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9"/>
  </p:handoutMasterIdLst>
  <p:sldIdLst>
    <p:sldId id="256" r:id="rId4"/>
    <p:sldId id="257" r:id="rId6"/>
    <p:sldId id="258" r:id="rId7"/>
    <p:sldId id="259" r:id="rId8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383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性格不合（先天性性格不合）</c:v>
                </c:pt>
                <c:pt idx="1">
                  <c:v>沟通困难（对想法的理解不一致）</c:v>
                </c:pt>
                <c:pt idx="2">
                  <c:v>经济收入（因其他三个原因导致收入低）</c:v>
                </c:pt>
                <c:pt idx="3">
                  <c:v>文化水平（包含认知与信仰不同）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371" y="1279525"/>
            <a:ext cx="194290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2352164"/>
            <a:ext cx="5143500" cy="3888385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617"/>
            <a:ext cx="5915025" cy="9883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2352055"/>
            <a:ext cx="5143500" cy="3888204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3957"/>
            <a:ext cx="5143500" cy="2943730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482"/>
            <a:ext cx="5915025" cy="2356679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5725"/>
            <a:ext cx="5915025" cy="7736115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6669000"/>
            <a:ext cx="4118372" cy="1442488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6032"/>
            <a:ext cx="4118372" cy="1151269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482"/>
            <a:ext cx="5915025" cy="2356679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5725"/>
            <a:ext cx="2914650" cy="77361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5725"/>
            <a:ext cx="2914650" cy="77361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45"/>
            <a:ext cx="5915025" cy="23566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2314"/>
            <a:ext cx="2901255" cy="1464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50214"/>
            <a:ext cx="2901255" cy="63542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2314"/>
            <a:ext cx="2915543" cy="1464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50214"/>
            <a:ext cx="2915543" cy="63542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7979"/>
            <a:ext cx="5915025" cy="2356679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225790"/>
            <a:ext cx="2342925" cy="284494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478"/>
            <a:ext cx="3272273" cy="90572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7791"/>
            <a:ext cx="2342925" cy="67765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417909" y="772200"/>
            <a:ext cx="0" cy="247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9145"/>
            <a:ext cx="860240" cy="10332695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45"/>
            <a:ext cx="4994976" cy="103326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503"/>
            <a:ext cx="5915025" cy="235678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5875"/>
            <a:ext cx="5915025" cy="773647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572"/>
            <a:ext cx="5915025" cy="98831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6669309"/>
            <a:ext cx="4118372" cy="1442554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6412"/>
            <a:ext cx="4118372" cy="115132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503"/>
            <a:ext cx="5915025" cy="235678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5875"/>
            <a:ext cx="2914650" cy="77364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5875"/>
            <a:ext cx="2914650" cy="77364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2458"/>
            <a:ext cx="2901255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50429"/>
            <a:ext cx="2901255" cy="63544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2458"/>
            <a:ext cx="2915543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50429"/>
            <a:ext cx="2915543" cy="63544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8207"/>
            <a:ext cx="5915025" cy="235678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225800"/>
            <a:ext cx="2342925" cy="284508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541"/>
            <a:ext cx="3272273" cy="905768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7960"/>
            <a:ext cx="2342925" cy="677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772236"/>
            <a:ext cx="0" cy="247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9175"/>
            <a:ext cx="860240" cy="10333174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994976" cy="1033317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71488" y="649145"/>
            <a:ext cx="5915025" cy="2356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71488" y="3245725"/>
            <a:ext cx="5915025" cy="773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0766"/>
            <a:ext cx="1543050" cy="64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0766"/>
            <a:ext cx="2314575" cy="64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0766"/>
            <a:ext cx="1543050" cy="64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57250" y="759460"/>
            <a:ext cx="5143500" cy="92583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虚拟对象计划</a:t>
            </a:r>
            <a:br>
              <a:rPr lang="zh-CN" altLang="en-US" dirty="0"/>
            </a:br>
            <a:r>
              <a:rPr lang="zh-CN" altLang="en-US" sz="3200" dirty="0"/>
              <a:t>项目背景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1305" y="1804670"/>
            <a:ext cx="6322695" cy="220599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很多人因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家庭矛盾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对社会造成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不良影响，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我们对此一直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束手无策。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据不完全统计，产生家庭矛盾的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主要原因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有以下几点：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54000" y="3804285"/>
          <a:ext cx="6350000" cy="551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1305" y="9319895"/>
            <a:ext cx="6322695" cy="2764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作为一个有梦想有追求的人，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一开始就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不会选择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这样的家庭。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但有些倒霉的人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因为命运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不得不出生在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这样的家庭，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甚至因为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遗传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迫于生存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不得不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重演历史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57250" y="288290"/>
            <a:ext cx="5143500" cy="175133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虚拟对象计划</a:t>
            </a:r>
            <a:br>
              <a:rPr lang="zh-CN" altLang="en-US"/>
            </a:br>
            <a:r>
              <a:rPr lang="zh-CN" altLang="en-US" sz="3200"/>
              <a:t>解决方案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2575" y="2467610"/>
            <a:ext cx="6381750" cy="86931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很多家庭矛盾的原因是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夫妻之间感情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问题，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据不完全统计，所有感情出现问题的夫妻都在抱怨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一开始瞎眼了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。由此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得出</a:t>
            </a:r>
            <a:r>
              <a:rPr lang="zh-CN" alt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结论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：寻找另一半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光用眼</a:t>
            </a:r>
            <a:r>
              <a:rPr lang="zh-CN" alt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不靠谱</a:t>
            </a:r>
            <a:r>
              <a:rPr lang="zh-CN" alt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，但是我们无法避免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不理智</a:t>
            </a:r>
            <a:r>
              <a:rPr lang="zh-CN" alt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的人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一见钟情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解决方案：通过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科技手段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，给目前未婚者提供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模拟对象服务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，利用语音助手，混合现实，人工智能，数据分析，深度学习，做到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尽可能模拟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未婚者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理想状态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配偶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，向未婚者提供关于爱情、家庭、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如何与人相处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的知识，并帮助所有人树立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正确的价值观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以便于以后使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虚拟对象的用户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都拥有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幸福美满的家庭。</a:t>
            </a:r>
            <a:endParaRPr lang="zh-CN" altLang="en-US" sz="240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57250" y="302895"/>
            <a:ext cx="5143500" cy="161671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虚拟对象计划</a:t>
            </a:r>
            <a:br>
              <a:rPr lang="zh-CN" altLang="en-US"/>
            </a:br>
            <a:r>
              <a:rPr lang="zh-CN" altLang="en-US" sz="2800"/>
              <a:t>项目前景和影响效力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5255" y="2158365"/>
            <a:ext cx="6529070" cy="97542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虽然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尽可能真实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的模拟对象看似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难度很大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，但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不是完全不可能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实现。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前期，我们可以通过</a:t>
            </a:r>
            <a:r>
              <a:rPr lang="en-US" altLang="zh-CN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AR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技术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实体机器人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，实现虚拟对象的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接近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真实的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表现，</a:t>
            </a:r>
            <a:r>
              <a:rPr lang="zh-CN" alt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最终目的是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匹配真实的配偶。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本目执行难度虽大，并且目前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无人投资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，没有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稳定的资金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来源与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人气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来源，但该项目负责人向大家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保证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，本项目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永远不会停止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，但凡有机会，项目负责人一定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尽可能的争取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目前，国内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已有厂商研发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出深度学习和制造机器人的技术，利用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AR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技术实现虚拟对象，只是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人力资源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的问题。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项目完成后，可利用该技术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培养更多的人才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使更多的人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得到更好的教育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使更多的人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通过简单的工具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学习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如何与人相处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这个复杂的工作，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使更多的人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树立正确的价值观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57250" y="2352040"/>
            <a:ext cx="5143500" cy="116141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虚拟对象计划</a:t>
            </a:r>
            <a:br>
              <a:rPr lang="zh-CN" altLang="en-US"/>
            </a:br>
            <a:r>
              <a:rPr lang="zh-CN" altLang="en-US"/>
              <a:t>项目地址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57250" y="4723130"/>
            <a:ext cx="5143500" cy="46247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https://github.com/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SensArice/SENS-Virtual-Object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45</Paragraphs>
  <Slides>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1_Office 主题​​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Sens Arice</cp:lastModifiedBy>
  <cp:revision>406</cp:revision>
  <dcterms:created xsi:type="dcterms:W3CDTF">2017-08-03T09:01:00Z</dcterms:created>
  <dcterms:modified xsi:type="dcterms:W3CDTF">2018-10-01T23:10:18Z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