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5400675" cy="5400675"/>
  <p:notesSz cx="6858000" cy="9144000"/>
  <p:defaultTextStyle>
    <a:defPPr>
      <a:defRPr lang="es-VE"/>
    </a:defPPr>
    <a:lvl1pPr marL="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861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1722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2583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3444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4305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5166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6027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68880" algn="l" defTabSz="61722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2016" y="-84"/>
      </p:cViewPr>
      <p:guideLst>
        <p:guide orient="horz" pos="1701"/>
        <p:guide pos="17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5051" y="1677710"/>
            <a:ext cx="4590574" cy="115764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10101" y="3060382"/>
            <a:ext cx="3780473" cy="1380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17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25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34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516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60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6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7ED3-4813-4696-8D99-4DDC0EB1F7BE}" type="datetimeFigureOut">
              <a:rPr lang="es-VE" smtClean="0"/>
              <a:t>16/2/2021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090-76D9-4750-8124-5F983E75E3C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11778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7ED3-4813-4696-8D99-4DDC0EB1F7BE}" type="datetimeFigureOut">
              <a:rPr lang="es-VE" smtClean="0"/>
              <a:t>16/2/2021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090-76D9-4750-8124-5F983E75E3C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7955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313102" y="170022"/>
            <a:ext cx="717277" cy="36292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9395" y="170022"/>
            <a:ext cx="2063696" cy="362920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7ED3-4813-4696-8D99-4DDC0EB1F7BE}" type="datetimeFigureOut">
              <a:rPr lang="es-VE" smtClean="0"/>
              <a:t>16/2/2021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090-76D9-4750-8124-5F983E75E3C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29720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7ED3-4813-4696-8D99-4DDC0EB1F7BE}" type="datetimeFigureOut">
              <a:rPr lang="es-VE" smtClean="0"/>
              <a:t>16/2/2021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090-76D9-4750-8124-5F983E75E3C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9369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6616" y="3470434"/>
            <a:ext cx="4590574" cy="1072634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26616" y="2289037"/>
            <a:ext cx="4590574" cy="1181397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30861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172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3pPr>
            <a:lvl4pPr marL="92583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2344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85166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1602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46888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7ED3-4813-4696-8D99-4DDC0EB1F7BE}" type="datetimeFigureOut">
              <a:rPr lang="es-VE" smtClean="0"/>
              <a:t>16/2/2021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090-76D9-4750-8124-5F983E75E3C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7788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9395" y="992624"/>
            <a:ext cx="1390487" cy="280660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39893" y="992624"/>
            <a:ext cx="1390486" cy="2806601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7ED3-4813-4696-8D99-4DDC0EB1F7BE}" type="datetimeFigureOut">
              <a:rPr lang="es-VE" smtClean="0"/>
              <a:t>16/2/2021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090-76D9-4750-8124-5F983E75E3C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1149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0034" y="216277"/>
            <a:ext cx="4860608" cy="90011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70034" y="1208901"/>
            <a:ext cx="2386236" cy="5038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610" indent="0">
              <a:buNone/>
              <a:defRPr sz="1400" b="1"/>
            </a:lvl2pPr>
            <a:lvl3pPr marL="617220" indent="0">
              <a:buNone/>
              <a:defRPr sz="1200" b="1"/>
            </a:lvl3pPr>
            <a:lvl4pPr marL="925830" indent="0">
              <a:buNone/>
              <a:defRPr sz="1100" b="1"/>
            </a:lvl4pPr>
            <a:lvl5pPr marL="1234440" indent="0">
              <a:buNone/>
              <a:defRPr sz="1100" b="1"/>
            </a:lvl5pPr>
            <a:lvl6pPr marL="1543050" indent="0">
              <a:buNone/>
              <a:defRPr sz="1100" b="1"/>
            </a:lvl6pPr>
            <a:lvl7pPr marL="1851660" indent="0">
              <a:buNone/>
              <a:defRPr sz="1100" b="1"/>
            </a:lvl7pPr>
            <a:lvl8pPr marL="2160270" indent="0">
              <a:buNone/>
              <a:defRPr sz="1100" b="1"/>
            </a:lvl8pPr>
            <a:lvl9pPr marL="2468880" indent="0">
              <a:buNone/>
              <a:defRPr sz="1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70034" y="1712714"/>
            <a:ext cx="2386236" cy="311163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2743468" y="1208901"/>
            <a:ext cx="2387173" cy="5038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8610" indent="0">
              <a:buNone/>
              <a:defRPr sz="1400" b="1"/>
            </a:lvl2pPr>
            <a:lvl3pPr marL="617220" indent="0">
              <a:buNone/>
              <a:defRPr sz="1200" b="1"/>
            </a:lvl3pPr>
            <a:lvl4pPr marL="925830" indent="0">
              <a:buNone/>
              <a:defRPr sz="1100" b="1"/>
            </a:lvl4pPr>
            <a:lvl5pPr marL="1234440" indent="0">
              <a:buNone/>
              <a:defRPr sz="1100" b="1"/>
            </a:lvl5pPr>
            <a:lvl6pPr marL="1543050" indent="0">
              <a:buNone/>
              <a:defRPr sz="1100" b="1"/>
            </a:lvl6pPr>
            <a:lvl7pPr marL="1851660" indent="0">
              <a:buNone/>
              <a:defRPr sz="1100" b="1"/>
            </a:lvl7pPr>
            <a:lvl8pPr marL="2160270" indent="0">
              <a:buNone/>
              <a:defRPr sz="1100" b="1"/>
            </a:lvl8pPr>
            <a:lvl9pPr marL="2468880" indent="0">
              <a:buNone/>
              <a:defRPr sz="11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2743468" y="1712714"/>
            <a:ext cx="2387173" cy="3111639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7ED3-4813-4696-8D99-4DDC0EB1F7BE}" type="datetimeFigureOut">
              <a:rPr lang="es-VE" smtClean="0"/>
              <a:t>16/2/2021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090-76D9-4750-8124-5F983E75E3C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8109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7ED3-4813-4696-8D99-4DDC0EB1F7BE}" type="datetimeFigureOut">
              <a:rPr lang="es-VE" smtClean="0"/>
              <a:t>16/2/2021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090-76D9-4750-8124-5F983E75E3C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704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7ED3-4813-4696-8D99-4DDC0EB1F7BE}" type="datetimeFigureOut">
              <a:rPr lang="es-VE" smtClean="0"/>
              <a:t>16/2/2021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090-76D9-4750-8124-5F983E75E3C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55583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0034" y="215027"/>
            <a:ext cx="1776785" cy="915114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111514" y="215028"/>
            <a:ext cx="3019127" cy="460932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70034" y="1130142"/>
            <a:ext cx="1776785" cy="3694212"/>
          </a:xfrm>
        </p:spPr>
        <p:txBody>
          <a:bodyPr/>
          <a:lstStyle>
            <a:lvl1pPr marL="0" indent="0">
              <a:buNone/>
              <a:defRPr sz="900"/>
            </a:lvl1pPr>
            <a:lvl2pPr marL="308610" indent="0">
              <a:buNone/>
              <a:defRPr sz="800"/>
            </a:lvl2pPr>
            <a:lvl3pPr marL="617220" indent="0">
              <a:buNone/>
              <a:defRPr sz="700"/>
            </a:lvl3pPr>
            <a:lvl4pPr marL="925830" indent="0">
              <a:buNone/>
              <a:defRPr sz="600"/>
            </a:lvl4pPr>
            <a:lvl5pPr marL="1234440" indent="0">
              <a:buNone/>
              <a:defRPr sz="600"/>
            </a:lvl5pPr>
            <a:lvl6pPr marL="1543050" indent="0">
              <a:buNone/>
              <a:defRPr sz="600"/>
            </a:lvl6pPr>
            <a:lvl7pPr marL="1851660" indent="0">
              <a:buNone/>
              <a:defRPr sz="600"/>
            </a:lvl7pPr>
            <a:lvl8pPr marL="2160270" indent="0">
              <a:buNone/>
              <a:defRPr sz="600"/>
            </a:lvl8pPr>
            <a:lvl9pPr marL="2468880" indent="0">
              <a:buNone/>
              <a:defRPr sz="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7ED3-4813-4696-8D99-4DDC0EB1F7BE}" type="datetimeFigureOut">
              <a:rPr lang="es-VE" smtClean="0"/>
              <a:t>16/2/2021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090-76D9-4750-8124-5F983E75E3C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220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58570" y="3780473"/>
            <a:ext cx="3240405" cy="446306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58570" y="482560"/>
            <a:ext cx="3240405" cy="3240405"/>
          </a:xfrm>
        </p:spPr>
        <p:txBody>
          <a:bodyPr/>
          <a:lstStyle>
            <a:lvl1pPr marL="0" indent="0">
              <a:buNone/>
              <a:defRPr sz="2200"/>
            </a:lvl1pPr>
            <a:lvl2pPr marL="308610" indent="0">
              <a:buNone/>
              <a:defRPr sz="1900"/>
            </a:lvl2pPr>
            <a:lvl3pPr marL="617220" indent="0">
              <a:buNone/>
              <a:defRPr sz="1600"/>
            </a:lvl3pPr>
            <a:lvl4pPr marL="925830" indent="0">
              <a:buNone/>
              <a:defRPr sz="1400"/>
            </a:lvl4pPr>
            <a:lvl5pPr marL="1234440" indent="0">
              <a:buNone/>
              <a:defRPr sz="1400"/>
            </a:lvl5pPr>
            <a:lvl6pPr marL="1543050" indent="0">
              <a:buNone/>
              <a:defRPr sz="1400"/>
            </a:lvl6pPr>
            <a:lvl7pPr marL="1851660" indent="0">
              <a:buNone/>
              <a:defRPr sz="1400"/>
            </a:lvl7pPr>
            <a:lvl8pPr marL="2160270" indent="0">
              <a:buNone/>
              <a:defRPr sz="1400"/>
            </a:lvl8pPr>
            <a:lvl9pPr marL="2468880" indent="0">
              <a:buNone/>
              <a:defRPr sz="14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058570" y="4226779"/>
            <a:ext cx="3240405" cy="633829"/>
          </a:xfrm>
        </p:spPr>
        <p:txBody>
          <a:bodyPr/>
          <a:lstStyle>
            <a:lvl1pPr marL="0" indent="0">
              <a:buNone/>
              <a:defRPr sz="900"/>
            </a:lvl1pPr>
            <a:lvl2pPr marL="308610" indent="0">
              <a:buNone/>
              <a:defRPr sz="800"/>
            </a:lvl2pPr>
            <a:lvl3pPr marL="617220" indent="0">
              <a:buNone/>
              <a:defRPr sz="700"/>
            </a:lvl3pPr>
            <a:lvl4pPr marL="925830" indent="0">
              <a:buNone/>
              <a:defRPr sz="600"/>
            </a:lvl4pPr>
            <a:lvl5pPr marL="1234440" indent="0">
              <a:buNone/>
              <a:defRPr sz="600"/>
            </a:lvl5pPr>
            <a:lvl6pPr marL="1543050" indent="0">
              <a:buNone/>
              <a:defRPr sz="600"/>
            </a:lvl6pPr>
            <a:lvl7pPr marL="1851660" indent="0">
              <a:buNone/>
              <a:defRPr sz="600"/>
            </a:lvl7pPr>
            <a:lvl8pPr marL="2160270" indent="0">
              <a:buNone/>
              <a:defRPr sz="600"/>
            </a:lvl8pPr>
            <a:lvl9pPr marL="2468880" indent="0">
              <a:buNone/>
              <a:defRPr sz="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27ED3-4813-4696-8D99-4DDC0EB1F7BE}" type="datetimeFigureOut">
              <a:rPr lang="es-VE" smtClean="0"/>
              <a:t>16/2/2021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D090-76D9-4750-8124-5F983E75E3C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3403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270034" y="216277"/>
            <a:ext cx="4860608" cy="900113"/>
          </a:xfrm>
          <a:prstGeom prst="rect">
            <a:avLst/>
          </a:prstGeom>
        </p:spPr>
        <p:txBody>
          <a:bodyPr vert="horz" lIns="61722" tIns="30861" rIns="61722" bIns="30861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70034" y="1260158"/>
            <a:ext cx="4860608" cy="3564196"/>
          </a:xfrm>
          <a:prstGeom prst="rect">
            <a:avLst/>
          </a:prstGeom>
        </p:spPr>
        <p:txBody>
          <a:bodyPr vert="horz" lIns="61722" tIns="30861" rIns="61722" bIns="30861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270034" y="5005626"/>
            <a:ext cx="1260158" cy="287536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27ED3-4813-4696-8D99-4DDC0EB1F7BE}" type="datetimeFigureOut">
              <a:rPr lang="es-VE" smtClean="0"/>
              <a:t>16/2/2021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845231" y="5005626"/>
            <a:ext cx="1710214" cy="287536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3870484" y="5005626"/>
            <a:ext cx="1260158" cy="287536"/>
          </a:xfrm>
          <a:prstGeom prst="rect">
            <a:avLst/>
          </a:prstGeom>
        </p:spPr>
        <p:txBody>
          <a:bodyPr vert="horz" lIns="61722" tIns="30861" rIns="61722" bIns="3086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2D090-76D9-4750-8124-5F983E75E3C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9860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1722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1458" indent="-231458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01491" indent="-192881" algn="l" defTabSz="617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77152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8874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735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0596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1457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23185" indent="-154305" algn="l" defTabSz="61722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722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305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5166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6027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algn="l" defTabSz="61722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D:\Pictures\My Pictures\Imagenes ᴴᴰ ♥ 🌼• ♪®●⇆◁❚❚▷↻✘\Music\audio-audio-mixer-close-up-clu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291"/>
          <a:stretch/>
        </p:blipFill>
        <p:spPr bwMode="auto">
          <a:xfrm>
            <a:off x="0" y="337"/>
            <a:ext cx="5400337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Rectángulo"/>
          <p:cNvSpPr/>
          <p:nvPr/>
        </p:nvSpPr>
        <p:spPr>
          <a:xfrm>
            <a:off x="337" y="337"/>
            <a:ext cx="5400000" cy="5400000"/>
          </a:xfrm>
          <a:prstGeom prst="rect">
            <a:avLst/>
          </a:prstGeom>
          <a:gradFill flip="none" rotWithShape="1">
            <a:gsLst>
              <a:gs pos="0">
                <a:srgbClr val="002060">
                  <a:alpha val="50000"/>
                </a:srgbClr>
              </a:gs>
              <a:gs pos="50000">
                <a:srgbClr val="66008F">
                  <a:alpha val="50000"/>
                </a:srgbClr>
              </a:gs>
              <a:gs pos="100000">
                <a:srgbClr val="BA0066">
                  <a:alpha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8" name="Picture 3" descr="D:\Desktop\Hello Word\Master Web\Proyecto Z\Plantillas New Player\Fractal - Vanguardia Mix 97.5\images\Logo Vanguardia Mix 97.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7" y="988312"/>
            <a:ext cx="5040000" cy="34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9785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:\Pictures\My Pictures\Imagenes ᴴᴰ ♥ 🌼• ♪®●⇆◁❚❚▷↻✘\Music\audio-audio-mixer-close-up-clu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3" r="29189"/>
          <a:stretch/>
        </p:blipFill>
        <p:spPr bwMode="auto">
          <a:xfrm>
            <a:off x="-1" y="337"/>
            <a:ext cx="3729377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337" y="337"/>
            <a:ext cx="3729040" cy="5400000"/>
          </a:xfrm>
          <a:prstGeom prst="rect">
            <a:avLst/>
          </a:prstGeom>
          <a:gradFill flip="none" rotWithShape="1">
            <a:gsLst>
              <a:gs pos="0">
                <a:srgbClr val="002060">
                  <a:alpha val="50000"/>
                </a:srgbClr>
              </a:gs>
              <a:gs pos="50000">
                <a:srgbClr val="66008F">
                  <a:alpha val="50000"/>
                </a:srgbClr>
              </a:gs>
              <a:gs pos="100000">
                <a:srgbClr val="BA0066">
                  <a:alpha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8" name="Picture 3" descr="D:\Desktop\Hello Word\Master Web\Proyecto Z\Plantillas New Player\Fractal - Vanguardia Mix 97.5\images\Logo Vanguardia Mix 97.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88" y="1599750"/>
            <a:ext cx="3240000" cy="22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56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:\Pictures\My Pictures\Imagenes ᴴᴰ ♥ 🌼• ♪®●⇆◁❚❚▷↻✘\Music\audio-audio-mixer-close-up-club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3" r="29189"/>
          <a:stretch/>
        </p:blipFill>
        <p:spPr bwMode="auto">
          <a:xfrm>
            <a:off x="-1" y="337"/>
            <a:ext cx="3729377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337" y="337"/>
            <a:ext cx="3729040" cy="5400000"/>
          </a:xfrm>
          <a:prstGeom prst="rect">
            <a:avLst/>
          </a:prstGeom>
          <a:gradFill flip="none" rotWithShape="1">
            <a:gsLst>
              <a:gs pos="0">
                <a:srgbClr val="002060">
                  <a:alpha val="50000"/>
                </a:srgbClr>
              </a:gs>
              <a:gs pos="50000">
                <a:srgbClr val="66008F">
                  <a:alpha val="50000"/>
                </a:srgbClr>
              </a:gs>
              <a:gs pos="100000">
                <a:srgbClr val="BA0066">
                  <a:alpha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2051" name="Picture 3" descr="D:\Downloads\disponible-en-google-play-bad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24" y="2220191"/>
            <a:ext cx="3240000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8 Rectángulo"/>
          <p:cNvSpPr/>
          <p:nvPr/>
        </p:nvSpPr>
        <p:spPr>
          <a:xfrm>
            <a:off x="-1823" y="4601"/>
            <a:ext cx="3729040" cy="5400000"/>
          </a:xfrm>
          <a:prstGeom prst="rect">
            <a:avLst/>
          </a:prstGeom>
          <a:gradFill flip="none" rotWithShape="1">
            <a:gsLst>
              <a:gs pos="0">
                <a:srgbClr val="002060">
                  <a:alpha val="50000"/>
                </a:srgbClr>
              </a:gs>
              <a:gs pos="50000">
                <a:srgbClr val="66008F">
                  <a:alpha val="50000"/>
                </a:srgbClr>
              </a:gs>
              <a:gs pos="100000">
                <a:srgbClr val="BA0066">
                  <a:alpha val="5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10" name="Picture 3" descr="D:\Downloads\disponible-en-google-play-badg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697" y="2224455"/>
            <a:ext cx="3240000" cy="960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199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Personalizado</PresentationFormat>
  <Paragraphs>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Jesús Francisco</dc:creator>
  <cp:lastModifiedBy>Jesús Francisco</cp:lastModifiedBy>
  <cp:revision>3</cp:revision>
  <dcterms:created xsi:type="dcterms:W3CDTF">2021-02-17T01:03:07Z</dcterms:created>
  <dcterms:modified xsi:type="dcterms:W3CDTF">2021-02-17T01:24:31Z</dcterms:modified>
</cp:coreProperties>
</file>