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82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7200" y="2052960"/>
            <a:ext cx="26416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052960"/>
            <a:ext cx="84328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" y="147319"/>
            <a:ext cx="89408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47319"/>
            <a:ext cx="2608061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0400" y="274639"/>
            <a:ext cx="2235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7200" y="152399"/>
            <a:ext cx="26416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200" y="153923"/>
            <a:ext cx="89408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0400" y="2892277"/>
            <a:ext cx="21336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2892277"/>
            <a:ext cx="84328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072"/>
            <a:ext cx="5384800" cy="44074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386917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22438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" y="150919"/>
            <a:ext cx="11775736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203200" y="152400"/>
            <a:ext cx="89408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04801"/>
            <a:ext cx="7823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6336" y="2130552"/>
            <a:ext cx="2231136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6336" y="457200"/>
            <a:ext cx="2234213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9347200" y="150876"/>
            <a:ext cx="26416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" y="152400"/>
            <a:ext cx="89408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0400" y="2133600"/>
            <a:ext cx="22352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550400" y="460248"/>
            <a:ext cx="22352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3200" y="1634971"/>
            <a:ext cx="11775736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03199" y="152401"/>
            <a:ext cx="11752063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55847"/>
            <a:ext cx="11175013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Training</a:t>
            </a: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summary e-mail message or letter to prospect, and then follow up with a phone </a:t>
            </a:r>
            <a:r>
              <a:rPr lang="en-US" dirty="0" smtClean="0"/>
              <a:t>call.</a:t>
            </a:r>
            <a:endParaRPr lang="en-US" dirty="0"/>
          </a:p>
          <a:p>
            <a:pPr lvl="1"/>
            <a:r>
              <a:rPr lang="en-US" dirty="0"/>
              <a:t>Thank prospect for meeting</a:t>
            </a:r>
          </a:p>
          <a:p>
            <a:pPr lvl="1"/>
            <a:r>
              <a:rPr lang="en-US" dirty="0"/>
              <a:t>Recap meeting</a:t>
            </a:r>
          </a:p>
          <a:p>
            <a:pPr lvl="1"/>
            <a:r>
              <a:rPr lang="en-US" dirty="0"/>
              <a:t>Review agreed-upon next steps</a:t>
            </a:r>
          </a:p>
          <a:p>
            <a:pPr lvl="1"/>
            <a:r>
              <a:rPr lang="en-US" dirty="0"/>
              <a:t>State future intentions</a:t>
            </a:r>
          </a:p>
          <a:p>
            <a:r>
              <a:rPr lang="en-US" dirty="0"/>
              <a:t>Notify appropriate internal resources (for example, engineer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next-step </a:t>
            </a:r>
            <a:r>
              <a:rPr lang="en-US" dirty="0" smtClean="0"/>
              <a:t>assistance.</a:t>
            </a:r>
            <a:endParaRPr lang="en-US" dirty="0"/>
          </a:p>
          <a:p>
            <a:r>
              <a:rPr lang="en-US" dirty="0"/>
              <a:t>Update account file or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Update pipeline account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call </a:t>
            </a:r>
            <a:r>
              <a:rPr lang="en-US" dirty="0"/>
              <a:t>follow-up</a:t>
            </a:r>
          </a:p>
        </p:txBody>
      </p:sp>
    </p:spTree>
    <p:extLst>
      <p:ext uri="{BB962C8B-B14F-4D97-AF65-F5344CB8AC3E}">
        <p14:creationId xmlns:p14="http://schemas.microsoft.com/office/powerpoint/2010/main" val="40297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appropriate </a:t>
            </a:r>
            <a:r>
              <a:rPr lang="en-US" dirty="0" smtClean="0"/>
              <a:t>documents.</a:t>
            </a:r>
            <a:endParaRPr lang="en-US" dirty="0"/>
          </a:p>
          <a:p>
            <a:r>
              <a:rPr lang="en-US" dirty="0"/>
              <a:t>Review documents with </a:t>
            </a:r>
            <a:r>
              <a:rPr lang="en-US" dirty="0" smtClean="0"/>
              <a:t>prospect.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845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final </a:t>
            </a:r>
            <a:r>
              <a:rPr lang="en-US" dirty="0" smtClean="0"/>
              <a:t>documents.</a:t>
            </a:r>
            <a:endParaRPr lang="en-US" dirty="0"/>
          </a:p>
          <a:p>
            <a:r>
              <a:rPr lang="en-US" dirty="0"/>
              <a:t>Present </a:t>
            </a:r>
            <a:r>
              <a:rPr lang="en-US" dirty="0" smtClean="0"/>
              <a:t>proposal.</a:t>
            </a:r>
            <a:endParaRPr lang="en-US" dirty="0"/>
          </a:p>
          <a:p>
            <a:r>
              <a:rPr lang="en-US" dirty="0"/>
              <a:t>Request the </a:t>
            </a:r>
            <a:r>
              <a:rPr lang="en-US" dirty="0" smtClean="0"/>
              <a:t>sale.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494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</a:t>
            </a:r>
            <a:r>
              <a:rPr lang="en-US" dirty="0" smtClean="0"/>
              <a:t>documents.</a:t>
            </a:r>
            <a:endParaRPr lang="en-US" dirty="0"/>
          </a:p>
          <a:p>
            <a:r>
              <a:rPr lang="en-US" dirty="0"/>
              <a:t>Close the </a:t>
            </a:r>
            <a:r>
              <a:rPr lang="en-US" dirty="0" smtClean="0"/>
              <a:t>sale.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Sign-off</a:t>
            </a:r>
          </a:p>
        </p:txBody>
      </p:sp>
    </p:spTree>
    <p:extLst>
      <p:ext uri="{BB962C8B-B14F-4D97-AF65-F5344CB8AC3E}">
        <p14:creationId xmlns:p14="http://schemas.microsoft.com/office/powerpoint/2010/main" val="2150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responsibilities</a:t>
            </a:r>
          </a:p>
          <a:p>
            <a:r>
              <a:rPr lang="en-US" dirty="0" smtClean="0"/>
              <a:t>Company message</a:t>
            </a:r>
          </a:p>
          <a:p>
            <a:r>
              <a:rPr lang="en-US" dirty="0" smtClean="0"/>
              <a:t>Competitors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your products and </a:t>
            </a:r>
            <a:r>
              <a:rPr lang="en-US" dirty="0" smtClean="0"/>
              <a:t>services.</a:t>
            </a:r>
            <a:endParaRPr lang="en-US" dirty="0"/>
          </a:p>
          <a:p>
            <a:r>
              <a:rPr lang="en-US" dirty="0"/>
              <a:t>Drive sales of your products and </a:t>
            </a:r>
            <a:r>
              <a:rPr lang="en-US" dirty="0" smtClean="0"/>
              <a:t>services.</a:t>
            </a:r>
            <a:endParaRPr lang="en-US" dirty="0"/>
          </a:p>
          <a:p>
            <a:r>
              <a:rPr lang="en-US" dirty="0"/>
              <a:t>Achieve and then exceed your assigned sales </a:t>
            </a:r>
            <a:r>
              <a:rPr lang="en-US" dirty="0" smtClean="0"/>
              <a:t>quota.</a:t>
            </a:r>
            <a:endParaRPr lang="en-US" dirty="0"/>
          </a:p>
          <a:p>
            <a:r>
              <a:rPr lang="en-US" dirty="0"/>
              <a:t>Represent the company to the marketplace in a professional </a:t>
            </a:r>
            <a:r>
              <a:rPr lang="en-US" dirty="0" smtClean="0"/>
              <a:t>manner.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41663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do we do?</a:t>
            </a:r>
          </a:p>
          <a:p>
            <a:pPr lvl="1"/>
            <a:r>
              <a:rPr lang="en-US" dirty="0"/>
              <a:t>Our products and </a:t>
            </a:r>
            <a:r>
              <a:rPr lang="en-US" dirty="0" smtClean="0"/>
              <a:t>services.</a:t>
            </a:r>
            <a:endParaRPr lang="en-US" dirty="0"/>
          </a:p>
          <a:p>
            <a:r>
              <a:rPr lang="en-US" dirty="0"/>
              <a:t>What do we bring to the table?</a:t>
            </a:r>
          </a:p>
          <a:p>
            <a:pPr lvl="1"/>
            <a:r>
              <a:rPr lang="en-US" dirty="0"/>
              <a:t>Our value </a:t>
            </a:r>
            <a:r>
              <a:rPr lang="en-US" dirty="0" smtClean="0"/>
              <a:t>proposition.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  <a:p>
            <a:pPr lvl="1"/>
            <a:r>
              <a:rPr lang="en-US" dirty="0"/>
              <a:t>Our market space and our </a:t>
            </a:r>
            <a:r>
              <a:rPr lang="en-US" dirty="0" smtClean="0"/>
              <a:t>profile.</a:t>
            </a:r>
            <a:endParaRPr lang="en-US" dirty="0"/>
          </a:p>
          <a:p>
            <a:r>
              <a:rPr lang="en-US" dirty="0"/>
              <a:t>What are our core values?</a:t>
            </a:r>
          </a:p>
          <a:p>
            <a:pPr lvl="1"/>
            <a:r>
              <a:rPr lang="en-US" dirty="0"/>
              <a:t>Our mission </a:t>
            </a:r>
            <a:r>
              <a:rPr lang="en-US" dirty="0" smtClean="0"/>
              <a:t>statement.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message</a:t>
            </a:r>
          </a:p>
        </p:txBody>
      </p:sp>
    </p:spTree>
    <p:extLst>
      <p:ext uri="{BB962C8B-B14F-4D97-AF65-F5344CB8AC3E}">
        <p14:creationId xmlns:p14="http://schemas.microsoft.com/office/powerpoint/2010/main" val="197237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our competitors?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do they bring to the table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474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Presentation</a:t>
            </a:r>
          </a:p>
          <a:p>
            <a:r>
              <a:rPr lang="en-US" dirty="0" smtClean="0"/>
              <a:t>Sign-off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Prospecting and lead </a:t>
            </a:r>
            <a:r>
              <a:rPr lang="en-US" dirty="0" smtClean="0"/>
              <a:t>generation</a:t>
            </a:r>
            <a:endParaRPr lang="en-US" dirty="0"/>
          </a:p>
          <a:p>
            <a:r>
              <a:rPr lang="en-US" dirty="0"/>
              <a:t>Planning sales calls</a:t>
            </a:r>
          </a:p>
          <a:p>
            <a:r>
              <a:rPr lang="en-US" dirty="0"/>
              <a:t>Meetings</a:t>
            </a:r>
          </a:p>
          <a:p>
            <a:r>
              <a:rPr lang="en-US" dirty="0"/>
              <a:t>Post call </a:t>
            </a:r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process</a:t>
            </a:r>
          </a:p>
        </p:txBody>
      </p:sp>
    </p:spTree>
    <p:extLst>
      <p:ext uri="{BB962C8B-B14F-4D97-AF65-F5344CB8AC3E}">
        <p14:creationId xmlns:p14="http://schemas.microsoft.com/office/powerpoint/2010/main" val="25369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current customer </a:t>
            </a:r>
            <a:r>
              <a:rPr lang="en-US" dirty="0" smtClean="0"/>
              <a:t>base.</a:t>
            </a:r>
            <a:endParaRPr lang="en-US" dirty="0"/>
          </a:p>
          <a:p>
            <a:r>
              <a:rPr lang="en-US" dirty="0"/>
              <a:t>Identify and rank </a:t>
            </a:r>
            <a:r>
              <a:rPr lang="en-US" dirty="0" smtClean="0"/>
              <a:t>prospects.</a:t>
            </a:r>
            <a:endParaRPr lang="en-US" dirty="0"/>
          </a:p>
          <a:p>
            <a:r>
              <a:rPr lang="en-US" dirty="0"/>
              <a:t>Schedule sales </a:t>
            </a:r>
            <a:r>
              <a:rPr lang="en-US" dirty="0" smtClean="0"/>
              <a:t>calls.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Prospecting and lead generation</a:t>
            </a:r>
          </a:p>
        </p:txBody>
      </p:sp>
    </p:spTree>
    <p:extLst>
      <p:ext uri="{BB962C8B-B14F-4D97-AF65-F5344CB8AC3E}">
        <p14:creationId xmlns:p14="http://schemas.microsoft.com/office/powerpoint/2010/main" val="27657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prospect </a:t>
            </a:r>
            <a:r>
              <a:rPr lang="en-US" dirty="0" smtClean="0"/>
              <a:t>company.</a:t>
            </a:r>
            <a:endParaRPr lang="en-US" dirty="0"/>
          </a:p>
          <a:p>
            <a:r>
              <a:rPr lang="en-US" dirty="0"/>
              <a:t>Identify </a:t>
            </a:r>
            <a:r>
              <a:rPr lang="en-US" dirty="0" smtClean="0"/>
              <a:t>audience.</a:t>
            </a:r>
            <a:endParaRPr lang="en-US" dirty="0"/>
          </a:p>
          <a:p>
            <a:r>
              <a:rPr lang="en-US" dirty="0"/>
              <a:t>Define presales support (for example, engineers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Plan meeting </a:t>
            </a:r>
            <a:r>
              <a:rPr lang="en-US" dirty="0" smtClean="0"/>
              <a:t>agenda.</a:t>
            </a:r>
            <a:endParaRPr lang="en-US" dirty="0"/>
          </a:p>
          <a:p>
            <a:r>
              <a:rPr lang="en-US" dirty="0"/>
              <a:t>Call and confirm meeting ahead of </a:t>
            </a:r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sales calls</a:t>
            </a:r>
          </a:p>
        </p:txBody>
      </p:sp>
    </p:spTree>
    <p:extLst>
      <p:ext uri="{BB962C8B-B14F-4D97-AF65-F5344CB8AC3E}">
        <p14:creationId xmlns:p14="http://schemas.microsoft.com/office/powerpoint/2010/main" val="266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introductions.</a:t>
            </a:r>
            <a:endParaRPr lang="en-US" dirty="0"/>
          </a:p>
          <a:p>
            <a:r>
              <a:rPr lang="en-US" dirty="0"/>
              <a:t>Define and then confirm prospect’s </a:t>
            </a:r>
            <a:r>
              <a:rPr lang="en-US" dirty="0" smtClean="0"/>
              <a:t>objectives.</a:t>
            </a:r>
            <a:endParaRPr lang="en-US" dirty="0"/>
          </a:p>
          <a:p>
            <a:r>
              <a:rPr lang="en-US" dirty="0"/>
              <a:t>Define your </a:t>
            </a:r>
            <a:r>
              <a:rPr lang="en-US" dirty="0" smtClean="0"/>
              <a:t>objectives.</a:t>
            </a:r>
            <a:endParaRPr lang="en-US" dirty="0"/>
          </a:p>
          <a:p>
            <a:r>
              <a:rPr lang="en-US" dirty="0"/>
              <a:t>Review business </a:t>
            </a:r>
            <a:r>
              <a:rPr lang="en-US" dirty="0" smtClean="0"/>
              <a:t>need.</a:t>
            </a:r>
            <a:endParaRPr lang="en-US" dirty="0"/>
          </a:p>
          <a:p>
            <a:r>
              <a:rPr lang="en-US" dirty="0"/>
              <a:t>Identify contributing </a:t>
            </a:r>
            <a:r>
              <a:rPr lang="en-US" dirty="0" smtClean="0"/>
              <a:t>factors.</a:t>
            </a:r>
            <a:endParaRPr lang="en-US" dirty="0"/>
          </a:p>
          <a:p>
            <a:r>
              <a:rPr lang="en-US" dirty="0"/>
              <a:t>Present possible </a:t>
            </a:r>
            <a:r>
              <a:rPr lang="en-US" dirty="0" smtClean="0"/>
              <a:t>solutions.</a:t>
            </a:r>
            <a:endParaRPr lang="en-US" dirty="0"/>
          </a:p>
          <a:p>
            <a:r>
              <a:rPr lang="en-US" dirty="0"/>
              <a:t>Reach consensus (fit, no fit, investigate further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</a:t>
            </a:r>
          </a:p>
        </p:txBody>
      </p:sp>
    </p:spTree>
    <p:extLst>
      <p:ext uri="{BB962C8B-B14F-4D97-AF65-F5344CB8AC3E}">
        <p14:creationId xmlns:p14="http://schemas.microsoft.com/office/powerpoint/2010/main" val="5998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289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Wingdings</vt:lpstr>
      <vt:lpstr>Wingdings 2</vt:lpstr>
      <vt:lpstr>Sales training presentation</vt:lpstr>
      <vt:lpstr>Sales Training</vt:lpstr>
      <vt:lpstr>Company overview</vt:lpstr>
      <vt:lpstr>Job responsibilities</vt:lpstr>
      <vt:lpstr>Company message</vt:lpstr>
      <vt:lpstr>Competitors</vt:lpstr>
      <vt:lpstr>Sales process</vt:lpstr>
      <vt:lpstr>Prospecting and lead generation</vt:lpstr>
      <vt:lpstr>Planning sales calls</vt:lpstr>
      <vt:lpstr>Meetings</vt:lpstr>
      <vt:lpstr>Post call follow-up</vt:lpstr>
      <vt:lpstr>Documentation</vt:lpstr>
      <vt:lpstr>Presentation</vt:lpstr>
      <vt:lpstr>Sign-off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2014-02-26T12:36:09Z</dcterms:created>
  <dcterms:modified xsi:type="dcterms:W3CDTF">2014-02-26T12:36:33Z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