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22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EC24-93B8-4FA0-AEE5-E560B518A749}" type="datetimeFigureOut">
              <a:rPr lang="hu-HU" smtClean="0"/>
              <a:t>2010.10.28.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2074-DB8F-4C56-AC4A-90D59B9DC9D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EC24-93B8-4FA0-AEE5-E560B518A749}" type="datetimeFigureOut">
              <a:rPr lang="hu-HU" smtClean="0"/>
              <a:t>2010.10.28.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2074-DB8F-4C56-AC4A-90D59B9DC9D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EC24-93B8-4FA0-AEE5-E560B518A749}" type="datetimeFigureOut">
              <a:rPr lang="hu-HU" smtClean="0"/>
              <a:t>2010.10.28.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2074-DB8F-4C56-AC4A-90D59B9DC9D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EC24-93B8-4FA0-AEE5-E560B518A749}" type="datetimeFigureOut">
              <a:rPr lang="hu-HU" smtClean="0"/>
              <a:t>2010.10.28.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2074-DB8F-4C56-AC4A-90D59B9DC9D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EC24-93B8-4FA0-AEE5-E560B518A749}" type="datetimeFigureOut">
              <a:rPr lang="hu-HU" smtClean="0"/>
              <a:t>2010.10.28.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2074-DB8F-4C56-AC4A-90D59B9DC9D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EC24-93B8-4FA0-AEE5-E560B518A749}" type="datetimeFigureOut">
              <a:rPr lang="hu-HU" smtClean="0"/>
              <a:t>2010.10.28.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2074-DB8F-4C56-AC4A-90D59B9DC9D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EC24-93B8-4FA0-AEE5-E560B518A749}" type="datetimeFigureOut">
              <a:rPr lang="hu-HU" smtClean="0"/>
              <a:t>2010.10.28.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2074-DB8F-4C56-AC4A-90D59B9DC9D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EC24-93B8-4FA0-AEE5-E560B518A749}" type="datetimeFigureOut">
              <a:rPr lang="hu-HU" smtClean="0"/>
              <a:t>2010.10.28.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2074-DB8F-4C56-AC4A-90D59B9DC9D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EC24-93B8-4FA0-AEE5-E560B518A749}" type="datetimeFigureOut">
              <a:rPr lang="hu-HU" smtClean="0"/>
              <a:t>2010.10.28.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2074-DB8F-4C56-AC4A-90D59B9DC9D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EC24-93B8-4FA0-AEE5-E560B518A749}" type="datetimeFigureOut">
              <a:rPr lang="hu-HU" smtClean="0"/>
              <a:t>2010.10.28.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2074-DB8F-4C56-AC4A-90D59B9DC9D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EC24-93B8-4FA0-AEE5-E560B518A749}" type="datetimeFigureOut">
              <a:rPr lang="hu-HU" smtClean="0"/>
              <a:t>2010.10.28.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2074-DB8F-4C56-AC4A-90D59B9DC9D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DEC24-93B8-4FA0-AEE5-E560B518A749}" type="datetimeFigureOut">
              <a:rPr lang="hu-HU" smtClean="0"/>
              <a:t>2010.10.28.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2074-DB8F-4C56-AC4A-90D59B9DC9D5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MyCompany</dc:creator>
  <cp:lastModifiedBy>tusmester</cp:lastModifiedBy>
  <cp:revision>1</cp:revision>
  <dcterms:created xsi:type="dcterms:W3CDTF">2010-10-28T11:08:25Z</dcterms:created>
  <dcterms:modified xsi:type="dcterms:W3CDTF">2010-10-28T11:08:55Z</dcterms:modified>
</cp:coreProperties>
</file>