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arcellus"/>
      <p:regular r:id="rId12"/>
    </p:embeddedFon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  <p:ext uri="GoogleSlidesCustomDataVersion2">
      <go:slidesCustomData xmlns:go="http://customooxmlschemas.google.com/" r:id="rId21" roundtripDataSignature="AMtx7mj3FDg90lPb3XyeFsWpGLmhmHV5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font" Target="fonts/Marcellus-regular.fntdata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34921e0cf68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g34921e0cf68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34921e0cf68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3" name="Google Shape;1543;g34921e0cf68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34921e0cf68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1" name="Google Shape;1551;g34921e0cf68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4921e0cf68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6" name="Google Shape;1556;g34921e0cf68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g34921e0cf68_0_3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g34921e0cf68_0_3"/>
            <p:cNvSpPr/>
            <p:nvPr/>
          </p:nvSpPr>
          <p:spPr>
            <a:xfrm>
              <a:off x="1250475" y="4039600"/>
              <a:ext cx="6731214" cy="1231548"/>
            </a:xfrm>
            <a:custGeom>
              <a:rect b="b" l="l" r="r" t="t"/>
              <a:pathLst>
                <a:path extrusionOk="0" h="26552" w="145124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g34921e0cf68_0_3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g34921e0cf68_0_3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34921e0cf68_0_3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" name="Google Shape;14;g34921e0cf68_0_3"/>
          <p:cNvSpPr txBox="1"/>
          <p:nvPr>
            <p:ph type="ctrTitle"/>
          </p:nvPr>
        </p:nvSpPr>
        <p:spPr>
          <a:xfrm>
            <a:off x="710575" y="1189773"/>
            <a:ext cx="50646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34921e0cf68_0_3"/>
          <p:cNvSpPr/>
          <p:nvPr/>
        </p:nvSpPr>
        <p:spPr>
          <a:xfrm flipH="1">
            <a:off x="5886273" y="268778"/>
            <a:ext cx="2502077" cy="2502109"/>
          </a:xfrm>
          <a:custGeom>
            <a:rect b="b" l="l" r="r" t="t"/>
            <a:pathLst>
              <a:path extrusionOk="0" h="78002" w="78001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g34921e0cf68_0_3"/>
          <p:cNvGrpSpPr/>
          <p:nvPr/>
        </p:nvGrpSpPr>
        <p:grpSpPr>
          <a:xfrm>
            <a:off x="6235526" y="1756425"/>
            <a:ext cx="3437752" cy="3578191"/>
            <a:chOff x="5930726" y="1756425"/>
            <a:chExt cx="3437752" cy="3578191"/>
          </a:xfrm>
        </p:grpSpPr>
        <p:sp>
          <p:nvSpPr>
            <p:cNvPr id="17" name="Google Shape;17;g34921e0cf68_0_3"/>
            <p:cNvSpPr/>
            <p:nvPr/>
          </p:nvSpPr>
          <p:spPr>
            <a:xfrm flipH="1" rot="-152806">
              <a:off x="6005429" y="1827787"/>
              <a:ext cx="3288346" cy="3435467"/>
            </a:xfrm>
            <a:custGeom>
              <a:rect b="b" l="l" r="r" t="t"/>
              <a:pathLst>
                <a:path extrusionOk="0" h="92378" w="88422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4921e0cf68_0_3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rect b="b" l="l" r="r" t="t"/>
              <a:pathLst>
                <a:path extrusionOk="0" h="68561" w="6428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g34921e0cf68_0_3"/>
          <p:cNvSpPr/>
          <p:nvPr/>
        </p:nvSpPr>
        <p:spPr>
          <a:xfrm flipH="1">
            <a:off x="647942" y="552381"/>
            <a:ext cx="1562123" cy="157516"/>
          </a:xfrm>
          <a:custGeom>
            <a:rect b="b" l="l" r="r" t="t"/>
            <a:pathLst>
              <a:path extrusionOk="0" h="9854" w="97709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g34921e0cf68_0_3"/>
          <p:cNvGrpSpPr/>
          <p:nvPr/>
        </p:nvGrpSpPr>
        <p:grpSpPr>
          <a:xfrm>
            <a:off x="3818945" y="3546925"/>
            <a:ext cx="2111781" cy="330015"/>
            <a:chOff x="3818945" y="3546925"/>
            <a:chExt cx="2111781" cy="330015"/>
          </a:xfrm>
        </p:grpSpPr>
        <p:sp>
          <p:nvSpPr>
            <p:cNvPr id="21" name="Google Shape;21;g34921e0cf68_0_3"/>
            <p:cNvSpPr/>
            <p:nvPr/>
          </p:nvSpPr>
          <p:spPr>
            <a:xfrm>
              <a:off x="3818945" y="3546925"/>
              <a:ext cx="1115681" cy="9759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34921e0cf68_0_3"/>
            <p:cNvSpPr/>
            <p:nvPr/>
          </p:nvSpPr>
          <p:spPr>
            <a:xfrm>
              <a:off x="4685913" y="3751400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g34921e0cf68_0_3"/>
          <p:cNvSpPr/>
          <p:nvPr/>
        </p:nvSpPr>
        <p:spPr>
          <a:xfrm flipH="1">
            <a:off x="6196216" y="937302"/>
            <a:ext cx="1105721" cy="1037720"/>
          </a:xfrm>
          <a:custGeom>
            <a:rect b="b" l="l" r="r" t="t"/>
            <a:pathLst>
              <a:path extrusionOk="0" h="25134" w="26781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g34921e0cf68_0_3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g34921e0cf68_0_3"/>
            <p:cNvSpPr/>
            <p:nvPr/>
          </p:nvSpPr>
          <p:spPr>
            <a:xfrm flipH="1">
              <a:off x="6422655" y="1566270"/>
              <a:ext cx="37487" cy="27716"/>
            </a:xfrm>
            <a:custGeom>
              <a:rect b="b" l="l" r="r" t="t"/>
              <a:pathLst>
                <a:path extrusionOk="0" h="763" w="1032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4921e0cf68_0_3"/>
            <p:cNvSpPr/>
            <p:nvPr/>
          </p:nvSpPr>
          <p:spPr>
            <a:xfrm flipH="1">
              <a:off x="5968359" y="1469598"/>
              <a:ext cx="24374" cy="25355"/>
            </a:xfrm>
            <a:custGeom>
              <a:rect b="b" l="l" r="r" t="t"/>
              <a:pathLst>
                <a:path extrusionOk="0" h="698" w="671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4921e0cf68_0_3"/>
            <p:cNvSpPr/>
            <p:nvPr/>
          </p:nvSpPr>
          <p:spPr>
            <a:xfrm flipH="1">
              <a:off x="5937231" y="1398158"/>
              <a:ext cx="13150" cy="30004"/>
            </a:xfrm>
            <a:custGeom>
              <a:rect b="b" l="l" r="r" t="t"/>
              <a:pathLst>
                <a:path extrusionOk="0" h="826" w="362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34921e0cf68_0_3"/>
            <p:cNvSpPr/>
            <p:nvPr/>
          </p:nvSpPr>
          <p:spPr>
            <a:xfrm flipH="1">
              <a:off x="6102219" y="1286883"/>
              <a:ext cx="36" cy="36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34921e0cf68_0_3"/>
            <p:cNvSpPr/>
            <p:nvPr/>
          </p:nvSpPr>
          <p:spPr>
            <a:xfrm flipH="1">
              <a:off x="6098477" y="1277548"/>
              <a:ext cx="30004" cy="15002"/>
            </a:xfrm>
            <a:custGeom>
              <a:rect b="b" l="l" r="r" t="t"/>
              <a:pathLst>
                <a:path extrusionOk="0" h="413" w="826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4921e0cf68_0_3"/>
            <p:cNvSpPr/>
            <p:nvPr/>
          </p:nvSpPr>
          <p:spPr>
            <a:xfrm flipH="1">
              <a:off x="5949662" y="1171188"/>
              <a:ext cx="22049" cy="19579"/>
            </a:xfrm>
            <a:custGeom>
              <a:rect b="b" l="l" r="r" t="t"/>
              <a:pathLst>
                <a:path extrusionOk="0" h="539" w="607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4921e0cf68_0_3"/>
            <p:cNvSpPr/>
            <p:nvPr/>
          </p:nvSpPr>
          <p:spPr>
            <a:xfrm flipH="1">
              <a:off x="6020669" y="1181395"/>
              <a:ext cx="21613" cy="27680"/>
            </a:xfrm>
            <a:custGeom>
              <a:rect b="b" l="l" r="r" t="t"/>
              <a:pathLst>
                <a:path extrusionOk="0" h="762" w="595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4921e0cf68_0_3"/>
            <p:cNvSpPr/>
            <p:nvPr/>
          </p:nvSpPr>
          <p:spPr>
            <a:xfrm flipH="1">
              <a:off x="5978532" y="1320629"/>
              <a:ext cx="28152" cy="7519"/>
            </a:xfrm>
            <a:custGeom>
              <a:rect b="b" l="l" r="r" t="t"/>
              <a:pathLst>
                <a:path extrusionOk="0" h="207" w="775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4921e0cf68_0_3"/>
            <p:cNvSpPr/>
            <p:nvPr/>
          </p:nvSpPr>
          <p:spPr>
            <a:xfrm flipH="1">
              <a:off x="6085074" y="1342824"/>
              <a:ext cx="16165" cy="32910"/>
            </a:xfrm>
            <a:custGeom>
              <a:rect b="b" l="l" r="r" t="t"/>
              <a:pathLst>
                <a:path extrusionOk="0" h="906" w="445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34921e0cf68_0_3"/>
            <p:cNvSpPr/>
            <p:nvPr/>
          </p:nvSpPr>
          <p:spPr>
            <a:xfrm flipH="1">
              <a:off x="6402046" y="1123857"/>
              <a:ext cx="15039" cy="24410"/>
            </a:xfrm>
            <a:custGeom>
              <a:rect b="b" l="l" r="r" t="t"/>
              <a:pathLst>
                <a:path extrusionOk="0" h="672" w="414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4921e0cf68_0_3"/>
            <p:cNvSpPr/>
            <p:nvPr/>
          </p:nvSpPr>
          <p:spPr>
            <a:xfrm flipH="1">
              <a:off x="6353842" y="1126218"/>
              <a:ext cx="22013" cy="29932"/>
            </a:xfrm>
            <a:custGeom>
              <a:rect b="b" l="l" r="r" t="t"/>
              <a:pathLst>
                <a:path extrusionOk="0" h="824" w="606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34921e0cf68_0_3"/>
            <p:cNvSpPr/>
            <p:nvPr/>
          </p:nvSpPr>
          <p:spPr>
            <a:xfrm flipH="1">
              <a:off x="6388932" y="1075617"/>
              <a:ext cx="15039" cy="12677"/>
            </a:xfrm>
            <a:custGeom>
              <a:rect b="b" l="l" r="r" t="t"/>
              <a:pathLst>
                <a:path extrusionOk="0" h="349" w="414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4921e0cf68_0_3"/>
            <p:cNvSpPr/>
            <p:nvPr/>
          </p:nvSpPr>
          <p:spPr>
            <a:xfrm flipH="1">
              <a:off x="6351445" y="1039546"/>
              <a:ext cx="5667" cy="20633"/>
            </a:xfrm>
            <a:custGeom>
              <a:rect b="b" l="l" r="r" t="t"/>
              <a:pathLst>
                <a:path extrusionOk="0" h="568" w="156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34921e0cf68_0_3"/>
            <p:cNvSpPr/>
            <p:nvPr/>
          </p:nvSpPr>
          <p:spPr>
            <a:xfrm flipH="1">
              <a:off x="6235277" y="1077034"/>
              <a:ext cx="35635" cy="20633"/>
            </a:xfrm>
            <a:custGeom>
              <a:rect b="b" l="l" r="r" t="t"/>
              <a:pathLst>
                <a:path extrusionOk="0" h="568" w="981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34921e0cf68_0_3"/>
            <p:cNvSpPr/>
            <p:nvPr/>
          </p:nvSpPr>
          <p:spPr>
            <a:xfrm flipH="1">
              <a:off x="6235677" y="1148231"/>
              <a:ext cx="27716" cy="30331"/>
            </a:xfrm>
            <a:custGeom>
              <a:rect b="b" l="l" r="r" t="t"/>
              <a:pathLst>
                <a:path extrusionOk="0" h="835" w="763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34921e0cf68_0_3"/>
            <p:cNvSpPr/>
            <p:nvPr/>
          </p:nvSpPr>
          <p:spPr>
            <a:xfrm flipH="1">
              <a:off x="6239019" y="970492"/>
              <a:ext cx="11261" cy="17727"/>
            </a:xfrm>
            <a:custGeom>
              <a:rect b="b" l="l" r="r" t="t"/>
              <a:pathLst>
                <a:path extrusionOk="0" h="488" w="31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4921e0cf68_0_3"/>
            <p:cNvSpPr/>
            <p:nvPr/>
          </p:nvSpPr>
          <p:spPr>
            <a:xfrm flipH="1">
              <a:off x="6205273" y="1120115"/>
              <a:ext cx="28152" cy="13150"/>
            </a:xfrm>
            <a:custGeom>
              <a:rect b="b" l="l" r="r" t="t"/>
              <a:pathLst>
                <a:path extrusionOk="0" h="362" w="775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4921e0cf68_0_3"/>
            <p:cNvSpPr/>
            <p:nvPr/>
          </p:nvSpPr>
          <p:spPr>
            <a:xfrm flipH="1">
              <a:off x="6188418" y="1060143"/>
              <a:ext cx="26263" cy="9408"/>
            </a:xfrm>
            <a:custGeom>
              <a:rect b="b" l="l" r="r" t="t"/>
              <a:pathLst>
                <a:path extrusionOk="0" h="259" w="723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4921e0cf68_0_3"/>
            <p:cNvSpPr/>
            <p:nvPr/>
          </p:nvSpPr>
          <p:spPr>
            <a:xfrm flipH="1">
              <a:off x="6572555" y="1241913"/>
              <a:ext cx="28152" cy="22522"/>
            </a:xfrm>
            <a:custGeom>
              <a:rect b="b" l="l" r="r" t="t"/>
              <a:pathLst>
                <a:path extrusionOk="0" h="620" w="775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4921e0cf68_0_3"/>
            <p:cNvSpPr/>
            <p:nvPr/>
          </p:nvSpPr>
          <p:spPr>
            <a:xfrm flipH="1">
              <a:off x="6499102" y="1310537"/>
              <a:ext cx="46896" cy="27716"/>
            </a:xfrm>
            <a:custGeom>
              <a:rect b="b" l="l" r="r" t="t"/>
              <a:pathLst>
                <a:path extrusionOk="0" h="763" w="1291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4921e0cf68_0_3"/>
            <p:cNvSpPr/>
            <p:nvPr/>
          </p:nvSpPr>
          <p:spPr>
            <a:xfrm flipH="1">
              <a:off x="5686189" y="1409117"/>
              <a:ext cx="31893" cy="27825"/>
            </a:xfrm>
            <a:custGeom>
              <a:rect b="b" l="l" r="r" t="t"/>
              <a:pathLst>
                <a:path extrusionOk="0" h="766" w="878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34921e0cf68_0_3"/>
            <p:cNvSpPr/>
            <p:nvPr/>
          </p:nvSpPr>
          <p:spPr>
            <a:xfrm flipH="1">
              <a:off x="5594395" y="1292514"/>
              <a:ext cx="46859" cy="20669"/>
            </a:xfrm>
            <a:custGeom>
              <a:rect b="b" l="l" r="r" t="t"/>
              <a:pathLst>
                <a:path extrusionOk="0" h="569" w="129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34921e0cf68_0_3"/>
            <p:cNvSpPr/>
            <p:nvPr/>
          </p:nvSpPr>
          <p:spPr>
            <a:xfrm flipH="1">
              <a:off x="5588765" y="1216159"/>
              <a:ext cx="28152" cy="25319"/>
            </a:xfrm>
            <a:custGeom>
              <a:rect b="b" l="l" r="r" t="t"/>
              <a:pathLst>
                <a:path extrusionOk="0" h="697" w="775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34921e0cf68_0_3"/>
            <p:cNvSpPr/>
            <p:nvPr/>
          </p:nvSpPr>
          <p:spPr>
            <a:xfrm flipH="1">
              <a:off x="5789279" y="1198832"/>
              <a:ext cx="28152" cy="27026"/>
            </a:xfrm>
            <a:custGeom>
              <a:rect b="b" l="l" r="r" t="t"/>
              <a:pathLst>
                <a:path extrusionOk="0" h="744" w="775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34921e0cf68_0_3"/>
            <p:cNvSpPr/>
            <p:nvPr/>
          </p:nvSpPr>
          <p:spPr>
            <a:xfrm flipH="1">
              <a:off x="6051618" y="1109363"/>
              <a:ext cx="35635" cy="12677"/>
            </a:xfrm>
            <a:custGeom>
              <a:rect b="b" l="l" r="r" t="t"/>
              <a:pathLst>
                <a:path extrusionOk="0" h="349" w="981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4921e0cf68_0_3"/>
            <p:cNvSpPr/>
            <p:nvPr/>
          </p:nvSpPr>
          <p:spPr>
            <a:xfrm flipH="1">
              <a:off x="6805435" y="1156186"/>
              <a:ext cx="27643" cy="19724"/>
            </a:xfrm>
            <a:custGeom>
              <a:rect b="b" l="l" r="r" t="t"/>
              <a:pathLst>
                <a:path extrusionOk="0" h="543" w="761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4921e0cf68_0_3"/>
            <p:cNvSpPr/>
            <p:nvPr/>
          </p:nvSpPr>
          <p:spPr>
            <a:xfrm flipH="1">
              <a:off x="6776847" y="1047974"/>
              <a:ext cx="31857" cy="31748"/>
            </a:xfrm>
            <a:custGeom>
              <a:rect b="b" l="l" r="r" t="t"/>
              <a:pathLst>
                <a:path extrusionOk="0" h="874" w="877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34921e0cf68_0_3"/>
            <p:cNvSpPr/>
            <p:nvPr/>
          </p:nvSpPr>
          <p:spPr>
            <a:xfrm flipH="1">
              <a:off x="6786182" y="1052660"/>
              <a:ext cx="36" cy="3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34921e0cf68_0_3"/>
            <p:cNvSpPr/>
            <p:nvPr/>
          </p:nvSpPr>
          <p:spPr>
            <a:xfrm flipH="1">
              <a:off x="6653160" y="1111833"/>
              <a:ext cx="41265" cy="27062"/>
            </a:xfrm>
            <a:custGeom>
              <a:rect b="b" l="l" r="r" t="t"/>
              <a:pathLst>
                <a:path extrusionOk="0" h="745" w="1136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4921e0cf68_0_3"/>
            <p:cNvSpPr/>
            <p:nvPr/>
          </p:nvSpPr>
          <p:spPr>
            <a:xfrm flipH="1">
              <a:off x="6612549" y="1524594"/>
              <a:ext cx="18163" cy="11115"/>
            </a:xfrm>
            <a:custGeom>
              <a:rect b="b" l="l" r="r" t="t"/>
              <a:pathLst>
                <a:path extrusionOk="0" h="306" w="50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34921e0cf68_0_3"/>
            <p:cNvSpPr/>
            <p:nvPr/>
          </p:nvSpPr>
          <p:spPr>
            <a:xfrm flipH="1">
              <a:off x="6447016" y="1371230"/>
              <a:ext cx="39376" cy="15801"/>
            </a:xfrm>
            <a:custGeom>
              <a:rect b="b" l="l" r="r" t="t"/>
              <a:pathLst>
                <a:path extrusionOk="0" h="435" w="1084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34921e0cf68_0_3"/>
            <p:cNvSpPr/>
            <p:nvPr/>
          </p:nvSpPr>
          <p:spPr>
            <a:xfrm flipH="1">
              <a:off x="6340874" y="1317360"/>
              <a:ext cx="40575" cy="14566"/>
            </a:xfrm>
            <a:custGeom>
              <a:rect b="b" l="l" r="r" t="t"/>
              <a:pathLst>
                <a:path extrusionOk="0" h="401" w="1117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4921e0cf68_0_3"/>
            <p:cNvSpPr/>
            <p:nvPr/>
          </p:nvSpPr>
          <p:spPr>
            <a:xfrm flipH="1">
              <a:off x="6287731" y="1273770"/>
              <a:ext cx="16891" cy="9408"/>
            </a:xfrm>
            <a:custGeom>
              <a:rect b="b" l="l" r="r" t="t"/>
              <a:pathLst>
                <a:path extrusionOk="0" h="259" w="465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4921e0cf68_0_3"/>
            <p:cNvSpPr/>
            <p:nvPr/>
          </p:nvSpPr>
          <p:spPr>
            <a:xfrm flipH="1">
              <a:off x="6244649" y="1397457"/>
              <a:ext cx="36" cy="36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4921e0cf68_0_3"/>
            <p:cNvSpPr/>
            <p:nvPr/>
          </p:nvSpPr>
          <p:spPr>
            <a:xfrm flipH="1">
              <a:off x="6231500" y="1373773"/>
              <a:ext cx="32947" cy="25609"/>
            </a:xfrm>
            <a:custGeom>
              <a:rect b="b" l="l" r="r" t="t"/>
              <a:pathLst>
                <a:path extrusionOk="0" h="705" w="907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4921e0cf68_0_3"/>
            <p:cNvSpPr/>
            <p:nvPr/>
          </p:nvSpPr>
          <p:spPr>
            <a:xfrm flipH="1">
              <a:off x="6218386" y="1339373"/>
              <a:ext cx="18780" cy="7047"/>
            </a:xfrm>
            <a:custGeom>
              <a:rect b="b" l="l" r="r" t="t"/>
              <a:pathLst>
                <a:path extrusionOk="0" h="194" w="517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4921e0cf68_0_3"/>
            <p:cNvSpPr/>
            <p:nvPr/>
          </p:nvSpPr>
          <p:spPr>
            <a:xfrm flipH="1">
              <a:off x="6179446" y="1285503"/>
              <a:ext cx="27752" cy="20160"/>
            </a:xfrm>
            <a:custGeom>
              <a:rect b="b" l="l" r="r" t="t"/>
              <a:pathLst>
                <a:path extrusionOk="0" h="555" w="764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4921e0cf68_0_3"/>
            <p:cNvSpPr/>
            <p:nvPr/>
          </p:nvSpPr>
          <p:spPr>
            <a:xfrm flipH="1">
              <a:off x="6275635" y="1509882"/>
              <a:ext cx="37524" cy="9408"/>
            </a:xfrm>
            <a:custGeom>
              <a:rect b="b" l="l" r="r" t="t"/>
              <a:pathLst>
                <a:path extrusionOk="0" h="259" w="1033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34921e0cf68_0_3"/>
            <p:cNvSpPr/>
            <p:nvPr/>
          </p:nvSpPr>
          <p:spPr>
            <a:xfrm flipH="1">
              <a:off x="6123147" y="1465177"/>
              <a:ext cx="26299" cy="9190"/>
            </a:xfrm>
            <a:custGeom>
              <a:rect b="b" l="l" r="r" t="t"/>
              <a:pathLst>
                <a:path extrusionOk="0" h="253" w="724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4921e0cf68_0_3"/>
            <p:cNvSpPr/>
            <p:nvPr/>
          </p:nvSpPr>
          <p:spPr>
            <a:xfrm flipH="1">
              <a:off x="6148497" y="1496769"/>
              <a:ext cx="45007" cy="24410"/>
            </a:xfrm>
            <a:custGeom>
              <a:rect b="b" l="l" r="r" t="t"/>
              <a:pathLst>
                <a:path extrusionOk="0" h="672" w="1239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4921e0cf68_0_3"/>
            <p:cNvSpPr/>
            <p:nvPr/>
          </p:nvSpPr>
          <p:spPr>
            <a:xfrm flipH="1">
              <a:off x="6370225" y="975542"/>
              <a:ext cx="24374" cy="12968"/>
            </a:xfrm>
            <a:custGeom>
              <a:rect b="b" l="l" r="r" t="t"/>
              <a:pathLst>
                <a:path extrusionOk="0" h="357" w="671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34921e0cf68_0_3"/>
            <p:cNvSpPr/>
            <p:nvPr/>
          </p:nvSpPr>
          <p:spPr>
            <a:xfrm flipH="1">
              <a:off x="6482614" y="889633"/>
              <a:ext cx="41265" cy="12677"/>
            </a:xfrm>
            <a:custGeom>
              <a:rect b="b" l="l" r="r" t="t"/>
              <a:pathLst>
                <a:path extrusionOk="0" h="349" w="1136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34921e0cf68_0_3"/>
            <p:cNvSpPr/>
            <p:nvPr/>
          </p:nvSpPr>
          <p:spPr>
            <a:xfrm flipH="1">
              <a:off x="6460129" y="848404"/>
              <a:ext cx="22521" cy="11261"/>
            </a:xfrm>
            <a:custGeom>
              <a:rect b="b" l="l" r="r" t="t"/>
              <a:pathLst>
                <a:path extrusionOk="0" h="310" w="62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4921e0cf68_0_3"/>
            <p:cNvSpPr/>
            <p:nvPr/>
          </p:nvSpPr>
          <p:spPr>
            <a:xfrm flipH="1">
              <a:off x="6031857" y="927448"/>
              <a:ext cx="55396" cy="32656"/>
            </a:xfrm>
            <a:custGeom>
              <a:rect b="b" l="l" r="r" t="t"/>
              <a:pathLst>
                <a:path extrusionOk="0" h="899" w="1525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34921e0cf68_0_3"/>
            <p:cNvSpPr/>
            <p:nvPr/>
          </p:nvSpPr>
          <p:spPr>
            <a:xfrm flipH="1">
              <a:off x="6873305" y="1258838"/>
              <a:ext cx="26263" cy="34073"/>
            </a:xfrm>
            <a:custGeom>
              <a:rect b="b" l="l" r="r" t="t"/>
              <a:pathLst>
                <a:path extrusionOk="0" h="938" w="723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34921e0cf68_0_3"/>
            <p:cNvSpPr/>
            <p:nvPr/>
          </p:nvSpPr>
          <p:spPr>
            <a:xfrm flipH="1">
              <a:off x="6852666" y="1376737"/>
              <a:ext cx="20633" cy="19688"/>
            </a:xfrm>
            <a:custGeom>
              <a:rect b="b" l="l" r="r" t="t"/>
              <a:pathLst>
                <a:path extrusionOk="0" h="542" w="568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4921e0cf68_0_3"/>
            <p:cNvSpPr/>
            <p:nvPr/>
          </p:nvSpPr>
          <p:spPr>
            <a:xfrm flipH="1">
              <a:off x="6686870" y="1234430"/>
              <a:ext cx="30041" cy="24410"/>
            </a:xfrm>
            <a:custGeom>
              <a:rect b="b" l="l" r="r" t="t"/>
              <a:pathLst>
                <a:path extrusionOk="0" h="672" w="827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4921e0cf68_0_3"/>
            <p:cNvSpPr/>
            <p:nvPr/>
          </p:nvSpPr>
          <p:spPr>
            <a:xfrm flipH="1">
              <a:off x="6593188" y="1013792"/>
              <a:ext cx="33746" cy="12677"/>
            </a:xfrm>
            <a:custGeom>
              <a:rect b="b" l="l" r="r" t="t"/>
              <a:pathLst>
                <a:path extrusionOk="0" h="349" w="929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4921e0cf68_0_3"/>
            <p:cNvSpPr/>
            <p:nvPr/>
          </p:nvSpPr>
          <p:spPr>
            <a:xfrm flipH="1">
              <a:off x="5784591" y="1359992"/>
              <a:ext cx="37524" cy="15002"/>
            </a:xfrm>
            <a:custGeom>
              <a:rect b="b" l="l" r="r" t="t"/>
              <a:pathLst>
                <a:path extrusionOk="0" h="413" w="1033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4921e0cf68_0_3"/>
            <p:cNvSpPr/>
            <p:nvPr/>
          </p:nvSpPr>
          <p:spPr>
            <a:xfrm flipH="1">
              <a:off x="6711244" y="935076"/>
              <a:ext cx="28152" cy="10789"/>
            </a:xfrm>
            <a:custGeom>
              <a:rect b="b" l="l" r="r" t="t"/>
              <a:pathLst>
                <a:path extrusionOk="0" h="297" w="775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g34921e0cf68_0_3"/>
          <p:cNvSpPr txBox="1"/>
          <p:nvPr>
            <p:ph idx="1" type="subTitle"/>
          </p:nvPr>
        </p:nvSpPr>
        <p:spPr>
          <a:xfrm>
            <a:off x="710850" y="2550199"/>
            <a:ext cx="5064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g34921e0cf68_0_354"/>
          <p:cNvGrpSpPr/>
          <p:nvPr/>
        </p:nvGrpSpPr>
        <p:grpSpPr>
          <a:xfrm>
            <a:off x="-395824" y="1945338"/>
            <a:ext cx="11473374" cy="5042618"/>
            <a:chOff x="-395824" y="1945338"/>
            <a:chExt cx="11473374" cy="5042618"/>
          </a:xfrm>
        </p:grpSpPr>
        <p:sp>
          <p:nvSpPr>
            <p:cNvPr id="361" name="Google Shape;361;g34921e0cf68_0_354"/>
            <p:cNvSpPr/>
            <p:nvPr/>
          </p:nvSpPr>
          <p:spPr>
            <a:xfrm rot="-1813089">
              <a:off x="6215985" y="2806827"/>
              <a:ext cx="4319677" cy="3319640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4921e0cf68_0_354"/>
            <p:cNvSpPr/>
            <p:nvPr/>
          </p:nvSpPr>
          <p:spPr>
            <a:xfrm flipH="1">
              <a:off x="-395824" y="3461700"/>
              <a:ext cx="11224325" cy="1681799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4921e0cf68_0_354"/>
            <p:cNvSpPr/>
            <p:nvPr/>
          </p:nvSpPr>
          <p:spPr>
            <a:xfrm>
              <a:off x="-253858" y="4297599"/>
              <a:ext cx="2209802" cy="884114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34921e0cf68_0_354"/>
          <p:cNvSpPr/>
          <p:nvPr/>
        </p:nvSpPr>
        <p:spPr>
          <a:xfrm>
            <a:off x="6855950" y="-110175"/>
            <a:ext cx="1644300" cy="16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g34921e0cf68_0_354"/>
          <p:cNvGrpSpPr/>
          <p:nvPr/>
        </p:nvGrpSpPr>
        <p:grpSpPr>
          <a:xfrm>
            <a:off x="5567000" y="325172"/>
            <a:ext cx="3677237" cy="596419"/>
            <a:chOff x="5567000" y="325172"/>
            <a:chExt cx="3677237" cy="596419"/>
          </a:xfrm>
        </p:grpSpPr>
        <p:sp>
          <p:nvSpPr>
            <p:cNvPr id="366" name="Google Shape;366;g34921e0cf68_0_354"/>
            <p:cNvSpPr/>
            <p:nvPr/>
          </p:nvSpPr>
          <p:spPr>
            <a:xfrm>
              <a:off x="5567000" y="325172"/>
              <a:ext cx="1158860" cy="101406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4921e0cf68_0_354"/>
            <p:cNvSpPr/>
            <p:nvPr/>
          </p:nvSpPr>
          <p:spPr>
            <a:xfrm>
              <a:off x="6805637" y="791124"/>
              <a:ext cx="1293667" cy="130467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34921e0cf68_0_354"/>
            <p:cNvSpPr/>
            <p:nvPr/>
          </p:nvSpPr>
          <p:spPr>
            <a:xfrm flipH="1" rot="10800000">
              <a:off x="8183662" y="493596"/>
              <a:ext cx="1060575" cy="92805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34921e0cf68_0_354"/>
          <p:cNvSpPr txBox="1"/>
          <p:nvPr>
            <p:ph hasCustomPrompt="1" type="title"/>
          </p:nvPr>
        </p:nvSpPr>
        <p:spPr>
          <a:xfrm>
            <a:off x="311700" y="13626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g34921e0cf68_0_354"/>
          <p:cNvSpPr txBox="1"/>
          <p:nvPr>
            <p:ph idx="1" type="subTitle"/>
          </p:nvPr>
        </p:nvSpPr>
        <p:spPr>
          <a:xfrm>
            <a:off x="1690200" y="3113025"/>
            <a:ext cx="5763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1" name="Google Shape;371;g34921e0cf68_0_354"/>
          <p:cNvSpPr/>
          <p:nvPr/>
        </p:nvSpPr>
        <p:spPr>
          <a:xfrm flipH="1" rot="-10299012">
            <a:off x="-683595" y="-792820"/>
            <a:ext cx="3873213" cy="2208346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34921e0cf68_0_368"/>
          <p:cNvGrpSpPr/>
          <p:nvPr/>
        </p:nvGrpSpPr>
        <p:grpSpPr>
          <a:xfrm rot="-8410389">
            <a:off x="8286167" y="3769293"/>
            <a:ext cx="1192900" cy="1246892"/>
            <a:chOff x="-2180709" y="-168438"/>
            <a:chExt cx="1193029" cy="1247027"/>
          </a:xfrm>
        </p:grpSpPr>
        <p:sp>
          <p:nvSpPr>
            <p:cNvPr id="375" name="Google Shape;375;g34921e0cf68_0_368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4921e0cf68_0_368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4921e0cf68_0_368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4921e0cf68_0_368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4921e0cf68_0_368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4921e0cf68_0_368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4921e0cf68_0_368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4921e0cf68_0_368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4921e0cf68_0_368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4921e0cf68_0_368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4921e0cf68_0_368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4921e0cf68_0_368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4921e0cf68_0_368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4921e0cf68_0_368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4921e0cf68_0_368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4921e0cf68_0_368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4921e0cf68_0_368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4921e0cf68_0_368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4921e0cf68_0_368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4921e0cf68_0_368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4921e0cf68_0_368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4921e0cf68_0_368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4921e0cf68_0_368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g34921e0cf68_0_368"/>
          <p:cNvGrpSpPr/>
          <p:nvPr/>
        </p:nvGrpSpPr>
        <p:grpSpPr>
          <a:xfrm rot="498162">
            <a:off x="-200233" y="13301"/>
            <a:ext cx="1463626" cy="1793447"/>
            <a:chOff x="-2116240" y="1240210"/>
            <a:chExt cx="1463654" cy="1793482"/>
          </a:xfrm>
        </p:grpSpPr>
        <p:sp>
          <p:nvSpPr>
            <p:cNvPr id="399" name="Google Shape;399;g34921e0cf68_0_368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rect b="b" l="l" r="r" t="t"/>
              <a:pathLst>
                <a:path extrusionOk="0" h="55684" w="55783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4921e0cf68_0_368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rect b="b" l="l" r="r" t="t"/>
              <a:pathLst>
                <a:path extrusionOk="0" h="2202" w="2478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4921e0cf68_0_368"/>
            <p:cNvSpPr/>
            <p:nvPr/>
          </p:nvSpPr>
          <p:spPr>
            <a:xfrm flipH="1">
              <a:off x="-978067" y="2654811"/>
              <a:ext cx="989" cy="19"/>
            </a:xfrm>
            <a:custGeom>
              <a:rect b="b" l="l" r="r" t="t"/>
              <a:pathLst>
                <a:path extrusionOk="0" h="1" w="53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4921e0cf68_0_368"/>
            <p:cNvSpPr/>
            <p:nvPr/>
          </p:nvSpPr>
          <p:spPr>
            <a:xfrm flipH="1">
              <a:off x="-978067" y="2654811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4921e0cf68_0_368"/>
            <p:cNvSpPr/>
            <p:nvPr/>
          </p:nvSpPr>
          <p:spPr>
            <a:xfrm flipH="1">
              <a:off x="-675712" y="2689472"/>
              <a:ext cx="23126" cy="61650"/>
            </a:xfrm>
            <a:custGeom>
              <a:rect b="b" l="l" r="r" t="t"/>
              <a:pathLst>
                <a:path extrusionOk="0" h="3303" w="1239">
                  <a:moveTo>
                    <a:pt x="620" y="1"/>
                  </a:moveTo>
                  <a:cubicBezTo>
                    <a:pt x="465" y="1"/>
                    <a:pt x="362" y="52"/>
                    <a:pt x="310" y="207"/>
                  </a:cubicBezTo>
                  <a:cubicBezTo>
                    <a:pt x="207" y="310"/>
                    <a:pt x="155" y="414"/>
                    <a:pt x="155" y="568"/>
                  </a:cubicBezTo>
                  <a:lnTo>
                    <a:pt x="155" y="1600"/>
                  </a:lnTo>
                  <a:cubicBezTo>
                    <a:pt x="155" y="1755"/>
                    <a:pt x="155" y="1910"/>
                    <a:pt x="155" y="2116"/>
                  </a:cubicBezTo>
                  <a:cubicBezTo>
                    <a:pt x="155" y="2116"/>
                    <a:pt x="155" y="2168"/>
                    <a:pt x="155" y="2168"/>
                  </a:cubicBezTo>
                  <a:lnTo>
                    <a:pt x="155" y="2580"/>
                  </a:lnTo>
                  <a:cubicBezTo>
                    <a:pt x="155" y="2580"/>
                    <a:pt x="155" y="2632"/>
                    <a:pt x="155" y="2632"/>
                  </a:cubicBezTo>
                  <a:cubicBezTo>
                    <a:pt x="52" y="2683"/>
                    <a:pt x="1" y="2838"/>
                    <a:pt x="52" y="2941"/>
                  </a:cubicBezTo>
                  <a:cubicBezTo>
                    <a:pt x="52" y="3096"/>
                    <a:pt x="155" y="3199"/>
                    <a:pt x="310" y="3251"/>
                  </a:cubicBezTo>
                  <a:cubicBezTo>
                    <a:pt x="413" y="3302"/>
                    <a:pt x="465" y="3302"/>
                    <a:pt x="568" y="3302"/>
                  </a:cubicBezTo>
                  <a:cubicBezTo>
                    <a:pt x="723" y="3302"/>
                    <a:pt x="878" y="3251"/>
                    <a:pt x="981" y="3096"/>
                  </a:cubicBezTo>
                  <a:cubicBezTo>
                    <a:pt x="1187" y="2683"/>
                    <a:pt x="1239" y="2219"/>
                    <a:pt x="1187" y="1755"/>
                  </a:cubicBezTo>
                  <a:cubicBezTo>
                    <a:pt x="1187" y="1342"/>
                    <a:pt x="1135" y="929"/>
                    <a:pt x="1084" y="568"/>
                  </a:cubicBezTo>
                  <a:cubicBezTo>
                    <a:pt x="1084" y="414"/>
                    <a:pt x="1032" y="310"/>
                    <a:pt x="981" y="259"/>
                  </a:cubicBezTo>
                  <a:cubicBezTo>
                    <a:pt x="929" y="104"/>
                    <a:pt x="774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4921e0cf68_0_368"/>
            <p:cNvSpPr/>
            <p:nvPr/>
          </p:nvSpPr>
          <p:spPr>
            <a:xfrm flipH="1">
              <a:off x="-932487" y="2972564"/>
              <a:ext cx="40148" cy="61128"/>
            </a:xfrm>
            <a:custGeom>
              <a:rect b="b" l="l" r="r" t="t"/>
              <a:pathLst>
                <a:path extrusionOk="0" h="3275" w="2151">
                  <a:moveTo>
                    <a:pt x="1497" y="1"/>
                  </a:moveTo>
                  <a:cubicBezTo>
                    <a:pt x="1445" y="1"/>
                    <a:pt x="1445" y="52"/>
                    <a:pt x="1394" y="52"/>
                  </a:cubicBezTo>
                  <a:lnTo>
                    <a:pt x="1342" y="52"/>
                  </a:lnTo>
                  <a:cubicBezTo>
                    <a:pt x="1136" y="52"/>
                    <a:pt x="981" y="155"/>
                    <a:pt x="878" y="310"/>
                  </a:cubicBezTo>
                  <a:cubicBezTo>
                    <a:pt x="723" y="568"/>
                    <a:pt x="620" y="878"/>
                    <a:pt x="620" y="1187"/>
                  </a:cubicBezTo>
                  <a:cubicBezTo>
                    <a:pt x="620" y="1342"/>
                    <a:pt x="620" y="1497"/>
                    <a:pt x="620" y="1652"/>
                  </a:cubicBezTo>
                  <a:lnTo>
                    <a:pt x="568" y="1755"/>
                  </a:lnTo>
                  <a:cubicBezTo>
                    <a:pt x="517" y="1858"/>
                    <a:pt x="465" y="1961"/>
                    <a:pt x="414" y="2013"/>
                  </a:cubicBezTo>
                  <a:lnTo>
                    <a:pt x="362" y="2116"/>
                  </a:lnTo>
                  <a:cubicBezTo>
                    <a:pt x="259" y="2167"/>
                    <a:pt x="156" y="2271"/>
                    <a:pt x="104" y="2374"/>
                  </a:cubicBezTo>
                  <a:cubicBezTo>
                    <a:pt x="1" y="2580"/>
                    <a:pt x="1" y="2838"/>
                    <a:pt x="104" y="3044"/>
                  </a:cubicBezTo>
                  <a:cubicBezTo>
                    <a:pt x="224" y="3195"/>
                    <a:pt x="415" y="3275"/>
                    <a:pt x="593" y="3275"/>
                  </a:cubicBezTo>
                  <a:cubicBezTo>
                    <a:pt x="721" y="3275"/>
                    <a:pt x="843" y="3234"/>
                    <a:pt x="929" y="3148"/>
                  </a:cubicBezTo>
                  <a:cubicBezTo>
                    <a:pt x="1033" y="3044"/>
                    <a:pt x="1136" y="2941"/>
                    <a:pt x="1187" y="2838"/>
                  </a:cubicBezTo>
                  <a:cubicBezTo>
                    <a:pt x="1239" y="2786"/>
                    <a:pt x="1291" y="2735"/>
                    <a:pt x="1291" y="2632"/>
                  </a:cubicBezTo>
                  <a:cubicBezTo>
                    <a:pt x="1394" y="2477"/>
                    <a:pt x="1445" y="2322"/>
                    <a:pt x="1548" y="2167"/>
                  </a:cubicBezTo>
                  <a:cubicBezTo>
                    <a:pt x="1755" y="1909"/>
                    <a:pt x="1910" y="1652"/>
                    <a:pt x="1961" y="1342"/>
                  </a:cubicBezTo>
                  <a:cubicBezTo>
                    <a:pt x="2013" y="1084"/>
                    <a:pt x="2013" y="826"/>
                    <a:pt x="1961" y="568"/>
                  </a:cubicBezTo>
                  <a:cubicBezTo>
                    <a:pt x="2013" y="465"/>
                    <a:pt x="2064" y="362"/>
                    <a:pt x="2116" y="259"/>
                  </a:cubicBezTo>
                  <a:cubicBezTo>
                    <a:pt x="2150" y="121"/>
                    <a:pt x="2024" y="6"/>
                    <a:pt x="1921" y="6"/>
                  </a:cubicBezTo>
                  <a:cubicBezTo>
                    <a:pt x="1869" y="6"/>
                    <a:pt x="1824" y="35"/>
                    <a:pt x="1806" y="104"/>
                  </a:cubicBezTo>
                  <a:lnTo>
                    <a:pt x="1806" y="155"/>
                  </a:lnTo>
                  <a:cubicBezTo>
                    <a:pt x="1703" y="52"/>
                    <a:pt x="1600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4921e0cf68_0_368"/>
            <p:cNvSpPr/>
            <p:nvPr/>
          </p:nvSpPr>
          <p:spPr>
            <a:xfrm flipH="1">
              <a:off x="-980941" y="2303275"/>
              <a:ext cx="81865" cy="31880"/>
            </a:xfrm>
            <a:custGeom>
              <a:rect b="b" l="l" r="r" t="t"/>
              <a:pathLst>
                <a:path extrusionOk="0" h="1708" w="4386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4921e0cf68_0_368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rect b="b" l="l" r="r" t="t"/>
              <a:pathLst>
                <a:path extrusionOk="0" h="2065" w="3097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4921e0cf68_0_368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rect b="b" l="l" r="r" t="t"/>
              <a:pathLst>
                <a:path extrusionOk="0" h="2672" w="129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4921e0cf68_0_368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rect b="b" l="l" r="r" t="t"/>
              <a:pathLst>
                <a:path extrusionOk="0" h="3148" w="1084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4921e0cf68_0_368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rect b="b" l="l" r="r" t="t"/>
              <a:pathLst>
                <a:path extrusionOk="0" h="3586" w="160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4921e0cf68_0_368"/>
            <p:cNvSpPr/>
            <p:nvPr/>
          </p:nvSpPr>
          <p:spPr>
            <a:xfrm flipH="1">
              <a:off x="-1882218" y="2207075"/>
              <a:ext cx="19" cy="971"/>
            </a:xfrm>
            <a:custGeom>
              <a:rect b="b" l="l" r="r" t="t"/>
              <a:pathLst>
                <a:path extrusionOk="0" h="52" w="1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4921e0cf68_0_368"/>
            <p:cNvSpPr/>
            <p:nvPr/>
          </p:nvSpPr>
          <p:spPr>
            <a:xfrm flipH="1">
              <a:off x="-1887985" y="2231153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4921e0cf68_0_368"/>
            <p:cNvSpPr/>
            <p:nvPr/>
          </p:nvSpPr>
          <p:spPr>
            <a:xfrm flipH="1">
              <a:off x="-1893772" y="2253290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4921e0cf68_0_368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rect b="b" l="l" r="r" t="t"/>
              <a:pathLst>
                <a:path extrusionOk="0" h="3083" w="1806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4921e0cf68_0_368"/>
            <p:cNvSpPr/>
            <p:nvPr/>
          </p:nvSpPr>
          <p:spPr>
            <a:xfrm flipH="1">
              <a:off x="-1892801" y="2252319"/>
              <a:ext cx="19" cy="1960"/>
            </a:xfrm>
            <a:custGeom>
              <a:rect b="b" l="l" r="r" t="t"/>
              <a:pathLst>
                <a:path extrusionOk="0" h="105" w="1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4921e0cf68_0_368"/>
            <p:cNvSpPr/>
            <p:nvPr/>
          </p:nvSpPr>
          <p:spPr>
            <a:xfrm flipH="1">
              <a:off x="-1892801" y="2251367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4921e0cf68_0_368"/>
            <p:cNvSpPr/>
            <p:nvPr/>
          </p:nvSpPr>
          <p:spPr>
            <a:xfrm flipH="1">
              <a:off x="-1881247" y="2208027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4921e0cf68_0_368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rect b="b" l="l" r="r" t="t"/>
              <a:pathLst>
                <a:path extrusionOk="0" h="2621" w="2013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4921e0cf68_0_368"/>
            <p:cNvSpPr/>
            <p:nvPr/>
          </p:nvSpPr>
          <p:spPr>
            <a:xfrm flipH="1">
              <a:off x="-1630894" y="274531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4921e0cf68_0_368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rect b="b" l="l" r="r" t="t"/>
              <a:pathLst>
                <a:path extrusionOk="0" h="1755" w="289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4921e0cf68_0_368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rect b="b" l="l" r="r" t="t"/>
              <a:pathLst>
                <a:path extrusionOk="0" h="1897" w="1239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4921e0cf68_0_368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rect b="b" l="l" r="r" t="t"/>
              <a:pathLst>
                <a:path extrusionOk="0" h="3522" w="3045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4921e0cf68_0_368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rect b="b" l="l" r="r" t="t"/>
              <a:pathLst>
                <a:path extrusionOk="0" h="2839" w="1136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4921e0cf68_0_368"/>
            <p:cNvSpPr/>
            <p:nvPr/>
          </p:nvSpPr>
          <p:spPr>
            <a:xfrm flipH="1">
              <a:off x="-873113" y="2120656"/>
              <a:ext cx="43359" cy="42164"/>
            </a:xfrm>
            <a:custGeom>
              <a:rect b="b" l="l" r="r" t="t"/>
              <a:pathLst>
                <a:path extrusionOk="0" h="2259" w="2323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4921e0cf68_0_368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rect b="b" l="l" r="r" t="t"/>
              <a:pathLst>
                <a:path extrusionOk="0" h="3832" w="1291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4921e0cf68_0_368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rect b="b" l="l" r="r" t="t"/>
              <a:pathLst>
                <a:path extrusionOk="0" h="2178" w="3509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4921e0cf68_0_368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rect b="b" l="l" r="r" t="t"/>
              <a:pathLst>
                <a:path extrusionOk="0" h="3034" w="2683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4921e0cf68_0_368"/>
            <p:cNvSpPr/>
            <p:nvPr/>
          </p:nvSpPr>
          <p:spPr>
            <a:xfrm flipH="1">
              <a:off x="-1568310" y="1696737"/>
              <a:ext cx="989" cy="989"/>
            </a:xfrm>
            <a:custGeom>
              <a:rect b="b" l="l" r="r" t="t"/>
              <a:pathLst>
                <a:path extrusionOk="0" h="53" w="53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4921e0cf68_0_368"/>
            <p:cNvSpPr/>
            <p:nvPr/>
          </p:nvSpPr>
          <p:spPr>
            <a:xfrm flipH="1">
              <a:off x="-1554834" y="1744893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4921e0cf68_0_368"/>
            <p:cNvSpPr/>
            <p:nvPr/>
          </p:nvSpPr>
          <p:spPr>
            <a:xfrm flipH="1">
              <a:off x="-1554834" y="1745845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4921e0cf68_0_368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rect b="b" l="l" r="r" t="t"/>
              <a:pathLst>
                <a:path extrusionOk="0" h="2465" w="1549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4921e0cf68_0_368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rect b="b" l="l" r="r" t="t"/>
              <a:pathLst>
                <a:path extrusionOk="0" h="2312" w="3044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g34921e0cf68_0_368"/>
          <p:cNvSpPr/>
          <p:nvPr/>
        </p:nvSpPr>
        <p:spPr>
          <a:xfrm>
            <a:off x="7112850" y="-358575"/>
            <a:ext cx="1359600" cy="135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4921e0cf68_0_368"/>
          <p:cNvSpPr/>
          <p:nvPr/>
        </p:nvSpPr>
        <p:spPr>
          <a:xfrm flipH="1">
            <a:off x="-104377" y="4397672"/>
            <a:ext cx="5135225" cy="769438"/>
          </a:xfrm>
          <a:custGeom>
            <a:rect b="b" l="l" r="r" t="t"/>
            <a:pathLst>
              <a:path extrusionOk="0" h="33374" w="222738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4921e0cf68_0_368"/>
          <p:cNvSpPr txBox="1"/>
          <p:nvPr>
            <p:ph type="title"/>
          </p:nvPr>
        </p:nvSpPr>
        <p:spPr>
          <a:xfrm>
            <a:off x="695850" y="539991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5" name="Google Shape;435;g34921e0cf68_0_368"/>
          <p:cNvSpPr txBox="1"/>
          <p:nvPr>
            <p:ph idx="2" type="title"/>
          </p:nvPr>
        </p:nvSpPr>
        <p:spPr>
          <a:xfrm>
            <a:off x="710575" y="1900616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6" name="Google Shape;436;g34921e0cf68_0_368"/>
          <p:cNvSpPr txBox="1"/>
          <p:nvPr>
            <p:ph idx="1" type="subTitle"/>
          </p:nvPr>
        </p:nvSpPr>
        <p:spPr>
          <a:xfrm>
            <a:off x="710575" y="228535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g34921e0cf68_0_368"/>
          <p:cNvSpPr txBox="1"/>
          <p:nvPr>
            <p:ph idx="3" type="title"/>
          </p:nvPr>
        </p:nvSpPr>
        <p:spPr>
          <a:xfrm>
            <a:off x="3390606" y="1900616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8" name="Google Shape;438;g34921e0cf68_0_368"/>
          <p:cNvSpPr txBox="1"/>
          <p:nvPr>
            <p:ph idx="4" type="subTitle"/>
          </p:nvPr>
        </p:nvSpPr>
        <p:spPr>
          <a:xfrm>
            <a:off x="3390606" y="228535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g34921e0cf68_0_368"/>
          <p:cNvSpPr txBox="1"/>
          <p:nvPr>
            <p:ph idx="5" type="title"/>
          </p:nvPr>
        </p:nvSpPr>
        <p:spPr>
          <a:xfrm>
            <a:off x="6070625" y="1900616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0" name="Google Shape;440;g34921e0cf68_0_368"/>
          <p:cNvSpPr txBox="1"/>
          <p:nvPr>
            <p:ph idx="6" type="subTitle"/>
          </p:nvPr>
        </p:nvSpPr>
        <p:spPr>
          <a:xfrm>
            <a:off x="6070625" y="228535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g34921e0cf68_0_368"/>
          <p:cNvSpPr txBox="1"/>
          <p:nvPr>
            <p:ph idx="7" type="title"/>
          </p:nvPr>
        </p:nvSpPr>
        <p:spPr>
          <a:xfrm>
            <a:off x="710575" y="3531925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2" name="Google Shape;442;g34921e0cf68_0_368"/>
          <p:cNvSpPr txBox="1"/>
          <p:nvPr>
            <p:ph idx="8" type="subTitle"/>
          </p:nvPr>
        </p:nvSpPr>
        <p:spPr>
          <a:xfrm>
            <a:off x="710575" y="393190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g34921e0cf68_0_368"/>
          <p:cNvSpPr txBox="1"/>
          <p:nvPr>
            <p:ph idx="9" type="title"/>
          </p:nvPr>
        </p:nvSpPr>
        <p:spPr>
          <a:xfrm>
            <a:off x="3340806" y="3531925"/>
            <a:ext cx="246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4" name="Google Shape;444;g34921e0cf68_0_368"/>
          <p:cNvSpPr txBox="1"/>
          <p:nvPr>
            <p:ph idx="13" type="subTitle"/>
          </p:nvPr>
        </p:nvSpPr>
        <p:spPr>
          <a:xfrm>
            <a:off x="3390600" y="393190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34921e0cf68_0_368"/>
          <p:cNvSpPr txBox="1"/>
          <p:nvPr>
            <p:ph idx="14" type="title"/>
          </p:nvPr>
        </p:nvSpPr>
        <p:spPr>
          <a:xfrm>
            <a:off x="6070625" y="3531925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6" name="Google Shape;446;g34921e0cf68_0_368"/>
          <p:cNvSpPr txBox="1"/>
          <p:nvPr>
            <p:ph idx="15" type="subTitle"/>
          </p:nvPr>
        </p:nvSpPr>
        <p:spPr>
          <a:xfrm>
            <a:off x="6070622" y="3931900"/>
            <a:ext cx="2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g34921e0cf68_0_368"/>
          <p:cNvSpPr txBox="1"/>
          <p:nvPr>
            <p:ph idx="16" type="title"/>
          </p:nvPr>
        </p:nvSpPr>
        <p:spPr>
          <a:xfrm>
            <a:off x="1433125" y="1525574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8" name="Google Shape;448;g34921e0cf68_0_368"/>
          <p:cNvSpPr txBox="1"/>
          <p:nvPr>
            <p:ph idx="17" type="title"/>
          </p:nvPr>
        </p:nvSpPr>
        <p:spPr>
          <a:xfrm>
            <a:off x="4113150" y="1525574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9" name="Google Shape;449;g34921e0cf68_0_368"/>
          <p:cNvSpPr txBox="1"/>
          <p:nvPr>
            <p:ph idx="18" type="title"/>
          </p:nvPr>
        </p:nvSpPr>
        <p:spPr>
          <a:xfrm>
            <a:off x="6793173" y="1525574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0" name="Google Shape;450;g34921e0cf68_0_368"/>
          <p:cNvSpPr txBox="1"/>
          <p:nvPr>
            <p:ph idx="19" type="title"/>
          </p:nvPr>
        </p:nvSpPr>
        <p:spPr>
          <a:xfrm>
            <a:off x="1433125" y="3149149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1" name="Google Shape;451;g34921e0cf68_0_368"/>
          <p:cNvSpPr txBox="1"/>
          <p:nvPr>
            <p:ph idx="20" type="title"/>
          </p:nvPr>
        </p:nvSpPr>
        <p:spPr>
          <a:xfrm>
            <a:off x="4113156" y="3149149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g34921e0cf68_0_368"/>
          <p:cNvSpPr txBox="1"/>
          <p:nvPr>
            <p:ph idx="21" type="title"/>
          </p:nvPr>
        </p:nvSpPr>
        <p:spPr>
          <a:xfrm>
            <a:off x="6793175" y="3149149"/>
            <a:ext cx="91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3" name="Google Shape;453;g34921e0cf68_0_368"/>
          <p:cNvGrpSpPr/>
          <p:nvPr/>
        </p:nvGrpSpPr>
        <p:grpSpPr>
          <a:xfrm>
            <a:off x="6969596" y="270034"/>
            <a:ext cx="2703032" cy="968206"/>
            <a:chOff x="6969596" y="270034"/>
            <a:chExt cx="2703032" cy="968206"/>
          </a:xfrm>
        </p:grpSpPr>
        <p:sp>
          <p:nvSpPr>
            <p:cNvPr id="454" name="Google Shape;454;g34921e0cf68_0_368"/>
            <p:cNvSpPr/>
            <p:nvPr/>
          </p:nvSpPr>
          <p:spPr>
            <a:xfrm rot="10800000">
              <a:off x="6969596" y="270034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4921e0cf68_0_368"/>
            <p:cNvSpPr/>
            <p:nvPr/>
          </p:nvSpPr>
          <p:spPr>
            <a:xfrm>
              <a:off x="8025113" y="1112700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4921e0cf68_0_368"/>
            <p:cNvSpPr/>
            <p:nvPr/>
          </p:nvSpPr>
          <p:spPr>
            <a:xfrm flipH="1">
              <a:off x="8110505" y="669318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g34921e0cf68_0_452"/>
          <p:cNvGrpSpPr/>
          <p:nvPr/>
        </p:nvGrpSpPr>
        <p:grpSpPr>
          <a:xfrm>
            <a:off x="310075" y="540012"/>
            <a:ext cx="1138923" cy="406374"/>
            <a:chOff x="310075" y="540012"/>
            <a:chExt cx="1138923" cy="406374"/>
          </a:xfrm>
        </p:grpSpPr>
        <p:sp>
          <p:nvSpPr>
            <p:cNvPr id="459" name="Google Shape;459;g34921e0cf68_0_452"/>
            <p:cNvSpPr/>
            <p:nvPr/>
          </p:nvSpPr>
          <p:spPr>
            <a:xfrm>
              <a:off x="1190415" y="704823"/>
              <a:ext cx="165262" cy="50689"/>
            </a:xfrm>
            <a:custGeom>
              <a:rect b="b" l="l" r="r" t="t"/>
              <a:pathLst>
                <a:path extrusionOk="0" h="1233" w="402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4921e0cf68_0_452"/>
            <p:cNvSpPr/>
            <p:nvPr/>
          </p:nvSpPr>
          <p:spPr>
            <a:xfrm>
              <a:off x="1357775" y="540012"/>
              <a:ext cx="91223" cy="55087"/>
            </a:xfrm>
            <a:custGeom>
              <a:rect b="b" l="l" r="r" t="t"/>
              <a:pathLst>
                <a:path extrusionOk="0" h="1340" w="2219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4921e0cf68_0_452"/>
            <p:cNvSpPr/>
            <p:nvPr/>
          </p:nvSpPr>
          <p:spPr>
            <a:xfrm>
              <a:off x="310075" y="895451"/>
              <a:ext cx="118808" cy="50935"/>
            </a:xfrm>
            <a:custGeom>
              <a:rect b="b" l="l" r="r" t="t"/>
              <a:pathLst>
                <a:path extrusionOk="0" h="1239" w="289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g34921e0cf68_0_452"/>
          <p:cNvGrpSpPr/>
          <p:nvPr/>
        </p:nvGrpSpPr>
        <p:grpSpPr>
          <a:xfrm>
            <a:off x="7398891" y="336806"/>
            <a:ext cx="1138924" cy="406374"/>
            <a:chOff x="7549075" y="336824"/>
            <a:chExt cx="1138924" cy="406374"/>
          </a:xfrm>
        </p:grpSpPr>
        <p:sp>
          <p:nvSpPr>
            <p:cNvPr id="463" name="Google Shape;463;g34921e0cf68_0_452"/>
            <p:cNvSpPr/>
            <p:nvPr/>
          </p:nvSpPr>
          <p:spPr>
            <a:xfrm flipH="1">
              <a:off x="7642396" y="501635"/>
              <a:ext cx="165262" cy="50689"/>
            </a:xfrm>
            <a:custGeom>
              <a:rect b="b" l="l" r="r" t="t"/>
              <a:pathLst>
                <a:path extrusionOk="0" h="1233" w="402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4921e0cf68_0_452"/>
            <p:cNvSpPr/>
            <p:nvPr/>
          </p:nvSpPr>
          <p:spPr>
            <a:xfrm flipH="1">
              <a:off x="7549075" y="336824"/>
              <a:ext cx="91223" cy="55087"/>
            </a:xfrm>
            <a:custGeom>
              <a:rect b="b" l="l" r="r" t="t"/>
              <a:pathLst>
                <a:path extrusionOk="0" h="1340" w="2219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4921e0cf68_0_452"/>
            <p:cNvSpPr/>
            <p:nvPr/>
          </p:nvSpPr>
          <p:spPr>
            <a:xfrm flipH="1">
              <a:off x="8569191" y="692263"/>
              <a:ext cx="118808" cy="50935"/>
            </a:xfrm>
            <a:custGeom>
              <a:rect b="b" l="l" r="r" t="t"/>
              <a:pathLst>
                <a:path extrusionOk="0" h="1239" w="289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g34921e0cf68_0_452"/>
          <p:cNvSpPr/>
          <p:nvPr/>
        </p:nvSpPr>
        <p:spPr>
          <a:xfrm flipH="1">
            <a:off x="3814738" y="3402750"/>
            <a:ext cx="6859262" cy="3900077"/>
          </a:xfrm>
          <a:custGeom>
            <a:rect b="b" l="l" r="r" t="t"/>
            <a:pathLst>
              <a:path extrusionOk="0" h="94450" w="166114">
                <a:moveTo>
                  <a:pt x="39003" y="0"/>
                </a:moveTo>
                <a:cubicBezTo>
                  <a:pt x="38090" y="0"/>
                  <a:pt x="37173" y="194"/>
                  <a:pt x="36319" y="556"/>
                </a:cubicBezTo>
                <a:cubicBezTo>
                  <a:pt x="34977" y="1123"/>
                  <a:pt x="33688" y="1845"/>
                  <a:pt x="32553" y="2722"/>
                </a:cubicBezTo>
                <a:cubicBezTo>
                  <a:pt x="31057" y="3857"/>
                  <a:pt x="30180" y="5663"/>
                  <a:pt x="28684" y="6849"/>
                </a:cubicBezTo>
                <a:cubicBezTo>
                  <a:pt x="28013" y="7365"/>
                  <a:pt x="27291" y="7778"/>
                  <a:pt x="26569" y="8242"/>
                </a:cubicBezTo>
                <a:cubicBezTo>
                  <a:pt x="25846" y="8707"/>
                  <a:pt x="25176" y="9326"/>
                  <a:pt x="24402" y="9790"/>
                </a:cubicBezTo>
                <a:cubicBezTo>
                  <a:pt x="23628" y="10254"/>
                  <a:pt x="22803" y="10615"/>
                  <a:pt x="21926" y="10873"/>
                </a:cubicBezTo>
                <a:cubicBezTo>
                  <a:pt x="21152" y="11183"/>
                  <a:pt x="20378" y="11544"/>
                  <a:pt x="19656" y="12008"/>
                </a:cubicBezTo>
                <a:cubicBezTo>
                  <a:pt x="18057" y="12885"/>
                  <a:pt x="16561" y="13917"/>
                  <a:pt x="15013" y="14949"/>
                </a:cubicBezTo>
                <a:cubicBezTo>
                  <a:pt x="13362" y="15981"/>
                  <a:pt x="11557" y="16806"/>
                  <a:pt x="9699" y="17425"/>
                </a:cubicBezTo>
                <a:cubicBezTo>
                  <a:pt x="7946" y="18096"/>
                  <a:pt x="6346" y="19024"/>
                  <a:pt x="4592" y="19643"/>
                </a:cubicBezTo>
                <a:cubicBezTo>
                  <a:pt x="3922" y="19850"/>
                  <a:pt x="3251" y="20159"/>
                  <a:pt x="2632" y="20520"/>
                </a:cubicBezTo>
                <a:cubicBezTo>
                  <a:pt x="2013" y="21036"/>
                  <a:pt x="1497" y="21604"/>
                  <a:pt x="981" y="22171"/>
                </a:cubicBezTo>
                <a:cubicBezTo>
                  <a:pt x="898" y="22213"/>
                  <a:pt x="949" y="22288"/>
                  <a:pt x="1027" y="22288"/>
                </a:cubicBezTo>
                <a:cubicBezTo>
                  <a:pt x="1045" y="22288"/>
                  <a:pt x="1065" y="22284"/>
                  <a:pt x="1084" y="22274"/>
                </a:cubicBezTo>
                <a:lnTo>
                  <a:pt x="1136" y="22223"/>
                </a:lnTo>
                <a:lnTo>
                  <a:pt x="1136" y="22223"/>
                </a:lnTo>
                <a:cubicBezTo>
                  <a:pt x="981" y="22429"/>
                  <a:pt x="826" y="22687"/>
                  <a:pt x="672" y="22945"/>
                </a:cubicBezTo>
                <a:cubicBezTo>
                  <a:pt x="465" y="23512"/>
                  <a:pt x="362" y="24080"/>
                  <a:pt x="362" y="24647"/>
                </a:cubicBezTo>
                <a:cubicBezTo>
                  <a:pt x="259" y="25473"/>
                  <a:pt x="53" y="26298"/>
                  <a:pt x="53" y="27123"/>
                </a:cubicBezTo>
                <a:cubicBezTo>
                  <a:pt x="1" y="27846"/>
                  <a:pt x="53" y="28620"/>
                  <a:pt x="207" y="29393"/>
                </a:cubicBezTo>
                <a:cubicBezTo>
                  <a:pt x="465" y="30322"/>
                  <a:pt x="826" y="31251"/>
                  <a:pt x="1239" y="32179"/>
                </a:cubicBezTo>
                <a:cubicBezTo>
                  <a:pt x="1549" y="33005"/>
                  <a:pt x="1703" y="33881"/>
                  <a:pt x="1755" y="34758"/>
                </a:cubicBezTo>
                <a:cubicBezTo>
                  <a:pt x="1910" y="35532"/>
                  <a:pt x="2168" y="36306"/>
                  <a:pt x="2529" y="37028"/>
                </a:cubicBezTo>
                <a:cubicBezTo>
                  <a:pt x="3199" y="38886"/>
                  <a:pt x="2529" y="40897"/>
                  <a:pt x="2942" y="42806"/>
                </a:cubicBezTo>
                <a:cubicBezTo>
                  <a:pt x="3148" y="43683"/>
                  <a:pt x="3354" y="44509"/>
                  <a:pt x="3664" y="45386"/>
                </a:cubicBezTo>
                <a:cubicBezTo>
                  <a:pt x="4076" y="46366"/>
                  <a:pt x="4386" y="47398"/>
                  <a:pt x="4592" y="48481"/>
                </a:cubicBezTo>
                <a:cubicBezTo>
                  <a:pt x="4695" y="50493"/>
                  <a:pt x="4747" y="52556"/>
                  <a:pt x="4644" y="54568"/>
                </a:cubicBezTo>
                <a:cubicBezTo>
                  <a:pt x="4644" y="56529"/>
                  <a:pt x="4592" y="58489"/>
                  <a:pt x="4386" y="60449"/>
                </a:cubicBezTo>
                <a:cubicBezTo>
                  <a:pt x="4025" y="64525"/>
                  <a:pt x="4231" y="68755"/>
                  <a:pt x="4334" y="72882"/>
                </a:cubicBezTo>
                <a:cubicBezTo>
                  <a:pt x="4334" y="74945"/>
                  <a:pt x="4128" y="77009"/>
                  <a:pt x="3561" y="78969"/>
                </a:cubicBezTo>
                <a:cubicBezTo>
                  <a:pt x="3045" y="80930"/>
                  <a:pt x="2993" y="82942"/>
                  <a:pt x="2632" y="84902"/>
                </a:cubicBezTo>
                <a:cubicBezTo>
                  <a:pt x="2271" y="86759"/>
                  <a:pt x="2168" y="88616"/>
                  <a:pt x="2322" y="90473"/>
                </a:cubicBezTo>
                <a:cubicBezTo>
                  <a:pt x="2426" y="91454"/>
                  <a:pt x="2735" y="92124"/>
                  <a:pt x="3818" y="92227"/>
                </a:cubicBezTo>
                <a:cubicBezTo>
                  <a:pt x="4369" y="92262"/>
                  <a:pt x="4930" y="92273"/>
                  <a:pt x="5500" y="92273"/>
                </a:cubicBezTo>
                <a:cubicBezTo>
                  <a:pt x="6639" y="92273"/>
                  <a:pt x="7808" y="92227"/>
                  <a:pt x="8977" y="92227"/>
                </a:cubicBezTo>
                <a:cubicBezTo>
                  <a:pt x="9803" y="92227"/>
                  <a:pt x="10628" y="92176"/>
                  <a:pt x="11453" y="92124"/>
                </a:cubicBezTo>
                <a:cubicBezTo>
                  <a:pt x="12485" y="91969"/>
                  <a:pt x="13517" y="91660"/>
                  <a:pt x="14549" y="91505"/>
                </a:cubicBezTo>
                <a:cubicBezTo>
                  <a:pt x="15477" y="91454"/>
                  <a:pt x="16406" y="91350"/>
                  <a:pt x="17283" y="91196"/>
                </a:cubicBezTo>
                <a:cubicBezTo>
                  <a:pt x="18263" y="90938"/>
                  <a:pt x="19243" y="90628"/>
                  <a:pt x="20172" y="90267"/>
                </a:cubicBezTo>
                <a:cubicBezTo>
                  <a:pt x="22081" y="89596"/>
                  <a:pt x="23989" y="89081"/>
                  <a:pt x="25950" y="88771"/>
                </a:cubicBezTo>
                <a:cubicBezTo>
                  <a:pt x="27962" y="88410"/>
                  <a:pt x="29973" y="87688"/>
                  <a:pt x="31985" y="87688"/>
                </a:cubicBezTo>
                <a:cubicBezTo>
                  <a:pt x="33894" y="87688"/>
                  <a:pt x="35700" y="87120"/>
                  <a:pt x="37557" y="86811"/>
                </a:cubicBezTo>
                <a:cubicBezTo>
                  <a:pt x="45811" y="85263"/>
                  <a:pt x="54117" y="84180"/>
                  <a:pt x="62525" y="83612"/>
                </a:cubicBezTo>
                <a:cubicBezTo>
                  <a:pt x="62864" y="83586"/>
                  <a:pt x="63203" y="83575"/>
                  <a:pt x="63542" y="83575"/>
                </a:cubicBezTo>
                <a:cubicBezTo>
                  <a:pt x="65217" y="83575"/>
                  <a:pt x="66897" y="83853"/>
                  <a:pt x="68613" y="84025"/>
                </a:cubicBezTo>
                <a:cubicBezTo>
                  <a:pt x="70728" y="84231"/>
                  <a:pt x="72843" y="84438"/>
                  <a:pt x="74958" y="84644"/>
                </a:cubicBezTo>
                <a:cubicBezTo>
                  <a:pt x="79188" y="85057"/>
                  <a:pt x="83470" y="85469"/>
                  <a:pt x="87752" y="86037"/>
                </a:cubicBezTo>
                <a:cubicBezTo>
                  <a:pt x="92034" y="86604"/>
                  <a:pt x="96315" y="87223"/>
                  <a:pt x="100597" y="87842"/>
                </a:cubicBezTo>
                <a:cubicBezTo>
                  <a:pt x="104621" y="88513"/>
                  <a:pt x="108696" y="88926"/>
                  <a:pt x="112823" y="89184"/>
                </a:cubicBezTo>
                <a:cubicBezTo>
                  <a:pt x="116950" y="89338"/>
                  <a:pt x="121026" y="89906"/>
                  <a:pt x="125204" y="90422"/>
                </a:cubicBezTo>
                <a:cubicBezTo>
                  <a:pt x="127320" y="90680"/>
                  <a:pt x="129435" y="91041"/>
                  <a:pt x="131550" y="91454"/>
                </a:cubicBezTo>
                <a:cubicBezTo>
                  <a:pt x="133459" y="91866"/>
                  <a:pt x="135316" y="92434"/>
                  <a:pt x="137276" y="92485"/>
                </a:cubicBezTo>
                <a:cubicBezTo>
                  <a:pt x="139236" y="92537"/>
                  <a:pt x="141145" y="92846"/>
                  <a:pt x="143105" y="92846"/>
                </a:cubicBezTo>
                <a:cubicBezTo>
                  <a:pt x="145048" y="92846"/>
                  <a:pt x="146944" y="93212"/>
                  <a:pt x="148881" y="93212"/>
                </a:cubicBezTo>
                <a:cubicBezTo>
                  <a:pt x="149002" y="93212"/>
                  <a:pt x="149123" y="93211"/>
                  <a:pt x="149244" y="93208"/>
                </a:cubicBezTo>
                <a:cubicBezTo>
                  <a:pt x="149863" y="93208"/>
                  <a:pt x="150460" y="93185"/>
                  <a:pt x="151048" y="93185"/>
                </a:cubicBezTo>
                <a:cubicBezTo>
                  <a:pt x="151342" y="93185"/>
                  <a:pt x="151635" y="93190"/>
                  <a:pt x="151927" y="93208"/>
                </a:cubicBezTo>
                <a:cubicBezTo>
                  <a:pt x="153010" y="93311"/>
                  <a:pt x="154094" y="93466"/>
                  <a:pt x="155125" y="93723"/>
                </a:cubicBezTo>
                <a:cubicBezTo>
                  <a:pt x="156759" y="93938"/>
                  <a:pt x="158357" y="94046"/>
                  <a:pt x="159978" y="94046"/>
                </a:cubicBezTo>
                <a:cubicBezTo>
                  <a:pt x="160303" y="94046"/>
                  <a:pt x="160628" y="94042"/>
                  <a:pt x="160955" y="94033"/>
                </a:cubicBezTo>
                <a:cubicBezTo>
                  <a:pt x="162134" y="94033"/>
                  <a:pt x="163408" y="94449"/>
                  <a:pt x="164628" y="94449"/>
                </a:cubicBezTo>
                <a:cubicBezTo>
                  <a:pt x="164956" y="94449"/>
                  <a:pt x="165280" y="94419"/>
                  <a:pt x="165598" y="94343"/>
                </a:cubicBezTo>
                <a:cubicBezTo>
                  <a:pt x="165649" y="94291"/>
                  <a:pt x="165649" y="94291"/>
                  <a:pt x="165701" y="94239"/>
                </a:cubicBezTo>
                <a:cubicBezTo>
                  <a:pt x="165804" y="93311"/>
                  <a:pt x="165701" y="92382"/>
                  <a:pt x="165856" y="91402"/>
                </a:cubicBezTo>
                <a:cubicBezTo>
                  <a:pt x="166010" y="90525"/>
                  <a:pt x="166114" y="89596"/>
                  <a:pt x="166114" y="88668"/>
                </a:cubicBezTo>
                <a:cubicBezTo>
                  <a:pt x="166114" y="86604"/>
                  <a:pt x="166062" y="84592"/>
                  <a:pt x="166062" y="82580"/>
                </a:cubicBezTo>
                <a:cubicBezTo>
                  <a:pt x="166062" y="81600"/>
                  <a:pt x="166114" y="80569"/>
                  <a:pt x="166062" y="79537"/>
                </a:cubicBezTo>
                <a:cubicBezTo>
                  <a:pt x="166114" y="79021"/>
                  <a:pt x="165959" y="78453"/>
                  <a:pt x="165649" y="77989"/>
                </a:cubicBezTo>
                <a:cubicBezTo>
                  <a:pt x="164824" y="76957"/>
                  <a:pt x="163637" y="76235"/>
                  <a:pt x="162348" y="75926"/>
                </a:cubicBezTo>
                <a:cubicBezTo>
                  <a:pt x="161883" y="75668"/>
                  <a:pt x="161368" y="75461"/>
                  <a:pt x="160852" y="75307"/>
                </a:cubicBezTo>
                <a:cubicBezTo>
                  <a:pt x="159871" y="75152"/>
                  <a:pt x="159562" y="74275"/>
                  <a:pt x="158737" y="73811"/>
                </a:cubicBezTo>
                <a:cubicBezTo>
                  <a:pt x="158272" y="73604"/>
                  <a:pt x="157756" y="73449"/>
                  <a:pt x="157240" y="73295"/>
                </a:cubicBezTo>
                <a:cubicBezTo>
                  <a:pt x="156312" y="72882"/>
                  <a:pt x="155435" y="72366"/>
                  <a:pt x="154558" y="71799"/>
                </a:cubicBezTo>
                <a:cubicBezTo>
                  <a:pt x="151205" y="70096"/>
                  <a:pt x="147748" y="68394"/>
                  <a:pt x="144859" y="65918"/>
                </a:cubicBezTo>
                <a:cubicBezTo>
                  <a:pt x="143570" y="64731"/>
                  <a:pt x="142383" y="63441"/>
                  <a:pt x="141300" y="62048"/>
                </a:cubicBezTo>
                <a:cubicBezTo>
                  <a:pt x="140732" y="61429"/>
                  <a:pt x="140010" y="60862"/>
                  <a:pt x="139443" y="60191"/>
                </a:cubicBezTo>
                <a:cubicBezTo>
                  <a:pt x="138875" y="59521"/>
                  <a:pt x="138514" y="58644"/>
                  <a:pt x="137947" y="57973"/>
                </a:cubicBezTo>
                <a:cubicBezTo>
                  <a:pt x="136915" y="56632"/>
                  <a:pt x="135883" y="55084"/>
                  <a:pt x="134542" y="54104"/>
                </a:cubicBezTo>
                <a:cubicBezTo>
                  <a:pt x="133201" y="53279"/>
                  <a:pt x="131859" y="52659"/>
                  <a:pt x="130363" y="52195"/>
                </a:cubicBezTo>
                <a:cubicBezTo>
                  <a:pt x="129538" y="51886"/>
                  <a:pt x="128764" y="51421"/>
                  <a:pt x="128145" y="50751"/>
                </a:cubicBezTo>
                <a:cubicBezTo>
                  <a:pt x="127681" y="50183"/>
                  <a:pt x="127165" y="49616"/>
                  <a:pt x="126597" y="49152"/>
                </a:cubicBezTo>
                <a:cubicBezTo>
                  <a:pt x="125875" y="48790"/>
                  <a:pt x="125153" y="48532"/>
                  <a:pt x="124379" y="48429"/>
                </a:cubicBezTo>
                <a:cubicBezTo>
                  <a:pt x="123347" y="48223"/>
                  <a:pt x="122316" y="47862"/>
                  <a:pt x="121387" y="47346"/>
                </a:cubicBezTo>
                <a:cubicBezTo>
                  <a:pt x="119943" y="46624"/>
                  <a:pt x="118550" y="45592"/>
                  <a:pt x="117002" y="44973"/>
                </a:cubicBezTo>
                <a:cubicBezTo>
                  <a:pt x="115454" y="44354"/>
                  <a:pt x="113907" y="44612"/>
                  <a:pt x="112462" y="44096"/>
                </a:cubicBezTo>
                <a:cubicBezTo>
                  <a:pt x="110657" y="43425"/>
                  <a:pt x="109522" y="41878"/>
                  <a:pt x="108284" y="40588"/>
                </a:cubicBezTo>
                <a:cubicBezTo>
                  <a:pt x="106994" y="39298"/>
                  <a:pt x="105550" y="37905"/>
                  <a:pt x="104208" y="36564"/>
                </a:cubicBezTo>
                <a:cubicBezTo>
                  <a:pt x="103073" y="35326"/>
                  <a:pt x="101835" y="34191"/>
                  <a:pt x="100546" y="33159"/>
                </a:cubicBezTo>
                <a:cubicBezTo>
                  <a:pt x="99204" y="32179"/>
                  <a:pt x="97605" y="31766"/>
                  <a:pt x="96161" y="30941"/>
                </a:cubicBezTo>
                <a:cubicBezTo>
                  <a:pt x="95490" y="30528"/>
                  <a:pt x="94819" y="30012"/>
                  <a:pt x="94200" y="29497"/>
                </a:cubicBezTo>
                <a:cubicBezTo>
                  <a:pt x="93478" y="28981"/>
                  <a:pt x="92653" y="28620"/>
                  <a:pt x="91982" y="28000"/>
                </a:cubicBezTo>
                <a:cubicBezTo>
                  <a:pt x="90641" y="26917"/>
                  <a:pt x="89506" y="25937"/>
                  <a:pt x="87855" y="25421"/>
                </a:cubicBezTo>
                <a:cubicBezTo>
                  <a:pt x="87030" y="25163"/>
                  <a:pt x="86256" y="25008"/>
                  <a:pt x="85430" y="24802"/>
                </a:cubicBezTo>
                <a:cubicBezTo>
                  <a:pt x="84399" y="24596"/>
                  <a:pt x="83418" y="24389"/>
                  <a:pt x="82438" y="24080"/>
                </a:cubicBezTo>
                <a:cubicBezTo>
                  <a:pt x="81768" y="23719"/>
                  <a:pt x="81097" y="23409"/>
                  <a:pt x="80375" y="23203"/>
                </a:cubicBezTo>
                <a:cubicBezTo>
                  <a:pt x="79859" y="23048"/>
                  <a:pt x="79395" y="22893"/>
                  <a:pt x="78930" y="22739"/>
                </a:cubicBezTo>
                <a:cubicBezTo>
                  <a:pt x="78414" y="22532"/>
                  <a:pt x="77899" y="22171"/>
                  <a:pt x="77383" y="21913"/>
                </a:cubicBezTo>
                <a:cubicBezTo>
                  <a:pt x="75732" y="21191"/>
                  <a:pt x="74029" y="20623"/>
                  <a:pt x="72327" y="20108"/>
                </a:cubicBezTo>
                <a:cubicBezTo>
                  <a:pt x="70676" y="19540"/>
                  <a:pt x="69335" y="18560"/>
                  <a:pt x="67839" y="17734"/>
                </a:cubicBezTo>
                <a:cubicBezTo>
                  <a:pt x="66137" y="16754"/>
                  <a:pt x="64640" y="15155"/>
                  <a:pt x="63144" y="13814"/>
                </a:cubicBezTo>
                <a:cubicBezTo>
                  <a:pt x="61648" y="12473"/>
                  <a:pt x="60204" y="11080"/>
                  <a:pt x="58759" y="9687"/>
                </a:cubicBezTo>
                <a:cubicBezTo>
                  <a:pt x="58089" y="9068"/>
                  <a:pt x="57367" y="8397"/>
                  <a:pt x="56748" y="7675"/>
                </a:cubicBezTo>
                <a:cubicBezTo>
                  <a:pt x="56283" y="7107"/>
                  <a:pt x="55767" y="6592"/>
                  <a:pt x="55200" y="6179"/>
                </a:cubicBezTo>
                <a:cubicBezTo>
                  <a:pt x="54581" y="5766"/>
                  <a:pt x="53910" y="5508"/>
                  <a:pt x="53188" y="5405"/>
                </a:cubicBezTo>
                <a:cubicBezTo>
                  <a:pt x="52105" y="5095"/>
                  <a:pt x="51073" y="4683"/>
                  <a:pt x="50093" y="4218"/>
                </a:cubicBezTo>
                <a:cubicBezTo>
                  <a:pt x="49370" y="3806"/>
                  <a:pt x="48648" y="3496"/>
                  <a:pt x="47823" y="3187"/>
                </a:cubicBezTo>
                <a:cubicBezTo>
                  <a:pt x="46843" y="3032"/>
                  <a:pt x="45914" y="2774"/>
                  <a:pt x="44934" y="2464"/>
                </a:cubicBezTo>
                <a:cubicBezTo>
                  <a:pt x="44057" y="2103"/>
                  <a:pt x="43180" y="1691"/>
                  <a:pt x="42303" y="1175"/>
                </a:cubicBezTo>
                <a:cubicBezTo>
                  <a:pt x="41787" y="814"/>
                  <a:pt x="41168" y="504"/>
                  <a:pt x="40549" y="195"/>
                </a:cubicBezTo>
                <a:cubicBezTo>
                  <a:pt x="40043" y="63"/>
                  <a:pt x="39524" y="0"/>
                  <a:pt x="390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34921e0cf68_0_452"/>
          <p:cNvSpPr txBox="1"/>
          <p:nvPr>
            <p:ph type="ctrTitle"/>
          </p:nvPr>
        </p:nvSpPr>
        <p:spPr>
          <a:xfrm>
            <a:off x="2998950" y="2811183"/>
            <a:ext cx="3146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b="1" sz="2000"/>
            </a:lvl9pPr>
          </a:lstStyle>
          <a:p/>
        </p:txBody>
      </p:sp>
      <p:sp>
        <p:nvSpPr>
          <p:cNvPr id="468" name="Google Shape;468;g34921e0cf68_0_452"/>
          <p:cNvSpPr txBox="1"/>
          <p:nvPr>
            <p:ph idx="1" type="subTitle"/>
          </p:nvPr>
        </p:nvSpPr>
        <p:spPr>
          <a:xfrm>
            <a:off x="1745100" y="1364875"/>
            <a:ext cx="56538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469" name="Google Shape;469;g34921e0cf68_0_452"/>
          <p:cNvGrpSpPr/>
          <p:nvPr/>
        </p:nvGrpSpPr>
        <p:grpSpPr>
          <a:xfrm>
            <a:off x="-748076" y="1904000"/>
            <a:ext cx="5885617" cy="3781657"/>
            <a:chOff x="-748076" y="1904000"/>
            <a:chExt cx="5885617" cy="3781657"/>
          </a:xfrm>
        </p:grpSpPr>
        <p:sp>
          <p:nvSpPr>
            <p:cNvPr id="470" name="Google Shape;470;g34921e0cf68_0_452"/>
            <p:cNvSpPr/>
            <p:nvPr/>
          </p:nvSpPr>
          <p:spPr>
            <a:xfrm>
              <a:off x="1124300" y="3869125"/>
              <a:ext cx="4013241" cy="1293863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4921e0cf68_0_452"/>
            <p:cNvSpPr/>
            <p:nvPr/>
          </p:nvSpPr>
          <p:spPr>
            <a:xfrm flipH="1">
              <a:off x="-402405" y="1904000"/>
              <a:ext cx="3925106" cy="3552793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g34921e0cf68_0_452"/>
            <p:cNvGrpSpPr/>
            <p:nvPr/>
          </p:nvGrpSpPr>
          <p:grpSpPr>
            <a:xfrm rot="190790">
              <a:off x="-711295" y="4192908"/>
              <a:ext cx="3021771" cy="1410026"/>
              <a:chOff x="2200450" y="2289475"/>
              <a:chExt cx="3612450" cy="1685650"/>
            </a:xfrm>
          </p:grpSpPr>
          <p:sp>
            <p:nvSpPr>
              <p:cNvPr id="473" name="Google Shape;473;g34921e0cf68_0_452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4921e0cf68_0_452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4921e0cf68_0_452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4921e0cf68_0_452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34921e0cf68_0_452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8" name="Google Shape;478;g34921e0cf68_0_452"/>
          <p:cNvGrpSpPr/>
          <p:nvPr/>
        </p:nvGrpSpPr>
        <p:grpSpPr>
          <a:xfrm flipH="1">
            <a:off x="7083118" y="1973870"/>
            <a:ext cx="2508909" cy="2863147"/>
            <a:chOff x="2268800" y="1614750"/>
            <a:chExt cx="2449150" cy="2794950"/>
          </a:xfrm>
        </p:grpSpPr>
        <p:sp>
          <p:nvSpPr>
            <p:cNvPr id="479" name="Google Shape;479;g34921e0cf68_0_452"/>
            <p:cNvSpPr/>
            <p:nvPr/>
          </p:nvSpPr>
          <p:spPr>
            <a:xfrm>
              <a:off x="2309050" y="2149275"/>
              <a:ext cx="2408650" cy="2260425"/>
            </a:xfrm>
            <a:custGeom>
              <a:rect b="b" l="l" r="r" t="t"/>
              <a:pathLst>
                <a:path extrusionOk="0" h="90417" w="96346">
                  <a:moveTo>
                    <a:pt x="70883" y="0"/>
                  </a:moveTo>
                  <a:cubicBezTo>
                    <a:pt x="70752" y="0"/>
                    <a:pt x="70684" y="218"/>
                    <a:pt x="70871" y="265"/>
                  </a:cubicBezTo>
                  <a:cubicBezTo>
                    <a:pt x="72006" y="678"/>
                    <a:pt x="70871" y="3051"/>
                    <a:pt x="70510" y="3618"/>
                  </a:cubicBezTo>
                  <a:cubicBezTo>
                    <a:pt x="69891" y="4599"/>
                    <a:pt x="69066" y="5424"/>
                    <a:pt x="68498" y="6404"/>
                  </a:cubicBezTo>
                  <a:cubicBezTo>
                    <a:pt x="67621" y="8003"/>
                    <a:pt x="67106" y="9706"/>
                    <a:pt x="66899" y="11511"/>
                  </a:cubicBezTo>
                  <a:cubicBezTo>
                    <a:pt x="66280" y="10892"/>
                    <a:pt x="65919" y="10067"/>
                    <a:pt x="65300" y="9396"/>
                  </a:cubicBezTo>
                  <a:cubicBezTo>
                    <a:pt x="64681" y="8674"/>
                    <a:pt x="64010" y="8003"/>
                    <a:pt x="63288" y="7384"/>
                  </a:cubicBezTo>
                  <a:cubicBezTo>
                    <a:pt x="62669" y="6972"/>
                    <a:pt x="62050" y="6662"/>
                    <a:pt x="61482" y="6301"/>
                  </a:cubicBezTo>
                  <a:cubicBezTo>
                    <a:pt x="60812" y="5940"/>
                    <a:pt x="60348" y="5321"/>
                    <a:pt x="60244" y="4650"/>
                  </a:cubicBezTo>
                  <a:cubicBezTo>
                    <a:pt x="60244" y="4573"/>
                    <a:pt x="60180" y="4534"/>
                    <a:pt x="60115" y="4534"/>
                  </a:cubicBezTo>
                  <a:cubicBezTo>
                    <a:pt x="60051" y="4534"/>
                    <a:pt x="59986" y="4573"/>
                    <a:pt x="59986" y="4650"/>
                  </a:cubicBezTo>
                  <a:cubicBezTo>
                    <a:pt x="59935" y="6198"/>
                    <a:pt x="61637" y="6868"/>
                    <a:pt x="62721" y="7539"/>
                  </a:cubicBezTo>
                  <a:cubicBezTo>
                    <a:pt x="63494" y="8107"/>
                    <a:pt x="64217" y="8777"/>
                    <a:pt x="64836" y="9499"/>
                  </a:cubicBezTo>
                  <a:cubicBezTo>
                    <a:pt x="65558" y="10222"/>
                    <a:pt x="65971" y="11202"/>
                    <a:pt x="66693" y="11924"/>
                  </a:cubicBezTo>
                  <a:cubicBezTo>
                    <a:pt x="66744" y="11924"/>
                    <a:pt x="66744" y="11976"/>
                    <a:pt x="66796" y="11976"/>
                  </a:cubicBezTo>
                  <a:cubicBezTo>
                    <a:pt x="66744" y="12595"/>
                    <a:pt x="66641" y="13162"/>
                    <a:pt x="66590" y="13781"/>
                  </a:cubicBezTo>
                  <a:cubicBezTo>
                    <a:pt x="66177" y="16722"/>
                    <a:pt x="66383" y="20023"/>
                    <a:pt x="66435" y="22964"/>
                  </a:cubicBezTo>
                  <a:cubicBezTo>
                    <a:pt x="66435" y="24718"/>
                    <a:pt x="66744" y="26265"/>
                    <a:pt x="65248" y="27504"/>
                  </a:cubicBezTo>
                  <a:cubicBezTo>
                    <a:pt x="64732" y="27813"/>
                    <a:pt x="64268" y="28226"/>
                    <a:pt x="63804" y="28639"/>
                  </a:cubicBezTo>
                  <a:cubicBezTo>
                    <a:pt x="63598" y="28845"/>
                    <a:pt x="63443" y="29051"/>
                    <a:pt x="63288" y="29309"/>
                  </a:cubicBezTo>
                  <a:cubicBezTo>
                    <a:pt x="63804" y="27813"/>
                    <a:pt x="63907" y="26214"/>
                    <a:pt x="63649" y="24615"/>
                  </a:cubicBezTo>
                  <a:cubicBezTo>
                    <a:pt x="63082" y="20642"/>
                    <a:pt x="59006" y="20178"/>
                    <a:pt x="56685" y="17444"/>
                  </a:cubicBezTo>
                  <a:cubicBezTo>
                    <a:pt x="56635" y="17381"/>
                    <a:pt x="56576" y="17355"/>
                    <a:pt x="56518" y="17355"/>
                  </a:cubicBezTo>
                  <a:cubicBezTo>
                    <a:pt x="56337" y="17355"/>
                    <a:pt x="56167" y="17610"/>
                    <a:pt x="56324" y="17805"/>
                  </a:cubicBezTo>
                  <a:cubicBezTo>
                    <a:pt x="57510" y="19250"/>
                    <a:pt x="59419" y="20127"/>
                    <a:pt x="60863" y="21313"/>
                  </a:cubicBezTo>
                  <a:cubicBezTo>
                    <a:pt x="63391" y="23480"/>
                    <a:pt x="63701" y="27297"/>
                    <a:pt x="61947" y="30083"/>
                  </a:cubicBezTo>
                  <a:cubicBezTo>
                    <a:pt x="60915" y="31734"/>
                    <a:pt x="59471" y="32301"/>
                    <a:pt x="59058" y="34262"/>
                  </a:cubicBezTo>
                  <a:cubicBezTo>
                    <a:pt x="58748" y="35551"/>
                    <a:pt x="59058" y="36531"/>
                    <a:pt x="58284" y="37770"/>
                  </a:cubicBezTo>
                  <a:cubicBezTo>
                    <a:pt x="58232" y="37924"/>
                    <a:pt x="58129" y="38079"/>
                    <a:pt x="58026" y="38182"/>
                  </a:cubicBezTo>
                  <a:lnTo>
                    <a:pt x="58026" y="37821"/>
                  </a:lnTo>
                  <a:cubicBezTo>
                    <a:pt x="58026" y="37718"/>
                    <a:pt x="57923" y="37666"/>
                    <a:pt x="57871" y="37666"/>
                  </a:cubicBezTo>
                  <a:cubicBezTo>
                    <a:pt x="57820" y="37666"/>
                    <a:pt x="57768" y="37718"/>
                    <a:pt x="57768" y="37821"/>
                  </a:cubicBezTo>
                  <a:lnTo>
                    <a:pt x="57768" y="38234"/>
                  </a:lnTo>
                  <a:cubicBezTo>
                    <a:pt x="57768" y="38285"/>
                    <a:pt x="57820" y="38337"/>
                    <a:pt x="57871" y="38337"/>
                  </a:cubicBezTo>
                  <a:cubicBezTo>
                    <a:pt x="57201" y="39059"/>
                    <a:pt x="56478" y="39678"/>
                    <a:pt x="55705" y="40194"/>
                  </a:cubicBezTo>
                  <a:cubicBezTo>
                    <a:pt x="53693" y="41897"/>
                    <a:pt x="51784" y="43909"/>
                    <a:pt x="49205" y="44631"/>
                  </a:cubicBezTo>
                  <a:cubicBezTo>
                    <a:pt x="48328" y="44837"/>
                    <a:pt x="47502" y="45147"/>
                    <a:pt x="46728" y="45559"/>
                  </a:cubicBezTo>
                  <a:cubicBezTo>
                    <a:pt x="46728" y="45353"/>
                    <a:pt x="46780" y="45147"/>
                    <a:pt x="46780" y="44889"/>
                  </a:cubicBezTo>
                  <a:cubicBezTo>
                    <a:pt x="47709" y="43805"/>
                    <a:pt x="47347" y="41536"/>
                    <a:pt x="47193" y="40246"/>
                  </a:cubicBezTo>
                  <a:cubicBezTo>
                    <a:pt x="46883" y="37563"/>
                    <a:pt x="45439" y="35139"/>
                    <a:pt x="43272" y="33539"/>
                  </a:cubicBezTo>
                  <a:cubicBezTo>
                    <a:pt x="42137" y="32714"/>
                    <a:pt x="40641" y="31889"/>
                    <a:pt x="39867" y="30650"/>
                  </a:cubicBezTo>
                  <a:cubicBezTo>
                    <a:pt x="39248" y="29567"/>
                    <a:pt x="39300" y="27349"/>
                    <a:pt x="39454" y="26162"/>
                  </a:cubicBezTo>
                  <a:cubicBezTo>
                    <a:pt x="39712" y="24512"/>
                    <a:pt x="40641" y="23015"/>
                    <a:pt x="40899" y="21365"/>
                  </a:cubicBezTo>
                  <a:cubicBezTo>
                    <a:pt x="41054" y="19920"/>
                    <a:pt x="40951" y="18476"/>
                    <a:pt x="40486" y="17083"/>
                  </a:cubicBezTo>
                  <a:cubicBezTo>
                    <a:pt x="40468" y="17046"/>
                    <a:pt x="40430" y="17029"/>
                    <a:pt x="40389" y="17029"/>
                  </a:cubicBezTo>
                  <a:cubicBezTo>
                    <a:pt x="40314" y="17029"/>
                    <a:pt x="40228" y="17086"/>
                    <a:pt x="40228" y="17186"/>
                  </a:cubicBezTo>
                  <a:cubicBezTo>
                    <a:pt x="40538" y="18888"/>
                    <a:pt x="40435" y="20591"/>
                    <a:pt x="39970" y="22242"/>
                  </a:cubicBezTo>
                  <a:cubicBezTo>
                    <a:pt x="39609" y="23531"/>
                    <a:pt x="38835" y="24769"/>
                    <a:pt x="38629" y="26059"/>
                  </a:cubicBezTo>
                  <a:cubicBezTo>
                    <a:pt x="38268" y="28174"/>
                    <a:pt x="38268" y="30599"/>
                    <a:pt x="39764" y="32147"/>
                  </a:cubicBezTo>
                  <a:cubicBezTo>
                    <a:pt x="41518" y="34004"/>
                    <a:pt x="44149" y="35139"/>
                    <a:pt x="45129" y="37615"/>
                  </a:cubicBezTo>
                  <a:cubicBezTo>
                    <a:pt x="45697" y="38905"/>
                    <a:pt x="46006" y="40246"/>
                    <a:pt x="46161" y="41639"/>
                  </a:cubicBezTo>
                  <a:cubicBezTo>
                    <a:pt x="46161" y="41793"/>
                    <a:pt x="46161" y="41948"/>
                    <a:pt x="46212" y="42155"/>
                  </a:cubicBezTo>
                  <a:cubicBezTo>
                    <a:pt x="45542" y="41071"/>
                    <a:pt x="44304" y="40504"/>
                    <a:pt x="43117" y="39988"/>
                  </a:cubicBezTo>
                  <a:cubicBezTo>
                    <a:pt x="41312" y="39266"/>
                    <a:pt x="39609" y="38234"/>
                    <a:pt x="38113" y="36893"/>
                  </a:cubicBezTo>
                  <a:cubicBezTo>
                    <a:pt x="36927" y="35809"/>
                    <a:pt x="35276" y="35654"/>
                    <a:pt x="34450" y="34158"/>
                  </a:cubicBezTo>
                  <a:cubicBezTo>
                    <a:pt x="33728" y="32869"/>
                    <a:pt x="33419" y="31373"/>
                    <a:pt x="32903" y="30083"/>
                  </a:cubicBezTo>
                  <a:cubicBezTo>
                    <a:pt x="32593" y="29464"/>
                    <a:pt x="32129" y="28948"/>
                    <a:pt x="31510" y="28587"/>
                  </a:cubicBezTo>
                  <a:cubicBezTo>
                    <a:pt x="31665" y="27813"/>
                    <a:pt x="31510" y="27039"/>
                    <a:pt x="31046" y="26369"/>
                  </a:cubicBezTo>
                  <a:cubicBezTo>
                    <a:pt x="30375" y="25440"/>
                    <a:pt x="29343" y="24769"/>
                    <a:pt x="28621" y="23892"/>
                  </a:cubicBezTo>
                  <a:cubicBezTo>
                    <a:pt x="27950" y="23119"/>
                    <a:pt x="27228" y="23170"/>
                    <a:pt x="26351" y="22758"/>
                  </a:cubicBezTo>
                  <a:cubicBezTo>
                    <a:pt x="25784" y="22500"/>
                    <a:pt x="25268" y="22138"/>
                    <a:pt x="24700" y="21932"/>
                  </a:cubicBezTo>
                  <a:cubicBezTo>
                    <a:pt x="23978" y="21726"/>
                    <a:pt x="23256" y="21674"/>
                    <a:pt x="22585" y="21365"/>
                  </a:cubicBezTo>
                  <a:cubicBezTo>
                    <a:pt x="20057" y="20333"/>
                    <a:pt x="17427" y="19920"/>
                    <a:pt x="16395" y="17083"/>
                  </a:cubicBezTo>
                  <a:cubicBezTo>
                    <a:pt x="16137" y="16361"/>
                    <a:pt x="15982" y="15638"/>
                    <a:pt x="15724" y="14968"/>
                  </a:cubicBezTo>
                  <a:cubicBezTo>
                    <a:pt x="15518" y="14452"/>
                    <a:pt x="15208" y="14039"/>
                    <a:pt x="14950" y="13575"/>
                  </a:cubicBezTo>
                  <a:cubicBezTo>
                    <a:pt x="14434" y="12595"/>
                    <a:pt x="14899" y="11511"/>
                    <a:pt x="14125" y="10686"/>
                  </a:cubicBezTo>
                  <a:cubicBezTo>
                    <a:pt x="14062" y="10623"/>
                    <a:pt x="13994" y="10597"/>
                    <a:pt x="13928" y="10597"/>
                  </a:cubicBezTo>
                  <a:cubicBezTo>
                    <a:pt x="13725" y="10597"/>
                    <a:pt x="13556" y="10852"/>
                    <a:pt x="13712" y="11047"/>
                  </a:cubicBezTo>
                  <a:cubicBezTo>
                    <a:pt x="14176" y="11615"/>
                    <a:pt x="13970" y="12182"/>
                    <a:pt x="14022" y="12853"/>
                  </a:cubicBezTo>
                  <a:cubicBezTo>
                    <a:pt x="14125" y="13265"/>
                    <a:pt x="14228" y="13730"/>
                    <a:pt x="14486" y="14091"/>
                  </a:cubicBezTo>
                  <a:cubicBezTo>
                    <a:pt x="15053" y="15226"/>
                    <a:pt x="15569" y="16412"/>
                    <a:pt x="15930" y="17599"/>
                  </a:cubicBezTo>
                  <a:cubicBezTo>
                    <a:pt x="16756" y="19559"/>
                    <a:pt x="18510" y="20642"/>
                    <a:pt x="20522" y="21261"/>
                  </a:cubicBezTo>
                  <a:cubicBezTo>
                    <a:pt x="21811" y="21674"/>
                    <a:pt x="22998" y="22087"/>
                    <a:pt x="24288" y="22396"/>
                  </a:cubicBezTo>
                  <a:cubicBezTo>
                    <a:pt x="24907" y="22654"/>
                    <a:pt x="25526" y="22912"/>
                    <a:pt x="26093" y="23222"/>
                  </a:cubicBezTo>
                  <a:cubicBezTo>
                    <a:pt x="26506" y="23428"/>
                    <a:pt x="26970" y="23480"/>
                    <a:pt x="27435" y="23635"/>
                  </a:cubicBezTo>
                  <a:cubicBezTo>
                    <a:pt x="27899" y="23841"/>
                    <a:pt x="28260" y="24202"/>
                    <a:pt x="28569" y="24615"/>
                  </a:cubicBezTo>
                  <a:cubicBezTo>
                    <a:pt x="28982" y="25079"/>
                    <a:pt x="29446" y="25492"/>
                    <a:pt x="29962" y="25904"/>
                  </a:cubicBezTo>
                  <a:cubicBezTo>
                    <a:pt x="30633" y="26523"/>
                    <a:pt x="31097" y="27400"/>
                    <a:pt x="31252" y="28329"/>
                  </a:cubicBezTo>
                  <a:cubicBezTo>
                    <a:pt x="30272" y="27504"/>
                    <a:pt x="29704" y="26833"/>
                    <a:pt x="28415" y="26575"/>
                  </a:cubicBezTo>
                  <a:cubicBezTo>
                    <a:pt x="27125" y="26265"/>
                    <a:pt x="25938" y="25750"/>
                    <a:pt x="24700" y="25595"/>
                  </a:cubicBezTo>
                  <a:cubicBezTo>
                    <a:pt x="24253" y="25536"/>
                    <a:pt x="23805" y="25507"/>
                    <a:pt x="23360" y="25507"/>
                  </a:cubicBezTo>
                  <a:cubicBezTo>
                    <a:pt x="21447" y="25507"/>
                    <a:pt x="19585" y="26044"/>
                    <a:pt x="17994" y="27091"/>
                  </a:cubicBezTo>
                  <a:cubicBezTo>
                    <a:pt x="16240" y="28174"/>
                    <a:pt x="14280" y="28742"/>
                    <a:pt x="12216" y="28793"/>
                  </a:cubicBezTo>
                  <a:cubicBezTo>
                    <a:pt x="11405" y="28842"/>
                    <a:pt x="10488" y="28903"/>
                    <a:pt x="9566" y="28903"/>
                  </a:cubicBezTo>
                  <a:cubicBezTo>
                    <a:pt x="8554" y="28903"/>
                    <a:pt x="7536" y="28830"/>
                    <a:pt x="6645" y="28587"/>
                  </a:cubicBezTo>
                  <a:cubicBezTo>
                    <a:pt x="3859" y="27762"/>
                    <a:pt x="2569" y="24718"/>
                    <a:pt x="712" y="22758"/>
                  </a:cubicBezTo>
                  <a:cubicBezTo>
                    <a:pt x="638" y="22671"/>
                    <a:pt x="555" y="22635"/>
                    <a:pt x="475" y="22635"/>
                  </a:cubicBezTo>
                  <a:cubicBezTo>
                    <a:pt x="221" y="22635"/>
                    <a:pt x="0" y="22999"/>
                    <a:pt x="196" y="23273"/>
                  </a:cubicBezTo>
                  <a:cubicBezTo>
                    <a:pt x="1589" y="24976"/>
                    <a:pt x="2672" y="27142"/>
                    <a:pt x="4426" y="28484"/>
                  </a:cubicBezTo>
                  <a:cubicBezTo>
                    <a:pt x="6335" y="29980"/>
                    <a:pt x="8708" y="29825"/>
                    <a:pt x="11030" y="29877"/>
                  </a:cubicBezTo>
                  <a:cubicBezTo>
                    <a:pt x="11226" y="29881"/>
                    <a:pt x="11430" y="29884"/>
                    <a:pt x="11639" y="29884"/>
                  </a:cubicBezTo>
                  <a:cubicBezTo>
                    <a:pt x="13851" y="29884"/>
                    <a:pt x="16706" y="29601"/>
                    <a:pt x="18355" y="28329"/>
                  </a:cubicBezTo>
                  <a:cubicBezTo>
                    <a:pt x="19744" y="27238"/>
                    <a:pt x="21418" y="26624"/>
                    <a:pt x="23150" y="26624"/>
                  </a:cubicBezTo>
                  <a:cubicBezTo>
                    <a:pt x="23220" y="26624"/>
                    <a:pt x="23289" y="26625"/>
                    <a:pt x="23359" y="26627"/>
                  </a:cubicBezTo>
                  <a:cubicBezTo>
                    <a:pt x="24907" y="26627"/>
                    <a:pt x="26196" y="27246"/>
                    <a:pt x="27589" y="27607"/>
                  </a:cubicBezTo>
                  <a:cubicBezTo>
                    <a:pt x="31252" y="28432"/>
                    <a:pt x="31974" y="31218"/>
                    <a:pt x="33419" y="34262"/>
                  </a:cubicBezTo>
                  <a:cubicBezTo>
                    <a:pt x="34399" y="36480"/>
                    <a:pt x="36617" y="37099"/>
                    <a:pt x="38320" y="38647"/>
                  </a:cubicBezTo>
                  <a:cubicBezTo>
                    <a:pt x="40177" y="40401"/>
                    <a:pt x="44201" y="40504"/>
                    <a:pt x="45439" y="42825"/>
                  </a:cubicBezTo>
                  <a:cubicBezTo>
                    <a:pt x="46058" y="43960"/>
                    <a:pt x="45800" y="45508"/>
                    <a:pt x="45490" y="46849"/>
                  </a:cubicBezTo>
                  <a:cubicBezTo>
                    <a:pt x="45490" y="46901"/>
                    <a:pt x="45439" y="46901"/>
                    <a:pt x="45387" y="46952"/>
                  </a:cubicBezTo>
                  <a:cubicBezTo>
                    <a:pt x="43839" y="49532"/>
                    <a:pt x="44046" y="53246"/>
                    <a:pt x="43066" y="56135"/>
                  </a:cubicBezTo>
                  <a:cubicBezTo>
                    <a:pt x="42859" y="54742"/>
                    <a:pt x="41776" y="53504"/>
                    <a:pt x="40641" y="52678"/>
                  </a:cubicBezTo>
                  <a:cubicBezTo>
                    <a:pt x="39816" y="52059"/>
                    <a:pt x="38939" y="51544"/>
                    <a:pt x="38113" y="50976"/>
                  </a:cubicBezTo>
                  <a:cubicBezTo>
                    <a:pt x="37288" y="50409"/>
                    <a:pt x="36359" y="49996"/>
                    <a:pt x="35327" y="49893"/>
                  </a:cubicBezTo>
                  <a:cubicBezTo>
                    <a:pt x="35173" y="49885"/>
                    <a:pt x="35017" y="49884"/>
                    <a:pt x="34862" y="49884"/>
                  </a:cubicBezTo>
                  <a:cubicBezTo>
                    <a:pt x="34800" y="49884"/>
                    <a:pt x="34738" y="49884"/>
                    <a:pt x="34677" y="49884"/>
                  </a:cubicBezTo>
                  <a:cubicBezTo>
                    <a:pt x="33817" y="49884"/>
                    <a:pt x="33016" y="49851"/>
                    <a:pt x="32645" y="48861"/>
                  </a:cubicBezTo>
                  <a:cubicBezTo>
                    <a:pt x="32335" y="48036"/>
                    <a:pt x="32439" y="47004"/>
                    <a:pt x="31613" y="46540"/>
                  </a:cubicBezTo>
                  <a:cubicBezTo>
                    <a:pt x="31565" y="46511"/>
                    <a:pt x="31515" y="46498"/>
                    <a:pt x="31467" y="46498"/>
                  </a:cubicBezTo>
                  <a:cubicBezTo>
                    <a:pt x="31256" y="46498"/>
                    <a:pt x="31074" y="46742"/>
                    <a:pt x="31200" y="46952"/>
                  </a:cubicBezTo>
                  <a:cubicBezTo>
                    <a:pt x="31665" y="47726"/>
                    <a:pt x="31613" y="48500"/>
                    <a:pt x="31923" y="49325"/>
                  </a:cubicBezTo>
                  <a:cubicBezTo>
                    <a:pt x="32181" y="50048"/>
                    <a:pt x="32748" y="50563"/>
                    <a:pt x="33470" y="50770"/>
                  </a:cubicBezTo>
                  <a:cubicBezTo>
                    <a:pt x="33759" y="50860"/>
                    <a:pt x="34053" y="50881"/>
                    <a:pt x="34350" y="50881"/>
                  </a:cubicBezTo>
                  <a:cubicBezTo>
                    <a:pt x="34606" y="50881"/>
                    <a:pt x="34863" y="50865"/>
                    <a:pt x="35119" y="50865"/>
                  </a:cubicBezTo>
                  <a:cubicBezTo>
                    <a:pt x="35415" y="50865"/>
                    <a:pt x="35710" y="50886"/>
                    <a:pt x="35998" y="50976"/>
                  </a:cubicBezTo>
                  <a:cubicBezTo>
                    <a:pt x="36875" y="51234"/>
                    <a:pt x="37649" y="51647"/>
                    <a:pt x="38320" y="52214"/>
                  </a:cubicBezTo>
                  <a:cubicBezTo>
                    <a:pt x="39816" y="53194"/>
                    <a:pt x="41828" y="54071"/>
                    <a:pt x="42292" y="56083"/>
                  </a:cubicBezTo>
                  <a:cubicBezTo>
                    <a:pt x="42601" y="57167"/>
                    <a:pt x="41982" y="58095"/>
                    <a:pt x="41312" y="58921"/>
                  </a:cubicBezTo>
                  <a:cubicBezTo>
                    <a:pt x="41208" y="59024"/>
                    <a:pt x="41157" y="59127"/>
                    <a:pt x="41105" y="59179"/>
                  </a:cubicBezTo>
                  <a:cubicBezTo>
                    <a:pt x="40744" y="59488"/>
                    <a:pt x="40383" y="59694"/>
                    <a:pt x="40022" y="59901"/>
                  </a:cubicBezTo>
                  <a:cubicBezTo>
                    <a:pt x="38371" y="60675"/>
                    <a:pt x="36669" y="61087"/>
                    <a:pt x="35276" y="62274"/>
                  </a:cubicBezTo>
                  <a:cubicBezTo>
                    <a:pt x="33831" y="63460"/>
                    <a:pt x="33728" y="64441"/>
                    <a:pt x="33161" y="65937"/>
                  </a:cubicBezTo>
                  <a:cubicBezTo>
                    <a:pt x="31407" y="70528"/>
                    <a:pt x="25319" y="70425"/>
                    <a:pt x="21811" y="73004"/>
                  </a:cubicBezTo>
                  <a:cubicBezTo>
                    <a:pt x="20109" y="74242"/>
                    <a:pt x="18871" y="76048"/>
                    <a:pt x="17117" y="77183"/>
                  </a:cubicBezTo>
                  <a:cubicBezTo>
                    <a:pt x="15260" y="78318"/>
                    <a:pt x="13661" y="79762"/>
                    <a:pt x="12371" y="81465"/>
                  </a:cubicBezTo>
                  <a:cubicBezTo>
                    <a:pt x="11030" y="83425"/>
                    <a:pt x="9430" y="85127"/>
                    <a:pt x="7573" y="86572"/>
                  </a:cubicBezTo>
                  <a:cubicBezTo>
                    <a:pt x="6284" y="87552"/>
                    <a:pt x="4788" y="88223"/>
                    <a:pt x="3704" y="89512"/>
                  </a:cubicBezTo>
                  <a:cubicBezTo>
                    <a:pt x="3364" y="89894"/>
                    <a:pt x="3689" y="90416"/>
                    <a:pt x="4102" y="90416"/>
                  </a:cubicBezTo>
                  <a:cubicBezTo>
                    <a:pt x="4191" y="90416"/>
                    <a:pt x="4284" y="90392"/>
                    <a:pt x="4375" y="90338"/>
                  </a:cubicBezTo>
                  <a:cubicBezTo>
                    <a:pt x="5256" y="89919"/>
                    <a:pt x="5987" y="89792"/>
                    <a:pt x="6695" y="89792"/>
                  </a:cubicBezTo>
                  <a:cubicBezTo>
                    <a:pt x="7646" y="89792"/>
                    <a:pt x="8558" y="90021"/>
                    <a:pt x="9740" y="90080"/>
                  </a:cubicBezTo>
                  <a:cubicBezTo>
                    <a:pt x="9783" y="90081"/>
                    <a:pt x="9827" y="90082"/>
                    <a:pt x="9870" y="90082"/>
                  </a:cubicBezTo>
                  <a:cubicBezTo>
                    <a:pt x="11617" y="90082"/>
                    <a:pt x="13070" y="89070"/>
                    <a:pt x="14228" y="87861"/>
                  </a:cubicBezTo>
                  <a:cubicBezTo>
                    <a:pt x="16911" y="85076"/>
                    <a:pt x="19077" y="81929"/>
                    <a:pt x="20780" y="78472"/>
                  </a:cubicBezTo>
                  <a:cubicBezTo>
                    <a:pt x="21760" y="76409"/>
                    <a:pt x="22688" y="74707"/>
                    <a:pt x="24855" y="73675"/>
                  </a:cubicBezTo>
                  <a:cubicBezTo>
                    <a:pt x="26506" y="72849"/>
                    <a:pt x="28312" y="72437"/>
                    <a:pt x="29962" y="71611"/>
                  </a:cubicBezTo>
                  <a:cubicBezTo>
                    <a:pt x="31252" y="70889"/>
                    <a:pt x="32439" y="69960"/>
                    <a:pt x="33522" y="68929"/>
                  </a:cubicBezTo>
                  <a:cubicBezTo>
                    <a:pt x="34915" y="67639"/>
                    <a:pt x="34657" y="66298"/>
                    <a:pt x="35585" y="64750"/>
                  </a:cubicBezTo>
                  <a:cubicBezTo>
                    <a:pt x="37391" y="61861"/>
                    <a:pt x="41673" y="62119"/>
                    <a:pt x="43736" y="59385"/>
                  </a:cubicBezTo>
                  <a:cubicBezTo>
                    <a:pt x="43788" y="59230"/>
                    <a:pt x="43891" y="59127"/>
                    <a:pt x="43943" y="58972"/>
                  </a:cubicBezTo>
                  <a:cubicBezTo>
                    <a:pt x="44940" y="58075"/>
                    <a:pt x="46033" y="57370"/>
                    <a:pt x="47362" y="57370"/>
                  </a:cubicBezTo>
                  <a:cubicBezTo>
                    <a:pt x="47408" y="57370"/>
                    <a:pt x="47455" y="57371"/>
                    <a:pt x="47502" y="57373"/>
                  </a:cubicBezTo>
                  <a:cubicBezTo>
                    <a:pt x="49229" y="57509"/>
                    <a:pt x="50676" y="58406"/>
                    <a:pt x="52336" y="58406"/>
                  </a:cubicBezTo>
                  <a:cubicBezTo>
                    <a:pt x="52560" y="58406"/>
                    <a:pt x="52789" y="58390"/>
                    <a:pt x="53022" y="58353"/>
                  </a:cubicBezTo>
                  <a:cubicBezTo>
                    <a:pt x="54724" y="58095"/>
                    <a:pt x="56169" y="57063"/>
                    <a:pt x="57407" y="55980"/>
                  </a:cubicBezTo>
                  <a:cubicBezTo>
                    <a:pt x="57820" y="55671"/>
                    <a:pt x="58129" y="55258"/>
                    <a:pt x="58490" y="55000"/>
                  </a:cubicBezTo>
                  <a:cubicBezTo>
                    <a:pt x="58748" y="54845"/>
                    <a:pt x="59006" y="54690"/>
                    <a:pt x="59264" y="54484"/>
                  </a:cubicBezTo>
                  <a:cubicBezTo>
                    <a:pt x="59728" y="54071"/>
                    <a:pt x="59625" y="53452"/>
                    <a:pt x="59625" y="52885"/>
                  </a:cubicBezTo>
                  <a:lnTo>
                    <a:pt x="59780" y="52833"/>
                  </a:lnTo>
                  <a:cubicBezTo>
                    <a:pt x="59974" y="52785"/>
                    <a:pt x="59986" y="52416"/>
                    <a:pt x="59771" y="52416"/>
                  </a:cubicBezTo>
                  <a:cubicBezTo>
                    <a:pt x="59758" y="52416"/>
                    <a:pt x="59744" y="52418"/>
                    <a:pt x="59728" y="52421"/>
                  </a:cubicBezTo>
                  <a:lnTo>
                    <a:pt x="59367" y="52421"/>
                  </a:lnTo>
                  <a:cubicBezTo>
                    <a:pt x="59264" y="52421"/>
                    <a:pt x="59161" y="52472"/>
                    <a:pt x="59109" y="52627"/>
                  </a:cubicBezTo>
                  <a:cubicBezTo>
                    <a:pt x="59109" y="52988"/>
                    <a:pt x="59058" y="53349"/>
                    <a:pt x="59006" y="53710"/>
                  </a:cubicBezTo>
                  <a:cubicBezTo>
                    <a:pt x="58851" y="54123"/>
                    <a:pt x="58336" y="54226"/>
                    <a:pt x="57974" y="54432"/>
                  </a:cubicBezTo>
                  <a:cubicBezTo>
                    <a:pt x="57252" y="54897"/>
                    <a:pt x="56633" y="55567"/>
                    <a:pt x="55963" y="56083"/>
                  </a:cubicBezTo>
                  <a:cubicBezTo>
                    <a:pt x="54863" y="57026"/>
                    <a:pt x="53434" y="57520"/>
                    <a:pt x="51995" y="57520"/>
                  </a:cubicBezTo>
                  <a:cubicBezTo>
                    <a:pt x="51544" y="57520"/>
                    <a:pt x="51092" y="57471"/>
                    <a:pt x="50649" y="57373"/>
                  </a:cubicBezTo>
                  <a:cubicBezTo>
                    <a:pt x="49503" y="57086"/>
                    <a:pt x="48431" y="56676"/>
                    <a:pt x="47331" y="56676"/>
                  </a:cubicBezTo>
                  <a:cubicBezTo>
                    <a:pt x="46846" y="56676"/>
                    <a:pt x="46356" y="56755"/>
                    <a:pt x="45851" y="56960"/>
                  </a:cubicBezTo>
                  <a:cubicBezTo>
                    <a:pt x="45387" y="57167"/>
                    <a:pt x="44974" y="57425"/>
                    <a:pt x="44562" y="57683"/>
                  </a:cubicBezTo>
                  <a:cubicBezTo>
                    <a:pt x="44871" y="56754"/>
                    <a:pt x="45129" y="55825"/>
                    <a:pt x="45335" y="54845"/>
                  </a:cubicBezTo>
                  <a:cubicBezTo>
                    <a:pt x="45697" y="53659"/>
                    <a:pt x="46161" y="52472"/>
                    <a:pt x="46780" y="51337"/>
                  </a:cubicBezTo>
                  <a:cubicBezTo>
                    <a:pt x="46935" y="51079"/>
                    <a:pt x="47089" y="50718"/>
                    <a:pt x="47193" y="50409"/>
                  </a:cubicBezTo>
                  <a:cubicBezTo>
                    <a:pt x="47966" y="49377"/>
                    <a:pt x="48843" y="48448"/>
                    <a:pt x="49824" y="47571"/>
                  </a:cubicBezTo>
                  <a:cubicBezTo>
                    <a:pt x="50030" y="47520"/>
                    <a:pt x="50288" y="47417"/>
                    <a:pt x="50443" y="47313"/>
                  </a:cubicBezTo>
                  <a:cubicBezTo>
                    <a:pt x="50752" y="47159"/>
                    <a:pt x="51010" y="46952"/>
                    <a:pt x="51217" y="46746"/>
                  </a:cubicBezTo>
                  <a:cubicBezTo>
                    <a:pt x="52721" y="46101"/>
                    <a:pt x="54763" y="45958"/>
                    <a:pt x="56507" y="45958"/>
                  </a:cubicBezTo>
                  <a:cubicBezTo>
                    <a:pt x="56855" y="45958"/>
                    <a:pt x="57192" y="45963"/>
                    <a:pt x="57510" y="45972"/>
                  </a:cubicBezTo>
                  <a:cubicBezTo>
                    <a:pt x="57824" y="45987"/>
                    <a:pt x="58138" y="45994"/>
                    <a:pt x="58451" y="45994"/>
                  </a:cubicBezTo>
                  <a:cubicBezTo>
                    <a:pt x="60355" y="45994"/>
                    <a:pt x="62253" y="45722"/>
                    <a:pt x="64113" y="45147"/>
                  </a:cubicBezTo>
                  <a:cubicBezTo>
                    <a:pt x="65042" y="44786"/>
                    <a:pt x="65764" y="44115"/>
                    <a:pt x="66693" y="43805"/>
                  </a:cubicBezTo>
                  <a:cubicBezTo>
                    <a:pt x="67725" y="43393"/>
                    <a:pt x="68911" y="43289"/>
                    <a:pt x="69891" y="42722"/>
                  </a:cubicBezTo>
                  <a:cubicBezTo>
                    <a:pt x="70407" y="42361"/>
                    <a:pt x="70871" y="41948"/>
                    <a:pt x="71284" y="41536"/>
                  </a:cubicBezTo>
                  <a:cubicBezTo>
                    <a:pt x="71784" y="41445"/>
                    <a:pt x="72307" y="41411"/>
                    <a:pt x="72832" y="41411"/>
                  </a:cubicBezTo>
                  <a:cubicBezTo>
                    <a:pt x="74094" y="41411"/>
                    <a:pt x="75371" y="41602"/>
                    <a:pt x="76391" y="41639"/>
                  </a:cubicBezTo>
                  <a:cubicBezTo>
                    <a:pt x="77348" y="41682"/>
                    <a:pt x="78396" y="41771"/>
                    <a:pt x="79443" y="41771"/>
                  </a:cubicBezTo>
                  <a:cubicBezTo>
                    <a:pt x="80880" y="41771"/>
                    <a:pt x="82316" y="41603"/>
                    <a:pt x="83510" y="40916"/>
                  </a:cubicBezTo>
                  <a:cubicBezTo>
                    <a:pt x="84594" y="40194"/>
                    <a:pt x="85419" y="39162"/>
                    <a:pt x="85883" y="37924"/>
                  </a:cubicBezTo>
                  <a:cubicBezTo>
                    <a:pt x="86503" y="36531"/>
                    <a:pt x="87225" y="35139"/>
                    <a:pt x="87792" y="33694"/>
                  </a:cubicBezTo>
                  <a:cubicBezTo>
                    <a:pt x="88050" y="32920"/>
                    <a:pt x="88257" y="31992"/>
                    <a:pt x="88876" y="31424"/>
                  </a:cubicBezTo>
                  <a:cubicBezTo>
                    <a:pt x="89546" y="30908"/>
                    <a:pt x="90320" y="30496"/>
                    <a:pt x="91145" y="30289"/>
                  </a:cubicBezTo>
                  <a:cubicBezTo>
                    <a:pt x="92796" y="29773"/>
                    <a:pt x="94499" y="29412"/>
                    <a:pt x="96201" y="29000"/>
                  </a:cubicBezTo>
                  <a:cubicBezTo>
                    <a:pt x="96346" y="28951"/>
                    <a:pt x="96265" y="28634"/>
                    <a:pt x="96002" y="28634"/>
                  </a:cubicBezTo>
                  <a:cubicBezTo>
                    <a:pt x="95983" y="28634"/>
                    <a:pt x="95964" y="28635"/>
                    <a:pt x="95943" y="28639"/>
                  </a:cubicBezTo>
                  <a:cubicBezTo>
                    <a:pt x="93518" y="29051"/>
                    <a:pt x="89443" y="29051"/>
                    <a:pt x="87844" y="31373"/>
                  </a:cubicBezTo>
                  <a:cubicBezTo>
                    <a:pt x="87483" y="31940"/>
                    <a:pt x="87173" y="32611"/>
                    <a:pt x="87018" y="33281"/>
                  </a:cubicBezTo>
                  <a:cubicBezTo>
                    <a:pt x="86657" y="34210"/>
                    <a:pt x="86245" y="35035"/>
                    <a:pt x="85832" y="35861"/>
                  </a:cubicBezTo>
                  <a:cubicBezTo>
                    <a:pt x="85006" y="37615"/>
                    <a:pt x="84594" y="39575"/>
                    <a:pt x="82737" y="40555"/>
                  </a:cubicBezTo>
                  <a:cubicBezTo>
                    <a:pt x="81790" y="41011"/>
                    <a:pt x="80724" y="41110"/>
                    <a:pt x="79652" y="41110"/>
                  </a:cubicBezTo>
                  <a:cubicBezTo>
                    <a:pt x="79147" y="41110"/>
                    <a:pt x="78641" y="41088"/>
                    <a:pt x="78145" y="41071"/>
                  </a:cubicBezTo>
                  <a:cubicBezTo>
                    <a:pt x="76907" y="41071"/>
                    <a:pt x="75721" y="41020"/>
                    <a:pt x="74483" y="40968"/>
                  </a:cubicBezTo>
                  <a:cubicBezTo>
                    <a:pt x="74044" y="40942"/>
                    <a:pt x="73593" y="40929"/>
                    <a:pt x="73141" y="40929"/>
                  </a:cubicBezTo>
                  <a:cubicBezTo>
                    <a:pt x="72690" y="40929"/>
                    <a:pt x="72239" y="40942"/>
                    <a:pt x="71800" y="40968"/>
                  </a:cubicBezTo>
                  <a:cubicBezTo>
                    <a:pt x="72522" y="40555"/>
                    <a:pt x="73193" y="40039"/>
                    <a:pt x="73709" y="39420"/>
                  </a:cubicBezTo>
                  <a:cubicBezTo>
                    <a:pt x="74637" y="38131"/>
                    <a:pt x="74173" y="36377"/>
                    <a:pt x="74070" y="34881"/>
                  </a:cubicBezTo>
                  <a:cubicBezTo>
                    <a:pt x="74070" y="33797"/>
                    <a:pt x="74276" y="32714"/>
                    <a:pt x="74637" y="31682"/>
                  </a:cubicBezTo>
                  <a:cubicBezTo>
                    <a:pt x="74792" y="30857"/>
                    <a:pt x="74895" y="30031"/>
                    <a:pt x="74895" y="29206"/>
                  </a:cubicBezTo>
                  <a:cubicBezTo>
                    <a:pt x="75153" y="27607"/>
                    <a:pt x="76443" y="27194"/>
                    <a:pt x="77526" y="26317"/>
                  </a:cubicBezTo>
                  <a:cubicBezTo>
                    <a:pt x="78300" y="25646"/>
                    <a:pt x="78713" y="24615"/>
                    <a:pt x="79538" y="24099"/>
                  </a:cubicBezTo>
                  <a:cubicBezTo>
                    <a:pt x="79768" y="23961"/>
                    <a:pt x="79670" y="23618"/>
                    <a:pt x="79427" y="23618"/>
                  </a:cubicBezTo>
                  <a:cubicBezTo>
                    <a:pt x="79397" y="23618"/>
                    <a:pt x="79366" y="23623"/>
                    <a:pt x="79332" y="23635"/>
                  </a:cubicBezTo>
                  <a:cubicBezTo>
                    <a:pt x="78661" y="23996"/>
                    <a:pt x="78094" y="24460"/>
                    <a:pt x="77629" y="25079"/>
                  </a:cubicBezTo>
                  <a:cubicBezTo>
                    <a:pt x="76959" y="25646"/>
                    <a:pt x="76288" y="26214"/>
                    <a:pt x="75566" y="26730"/>
                  </a:cubicBezTo>
                  <a:cubicBezTo>
                    <a:pt x="73812" y="28071"/>
                    <a:pt x="74379" y="29309"/>
                    <a:pt x="73915" y="31218"/>
                  </a:cubicBezTo>
                  <a:cubicBezTo>
                    <a:pt x="73554" y="32147"/>
                    <a:pt x="73296" y="33075"/>
                    <a:pt x="73141" y="34004"/>
                  </a:cubicBezTo>
                  <a:cubicBezTo>
                    <a:pt x="73038" y="34984"/>
                    <a:pt x="73244" y="35964"/>
                    <a:pt x="73244" y="36893"/>
                  </a:cubicBezTo>
                  <a:cubicBezTo>
                    <a:pt x="73244" y="38647"/>
                    <a:pt x="72419" y="39162"/>
                    <a:pt x="71181" y="40091"/>
                  </a:cubicBezTo>
                  <a:cubicBezTo>
                    <a:pt x="70407" y="40607"/>
                    <a:pt x="69840" y="41432"/>
                    <a:pt x="69014" y="41845"/>
                  </a:cubicBezTo>
                  <a:cubicBezTo>
                    <a:pt x="67931" y="42361"/>
                    <a:pt x="66693" y="42361"/>
                    <a:pt x="65609" y="42877"/>
                  </a:cubicBezTo>
                  <a:cubicBezTo>
                    <a:pt x="64526" y="43496"/>
                    <a:pt x="63391" y="43960"/>
                    <a:pt x="62205" y="44321"/>
                  </a:cubicBezTo>
                  <a:cubicBezTo>
                    <a:pt x="59832" y="44837"/>
                    <a:pt x="57562" y="44631"/>
                    <a:pt x="55240" y="44940"/>
                  </a:cubicBezTo>
                  <a:cubicBezTo>
                    <a:pt x="54467" y="45043"/>
                    <a:pt x="53693" y="45147"/>
                    <a:pt x="52919" y="45250"/>
                  </a:cubicBezTo>
                  <a:cubicBezTo>
                    <a:pt x="54209" y="44166"/>
                    <a:pt x="55498" y="43083"/>
                    <a:pt x="56736" y="41948"/>
                  </a:cubicBezTo>
                  <a:cubicBezTo>
                    <a:pt x="57923" y="40762"/>
                    <a:pt x="59006" y="40143"/>
                    <a:pt x="59677" y="38647"/>
                  </a:cubicBezTo>
                  <a:cubicBezTo>
                    <a:pt x="60399" y="37151"/>
                    <a:pt x="59986" y="35964"/>
                    <a:pt x="60296" y="34468"/>
                  </a:cubicBezTo>
                  <a:cubicBezTo>
                    <a:pt x="60554" y="33075"/>
                    <a:pt x="61689" y="31992"/>
                    <a:pt x="62566" y="30805"/>
                  </a:cubicBezTo>
                  <a:cubicBezTo>
                    <a:pt x="62630" y="30933"/>
                    <a:pt x="62733" y="31021"/>
                    <a:pt x="62839" y="31021"/>
                  </a:cubicBezTo>
                  <a:cubicBezTo>
                    <a:pt x="62904" y="31021"/>
                    <a:pt x="62971" y="30987"/>
                    <a:pt x="63030" y="30908"/>
                  </a:cubicBezTo>
                  <a:cubicBezTo>
                    <a:pt x="63494" y="30238"/>
                    <a:pt x="64010" y="29619"/>
                    <a:pt x="64526" y="29000"/>
                  </a:cubicBezTo>
                  <a:cubicBezTo>
                    <a:pt x="65145" y="28484"/>
                    <a:pt x="65971" y="28226"/>
                    <a:pt x="66486" y="27555"/>
                  </a:cubicBezTo>
                  <a:cubicBezTo>
                    <a:pt x="67312" y="26627"/>
                    <a:pt x="67363" y="25337"/>
                    <a:pt x="67312" y="24150"/>
                  </a:cubicBezTo>
                  <a:cubicBezTo>
                    <a:pt x="67157" y="20281"/>
                    <a:pt x="67002" y="16206"/>
                    <a:pt x="67570" y="12388"/>
                  </a:cubicBezTo>
                  <a:cubicBezTo>
                    <a:pt x="67673" y="10686"/>
                    <a:pt x="68086" y="9035"/>
                    <a:pt x="68705" y="7436"/>
                  </a:cubicBezTo>
                  <a:cubicBezTo>
                    <a:pt x="69375" y="6146"/>
                    <a:pt x="70407" y="5063"/>
                    <a:pt x="71026" y="3773"/>
                  </a:cubicBezTo>
                  <a:cubicBezTo>
                    <a:pt x="71439" y="2845"/>
                    <a:pt x="72419" y="420"/>
                    <a:pt x="70923" y="7"/>
                  </a:cubicBezTo>
                  <a:cubicBezTo>
                    <a:pt x="70909" y="3"/>
                    <a:pt x="70896" y="0"/>
                    <a:pt x="7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4921e0cf68_0_452"/>
            <p:cNvSpPr/>
            <p:nvPr/>
          </p:nvSpPr>
          <p:spPr>
            <a:xfrm>
              <a:off x="3864100" y="3558825"/>
              <a:ext cx="99125" cy="67750"/>
            </a:xfrm>
            <a:custGeom>
              <a:rect b="b" l="l" r="r" t="t"/>
              <a:pathLst>
                <a:path extrusionOk="0" h="2710" w="3965">
                  <a:moveTo>
                    <a:pt x="1084" y="0"/>
                  </a:moveTo>
                  <a:cubicBezTo>
                    <a:pt x="498" y="0"/>
                    <a:pt x="1" y="743"/>
                    <a:pt x="519" y="1301"/>
                  </a:cubicBezTo>
                  <a:cubicBezTo>
                    <a:pt x="1034" y="1713"/>
                    <a:pt x="1602" y="2074"/>
                    <a:pt x="2221" y="2281"/>
                  </a:cubicBezTo>
                  <a:lnTo>
                    <a:pt x="2066" y="2178"/>
                  </a:lnTo>
                  <a:lnTo>
                    <a:pt x="2066" y="2178"/>
                  </a:lnTo>
                  <a:cubicBezTo>
                    <a:pt x="2221" y="2229"/>
                    <a:pt x="2376" y="2332"/>
                    <a:pt x="2530" y="2435"/>
                  </a:cubicBezTo>
                  <a:cubicBezTo>
                    <a:pt x="2634" y="2487"/>
                    <a:pt x="2788" y="2539"/>
                    <a:pt x="2892" y="2590"/>
                  </a:cubicBezTo>
                  <a:cubicBezTo>
                    <a:pt x="2995" y="2590"/>
                    <a:pt x="3046" y="2642"/>
                    <a:pt x="3150" y="2693"/>
                  </a:cubicBezTo>
                  <a:cubicBezTo>
                    <a:pt x="3193" y="2704"/>
                    <a:pt x="3237" y="2709"/>
                    <a:pt x="3280" y="2709"/>
                  </a:cubicBezTo>
                  <a:cubicBezTo>
                    <a:pt x="3644" y="2709"/>
                    <a:pt x="3964" y="2340"/>
                    <a:pt x="3872" y="1971"/>
                  </a:cubicBezTo>
                  <a:cubicBezTo>
                    <a:pt x="3820" y="1816"/>
                    <a:pt x="3769" y="1713"/>
                    <a:pt x="3717" y="1558"/>
                  </a:cubicBezTo>
                  <a:cubicBezTo>
                    <a:pt x="3614" y="1404"/>
                    <a:pt x="3459" y="1249"/>
                    <a:pt x="3253" y="1146"/>
                  </a:cubicBezTo>
                  <a:cubicBezTo>
                    <a:pt x="3098" y="1043"/>
                    <a:pt x="2943" y="991"/>
                    <a:pt x="2737" y="888"/>
                  </a:cubicBezTo>
                  <a:cubicBezTo>
                    <a:pt x="2376" y="785"/>
                    <a:pt x="2066" y="578"/>
                    <a:pt x="1757" y="372"/>
                  </a:cubicBezTo>
                  <a:cubicBezTo>
                    <a:pt x="1705" y="320"/>
                    <a:pt x="1654" y="269"/>
                    <a:pt x="1602" y="217"/>
                  </a:cubicBezTo>
                  <a:cubicBezTo>
                    <a:pt x="1438" y="65"/>
                    <a:pt x="125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4921e0cf68_0_452"/>
            <p:cNvSpPr/>
            <p:nvPr/>
          </p:nvSpPr>
          <p:spPr>
            <a:xfrm>
              <a:off x="4630225" y="3154450"/>
              <a:ext cx="58075" cy="75775"/>
            </a:xfrm>
            <a:custGeom>
              <a:rect b="b" l="l" r="r" t="t"/>
              <a:pathLst>
                <a:path extrusionOk="0" h="3031" w="2323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4921e0cf68_0_452"/>
            <p:cNvSpPr/>
            <p:nvPr/>
          </p:nvSpPr>
          <p:spPr>
            <a:xfrm>
              <a:off x="4525900" y="2699575"/>
              <a:ext cx="1175" cy="600"/>
            </a:xfrm>
            <a:custGeom>
              <a:rect b="b" l="l" r="r" t="t"/>
              <a:pathLst>
                <a:path extrusionOk="0" h="24" w="47">
                  <a:moveTo>
                    <a:pt x="12" y="0"/>
                  </a:moveTo>
                  <a:cubicBezTo>
                    <a:pt x="1" y="0"/>
                    <a:pt x="12" y="23"/>
                    <a:pt x="47" y="23"/>
                  </a:cubicBezTo>
                  <a:cubicBezTo>
                    <a:pt x="30" y="6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4921e0cf68_0_452"/>
            <p:cNvSpPr/>
            <p:nvPr/>
          </p:nvSpPr>
          <p:spPr>
            <a:xfrm>
              <a:off x="4461275" y="2677900"/>
              <a:ext cx="78700" cy="42900"/>
            </a:xfrm>
            <a:custGeom>
              <a:rect b="b" l="l" r="r" t="t"/>
              <a:pathLst>
                <a:path extrusionOk="0" h="1716" w="3148">
                  <a:moveTo>
                    <a:pt x="768" y="1"/>
                  </a:moveTo>
                  <a:cubicBezTo>
                    <a:pt x="684" y="1"/>
                    <a:pt x="600" y="5"/>
                    <a:pt x="517" y="13"/>
                  </a:cubicBezTo>
                  <a:cubicBezTo>
                    <a:pt x="207" y="13"/>
                    <a:pt x="1" y="271"/>
                    <a:pt x="52" y="581"/>
                  </a:cubicBezTo>
                  <a:cubicBezTo>
                    <a:pt x="52" y="684"/>
                    <a:pt x="104" y="787"/>
                    <a:pt x="207" y="890"/>
                  </a:cubicBezTo>
                  <a:cubicBezTo>
                    <a:pt x="280" y="927"/>
                    <a:pt x="379" y="963"/>
                    <a:pt x="485" y="963"/>
                  </a:cubicBezTo>
                  <a:cubicBezTo>
                    <a:pt x="529" y="963"/>
                    <a:pt x="575" y="957"/>
                    <a:pt x="620" y="942"/>
                  </a:cubicBezTo>
                  <a:lnTo>
                    <a:pt x="1033" y="942"/>
                  </a:lnTo>
                  <a:lnTo>
                    <a:pt x="1136" y="993"/>
                  </a:lnTo>
                  <a:lnTo>
                    <a:pt x="1291" y="1045"/>
                  </a:lnTo>
                  <a:lnTo>
                    <a:pt x="1342" y="1045"/>
                  </a:lnTo>
                  <a:cubicBezTo>
                    <a:pt x="1445" y="1097"/>
                    <a:pt x="1497" y="1148"/>
                    <a:pt x="1600" y="1200"/>
                  </a:cubicBezTo>
                  <a:cubicBezTo>
                    <a:pt x="1652" y="1251"/>
                    <a:pt x="1858" y="1406"/>
                    <a:pt x="2013" y="1509"/>
                  </a:cubicBezTo>
                  <a:cubicBezTo>
                    <a:pt x="2116" y="1561"/>
                    <a:pt x="2219" y="1613"/>
                    <a:pt x="2322" y="1613"/>
                  </a:cubicBezTo>
                  <a:cubicBezTo>
                    <a:pt x="2374" y="1664"/>
                    <a:pt x="2477" y="1716"/>
                    <a:pt x="2529" y="1716"/>
                  </a:cubicBezTo>
                  <a:lnTo>
                    <a:pt x="2787" y="1716"/>
                  </a:lnTo>
                  <a:cubicBezTo>
                    <a:pt x="2993" y="1664"/>
                    <a:pt x="3148" y="1406"/>
                    <a:pt x="3045" y="1251"/>
                  </a:cubicBezTo>
                  <a:cubicBezTo>
                    <a:pt x="2993" y="1148"/>
                    <a:pt x="2941" y="1097"/>
                    <a:pt x="2838" y="1045"/>
                  </a:cubicBezTo>
                  <a:lnTo>
                    <a:pt x="2683" y="942"/>
                  </a:lnTo>
                  <a:lnTo>
                    <a:pt x="2632" y="890"/>
                  </a:lnTo>
                  <a:cubicBezTo>
                    <a:pt x="2632" y="890"/>
                    <a:pt x="2529" y="839"/>
                    <a:pt x="2529" y="787"/>
                  </a:cubicBezTo>
                  <a:cubicBezTo>
                    <a:pt x="2322" y="632"/>
                    <a:pt x="2168" y="529"/>
                    <a:pt x="2013" y="374"/>
                  </a:cubicBezTo>
                  <a:cubicBezTo>
                    <a:pt x="1624" y="115"/>
                    <a:pt x="1199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4921e0cf68_0_452"/>
            <p:cNvSpPr/>
            <p:nvPr/>
          </p:nvSpPr>
          <p:spPr>
            <a:xfrm>
              <a:off x="4675375" y="2816175"/>
              <a:ext cx="42575" cy="64550"/>
            </a:xfrm>
            <a:custGeom>
              <a:rect b="b" l="l" r="r" t="t"/>
              <a:pathLst>
                <a:path extrusionOk="0" h="2582" w="1703">
                  <a:moveTo>
                    <a:pt x="1351" y="0"/>
                  </a:moveTo>
                  <a:cubicBezTo>
                    <a:pt x="1297" y="0"/>
                    <a:pt x="1242" y="17"/>
                    <a:pt x="1187" y="54"/>
                  </a:cubicBezTo>
                  <a:cubicBezTo>
                    <a:pt x="981" y="157"/>
                    <a:pt x="826" y="260"/>
                    <a:pt x="723" y="415"/>
                  </a:cubicBezTo>
                  <a:cubicBezTo>
                    <a:pt x="568" y="570"/>
                    <a:pt x="413" y="776"/>
                    <a:pt x="310" y="931"/>
                  </a:cubicBezTo>
                  <a:cubicBezTo>
                    <a:pt x="104" y="1343"/>
                    <a:pt x="0" y="1756"/>
                    <a:pt x="0" y="2169"/>
                  </a:cubicBezTo>
                  <a:cubicBezTo>
                    <a:pt x="0" y="2375"/>
                    <a:pt x="207" y="2582"/>
                    <a:pt x="465" y="2582"/>
                  </a:cubicBezTo>
                  <a:cubicBezTo>
                    <a:pt x="671" y="2582"/>
                    <a:pt x="877" y="2375"/>
                    <a:pt x="877" y="2169"/>
                  </a:cubicBezTo>
                  <a:lnTo>
                    <a:pt x="877" y="1963"/>
                  </a:lnTo>
                  <a:cubicBezTo>
                    <a:pt x="877" y="1911"/>
                    <a:pt x="877" y="1911"/>
                    <a:pt x="877" y="1911"/>
                  </a:cubicBezTo>
                  <a:lnTo>
                    <a:pt x="877" y="1756"/>
                  </a:lnTo>
                  <a:cubicBezTo>
                    <a:pt x="877" y="1705"/>
                    <a:pt x="929" y="1601"/>
                    <a:pt x="981" y="1550"/>
                  </a:cubicBezTo>
                  <a:cubicBezTo>
                    <a:pt x="981" y="1550"/>
                    <a:pt x="981" y="1498"/>
                    <a:pt x="981" y="1498"/>
                  </a:cubicBezTo>
                  <a:lnTo>
                    <a:pt x="1032" y="1395"/>
                  </a:lnTo>
                  <a:cubicBezTo>
                    <a:pt x="1084" y="1240"/>
                    <a:pt x="1187" y="1086"/>
                    <a:pt x="1290" y="931"/>
                  </a:cubicBezTo>
                  <a:cubicBezTo>
                    <a:pt x="1342" y="879"/>
                    <a:pt x="1393" y="828"/>
                    <a:pt x="1445" y="724"/>
                  </a:cubicBezTo>
                  <a:lnTo>
                    <a:pt x="1496" y="621"/>
                  </a:lnTo>
                  <a:cubicBezTo>
                    <a:pt x="1651" y="518"/>
                    <a:pt x="1703" y="312"/>
                    <a:pt x="1651" y="157"/>
                  </a:cubicBezTo>
                  <a:cubicBezTo>
                    <a:pt x="1551" y="57"/>
                    <a:pt x="145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4921e0cf68_0_452"/>
            <p:cNvSpPr/>
            <p:nvPr/>
          </p:nvSpPr>
          <p:spPr>
            <a:xfrm>
              <a:off x="4648625" y="2716325"/>
              <a:ext cx="48300" cy="86900"/>
            </a:xfrm>
            <a:custGeom>
              <a:rect b="b" l="l" r="r" t="t"/>
              <a:pathLst>
                <a:path extrusionOk="0" h="3476" w="1932">
                  <a:moveTo>
                    <a:pt x="1550" y="1"/>
                  </a:moveTo>
                  <a:cubicBezTo>
                    <a:pt x="1511" y="1"/>
                    <a:pt x="1471" y="8"/>
                    <a:pt x="1432" y="24"/>
                  </a:cubicBezTo>
                  <a:cubicBezTo>
                    <a:pt x="812" y="179"/>
                    <a:pt x="658" y="901"/>
                    <a:pt x="606" y="1468"/>
                  </a:cubicBezTo>
                  <a:lnTo>
                    <a:pt x="606" y="1830"/>
                  </a:lnTo>
                  <a:cubicBezTo>
                    <a:pt x="606" y="1881"/>
                    <a:pt x="606" y="1984"/>
                    <a:pt x="606" y="2036"/>
                  </a:cubicBezTo>
                  <a:lnTo>
                    <a:pt x="606" y="2087"/>
                  </a:lnTo>
                  <a:cubicBezTo>
                    <a:pt x="606" y="2191"/>
                    <a:pt x="606" y="2242"/>
                    <a:pt x="555" y="2294"/>
                  </a:cubicBezTo>
                  <a:cubicBezTo>
                    <a:pt x="555" y="2294"/>
                    <a:pt x="555" y="2345"/>
                    <a:pt x="555" y="2345"/>
                  </a:cubicBezTo>
                  <a:cubicBezTo>
                    <a:pt x="503" y="2397"/>
                    <a:pt x="503" y="2449"/>
                    <a:pt x="451" y="2500"/>
                  </a:cubicBezTo>
                  <a:cubicBezTo>
                    <a:pt x="451" y="2552"/>
                    <a:pt x="400" y="2552"/>
                    <a:pt x="400" y="2603"/>
                  </a:cubicBezTo>
                  <a:cubicBezTo>
                    <a:pt x="1" y="2962"/>
                    <a:pt x="373" y="3475"/>
                    <a:pt x="777" y="3475"/>
                  </a:cubicBezTo>
                  <a:cubicBezTo>
                    <a:pt x="895" y="3475"/>
                    <a:pt x="1017" y="3431"/>
                    <a:pt x="1122" y="3326"/>
                  </a:cubicBezTo>
                  <a:cubicBezTo>
                    <a:pt x="1328" y="3068"/>
                    <a:pt x="1483" y="2810"/>
                    <a:pt x="1586" y="2500"/>
                  </a:cubicBezTo>
                  <a:cubicBezTo>
                    <a:pt x="1638" y="2191"/>
                    <a:pt x="1638" y="1933"/>
                    <a:pt x="1638" y="1623"/>
                  </a:cubicBezTo>
                  <a:lnTo>
                    <a:pt x="1638" y="1314"/>
                  </a:lnTo>
                  <a:cubicBezTo>
                    <a:pt x="1638" y="1210"/>
                    <a:pt x="1638" y="1159"/>
                    <a:pt x="1638" y="1107"/>
                  </a:cubicBezTo>
                  <a:lnTo>
                    <a:pt x="1638" y="1004"/>
                  </a:lnTo>
                  <a:cubicBezTo>
                    <a:pt x="1638" y="1004"/>
                    <a:pt x="1638" y="901"/>
                    <a:pt x="1689" y="849"/>
                  </a:cubicBezTo>
                  <a:lnTo>
                    <a:pt x="1689" y="798"/>
                  </a:lnTo>
                  <a:lnTo>
                    <a:pt x="1689" y="746"/>
                  </a:lnTo>
                  <a:lnTo>
                    <a:pt x="1741" y="695"/>
                  </a:lnTo>
                  <a:cubicBezTo>
                    <a:pt x="1793" y="591"/>
                    <a:pt x="1844" y="540"/>
                    <a:pt x="1844" y="488"/>
                  </a:cubicBezTo>
                  <a:lnTo>
                    <a:pt x="1844" y="437"/>
                  </a:lnTo>
                  <a:cubicBezTo>
                    <a:pt x="1931" y="219"/>
                    <a:pt x="1761" y="1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34921e0cf68_0_452"/>
            <p:cNvSpPr/>
            <p:nvPr/>
          </p:nvSpPr>
          <p:spPr>
            <a:xfrm>
              <a:off x="3744225" y="2298725"/>
              <a:ext cx="37425" cy="67650"/>
            </a:xfrm>
            <a:custGeom>
              <a:rect b="b" l="l" r="r" t="t"/>
              <a:pathLst>
                <a:path extrusionOk="0" h="2706" w="1497">
                  <a:moveTo>
                    <a:pt x="912" y="0"/>
                  </a:moveTo>
                  <a:cubicBezTo>
                    <a:pt x="882" y="0"/>
                    <a:pt x="853" y="4"/>
                    <a:pt x="825" y="13"/>
                  </a:cubicBezTo>
                  <a:cubicBezTo>
                    <a:pt x="619" y="65"/>
                    <a:pt x="516" y="220"/>
                    <a:pt x="516" y="426"/>
                  </a:cubicBezTo>
                  <a:lnTo>
                    <a:pt x="516" y="478"/>
                  </a:lnTo>
                  <a:lnTo>
                    <a:pt x="516" y="581"/>
                  </a:lnTo>
                  <a:lnTo>
                    <a:pt x="516" y="787"/>
                  </a:lnTo>
                  <a:lnTo>
                    <a:pt x="516" y="890"/>
                  </a:lnTo>
                  <a:cubicBezTo>
                    <a:pt x="516" y="890"/>
                    <a:pt x="516" y="942"/>
                    <a:pt x="516" y="994"/>
                  </a:cubicBezTo>
                  <a:cubicBezTo>
                    <a:pt x="464" y="1045"/>
                    <a:pt x="464" y="1148"/>
                    <a:pt x="464" y="1200"/>
                  </a:cubicBezTo>
                  <a:cubicBezTo>
                    <a:pt x="464" y="1252"/>
                    <a:pt x="413" y="1303"/>
                    <a:pt x="361" y="1406"/>
                  </a:cubicBezTo>
                  <a:lnTo>
                    <a:pt x="310" y="1509"/>
                  </a:lnTo>
                  <a:cubicBezTo>
                    <a:pt x="258" y="1613"/>
                    <a:pt x="155" y="1767"/>
                    <a:pt x="103" y="1922"/>
                  </a:cubicBezTo>
                  <a:cubicBezTo>
                    <a:pt x="52" y="2025"/>
                    <a:pt x="0" y="2180"/>
                    <a:pt x="52" y="2335"/>
                  </a:cubicBezTo>
                  <a:cubicBezTo>
                    <a:pt x="141" y="2560"/>
                    <a:pt x="349" y="2706"/>
                    <a:pt x="605" y="2706"/>
                  </a:cubicBezTo>
                  <a:cubicBezTo>
                    <a:pt x="643" y="2706"/>
                    <a:pt x="682" y="2703"/>
                    <a:pt x="722" y="2696"/>
                  </a:cubicBezTo>
                  <a:cubicBezTo>
                    <a:pt x="825" y="2644"/>
                    <a:pt x="929" y="2541"/>
                    <a:pt x="1032" y="2438"/>
                  </a:cubicBezTo>
                  <a:cubicBezTo>
                    <a:pt x="1187" y="2129"/>
                    <a:pt x="1290" y="1767"/>
                    <a:pt x="1444" y="1406"/>
                  </a:cubicBezTo>
                  <a:cubicBezTo>
                    <a:pt x="1496" y="1252"/>
                    <a:pt x="1496" y="1045"/>
                    <a:pt x="1496" y="839"/>
                  </a:cubicBezTo>
                  <a:cubicBezTo>
                    <a:pt x="1496" y="736"/>
                    <a:pt x="1444" y="633"/>
                    <a:pt x="1393" y="529"/>
                  </a:cubicBezTo>
                  <a:cubicBezTo>
                    <a:pt x="1341" y="426"/>
                    <a:pt x="1341" y="323"/>
                    <a:pt x="1290" y="220"/>
                  </a:cubicBezTo>
                  <a:cubicBezTo>
                    <a:pt x="1205" y="92"/>
                    <a:pt x="1050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34921e0cf68_0_452"/>
            <p:cNvSpPr/>
            <p:nvPr/>
          </p:nvSpPr>
          <p:spPr>
            <a:xfrm>
              <a:off x="3842075" y="2298200"/>
              <a:ext cx="57475" cy="74150"/>
            </a:xfrm>
            <a:custGeom>
              <a:rect b="b" l="l" r="r" t="t"/>
              <a:pathLst>
                <a:path extrusionOk="0" h="2966" w="2299">
                  <a:moveTo>
                    <a:pt x="604" y="1"/>
                  </a:moveTo>
                  <a:cubicBezTo>
                    <a:pt x="289" y="1"/>
                    <a:pt x="0" y="429"/>
                    <a:pt x="316" y="705"/>
                  </a:cubicBezTo>
                  <a:lnTo>
                    <a:pt x="471" y="860"/>
                  </a:lnTo>
                  <a:lnTo>
                    <a:pt x="523" y="911"/>
                  </a:lnTo>
                  <a:cubicBezTo>
                    <a:pt x="574" y="1015"/>
                    <a:pt x="626" y="1118"/>
                    <a:pt x="677" y="1221"/>
                  </a:cubicBezTo>
                  <a:cubicBezTo>
                    <a:pt x="832" y="1427"/>
                    <a:pt x="884" y="1582"/>
                    <a:pt x="987" y="1788"/>
                  </a:cubicBezTo>
                  <a:cubicBezTo>
                    <a:pt x="1038" y="2046"/>
                    <a:pt x="1193" y="2253"/>
                    <a:pt x="1296" y="2459"/>
                  </a:cubicBezTo>
                  <a:cubicBezTo>
                    <a:pt x="1451" y="2614"/>
                    <a:pt x="1606" y="2820"/>
                    <a:pt x="1812" y="2923"/>
                  </a:cubicBezTo>
                  <a:cubicBezTo>
                    <a:pt x="1851" y="2953"/>
                    <a:pt x="1894" y="2965"/>
                    <a:pt x="1936" y="2965"/>
                  </a:cubicBezTo>
                  <a:cubicBezTo>
                    <a:pt x="2119" y="2965"/>
                    <a:pt x="2299" y="2730"/>
                    <a:pt x="2173" y="2562"/>
                  </a:cubicBezTo>
                  <a:cubicBezTo>
                    <a:pt x="2122" y="2459"/>
                    <a:pt x="2070" y="2356"/>
                    <a:pt x="2019" y="2253"/>
                  </a:cubicBezTo>
                  <a:lnTo>
                    <a:pt x="1967" y="2201"/>
                  </a:lnTo>
                  <a:cubicBezTo>
                    <a:pt x="1967" y="2201"/>
                    <a:pt x="1915" y="2046"/>
                    <a:pt x="1915" y="1995"/>
                  </a:cubicBezTo>
                  <a:cubicBezTo>
                    <a:pt x="1864" y="1943"/>
                    <a:pt x="1812" y="1788"/>
                    <a:pt x="1761" y="1685"/>
                  </a:cubicBezTo>
                  <a:lnTo>
                    <a:pt x="1709" y="1582"/>
                  </a:lnTo>
                  <a:lnTo>
                    <a:pt x="1658" y="1427"/>
                  </a:lnTo>
                  <a:cubicBezTo>
                    <a:pt x="1503" y="963"/>
                    <a:pt x="1245" y="550"/>
                    <a:pt x="884" y="138"/>
                  </a:cubicBezTo>
                  <a:cubicBezTo>
                    <a:pt x="799" y="41"/>
                    <a:pt x="70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4921e0cf68_0_452"/>
            <p:cNvSpPr/>
            <p:nvPr/>
          </p:nvSpPr>
          <p:spPr>
            <a:xfrm>
              <a:off x="3780325" y="2182000"/>
              <a:ext cx="36125" cy="35500"/>
            </a:xfrm>
            <a:custGeom>
              <a:rect b="b" l="l" r="r" t="t"/>
              <a:pathLst>
                <a:path extrusionOk="0" h="1420" w="1445">
                  <a:moveTo>
                    <a:pt x="1239" y="1"/>
                  </a:moveTo>
                  <a:cubicBezTo>
                    <a:pt x="1200" y="1"/>
                    <a:pt x="1161" y="14"/>
                    <a:pt x="1135" y="40"/>
                  </a:cubicBezTo>
                  <a:cubicBezTo>
                    <a:pt x="981" y="194"/>
                    <a:pt x="826" y="401"/>
                    <a:pt x="671" y="555"/>
                  </a:cubicBezTo>
                  <a:cubicBezTo>
                    <a:pt x="620" y="555"/>
                    <a:pt x="568" y="607"/>
                    <a:pt x="516" y="607"/>
                  </a:cubicBezTo>
                  <a:cubicBezTo>
                    <a:pt x="465" y="659"/>
                    <a:pt x="362" y="659"/>
                    <a:pt x="258" y="659"/>
                  </a:cubicBezTo>
                  <a:cubicBezTo>
                    <a:pt x="155" y="710"/>
                    <a:pt x="104" y="762"/>
                    <a:pt x="52" y="865"/>
                  </a:cubicBezTo>
                  <a:cubicBezTo>
                    <a:pt x="0" y="968"/>
                    <a:pt x="0" y="1071"/>
                    <a:pt x="52" y="1174"/>
                  </a:cubicBezTo>
                  <a:cubicBezTo>
                    <a:pt x="104" y="1278"/>
                    <a:pt x="155" y="1329"/>
                    <a:pt x="258" y="1381"/>
                  </a:cubicBezTo>
                  <a:cubicBezTo>
                    <a:pt x="310" y="1407"/>
                    <a:pt x="362" y="1420"/>
                    <a:pt x="413" y="1420"/>
                  </a:cubicBezTo>
                  <a:cubicBezTo>
                    <a:pt x="465" y="1420"/>
                    <a:pt x="516" y="1407"/>
                    <a:pt x="568" y="1381"/>
                  </a:cubicBezTo>
                  <a:cubicBezTo>
                    <a:pt x="774" y="1278"/>
                    <a:pt x="981" y="1071"/>
                    <a:pt x="1135" y="865"/>
                  </a:cubicBezTo>
                  <a:cubicBezTo>
                    <a:pt x="1239" y="659"/>
                    <a:pt x="1290" y="452"/>
                    <a:pt x="1393" y="194"/>
                  </a:cubicBezTo>
                  <a:cubicBezTo>
                    <a:pt x="1445" y="143"/>
                    <a:pt x="1445" y="40"/>
                    <a:pt x="1342" y="40"/>
                  </a:cubicBezTo>
                  <a:cubicBezTo>
                    <a:pt x="1316" y="14"/>
                    <a:pt x="127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4921e0cf68_0_452"/>
            <p:cNvSpPr/>
            <p:nvPr/>
          </p:nvSpPr>
          <p:spPr>
            <a:xfrm>
              <a:off x="3891250" y="2089475"/>
              <a:ext cx="21950" cy="50975"/>
            </a:xfrm>
            <a:custGeom>
              <a:rect b="b" l="l" r="r" t="t"/>
              <a:pathLst>
                <a:path extrusionOk="0" h="2039" w="878">
                  <a:moveTo>
                    <a:pt x="419" y="0"/>
                  </a:moveTo>
                  <a:cubicBezTo>
                    <a:pt x="297" y="0"/>
                    <a:pt x="181" y="78"/>
                    <a:pt x="155" y="233"/>
                  </a:cubicBezTo>
                  <a:cubicBezTo>
                    <a:pt x="155" y="336"/>
                    <a:pt x="155" y="387"/>
                    <a:pt x="155" y="491"/>
                  </a:cubicBezTo>
                  <a:lnTo>
                    <a:pt x="103" y="852"/>
                  </a:lnTo>
                  <a:lnTo>
                    <a:pt x="0" y="1625"/>
                  </a:lnTo>
                  <a:cubicBezTo>
                    <a:pt x="0" y="1729"/>
                    <a:pt x="52" y="1832"/>
                    <a:pt x="155" y="1935"/>
                  </a:cubicBezTo>
                  <a:cubicBezTo>
                    <a:pt x="206" y="1987"/>
                    <a:pt x="310" y="2038"/>
                    <a:pt x="464" y="2038"/>
                  </a:cubicBezTo>
                  <a:cubicBezTo>
                    <a:pt x="568" y="2038"/>
                    <a:pt x="671" y="1987"/>
                    <a:pt x="774" y="1935"/>
                  </a:cubicBezTo>
                  <a:cubicBezTo>
                    <a:pt x="825" y="1832"/>
                    <a:pt x="877" y="1729"/>
                    <a:pt x="877" y="1625"/>
                  </a:cubicBezTo>
                  <a:lnTo>
                    <a:pt x="774" y="852"/>
                  </a:lnTo>
                  <a:lnTo>
                    <a:pt x="722" y="491"/>
                  </a:lnTo>
                  <a:cubicBezTo>
                    <a:pt x="722" y="387"/>
                    <a:pt x="722" y="336"/>
                    <a:pt x="722" y="233"/>
                  </a:cubicBezTo>
                  <a:cubicBezTo>
                    <a:pt x="671" y="7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4921e0cf68_0_452"/>
            <p:cNvSpPr/>
            <p:nvPr/>
          </p:nvSpPr>
          <p:spPr>
            <a:xfrm>
              <a:off x="4105325" y="2179550"/>
              <a:ext cx="90300" cy="53425"/>
            </a:xfrm>
            <a:custGeom>
              <a:rect b="b" l="l" r="r" t="t"/>
              <a:pathLst>
                <a:path extrusionOk="0" h="2137" w="3612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4921e0cf68_0_452"/>
            <p:cNvSpPr/>
            <p:nvPr/>
          </p:nvSpPr>
          <p:spPr>
            <a:xfrm>
              <a:off x="4124675" y="2352975"/>
              <a:ext cx="67750" cy="75525"/>
            </a:xfrm>
            <a:custGeom>
              <a:rect b="b" l="l" r="r" t="t"/>
              <a:pathLst>
                <a:path extrusionOk="0" h="3021" w="271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4921e0cf68_0_452"/>
            <p:cNvSpPr/>
            <p:nvPr/>
          </p:nvSpPr>
          <p:spPr>
            <a:xfrm>
              <a:off x="4158200" y="2042400"/>
              <a:ext cx="33550" cy="43875"/>
            </a:xfrm>
            <a:custGeom>
              <a:rect b="b" l="l" r="r" t="t"/>
              <a:pathLst>
                <a:path extrusionOk="0" h="1755" w="1342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4921e0cf68_0_452"/>
            <p:cNvSpPr/>
            <p:nvPr/>
          </p:nvSpPr>
          <p:spPr>
            <a:xfrm>
              <a:off x="4198075" y="2284850"/>
              <a:ext cx="73225" cy="31075"/>
            </a:xfrm>
            <a:custGeom>
              <a:rect b="b" l="l" r="r" t="t"/>
              <a:pathLst>
                <a:path extrusionOk="0" h="1243" w="2929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34921e0cf68_0_452"/>
            <p:cNvSpPr/>
            <p:nvPr/>
          </p:nvSpPr>
          <p:spPr>
            <a:xfrm>
              <a:off x="4248475" y="2140425"/>
              <a:ext cx="65800" cy="23225"/>
            </a:xfrm>
            <a:custGeom>
              <a:rect b="b" l="l" r="r" t="t"/>
              <a:pathLst>
                <a:path extrusionOk="0" h="929" w="2632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4921e0cf68_0_452"/>
            <p:cNvSpPr/>
            <p:nvPr/>
          </p:nvSpPr>
          <p:spPr>
            <a:xfrm>
              <a:off x="3291525" y="2590525"/>
              <a:ext cx="70975" cy="59350"/>
            </a:xfrm>
            <a:custGeom>
              <a:rect b="b" l="l" r="r" t="t"/>
              <a:pathLst>
                <a:path extrusionOk="0" h="2374" w="2839">
                  <a:moveTo>
                    <a:pt x="2219" y="0"/>
                  </a:moveTo>
                  <a:cubicBezTo>
                    <a:pt x="2116" y="0"/>
                    <a:pt x="2013" y="52"/>
                    <a:pt x="1961" y="155"/>
                  </a:cubicBezTo>
                  <a:lnTo>
                    <a:pt x="1755" y="310"/>
                  </a:lnTo>
                  <a:lnTo>
                    <a:pt x="1394" y="619"/>
                  </a:lnTo>
                  <a:lnTo>
                    <a:pt x="1497" y="516"/>
                  </a:lnTo>
                  <a:lnTo>
                    <a:pt x="1497" y="516"/>
                  </a:lnTo>
                  <a:cubicBezTo>
                    <a:pt x="1445" y="568"/>
                    <a:pt x="1342" y="619"/>
                    <a:pt x="1290" y="671"/>
                  </a:cubicBezTo>
                  <a:lnTo>
                    <a:pt x="1187" y="826"/>
                  </a:lnTo>
                  <a:lnTo>
                    <a:pt x="1032" y="929"/>
                  </a:lnTo>
                  <a:cubicBezTo>
                    <a:pt x="929" y="980"/>
                    <a:pt x="878" y="1032"/>
                    <a:pt x="826" y="1084"/>
                  </a:cubicBezTo>
                  <a:lnTo>
                    <a:pt x="671" y="1135"/>
                  </a:lnTo>
                  <a:lnTo>
                    <a:pt x="620" y="1135"/>
                  </a:lnTo>
                  <a:cubicBezTo>
                    <a:pt x="310" y="1135"/>
                    <a:pt x="1" y="1393"/>
                    <a:pt x="1" y="1754"/>
                  </a:cubicBezTo>
                  <a:cubicBezTo>
                    <a:pt x="1" y="2064"/>
                    <a:pt x="259" y="2373"/>
                    <a:pt x="620" y="2373"/>
                  </a:cubicBezTo>
                  <a:cubicBezTo>
                    <a:pt x="1187" y="2373"/>
                    <a:pt x="1703" y="2115"/>
                    <a:pt x="2064" y="1754"/>
                  </a:cubicBezTo>
                  <a:cubicBezTo>
                    <a:pt x="2271" y="1548"/>
                    <a:pt x="2425" y="1342"/>
                    <a:pt x="2529" y="1084"/>
                  </a:cubicBezTo>
                  <a:lnTo>
                    <a:pt x="2683" y="826"/>
                  </a:lnTo>
                  <a:cubicBezTo>
                    <a:pt x="2735" y="774"/>
                    <a:pt x="2735" y="774"/>
                    <a:pt x="2786" y="723"/>
                  </a:cubicBezTo>
                  <a:cubicBezTo>
                    <a:pt x="2786" y="619"/>
                    <a:pt x="2838" y="516"/>
                    <a:pt x="2838" y="413"/>
                  </a:cubicBezTo>
                  <a:cubicBezTo>
                    <a:pt x="2838" y="155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4921e0cf68_0_452"/>
            <p:cNvSpPr/>
            <p:nvPr/>
          </p:nvSpPr>
          <p:spPr>
            <a:xfrm>
              <a:off x="3481125" y="2557500"/>
              <a:ext cx="119250" cy="72500"/>
            </a:xfrm>
            <a:custGeom>
              <a:rect b="b" l="l" r="r" t="t"/>
              <a:pathLst>
                <a:path extrusionOk="0" h="2900" w="477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34921e0cf68_0_452"/>
            <p:cNvSpPr/>
            <p:nvPr/>
          </p:nvSpPr>
          <p:spPr>
            <a:xfrm>
              <a:off x="2720200" y="2375925"/>
              <a:ext cx="58050" cy="48775"/>
            </a:xfrm>
            <a:custGeom>
              <a:rect b="b" l="l" r="r" t="t"/>
              <a:pathLst>
                <a:path extrusionOk="0" h="1951" w="2322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4921e0cf68_0_452"/>
            <p:cNvSpPr/>
            <p:nvPr/>
          </p:nvSpPr>
          <p:spPr>
            <a:xfrm>
              <a:off x="2776950" y="2110375"/>
              <a:ext cx="79975" cy="76450"/>
            </a:xfrm>
            <a:custGeom>
              <a:rect b="b" l="l" r="r" t="t"/>
              <a:pathLst>
                <a:path extrusionOk="0" h="3058" w="3199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4921e0cf68_0_452"/>
            <p:cNvSpPr/>
            <p:nvPr/>
          </p:nvSpPr>
          <p:spPr>
            <a:xfrm>
              <a:off x="2836275" y="2118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4921e0cf68_0_452"/>
            <p:cNvSpPr/>
            <p:nvPr/>
          </p:nvSpPr>
          <p:spPr>
            <a:xfrm>
              <a:off x="3056325" y="2265000"/>
              <a:ext cx="106250" cy="65025"/>
            </a:xfrm>
            <a:custGeom>
              <a:rect b="b" l="l" r="r" t="t"/>
              <a:pathLst>
                <a:path extrusionOk="0" h="2601" w="425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4921e0cf68_0_452"/>
            <p:cNvSpPr/>
            <p:nvPr/>
          </p:nvSpPr>
          <p:spPr>
            <a:xfrm>
              <a:off x="3219300" y="3289525"/>
              <a:ext cx="38725" cy="26800"/>
            </a:xfrm>
            <a:custGeom>
              <a:rect b="b" l="l" r="r" t="t"/>
              <a:pathLst>
                <a:path extrusionOk="0" h="1072" w="1549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4921e0cf68_0_452"/>
            <p:cNvSpPr/>
            <p:nvPr/>
          </p:nvSpPr>
          <p:spPr>
            <a:xfrm>
              <a:off x="3575275" y="2903075"/>
              <a:ext cx="99325" cy="44775"/>
            </a:xfrm>
            <a:custGeom>
              <a:rect b="b" l="l" r="r" t="t"/>
              <a:pathLst>
                <a:path extrusionOk="0" h="1791" w="3973">
                  <a:moveTo>
                    <a:pt x="861" y="0"/>
                  </a:moveTo>
                  <a:cubicBezTo>
                    <a:pt x="712" y="0"/>
                    <a:pt x="562" y="13"/>
                    <a:pt x="413" y="34"/>
                  </a:cubicBezTo>
                  <a:cubicBezTo>
                    <a:pt x="155" y="86"/>
                    <a:pt x="0" y="395"/>
                    <a:pt x="52" y="653"/>
                  </a:cubicBezTo>
                  <a:cubicBezTo>
                    <a:pt x="138" y="868"/>
                    <a:pt x="331" y="976"/>
                    <a:pt x="542" y="976"/>
                  </a:cubicBezTo>
                  <a:cubicBezTo>
                    <a:pt x="585" y="976"/>
                    <a:pt x="628" y="971"/>
                    <a:pt x="671" y="963"/>
                  </a:cubicBezTo>
                  <a:lnTo>
                    <a:pt x="980" y="963"/>
                  </a:lnTo>
                  <a:cubicBezTo>
                    <a:pt x="1135" y="963"/>
                    <a:pt x="1238" y="1066"/>
                    <a:pt x="1341" y="1066"/>
                  </a:cubicBezTo>
                  <a:cubicBezTo>
                    <a:pt x="1316" y="1066"/>
                    <a:pt x="1354" y="1079"/>
                    <a:pt x="1380" y="1085"/>
                  </a:cubicBezTo>
                  <a:lnTo>
                    <a:pt x="1380" y="1085"/>
                  </a:lnTo>
                  <a:lnTo>
                    <a:pt x="1341" y="1066"/>
                  </a:lnTo>
                  <a:lnTo>
                    <a:pt x="1341" y="1066"/>
                  </a:lnTo>
                  <a:cubicBezTo>
                    <a:pt x="1393" y="1083"/>
                    <a:pt x="1404" y="1089"/>
                    <a:pt x="1399" y="1089"/>
                  </a:cubicBezTo>
                  <a:cubicBezTo>
                    <a:pt x="1396" y="1089"/>
                    <a:pt x="1389" y="1087"/>
                    <a:pt x="1380" y="1085"/>
                  </a:cubicBezTo>
                  <a:lnTo>
                    <a:pt x="1380" y="1085"/>
                  </a:lnTo>
                  <a:lnTo>
                    <a:pt x="1444" y="1118"/>
                  </a:lnTo>
                  <a:lnTo>
                    <a:pt x="1651" y="1221"/>
                  </a:lnTo>
                  <a:lnTo>
                    <a:pt x="2012" y="1427"/>
                  </a:lnTo>
                  <a:cubicBezTo>
                    <a:pt x="2351" y="1664"/>
                    <a:pt x="2734" y="1790"/>
                    <a:pt x="3133" y="1790"/>
                  </a:cubicBezTo>
                  <a:cubicBezTo>
                    <a:pt x="3341" y="1790"/>
                    <a:pt x="3554" y="1756"/>
                    <a:pt x="3766" y="1685"/>
                  </a:cubicBezTo>
                  <a:cubicBezTo>
                    <a:pt x="3869" y="1633"/>
                    <a:pt x="3972" y="1530"/>
                    <a:pt x="3972" y="1375"/>
                  </a:cubicBezTo>
                  <a:cubicBezTo>
                    <a:pt x="3972" y="1241"/>
                    <a:pt x="3856" y="1107"/>
                    <a:pt x="3691" y="1107"/>
                  </a:cubicBezTo>
                  <a:cubicBezTo>
                    <a:pt x="3666" y="1107"/>
                    <a:pt x="3639" y="1111"/>
                    <a:pt x="3611" y="1118"/>
                  </a:cubicBezTo>
                  <a:cubicBezTo>
                    <a:pt x="3508" y="1118"/>
                    <a:pt x="3405" y="1066"/>
                    <a:pt x="3250" y="1066"/>
                  </a:cubicBezTo>
                  <a:lnTo>
                    <a:pt x="3198" y="1014"/>
                  </a:lnTo>
                  <a:lnTo>
                    <a:pt x="2992" y="911"/>
                  </a:lnTo>
                  <a:lnTo>
                    <a:pt x="2837" y="808"/>
                  </a:lnTo>
                  <a:lnTo>
                    <a:pt x="2734" y="756"/>
                  </a:lnTo>
                  <a:cubicBezTo>
                    <a:pt x="2631" y="653"/>
                    <a:pt x="2476" y="602"/>
                    <a:pt x="2321" y="498"/>
                  </a:cubicBezTo>
                  <a:cubicBezTo>
                    <a:pt x="2064" y="344"/>
                    <a:pt x="1806" y="189"/>
                    <a:pt x="1496" y="86"/>
                  </a:cubicBezTo>
                  <a:cubicBezTo>
                    <a:pt x="1285" y="25"/>
                    <a:pt x="107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4921e0cf68_0_452"/>
            <p:cNvSpPr/>
            <p:nvPr/>
          </p:nvSpPr>
          <p:spPr>
            <a:xfrm>
              <a:off x="3835775" y="2776225"/>
              <a:ext cx="87725" cy="36150"/>
            </a:xfrm>
            <a:custGeom>
              <a:rect b="b" l="l" r="r" t="t"/>
              <a:pathLst>
                <a:path extrusionOk="0" h="1446" w="3509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4921e0cf68_0_452"/>
            <p:cNvSpPr/>
            <p:nvPr/>
          </p:nvSpPr>
          <p:spPr>
            <a:xfrm>
              <a:off x="4025375" y="2669525"/>
              <a:ext cx="42575" cy="21625"/>
            </a:xfrm>
            <a:custGeom>
              <a:rect b="b" l="l" r="r" t="t"/>
              <a:pathLst>
                <a:path extrusionOk="0" h="865" w="1703">
                  <a:moveTo>
                    <a:pt x="1219" y="0"/>
                  </a:moveTo>
                  <a:cubicBezTo>
                    <a:pt x="1187" y="0"/>
                    <a:pt x="1161" y="13"/>
                    <a:pt x="1135" y="39"/>
                  </a:cubicBezTo>
                  <a:lnTo>
                    <a:pt x="413" y="39"/>
                  </a:lnTo>
                  <a:cubicBezTo>
                    <a:pt x="310" y="39"/>
                    <a:pt x="207" y="90"/>
                    <a:pt x="155" y="142"/>
                  </a:cubicBezTo>
                  <a:cubicBezTo>
                    <a:pt x="52" y="245"/>
                    <a:pt x="0" y="348"/>
                    <a:pt x="0" y="451"/>
                  </a:cubicBezTo>
                  <a:cubicBezTo>
                    <a:pt x="0" y="555"/>
                    <a:pt x="52" y="658"/>
                    <a:pt x="155" y="709"/>
                  </a:cubicBezTo>
                  <a:cubicBezTo>
                    <a:pt x="207" y="813"/>
                    <a:pt x="310" y="864"/>
                    <a:pt x="413" y="864"/>
                  </a:cubicBezTo>
                  <a:lnTo>
                    <a:pt x="1290" y="864"/>
                  </a:lnTo>
                  <a:lnTo>
                    <a:pt x="1445" y="813"/>
                  </a:lnTo>
                  <a:cubicBezTo>
                    <a:pt x="1496" y="761"/>
                    <a:pt x="1548" y="761"/>
                    <a:pt x="1599" y="709"/>
                  </a:cubicBezTo>
                  <a:cubicBezTo>
                    <a:pt x="1651" y="606"/>
                    <a:pt x="1703" y="555"/>
                    <a:pt x="1703" y="503"/>
                  </a:cubicBezTo>
                  <a:cubicBezTo>
                    <a:pt x="1703" y="400"/>
                    <a:pt x="1703" y="297"/>
                    <a:pt x="1651" y="245"/>
                  </a:cubicBezTo>
                  <a:cubicBezTo>
                    <a:pt x="1599" y="142"/>
                    <a:pt x="1496" y="90"/>
                    <a:pt x="1445" y="39"/>
                  </a:cubicBezTo>
                  <a:lnTo>
                    <a:pt x="1341" y="39"/>
                  </a:lnTo>
                  <a:cubicBezTo>
                    <a:pt x="1290" y="13"/>
                    <a:pt x="1251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4921e0cf68_0_452"/>
            <p:cNvSpPr/>
            <p:nvPr/>
          </p:nvSpPr>
          <p:spPr>
            <a:xfrm>
              <a:off x="4171100" y="2972275"/>
              <a:ext cx="2600" cy="1300"/>
            </a:xfrm>
            <a:custGeom>
              <a:rect b="b" l="l" r="r" t="t"/>
              <a:pathLst>
                <a:path extrusionOk="0" h="52" w="104">
                  <a:moveTo>
                    <a:pt x="104" y="52"/>
                  </a:moveTo>
                  <a:cubicBezTo>
                    <a:pt x="104" y="52"/>
                    <a:pt x="1" y="0"/>
                    <a:pt x="104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4921e0cf68_0_452"/>
            <p:cNvSpPr/>
            <p:nvPr/>
          </p:nvSpPr>
          <p:spPr>
            <a:xfrm>
              <a:off x="4119575" y="2913075"/>
              <a:ext cx="87675" cy="70025"/>
            </a:xfrm>
            <a:custGeom>
              <a:rect b="b" l="l" r="r" t="t"/>
              <a:pathLst>
                <a:path extrusionOk="0" h="2801" w="3507">
                  <a:moveTo>
                    <a:pt x="742" y="0"/>
                  </a:moveTo>
                  <a:cubicBezTo>
                    <a:pt x="350" y="0"/>
                    <a:pt x="0" y="513"/>
                    <a:pt x="359" y="872"/>
                  </a:cubicBezTo>
                  <a:cubicBezTo>
                    <a:pt x="669" y="1233"/>
                    <a:pt x="1030" y="1595"/>
                    <a:pt x="1443" y="1904"/>
                  </a:cubicBezTo>
                  <a:lnTo>
                    <a:pt x="2062" y="2420"/>
                  </a:lnTo>
                  <a:lnTo>
                    <a:pt x="2113" y="2420"/>
                  </a:lnTo>
                  <a:lnTo>
                    <a:pt x="2268" y="2523"/>
                  </a:lnTo>
                  <a:cubicBezTo>
                    <a:pt x="2371" y="2626"/>
                    <a:pt x="2474" y="2678"/>
                    <a:pt x="2629" y="2729"/>
                  </a:cubicBezTo>
                  <a:lnTo>
                    <a:pt x="2784" y="2781"/>
                  </a:lnTo>
                  <a:cubicBezTo>
                    <a:pt x="2835" y="2794"/>
                    <a:pt x="2884" y="2800"/>
                    <a:pt x="2930" y="2800"/>
                  </a:cubicBezTo>
                  <a:cubicBezTo>
                    <a:pt x="3068" y="2800"/>
                    <a:pt x="3184" y="2742"/>
                    <a:pt x="3300" y="2626"/>
                  </a:cubicBezTo>
                  <a:cubicBezTo>
                    <a:pt x="3454" y="2523"/>
                    <a:pt x="3506" y="2368"/>
                    <a:pt x="3454" y="2162"/>
                  </a:cubicBezTo>
                  <a:cubicBezTo>
                    <a:pt x="3403" y="2007"/>
                    <a:pt x="3300" y="1801"/>
                    <a:pt x="3145" y="1698"/>
                  </a:cubicBezTo>
                  <a:lnTo>
                    <a:pt x="2784" y="1388"/>
                  </a:lnTo>
                  <a:cubicBezTo>
                    <a:pt x="2577" y="1233"/>
                    <a:pt x="2423" y="1130"/>
                    <a:pt x="2216" y="975"/>
                  </a:cubicBezTo>
                  <a:lnTo>
                    <a:pt x="1597" y="563"/>
                  </a:lnTo>
                  <a:lnTo>
                    <a:pt x="1443" y="460"/>
                  </a:lnTo>
                  <a:lnTo>
                    <a:pt x="1391" y="408"/>
                  </a:lnTo>
                  <a:cubicBezTo>
                    <a:pt x="1288" y="356"/>
                    <a:pt x="1185" y="253"/>
                    <a:pt x="1081" y="150"/>
                  </a:cubicBezTo>
                  <a:cubicBezTo>
                    <a:pt x="976" y="45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4921e0cf68_0_452"/>
            <p:cNvSpPr/>
            <p:nvPr/>
          </p:nvSpPr>
          <p:spPr>
            <a:xfrm>
              <a:off x="4198175" y="2830725"/>
              <a:ext cx="46475" cy="23775"/>
            </a:xfrm>
            <a:custGeom>
              <a:rect b="b" l="l" r="r" t="t"/>
              <a:pathLst>
                <a:path extrusionOk="0" h="951" w="1859">
                  <a:moveTo>
                    <a:pt x="1600" y="1"/>
                  </a:moveTo>
                  <a:cubicBezTo>
                    <a:pt x="1549" y="1"/>
                    <a:pt x="1497" y="13"/>
                    <a:pt x="1445" y="39"/>
                  </a:cubicBezTo>
                  <a:lnTo>
                    <a:pt x="1394" y="91"/>
                  </a:lnTo>
                  <a:lnTo>
                    <a:pt x="1239" y="194"/>
                  </a:lnTo>
                  <a:lnTo>
                    <a:pt x="1084" y="297"/>
                  </a:lnTo>
                  <a:lnTo>
                    <a:pt x="414" y="297"/>
                  </a:lnTo>
                  <a:cubicBezTo>
                    <a:pt x="387" y="288"/>
                    <a:pt x="359" y="284"/>
                    <a:pt x="330" y="284"/>
                  </a:cubicBezTo>
                  <a:cubicBezTo>
                    <a:pt x="193" y="284"/>
                    <a:pt x="44" y="384"/>
                    <a:pt x="1" y="555"/>
                  </a:cubicBezTo>
                  <a:cubicBezTo>
                    <a:pt x="1" y="710"/>
                    <a:pt x="104" y="865"/>
                    <a:pt x="259" y="916"/>
                  </a:cubicBezTo>
                  <a:cubicBezTo>
                    <a:pt x="366" y="938"/>
                    <a:pt x="490" y="950"/>
                    <a:pt x="618" y="950"/>
                  </a:cubicBezTo>
                  <a:cubicBezTo>
                    <a:pt x="798" y="950"/>
                    <a:pt x="985" y="925"/>
                    <a:pt x="1136" y="865"/>
                  </a:cubicBezTo>
                  <a:cubicBezTo>
                    <a:pt x="1291" y="813"/>
                    <a:pt x="1394" y="761"/>
                    <a:pt x="1549" y="658"/>
                  </a:cubicBezTo>
                  <a:cubicBezTo>
                    <a:pt x="1600" y="607"/>
                    <a:pt x="1652" y="555"/>
                    <a:pt x="1703" y="452"/>
                  </a:cubicBezTo>
                  <a:cubicBezTo>
                    <a:pt x="1755" y="400"/>
                    <a:pt x="1806" y="349"/>
                    <a:pt x="1858" y="297"/>
                  </a:cubicBezTo>
                  <a:cubicBezTo>
                    <a:pt x="1858" y="194"/>
                    <a:pt x="1806" y="91"/>
                    <a:pt x="1755" y="39"/>
                  </a:cubicBezTo>
                  <a:cubicBezTo>
                    <a:pt x="1703" y="13"/>
                    <a:pt x="1652" y="1"/>
                    <a:pt x="1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4921e0cf68_0_452"/>
            <p:cNvSpPr/>
            <p:nvPr/>
          </p:nvSpPr>
          <p:spPr>
            <a:xfrm>
              <a:off x="4262675" y="2694675"/>
              <a:ext cx="67950" cy="51600"/>
            </a:xfrm>
            <a:custGeom>
              <a:rect b="b" l="l" r="r" t="t"/>
              <a:pathLst>
                <a:path extrusionOk="0" h="2064" w="2718">
                  <a:moveTo>
                    <a:pt x="419" y="0"/>
                  </a:moveTo>
                  <a:cubicBezTo>
                    <a:pt x="323" y="0"/>
                    <a:pt x="232" y="39"/>
                    <a:pt x="155" y="116"/>
                  </a:cubicBezTo>
                  <a:cubicBezTo>
                    <a:pt x="0" y="271"/>
                    <a:pt x="0" y="529"/>
                    <a:pt x="155" y="684"/>
                  </a:cubicBezTo>
                  <a:cubicBezTo>
                    <a:pt x="413" y="942"/>
                    <a:pt x="671" y="1251"/>
                    <a:pt x="980" y="1561"/>
                  </a:cubicBezTo>
                  <a:cubicBezTo>
                    <a:pt x="1135" y="1715"/>
                    <a:pt x="1342" y="1819"/>
                    <a:pt x="1548" y="1922"/>
                  </a:cubicBezTo>
                  <a:cubicBezTo>
                    <a:pt x="1651" y="1973"/>
                    <a:pt x="1754" y="2025"/>
                    <a:pt x="1857" y="2025"/>
                  </a:cubicBezTo>
                  <a:cubicBezTo>
                    <a:pt x="1909" y="2051"/>
                    <a:pt x="1961" y="2064"/>
                    <a:pt x="2012" y="2064"/>
                  </a:cubicBezTo>
                  <a:cubicBezTo>
                    <a:pt x="2064" y="2064"/>
                    <a:pt x="2115" y="2051"/>
                    <a:pt x="2167" y="2025"/>
                  </a:cubicBezTo>
                  <a:lnTo>
                    <a:pt x="2270" y="1973"/>
                  </a:lnTo>
                  <a:cubicBezTo>
                    <a:pt x="2717" y="1973"/>
                    <a:pt x="2686" y="1351"/>
                    <a:pt x="2315" y="1351"/>
                  </a:cubicBezTo>
                  <a:cubicBezTo>
                    <a:pt x="2300" y="1351"/>
                    <a:pt x="2285" y="1352"/>
                    <a:pt x="2270" y="1354"/>
                  </a:cubicBezTo>
                  <a:lnTo>
                    <a:pt x="2167" y="1354"/>
                  </a:lnTo>
                  <a:cubicBezTo>
                    <a:pt x="2115" y="1303"/>
                    <a:pt x="2064" y="1303"/>
                    <a:pt x="2012" y="1303"/>
                  </a:cubicBezTo>
                  <a:lnTo>
                    <a:pt x="1909" y="1303"/>
                  </a:lnTo>
                  <a:lnTo>
                    <a:pt x="1857" y="1251"/>
                  </a:lnTo>
                  <a:lnTo>
                    <a:pt x="1703" y="1148"/>
                  </a:lnTo>
                  <a:lnTo>
                    <a:pt x="1651" y="1148"/>
                  </a:lnTo>
                  <a:cubicBezTo>
                    <a:pt x="1600" y="1096"/>
                    <a:pt x="1496" y="1045"/>
                    <a:pt x="1445" y="993"/>
                  </a:cubicBezTo>
                  <a:cubicBezTo>
                    <a:pt x="1187" y="684"/>
                    <a:pt x="980" y="374"/>
                    <a:pt x="723" y="116"/>
                  </a:cubicBezTo>
                  <a:cubicBezTo>
                    <a:pt x="619" y="39"/>
                    <a:pt x="516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4921e0cf68_0_452"/>
            <p:cNvSpPr/>
            <p:nvPr/>
          </p:nvSpPr>
          <p:spPr>
            <a:xfrm>
              <a:off x="4374875" y="3252125"/>
              <a:ext cx="86425" cy="19375"/>
            </a:xfrm>
            <a:custGeom>
              <a:rect b="b" l="l" r="r" t="t"/>
              <a:pathLst>
                <a:path extrusionOk="0" h="775" w="3457">
                  <a:moveTo>
                    <a:pt x="362" y="1"/>
                  </a:moveTo>
                  <a:cubicBezTo>
                    <a:pt x="155" y="1"/>
                    <a:pt x="0" y="156"/>
                    <a:pt x="0" y="414"/>
                  </a:cubicBezTo>
                  <a:cubicBezTo>
                    <a:pt x="0" y="620"/>
                    <a:pt x="155" y="775"/>
                    <a:pt x="362" y="775"/>
                  </a:cubicBezTo>
                  <a:lnTo>
                    <a:pt x="3044" y="775"/>
                  </a:lnTo>
                  <a:cubicBezTo>
                    <a:pt x="3096" y="775"/>
                    <a:pt x="3199" y="723"/>
                    <a:pt x="3250" y="672"/>
                  </a:cubicBezTo>
                  <a:cubicBezTo>
                    <a:pt x="3457" y="517"/>
                    <a:pt x="3457" y="259"/>
                    <a:pt x="3250" y="104"/>
                  </a:cubicBezTo>
                  <a:lnTo>
                    <a:pt x="3096" y="52"/>
                  </a:lnTo>
                  <a:cubicBezTo>
                    <a:pt x="2993" y="1"/>
                    <a:pt x="2889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4921e0cf68_0_452"/>
            <p:cNvSpPr/>
            <p:nvPr/>
          </p:nvSpPr>
          <p:spPr>
            <a:xfrm>
              <a:off x="4485775" y="3087550"/>
              <a:ext cx="62875" cy="26600"/>
            </a:xfrm>
            <a:custGeom>
              <a:rect b="b" l="l" r="r" t="t"/>
              <a:pathLst>
                <a:path extrusionOk="0" h="1064" w="2515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4921e0cf68_0_452"/>
            <p:cNvSpPr/>
            <p:nvPr/>
          </p:nvSpPr>
          <p:spPr>
            <a:xfrm>
              <a:off x="4552850" y="3221175"/>
              <a:ext cx="107750" cy="57375"/>
            </a:xfrm>
            <a:custGeom>
              <a:rect b="b" l="l" r="r" t="t"/>
              <a:pathLst>
                <a:path extrusionOk="0" h="2295" w="4310">
                  <a:moveTo>
                    <a:pt x="413" y="1"/>
                  </a:moveTo>
                  <a:cubicBezTo>
                    <a:pt x="104" y="1"/>
                    <a:pt x="1" y="517"/>
                    <a:pt x="362" y="568"/>
                  </a:cubicBezTo>
                  <a:cubicBezTo>
                    <a:pt x="981" y="723"/>
                    <a:pt x="1600" y="981"/>
                    <a:pt x="2167" y="1342"/>
                  </a:cubicBezTo>
                  <a:lnTo>
                    <a:pt x="2580" y="1600"/>
                  </a:lnTo>
                  <a:cubicBezTo>
                    <a:pt x="2735" y="1703"/>
                    <a:pt x="2889" y="1755"/>
                    <a:pt x="3044" y="1858"/>
                  </a:cubicBezTo>
                  <a:cubicBezTo>
                    <a:pt x="3354" y="1961"/>
                    <a:pt x="3612" y="2116"/>
                    <a:pt x="3921" y="2271"/>
                  </a:cubicBezTo>
                  <a:cubicBezTo>
                    <a:pt x="3954" y="2287"/>
                    <a:pt x="3987" y="2294"/>
                    <a:pt x="4018" y="2294"/>
                  </a:cubicBezTo>
                  <a:cubicBezTo>
                    <a:pt x="4184" y="2294"/>
                    <a:pt x="4309" y="2091"/>
                    <a:pt x="4179" y="1961"/>
                  </a:cubicBezTo>
                  <a:cubicBezTo>
                    <a:pt x="3973" y="1703"/>
                    <a:pt x="3715" y="1497"/>
                    <a:pt x="3509" y="1290"/>
                  </a:cubicBezTo>
                  <a:cubicBezTo>
                    <a:pt x="3354" y="1136"/>
                    <a:pt x="3199" y="981"/>
                    <a:pt x="2993" y="878"/>
                  </a:cubicBezTo>
                  <a:cubicBezTo>
                    <a:pt x="2838" y="775"/>
                    <a:pt x="2683" y="723"/>
                    <a:pt x="2528" y="620"/>
                  </a:cubicBezTo>
                  <a:cubicBezTo>
                    <a:pt x="1858" y="259"/>
                    <a:pt x="1135" y="52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4921e0cf68_0_452"/>
            <p:cNvSpPr/>
            <p:nvPr/>
          </p:nvSpPr>
          <p:spPr>
            <a:xfrm>
              <a:off x="3800950" y="1927625"/>
              <a:ext cx="54200" cy="33400"/>
            </a:xfrm>
            <a:custGeom>
              <a:rect b="b" l="l" r="r" t="t"/>
              <a:pathLst>
                <a:path extrusionOk="0" h="1336" w="2168">
                  <a:moveTo>
                    <a:pt x="1445" y="0"/>
                  </a:moveTo>
                  <a:cubicBezTo>
                    <a:pt x="1239" y="0"/>
                    <a:pt x="1084" y="0"/>
                    <a:pt x="929" y="52"/>
                  </a:cubicBezTo>
                  <a:cubicBezTo>
                    <a:pt x="620" y="155"/>
                    <a:pt x="362" y="310"/>
                    <a:pt x="156" y="568"/>
                  </a:cubicBezTo>
                  <a:cubicBezTo>
                    <a:pt x="52" y="671"/>
                    <a:pt x="1" y="774"/>
                    <a:pt x="1" y="877"/>
                  </a:cubicBezTo>
                  <a:cubicBezTo>
                    <a:pt x="1" y="1152"/>
                    <a:pt x="207" y="1336"/>
                    <a:pt x="437" y="1336"/>
                  </a:cubicBezTo>
                  <a:cubicBezTo>
                    <a:pt x="551" y="1336"/>
                    <a:pt x="672" y="1290"/>
                    <a:pt x="775" y="1187"/>
                  </a:cubicBezTo>
                  <a:cubicBezTo>
                    <a:pt x="826" y="1135"/>
                    <a:pt x="878" y="1083"/>
                    <a:pt x="929" y="1032"/>
                  </a:cubicBezTo>
                  <a:lnTo>
                    <a:pt x="1084" y="929"/>
                  </a:lnTo>
                  <a:cubicBezTo>
                    <a:pt x="1187" y="877"/>
                    <a:pt x="1239" y="877"/>
                    <a:pt x="1342" y="877"/>
                  </a:cubicBezTo>
                  <a:cubicBezTo>
                    <a:pt x="1368" y="851"/>
                    <a:pt x="1394" y="838"/>
                    <a:pt x="1426" y="838"/>
                  </a:cubicBezTo>
                  <a:cubicBezTo>
                    <a:pt x="1458" y="838"/>
                    <a:pt x="1497" y="851"/>
                    <a:pt x="1549" y="877"/>
                  </a:cubicBezTo>
                  <a:cubicBezTo>
                    <a:pt x="1652" y="826"/>
                    <a:pt x="1755" y="826"/>
                    <a:pt x="1910" y="774"/>
                  </a:cubicBezTo>
                  <a:cubicBezTo>
                    <a:pt x="1961" y="774"/>
                    <a:pt x="2013" y="722"/>
                    <a:pt x="2064" y="722"/>
                  </a:cubicBezTo>
                  <a:cubicBezTo>
                    <a:pt x="2116" y="671"/>
                    <a:pt x="2116" y="568"/>
                    <a:pt x="2168" y="516"/>
                  </a:cubicBezTo>
                  <a:cubicBezTo>
                    <a:pt x="2168" y="361"/>
                    <a:pt x="2116" y="206"/>
                    <a:pt x="1961" y="155"/>
                  </a:cubicBezTo>
                  <a:lnTo>
                    <a:pt x="1806" y="52"/>
                  </a:lnTo>
                  <a:cubicBezTo>
                    <a:pt x="1703" y="0"/>
                    <a:pt x="1600" y="0"/>
                    <a:pt x="1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4921e0cf68_0_452"/>
            <p:cNvSpPr/>
            <p:nvPr/>
          </p:nvSpPr>
          <p:spPr>
            <a:xfrm>
              <a:off x="3485100" y="1714975"/>
              <a:ext cx="100500" cy="30825"/>
            </a:xfrm>
            <a:custGeom>
              <a:rect b="b" l="l" r="r" t="t"/>
              <a:pathLst>
                <a:path extrusionOk="0" h="1233" w="402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4921e0cf68_0_452"/>
            <p:cNvSpPr/>
            <p:nvPr/>
          </p:nvSpPr>
          <p:spPr>
            <a:xfrm>
              <a:off x="3586875" y="1614750"/>
              <a:ext cx="55475" cy="33500"/>
            </a:xfrm>
            <a:custGeom>
              <a:rect b="b" l="l" r="r" t="t"/>
              <a:pathLst>
                <a:path extrusionOk="0" h="1340" w="2219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4921e0cf68_0_452"/>
            <p:cNvSpPr/>
            <p:nvPr/>
          </p:nvSpPr>
          <p:spPr>
            <a:xfrm>
              <a:off x="2303625" y="2614075"/>
              <a:ext cx="70950" cy="89250"/>
            </a:xfrm>
            <a:custGeom>
              <a:rect b="b" l="l" r="r" t="t"/>
              <a:pathLst>
                <a:path extrusionOk="0" h="3570" w="2838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4921e0cf68_0_452"/>
            <p:cNvSpPr/>
            <p:nvPr/>
          </p:nvSpPr>
          <p:spPr>
            <a:xfrm>
              <a:off x="2268800" y="2661450"/>
              <a:ext cx="50325" cy="49025"/>
            </a:xfrm>
            <a:custGeom>
              <a:rect b="b" l="l" r="r" t="t"/>
              <a:pathLst>
                <a:path extrusionOk="0" h="1961" w="2013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4921e0cf68_0_452"/>
            <p:cNvSpPr/>
            <p:nvPr/>
          </p:nvSpPr>
          <p:spPr>
            <a:xfrm>
              <a:off x="3006500" y="2572100"/>
              <a:ext cx="76650" cy="60050"/>
            </a:xfrm>
            <a:custGeom>
              <a:rect b="b" l="l" r="r" t="t"/>
              <a:pathLst>
                <a:path extrusionOk="0" h="2402" w="3066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4921e0cf68_0_452"/>
            <p:cNvSpPr/>
            <p:nvPr/>
          </p:nvSpPr>
          <p:spPr>
            <a:xfrm>
              <a:off x="3225750" y="2025575"/>
              <a:ext cx="84875" cy="28650"/>
            </a:xfrm>
            <a:custGeom>
              <a:rect b="b" l="l" r="r" t="t"/>
              <a:pathLst>
                <a:path extrusionOk="0" h="1146" w="3395">
                  <a:moveTo>
                    <a:pt x="707" y="1"/>
                  </a:moveTo>
                  <a:cubicBezTo>
                    <a:pt x="506" y="1"/>
                    <a:pt x="305" y="18"/>
                    <a:pt x="104" y="54"/>
                  </a:cubicBezTo>
                  <a:cubicBezTo>
                    <a:pt x="1" y="54"/>
                    <a:pt x="1" y="209"/>
                    <a:pt x="104" y="209"/>
                  </a:cubicBezTo>
                  <a:cubicBezTo>
                    <a:pt x="671" y="261"/>
                    <a:pt x="1187" y="416"/>
                    <a:pt x="1703" y="570"/>
                  </a:cubicBezTo>
                  <a:cubicBezTo>
                    <a:pt x="2219" y="725"/>
                    <a:pt x="2735" y="931"/>
                    <a:pt x="3199" y="1138"/>
                  </a:cubicBezTo>
                  <a:cubicBezTo>
                    <a:pt x="3216" y="1143"/>
                    <a:pt x="3232" y="1146"/>
                    <a:pt x="3246" y="1146"/>
                  </a:cubicBezTo>
                  <a:cubicBezTo>
                    <a:pt x="3363" y="1146"/>
                    <a:pt x="3394" y="977"/>
                    <a:pt x="3302" y="931"/>
                  </a:cubicBezTo>
                  <a:cubicBezTo>
                    <a:pt x="3044" y="777"/>
                    <a:pt x="2838" y="622"/>
                    <a:pt x="2580" y="467"/>
                  </a:cubicBezTo>
                  <a:cubicBezTo>
                    <a:pt x="2322" y="364"/>
                    <a:pt x="2064" y="261"/>
                    <a:pt x="1806" y="158"/>
                  </a:cubicBezTo>
                  <a:cubicBezTo>
                    <a:pt x="1440" y="58"/>
                    <a:pt x="1073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4921e0cf68_0_452"/>
            <p:cNvSpPr/>
            <p:nvPr/>
          </p:nvSpPr>
          <p:spPr>
            <a:xfrm>
              <a:off x="2949750" y="1830900"/>
              <a:ext cx="72250" cy="30975"/>
            </a:xfrm>
            <a:custGeom>
              <a:rect b="b" l="l" r="r" t="t"/>
              <a:pathLst>
                <a:path extrusionOk="0" h="1239" w="289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g34921e0cf68_0_515"/>
          <p:cNvGrpSpPr/>
          <p:nvPr/>
        </p:nvGrpSpPr>
        <p:grpSpPr>
          <a:xfrm>
            <a:off x="-589172" y="539989"/>
            <a:ext cx="10177991" cy="3050850"/>
            <a:chOff x="-589172" y="539989"/>
            <a:chExt cx="10177991" cy="3050850"/>
          </a:xfrm>
        </p:grpSpPr>
        <p:grpSp>
          <p:nvGrpSpPr>
            <p:cNvPr id="522" name="Google Shape;522;g34921e0cf68_0_515"/>
            <p:cNvGrpSpPr/>
            <p:nvPr/>
          </p:nvGrpSpPr>
          <p:grpSpPr>
            <a:xfrm flipH="1" rot="9652202">
              <a:off x="-254822" y="791034"/>
              <a:ext cx="1930774" cy="2365865"/>
              <a:chOff x="-2116240" y="1240210"/>
              <a:chExt cx="1463654" cy="1793482"/>
            </a:xfrm>
          </p:grpSpPr>
          <p:sp>
            <p:nvSpPr>
              <p:cNvPr id="523" name="Google Shape;523;g34921e0cf68_0_515"/>
              <p:cNvSpPr/>
              <p:nvPr/>
            </p:nvSpPr>
            <p:spPr>
              <a:xfrm flipH="1">
                <a:off x="-2116240" y="1240210"/>
                <a:ext cx="1041190" cy="1039342"/>
              </a:xfrm>
              <a:custGeom>
                <a:rect b="b" l="l" r="r" t="t"/>
                <a:pathLst>
                  <a:path extrusionOk="0" h="55684" w="55783">
                    <a:moveTo>
                      <a:pt x="44895" y="13472"/>
                    </a:moveTo>
                    <a:cubicBezTo>
                      <a:pt x="44431" y="14142"/>
                      <a:pt x="43812" y="14761"/>
                      <a:pt x="43141" y="15329"/>
                    </a:cubicBezTo>
                    <a:cubicBezTo>
                      <a:pt x="42367" y="15999"/>
                      <a:pt x="41490" y="16618"/>
                      <a:pt x="40716" y="17392"/>
                    </a:cubicBezTo>
                    <a:cubicBezTo>
                      <a:pt x="40613" y="17495"/>
                      <a:pt x="40510" y="17650"/>
                      <a:pt x="40407" y="17753"/>
                    </a:cubicBezTo>
                    <a:cubicBezTo>
                      <a:pt x="40458" y="17650"/>
                      <a:pt x="40510" y="17599"/>
                      <a:pt x="40562" y="17495"/>
                    </a:cubicBezTo>
                    <a:cubicBezTo>
                      <a:pt x="41490" y="15948"/>
                      <a:pt x="43038" y="15019"/>
                      <a:pt x="44379" y="13884"/>
                    </a:cubicBezTo>
                    <a:cubicBezTo>
                      <a:pt x="44534" y="13729"/>
                      <a:pt x="44689" y="13626"/>
                      <a:pt x="44895" y="13472"/>
                    </a:cubicBezTo>
                    <a:close/>
                    <a:moveTo>
                      <a:pt x="53409" y="1"/>
                    </a:moveTo>
                    <a:cubicBezTo>
                      <a:pt x="53358" y="1"/>
                      <a:pt x="53305" y="3"/>
                      <a:pt x="53252" y="7"/>
                    </a:cubicBezTo>
                    <a:cubicBezTo>
                      <a:pt x="50518" y="678"/>
                      <a:pt x="47887" y="1194"/>
                      <a:pt x="45669" y="2999"/>
                    </a:cubicBezTo>
                    <a:cubicBezTo>
                      <a:pt x="44689" y="3618"/>
                      <a:pt x="44121" y="4702"/>
                      <a:pt x="44121" y="5837"/>
                    </a:cubicBezTo>
                    <a:cubicBezTo>
                      <a:pt x="44173" y="6352"/>
                      <a:pt x="44276" y="6817"/>
                      <a:pt x="44431" y="7281"/>
                    </a:cubicBezTo>
                    <a:cubicBezTo>
                      <a:pt x="44431" y="7900"/>
                      <a:pt x="44585" y="8468"/>
                      <a:pt x="44740" y="9035"/>
                    </a:cubicBezTo>
                    <a:cubicBezTo>
                      <a:pt x="44843" y="9345"/>
                      <a:pt x="45101" y="9654"/>
                      <a:pt x="45256" y="10067"/>
                    </a:cubicBezTo>
                    <a:lnTo>
                      <a:pt x="45256" y="10583"/>
                    </a:lnTo>
                    <a:cubicBezTo>
                      <a:pt x="45256" y="10686"/>
                      <a:pt x="45204" y="10789"/>
                      <a:pt x="45101" y="10892"/>
                    </a:cubicBezTo>
                    <a:cubicBezTo>
                      <a:pt x="44740" y="11356"/>
                      <a:pt x="44276" y="11769"/>
                      <a:pt x="43812" y="12130"/>
                    </a:cubicBezTo>
                    <a:cubicBezTo>
                      <a:pt x="43691" y="12122"/>
                      <a:pt x="43571" y="12117"/>
                      <a:pt x="43451" y="12117"/>
                    </a:cubicBezTo>
                    <a:cubicBezTo>
                      <a:pt x="42850" y="12117"/>
                      <a:pt x="42255" y="12225"/>
                      <a:pt x="41696" y="12440"/>
                    </a:cubicBezTo>
                    <a:cubicBezTo>
                      <a:pt x="40768" y="12904"/>
                      <a:pt x="40923" y="13626"/>
                      <a:pt x="40510" y="14400"/>
                    </a:cubicBezTo>
                    <a:cubicBezTo>
                      <a:pt x="39788" y="15638"/>
                      <a:pt x="38498" y="16670"/>
                      <a:pt x="37518" y="17702"/>
                    </a:cubicBezTo>
                    <a:cubicBezTo>
                      <a:pt x="37260" y="17960"/>
                      <a:pt x="37208" y="18372"/>
                      <a:pt x="37311" y="18682"/>
                    </a:cubicBezTo>
                    <a:cubicBezTo>
                      <a:pt x="37002" y="19095"/>
                      <a:pt x="36641" y="19456"/>
                      <a:pt x="36228" y="19765"/>
                    </a:cubicBezTo>
                    <a:cubicBezTo>
                      <a:pt x="35857" y="20044"/>
                      <a:pt x="35374" y="20100"/>
                      <a:pt x="34869" y="20100"/>
                    </a:cubicBezTo>
                    <a:cubicBezTo>
                      <a:pt x="34532" y="20100"/>
                      <a:pt x="34185" y="20075"/>
                      <a:pt x="33855" y="20075"/>
                    </a:cubicBezTo>
                    <a:lnTo>
                      <a:pt x="31379" y="20075"/>
                    </a:lnTo>
                    <a:cubicBezTo>
                      <a:pt x="31021" y="20096"/>
                      <a:pt x="30663" y="20106"/>
                      <a:pt x="30305" y="20106"/>
                    </a:cubicBezTo>
                    <a:cubicBezTo>
                      <a:pt x="28913" y="20106"/>
                      <a:pt x="27534" y="19949"/>
                      <a:pt x="26220" y="19662"/>
                    </a:cubicBezTo>
                    <a:cubicBezTo>
                      <a:pt x="25395" y="19404"/>
                      <a:pt x="24930" y="18785"/>
                      <a:pt x="24311" y="18321"/>
                    </a:cubicBezTo>
                    <a:cubicBezTo>
                      <a:pt x="23795" y="17960"/>
                      <a:pt x="23280" y="17650"/>
                      <a:pt x="22661" y="17392"/>
                    </a:cubicBezTo>
                    <a:cubicBezTo>
                      <a:pt x="22230" y="17220"/>
                      <a:pt x="21772" y="17138"/>
                      <a:pt x="21310" y="17138"/>
                    </a:cubicBezTo>
                    <a:cubicBezTo>
                      <a:pt x="20665" y="17138"/>
                      <a:pt x="20012" y="17298"/>
                      <a:pt x="19411" y="17599"/>
                    </a:cubicBezTo>
                    <a:cubicBezTo>
                      <a:pt x="18637" y="18011"/>
                      <a:pt x="17811" y="18269"/>
                      <a:pt x="16986" y="18476"/>
                    </a:cubicBezTo>
                    <a:cubicBezTo>
                      <a:pt x="16738" y="18519"/>
                      <a:pt x="16494" y="18534"/>
                      <a:pt x="16253" y="18534"/>
                    </a:cubicBezTo>
                    <a:cubicBezTo>
                      <a:pt x="15741" y="18534"/>
                      <a:pt x="15242" y="18467"/>
                      <a:pt x="14746" y="18467"/>
                    </a:cubicBezTo>
                    <a:cubicBezTo>
                      <a:pt x="14650" y="18467"/>
                      <a:pt x="14554" y="18470"/>
                      <a:pt x="14458" y="18476"/>
                    </a:cubicBezTo>
                    <a:cubicBezTo>
                      <a:pt x="13375" y="18579"/>
                      <a:pt x="12910" y="19198"/>
                      <a:pt x="12291" y="19972"/>
                    </a:cubicBezTo>
                    <a:cubicBezTo>
                      <a:pt x="12217" y="20083"/>
                      <a:pt x="12303" y="20168"/>
                      <a:pt x="12396" y="20168"/>
                    </a:cubicBezTo>
                    <a:cubicBezTo>
                      <a:pt x="12432" y="20168"/>
                      <a:pt x="12469" y="20155"/>
                      <a:pt x="12498" y="20126"/>
                    </a:cubicBezTo>
                    <a:cubicBezTo>
                      <a:pt x="13117" y="19456"/>
                      <a:pt x="13942" y="19043"/>
                      <a:pt x="14871" y="18940"/>
                    </a:cubicBezTo>
                    <a:cubicBezTo>
                      <a:pt x="15352" y="18940"/>
                      <a:pt x="15834" y="19009"/>
                      <a:pt x="16315" y="19009"/>
                    </a:cubicBezTo>
                    <a:cubicBezTo>
                      <a:pt x="16556" y="19009"/>
                      <a:pt x="16797" y="18991"/>
                      <a:pt x="17037" y="18940"/>
                    </a:cubicBezTo>
                    <a:cubicBezTo>
                      <a:pt x="18172" y="18785"/>
                      <a:pt x="19101" y="18114"/>
                      <a:pt x="20184" y="17805"/>
                    </a:cubicBezTo>
                    <a:cubicBezTo>
                      <a:pt x="20503" y="17717"/>
                      <a:pt x="20803" y="17678"/>
                      <a:pt x="21088" y="17678"/>
                    </a:cubicBezTo>
                    <a:cubicBezTo>
                      <a:pt x="22648" y="17678"/>
                      <a:pt x="23745" y="18865"/>
                      <a:pt x="24879" y="19868"/>
                    </a:cubicBezTo>
                    <a:cubicBezTo>
                      <a:pt x="25704" y="20591"/>
                      <a:pt x="26788" y="20694"/>
                      <a:pt x="27768" y="21003"/>
                    </a:cubicBezTo>
                    <a:cubicBezTo>
                      <a:pt x="29212" y="21364"/>
                      <a:pt x="30657" y="21571"/>
                      <a:pt x="32101" y="21571"/>
                    </a:cubicBezTo>
                    <a:cubicBezTo>
                      <a:pt x="32844" y="21571"/>
                      <a:pt x="33717" y="21682"/>
                      <a:pt x="34553" y="21682"/>
                    </a:cubicBezTo>
                    <a:cubicBezTo>
                      <a:pt x="35110" y="21682"/>
                      <a:pt x="35650" y="21633"/>
                      <a:pt x="36125" y="21468"/>
                    </a:cubicBezTo>
                    <a:cubicBezTo>
                      <a:pt x="36899" y="21158"/>
                      <a:pt x="37518" y="20591"/>
                      <a:pt x="37931" y="19868"/>
                    </a:cubicBezTo>
                    <a:lnTo>
                      <a:pt x="37931" y="19868"/>
                    </a:lnTo>
                    <a:cubicBezTo>
                      <a:pt x="37879" y="20023"/>
                      <a:pt x="37827" y="20230"/>
                      <a:pt x="37776" y="20384"/>
                    </a:cubicBezTo>
                    <a:cubicBezTo>
                      <a:pt x="37724" y="20591"/>
                      <a:pt x="37673" y="20797"/>
                      <a:pt x="37621" y="21003"/>
                    </a:cubicBezTo>
                    <a:cubicBezTo>
                      <a:pt x="37311" y="21313"/>
                      <a:pt x="37054" y="21726"/>
                      <a:pt x="36899" y="22138"/>
                    </a:cubicBezTo>
                    <a:cubicBezTo>
                      <a:pt x="36641" y="23015"/>
                      <a:pt x="36899" y="24150"/>
                      <a:pt x="36950" y="25079"/>
                    </a:cubicBezTo>
                    <a:cubicBezTo>
                      <a:pt x="37054" y="26317"/>
                      <a:pt x="37002" y="27555"/>
                      <a:pt x="37054" y="28793"/>
                    </a:cubicBezTo>
                    <a:cubicBezTo>
                      <a:pt x="37157" y="29309"/>
                      <a:pt x="37208" y="29773"/>
                      <a:pt x="37157" y="30289"/>
                    </a:cubicBezTo>
                    <a:cubicBezTo>
                      <a:pt x="37054" y="30960"/>
                      <a:pt x="36538" y="31063"/>
                      <a:pt x="36073" y="31115"/>
                    </a:cubicBezTo>
                    <a:cubicBezTo>
                      <a:pt x="36189" y="30999"/>
                      <a:pt x="36335" y="30940"/>
                      <a:pt x="36487" y="30940"/>
                    </a:cubicBezTo>
                    <a:cubicBezTo>
                      <a:pt x="36538" y="30940"/>
                      <a:pt x="36589" y="30947"/>
                      <a:pt x="36641" y="30960"/>
                    </a:cubicBezTo>
                    <a:cubicBezTo>
                      <a:pt x="36692" y="30960"/>
                      <a:pt x="36744" y="30857"/>
                      <a:pt x="36641" y="30857"/>
                    </a:cubicBezTo>
                    <a:cubicBezTo>
                      <a:pt x="36529" y="30825"/>
                      <a:pt x="36457" y="30813"/>
                      <a:pt x="36401" y="30813"/>
                    </a:cubicBezTo>
                    <a:cubicBezTo>
                      <a:pt x="36277" y="30813"/>
                      <a:pt x="36235" y="30873"/>
                      <a:pt x="36022" y="30908"/>
                    </a:cubicBezTo>
                    <a:cubicBezTo>
                      <a:pt x="35454" y="31063"/>
                      <a:pt x="34887" y="31115"/>
                      <a:pt x="34319" y="31269"/>
                    </a:cubicBezTo>
                    <a:cubicBezTo>
                      <a:pt x="33236" y="31630"/>
                      <a:pt x="32204" y="32095"/>
                      <a:pt x="31224" y="32714"/>
                    </a:cubicBezTo>
                    <a:lnTo>
                      <a:pt x="30966" y="32869"/>
                    </a:lnTo>
                    <a:cubicBezTo>
                      <a:pt x="30502" y="33178"/>
                      <a:pt x="29986" y="33539"/>
                      <a:pt x="29573" y="33952"/>
                    </a:cubicBezTo>
                    <a:cubicBezTo>
                      <a:pt x="29264" y="34158"/>
                      <a:pt x="29006" y="34365"/>
                      <a:pt x="28748" y="34623"/>
                    </a:cubicBezTo>
                    <a:cubicBezTo>
                      <a:pt x="28387" y="35035"/>
                      <a:pt x="27974" y="35448"/>
                      <a:pt x="27561" y="35861"/>
                    </a:cubicBezTo>
                    <a:cubicBezTo>
                      <a:pt x="27065" y="36134"/>
                      <a:pt x="26413" y="36216"/>
                      <a:pt x="25744" y="36216"/>
                    </a:cubicBezTo>
                    <a:cubicBezTo>
                      <a:pt x="25022" y="36216"/>
                      <a:pt x="24281" y="36121"/>
                      <a:pt x="23692" y="36067"/>
                    </a:cubicBezTo>
                    <a:cubicBezTo>
                      <a:pt x="22506" y="35912"/>
                      <a:pt x="21422" y="35448"/>
                      <a:pt x="20288" y="35293"/>
                    </a:cubicBezTo>
                    <a:cubicBezTo>
                      <a:pt x="20056" y="35272"/>
                      <a:pt x="19824" y="35262"/>
                      <a:pt x="19592" y="35262"/>
                    </a:cubicBezTo>
                    <a:cubicBezTo>
                      <a:pt x="18689" y="35262"/>
                      <a:pt x="17786" y="35419"/>
                      <a:pt x="16883" y="35706"/>
                    </a:cubicBezTo>
                    <a:cubicBezTo>
                      <a:pt x="15954" y="35912"/>
                      <a:pt x="14974" y="36222"/>
                      <a:pt x="14045" y="36583"/>
                    </a:cubicBezTo>
                    <a:cubicBezTo>
                      <a:pt x="12962" y="37099"/>
                      <a:pt x="12291" y="38027"/>
                      <a:pt x="11363" y="38698"/>
                    </a:cubicBezTo>
                    <a:cubicBezTo>
                      <a:pt x="10383" y="39369"/>
                      <a:pt x="9248" y="39575"/>
                      <a:pt x="8474" y="40452"/>
                    </a:cubicBezTo>
                    <a:cubicBezTo>
                      <a:pt x="8164" y="40813"/>
                      <a:pt x="7855" y="41277"/>
                      <a:pt x="7649" y="41742"/>
                    </a:cubicBezTo>
                    <a:cubicBezTo>
                      <a:pt x="7236" y="42516"/>
                      <a:pt x="6462" y="43135"/>
                      <a:pt x="5585" y="43393"/>
                    </a:cubicBezTo>
                    <a:cubicBezTo>
                      <a:pt x="4450" y="43805"/>
                      <a:pt x="3728" y="44631"/>
                      <a:pt x="2696" y="45250"/>
                    </a:cubicBezTo>
                    <a:cubicBezTo>
                      <a:pt x="1871" y="45714"/>
                      <a:pt x="787" y="45559"/>
                      <a:pt x="117" y="46333"/>
                    </a:cubicBezTo>
                    <a:cubicBezTo>
                      <a:pt x="1" y="46449"/>
                      <a:pt x="88" y="46594"/>
                      <a:pt x="204" y="46594"/>
                    </a:cubicBezTo>
                    <a:cubicBezTo>
                      <a:pt x="242" y="46594"/>
                      <a:pt x="284" y="46578"/>
                      <a:pt x="323" y="46539"/>
                    </a:cubicBezTo>
                    <a:cubicBezTo>
                      <a:pt x="1045" y="45920"/>
                      <a:pt x="2232" y="46075"/>
                      <a:pt x="3057" y="45508"/>
                    </a:cubicBezTo>
                    <a:cubicBezTo>
                      <a:pt x="3573" y="45198"/>
                      <a:pt x="3986" y="44785"/>
                      <a:pt x="4502" y="44476"/>
                    </a:cubicBezTo>
                    <a:cubicBezTo>
                      <a:pt x="5121" y="44115"/>
                      <a:pt x="5791" y="43805"/>
                      <a:pt x="6462" y="43599"/>
                    </a:cubicBezTo>
                    <a:cubicBezTo>
                      <a:pt x="7184" y="43289"/>
                      <a:pt x="7752" y="42722"/>
                      <a:pt x="8113" y="42000"/>
                    </a:cubicBezTo>
                    <a:cubicBezTo>
                      <a:pt x="8835" y="40555"/>
                      <a:pt x="9815" y="40194"/>
                      <a:pt x="11105" y="39472"/>
                    </a:cubicBezTo>
                    <a:cubicBezTo>
                      <a:pt x="12137" y="38956"/>
                      <a:pt x="12807" y="37924"/>
                      <a:pt x="13787" y="37357"/>
                    </a:cubicBezTo>
                    <a:cubicBezTo>
                      <a:pt x="15026" y="36738"/>
                      <a:pt x="16367" y="36325"/>
                      <a:pt x="17708" y="36067"/>
                    </a:cubicBezTo>
                    <a:cubicBezTo>
                      <a:pt x="18205" y="35948"/>
                      <a:pt x="18703" y="35899"/>
                      <a:pt x="19200" y="35899"/>
                    </a:cubicBezTo>
                    <a:cubicBezTo>
                      <a:pt x="21284" y="35899"/>
                      <a:pt x="23374" y="36748"/>
                      <a:pt x="25498" y="36789"/>
                    </a:cubicBezTo>
                    <a:cubicBezTo>
                      <a:pt x="25608" y="36798"/>
                      <a:pt x="25717" y="36803"/>
                      <a:pt x="25827" y="36803"/>
                    </a:cubicBezTo>
                    <a:cubicBezTo>
                      <a:pt x="26336" y="36803"/>
                      <a:pt x="26846" y="36710"/>
                      <a:pt x="27355" y="36583"/>
                    </a:cubicBezTo>
                    <a:lnTo>
                      <a:pt x="27355" y="36583"/>
                    </a:lnTo>
                    <a:cubicBezTo>
                      <a:pt x="27046" y="37047"/>
                      <a:pt x="26788" y="37511"/>
                      <a:pt x="26633" y="38027"/>
                    </a:cubicBezTo>
                    <a:cubicBezTo>
                      <a:pt x="26426" y="38595"/>
                      <a:pt x="26323" y="39265"/>
                      <a:pt x="26426" y="39885"/>
                    </a:cubicBezTo>
                    <a:cubicBezTo>
                      <a:pt x="26426" y="40555"/>
                      <a:pt x="26323" y="41226"/>
                      <a:pt x="26220" y="41845"/>
                    </a:cubicBezTo>
                    <a:cubicBezTo>
                      <a:pt x="25962" y="42928"/>
                      <a:pt x="26117" y="45095"/>
                      <a:pt x="25085" y="45508"/>
                    </a:cubicBezTo>
                    <a:cubicBezTo>
                      <a:pt x="24569" y="45766"/>
                      <a:pt x="24053" y="45869"/>
                      <a:pt x="23538" y="46075"/>
                    </a:cubicBezTo>
                    <a:cubicBezTo>
                      <a:pt x="23022" y="46281"/>
                      <a:pt x="22609" y="46281"/>
                      <a:pt x="22145" y="46436"/>
                    </a:cubicBezTo>
                    <a:cubicBezTo>
                      <a:pt x="21165" y="46694"/>
                      <a:pt x="20855" y="47829"/>
                      <a:pt x="20184" y="48448"/>
                    </a:cubicBezTo>
                    <a:cubicBezTo>
                      <a:pt x="20105" y="48527"/>
                      <a:pt x="20178" y="48637"/>
                      <a:pt x="20263" y="48637"/>
                    </a:cubicBezTo>
                    <a:cubicBezTo>
                      <a:pt x="20288" y="48637"/>
                      <a:pt x="20315" y="48627"/>
                      <a:pt x="20339" y="48603"/>
                    </a:cubicBezTo>
                    <a:cubicBezTo>
                      <a:pt x="20649" y="48293"/>
                      <a:pt x="20958" y="47932"/>
                      <a:pt x="21165" y="47571"/>
                    </a:cubicBezTo>
                    <a:cubicBezTo>
                      <a:pt x="21371" y="47262"/>
                      <a:pt x="21629" y="46952"/>
                      <a:pt x="21990" y="46746"/>
                    </a:cubicBezTo>
                    <a:cubicBezTo>
                      <a:pt x="22145" y="46694"/>
                      <a:pt x="22351" y="46643"/>
                      <a:pt x="22557" y="46643"/>
                    </a:cubicBezTo>
                    <a:cubicBezTo>
                      <a:pt x="23589" y="46385"/>
                      <a:pt x="24518" y="45766"/>
                      <a:pt x="25653" y="45714"/>
                    </a:cubicBezTo>
                    <a:cubicBezTo>
                      <a:pt x="25704" y="45714"/>
                      <a:pt x="25756" y="45662"/>
                      <a:pt x="25807" y="45559"/>
                    </a:cubicBezTo>
                    <a:cubicBezTo>
                      <a:pt x="26065" y="44012"/>
                      <a:pt x="26530" y="42464"/>
                      <a:pt x="26736" y="40865"/>
                    </a:cubicBezTo>
                    <a:cubicBezTo>
                      <a:pt x="26839" y="39936"/>
                      <a:pt x="26633" y="39059"/>
                      <a:pt x="26994" y="38131"/>
                    </a:cubicBezTo>
                    <a:cubicBezTo>
                      <a:pt x="27252" y="37408"/>
                      <a:pt x="27665" y="36738"/>
                      <a:pt x="28129" y="36119"/>
                    </a:cubicBezTo>
                    <a:cubicBezTo>
                      <a:pt x="28800" y="35551"/>
                      <a:pt x="29419" y="34829"/>
                      <a:pt x="30089" y="34313"/>
                    </a:cubicBezTo>
                    <a:cubicBezTo>
                      <a:pt x="30502" y="33849"/>
                      <a:pt x="31018" y="33488"/>
                      <a:pt x="31534" y="33127"/>
                    </a:cubicBezTo>
                    <a:cubicBezTo>
                      <a:pt x="32101" y="32869"/>
                      <a:pt x="32669" y="32662"/>
                      <a:pt x="33288" y="32456"/>
                    </a:cubicBezTo>
                    <a:cubicBezTo>
                      <a:pt x="33855" y="32198"/>
                      <a:pt x="34371" y="31992"/>
                      <a:pt x="34938" y="31837"/>
                    </a:cubicBezTo>
                    <a:cubicBezTo>
                      <a:pt x="35506" y="31734"/>
                      <a:pt x="36073" y="31682"/>
                      <a:pt x="36641" y="31682"/>
                    </a:cubicBezTo>
                    <a:cubicBezTo>
                      <a:pt x="38498" y="31373"/>
                      <a:pt x="37827" y="28690"/>
                      <a:pt x="37879" y="27349"/>
                    </a:cubicBezTo>
                    <a:lnTo>
                      <a:pt x="37879" y="24047"/>
                    </a:lnTo>
                    <a:cubicBezTo>
                      <a:pt x="37879" y="22603"/>
                      <a:pt x="38704" y="22087"/>
                      <a:pt x="39581" y="21003"/>
                    </a:cubicBezTo>
                    <a:cubicBezTo>
                      <a:pt x="40407" y="19972"/>
                      <a:pt x="41181" y="18579"/>
                      <a:pt x="42264" y="17547"/>
                    </a:cubicBezTo>
                    <a:lnTo>
                      <a:pt x="42677" y="17237"/>
                    </a:lnTo>
                    <a:lnTo>
                      <a:pt x="42677" y="17237"/>
                    </a:lnTo>
                    <a:cubicBezTo>
                      <a:pt x="42264" y="17908"/>
                      <a:pt x="41851" y="18630"/>
                      <a:pt x="41542" y="19404"/>
                    </a:cubicBezTo>
                    <a:cubicBezTo>
                      <a:pt x="41232" y="20281"/>
                      <a:pt x="41696" y="20952"/>
                      <a:pt x="41851" y="21829"/>
                    </a:cubicBezTo>
                    <a:cubicBezTo>
                      <a:pt x="42058" y="23428"/>
                      <a:pt x="42728" y="24924"/>
                      <a:pt x="43812" y="26111"/>
                    </a:cubicBezTo>
                    <a:cubicBezTo>
                      <a:pt x="44018" y="26265"/>
                      <a:pt x="44224" y="26472"/>
                      <a:pt x="44379" y="26626"/>
                    </a:cubicBezTo>
                    <a:cubicBezTo>
                      <a:pt x="44740" y="27245"/>
                      <a:pt x="44843" y="27916"/>
                      <a:pt x="44689" y="28587"/>
                    </a:cubicBezTo>
                    <a:cubicBezTo>
                      <a:pt x="44482" y="29670"/>
                      <a:pt x="44327" y="30753"/>
                      <a:pt x="44224" y="31837"/>
                    </a:cubicBezTo>
                    <a:cubicBezTo>
                      <a:pt x="44173" y="34158"/>
                      <a:pt x="44276" y="36531"/>
                      <a:pt x="44276" y="38904"/>
                    </a:cubicBezTo>
                    <a:cubicBezTo>
                      <a:pt x="44276" y="39988"/>
                      <a:pt x="44327" y="41071"/>
                      <a:pt x="44276" y="42103"/>
                    </a:cubicBezTo>
                    <a:cubicBezTo>
                      <a:pt x="44276" y="43547"/>
                      <a:pt x="43244" y="44373"/>
                      <a:pt x="42006" y="44837"/>
                    </a:cubicBezTo>
                    <a:cubicBezTo>
                      <a:pt x="40974" y="45250"/>
                      <a:pt x="39994" y="45456"/>
                      <a:pt x="39117" y="45920"/>
                    </a:cubicBezTo>
                    <a:cubicBezTo>
                      <a:pt x="39091" y="45895"/>
                      <a:pt x="39065" y="45882"/>
                      <a:pt x="39040" y="45882"/>
                    </a:cubicBezTo>
                    <a:cubicBezTo>
                      <a:pt x="39014" y="45882"/>
                      <a:pt x="38988" y="45895"/>
                      <a:pt x="38962" y="45920"/>
                    </a:cubicBezTo>
                    <a:lnTo>
                      <a:pt x="38911" y="46023"/>
                    </a:lnTo>
                    <a:cubicBezTo>
                      <a:pt x="38601" y="46178"/>
                      <a:pt x="38292" y="46385"/>
                      <a:pt x="37982" y="46591"/>
                    </a:cubicBezTo>
                    <a:cubicBezTo>
                      <a:pt x="36641" y="47726"/>
                      <a:pt x="35506" y="49377"/>
                      <a:pt x="33700" y="49841"/>
                    </a:cubicBezTo>
                    <a:cubicBezTo>
                      <a:pt x="32720" y="50099"/>
                      <a:pt x="32204" y="50047"/>
                      <a:pt x="31430" y="50666"/>
                    </a:cubicBezTo>
                    <a:cubicBezTo>
                      <a:pt x="30605" y="51337"/>
                      <a:pt x="29780" y="51905"/>
                      <a:pt x="28954" y="52472"/>
                    </a:cubicBezTo>
                    <a:cubicBezTo>
                      <a:pt x="27871" y="53194"/>
                      <a:pt x="26530" y="54123"/>
                      <a:pt x="26375" y="55567"/>
                    </a:cubicBezTo>
                    <a:cubicBezTo>
                      <a:pt x="26375" y="55645"/>
                      <a:pt x="26439" y="55683"/>
                      <a:pt x="26510" y="55683"/>
                    </a:cubicBezTo>
                    <a:cubicBezTo>
                      <a:pt x="26581" y="55683"/>
                      <a:pt x="26659" y="55645"/>
                      <a:pt x="26684" y="55567"/>
                    </a:cubicBezTo>
                    <a:cubicBezTo>
                      <a:pt x="26891" y="53658"/>
                      <a:pt x="29212" y="52833"/>
                      <a:pt x="30553" y="51853"/>
                    </a:cubicBezTo>
                    <a:cubicBezTo>
                      <a:pt x="31430" y="51182"/>
                      <a:pt x="32050" y="50563"/>
                      <a:pt x="33184" y="50254"/>
                    </a:cubicBezTo>
                    <a:cubicBezTo>
                      <a:pt x="33958" y="50099"/>
                      <a:pt x="34732" y="49841"/>
                      <a:pt x="35403" y="49377"/>
                    </a:cubicBezTo>
                    <a:cubicBezTo>
                      <a:pt x="36434" y="48654"/>
                      <a:pt x="37311" y="47623"/>
                      <a:pt x="38343" y="46797"/>
                    </a:cubicBezTo>
                    <a:lnTo>
                      <a:pt x="38343" y="46797"/>
                    </a:lnTo>
                    <a:cubicBezTo>
                      <a:pt x="37673" y="47881"/>
                      <a:pt x="37466" y="49170"/>
                      <a:pt x="37776" y="50408"/>
                    </a:cubicBezTo>
                    <a:cubicBezTo>
                      <a:pt x="37879" y="50770"/>
                      <a:pt x="38034" y="51131"/>
                      <a:pt x="38188" y="51492"/>
                    </a:cubicBezTo>
                    <a:cubicBezTo>
                      <a:pt x="38395" y="51905"/>
                      <a:pt x="38395" y="52369"/>
                      <a:pt x="38188" y="52782"/>
                    </a:cubicBezTo>
                    <a:cubicBezTo>
                      <a:pt x="37879" y="53607"/>
                      <a:pt x="37415" y="54381"/>
                      <a:pt x="36899" y="55103"/>
                    </a:cubicBezTo>
                    <a:cubicBezTo>
                      <a:pt x="36826" y="55176"/>
                      <a:pt x="36882" y="55249"/>
                      <a:pt x="36939" y="55249"/>
                    </a:cubicBezTo>
                    <a:cubicBezTo>
                      <a:pt x="36963" y="55249"/>
                      <a:pt x="36987" y="55236"/>
                      <a:pt x="37002" y="55206"/>
                    </a:cubicBezTo>
                    <a:cubicBezTo>
                      <a:pt x="37827" y="54174"/>
                      <a:pt x="39014" y="52730"/>
                      <a:pt x="38343" y="51389"/>
                    </a:cubicBezTo>
                    <a:cubicBezTo>
                      <a:pt x="37931" y="50512"/>
                      <a:pt x="37724" y="49531"/>
                      <a:pt x="37827" y="48603"/>
                    </a:cubicBezTo>
                    <a:cubicBezTo>
                      <a:pt x="37982" y="47829"/>
                      <a:pt x="38292" y="47107"/>
                      <a:pt x="38756" y="46488"/>
                    </a:cubicBezTo>
                    <a:cubicBezTo>
                      <a:pt x="38859" y="46436"/>
                      <a:pt x="38911" y="46333"/>
                      <a:pt x="39014" y="46281"/>
                    </a:cubicBezTo>
                    <a:cubicBezTo>
                      <a:pt x="40510" y="45353"/>
                      <a:pt x="42367" y="45404"/>
                      <a:pt x="43760" y="44270"/>
                    </a:cubicBezTo>
                    <a:cubicBezTo>
                      <a:pt x="44895" y="43289"/>
                      <a:pt x="44689" y="42206"/>
                      <a:pt x="44689" y="40865"/>
                    </a:cubicBezTo>
                    <a:cubicBezTo>
                      <a:pt x="44689" y="38543"/>
                      <a:pt x="44740" y="36222"/>
                      <a:pt x="44689" y="33849"/>
                    </a:cubicBezTo>
                    <a:cubicBezTo>
                      <a:pt x="44585" y="32559"/>
                      <a:pt x="44637" y="31218"/>
                      <a:pt x="44792" y="29928"/>
                    </a:cubicBezTo>
                    <a:cubicBezTo>
                      <a:pt x="44998" y="28999"/>
                      <a:pt x="45101" y="28071"/>
                      <a:pt x="45101" y="27091"/>
                    </a:cubicBezTo>
                    <a:cubicBezTo>
                      <a:pt x="44998" y="25801"/>
                      <a:pt x="43966" y="24976"/>
                      <a:pt x="43554" y="23686"/>
                    </a:cubicBezTo>
                    <a:cubicBezTo>
                      <a:pt x="43244" y="22706"/>
                      <a:pt x="43141" y="21674"/>
                      <a:pt x="42883" y="20642"/>
                    </a:cubicBezTo>
                    <a:cubicBezTo>
                      <a:pt x="42573" y="19610"/>
                      <a:pt x="42780" y="19404"/>
                      <a:pt x="43192" y="18630"/>
                    </a:cubicBezTo>
                    <a:cubicBezTo>
                      <a:pt x="43399" y="18269"/>
                      <a:pt x="43554" y="17857"/>
                      <a:pt x="43657" y="17444"/>
                    </a:cubicBezTo>
                    <a:cubicBezTo>
                      <a:pt x="43915" y="16464"/>
                      <a:pt x="44534" y="15999"/>
                      <a:pt x="44946" y="15174"/>
                    </a:cubicBezTo>
                    <a:lnTo>
                      <a:pt x="45204" y="14968"/>
                    </a:lnTo>
                    <a:cubicBezTo>
                      <a:pt x="45875" y="14297"/>
                      <a:pt x="46339" y="13368"/>
                      <a:pt x="46391" y="12388"/>
                    </a:cubicBezTo>
                    <a:cubicBezTo>
                      <a:pt x="46391" y="12337"/>
                      <a:pt x="46391" y="12285"/>
                      <a:pt x="46391" y="12233"/>
                    </a:cubicBezTo>
                    <a:cubicBezTo>
                      <a:pt x="46597" y="12027"/>
                      <a:pt x="46804" y="11769"/>
                      <a:pt x="46907" y="11460"/>
                    </a:cubicBezTo>
                    <a:cubicBezTo>
                      <a:pt x="47681" y="9706"/>
                      <a:pt x="46443" y="7694"/>
                      <a:pt x="47732" y="6094"/>
                    </a:cubicBezTo>
                    <a:cubicBezTo>
                      <a:pt x="49073" y="4495"/>
                      <a:pt x="52169" y="3876"/>
                      <a:pt x="54078" y="3309"/>
                    </a:cubicBezTo>
                    <a:cubicBezTo>
                      <a:pt x="55783" y="2557"/>
                      <a:pt x="55196" y="1"/>
                      <a:pt x="5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34921e0cf68_0_515"/>
              <p:cNvSpPr/>
              <p:nvPr/>
            </p:nvSpPr>
            <p:spPr>
              <a:xfrm flipH="1">
                <a:off x="-1010805" y="2614700"/>
                <a:ext cx="46252" cy="41100"/>
              </a:xfrm>
              <a:custGeom>
                <a:rect b="b" l="l" r="r" t="t"/>
                <a:pathLst>
                  <a:path extrusionOk="0" h="2202" w="2478">
                    <a:moveTo>
                      <a:pt x="1854" y="1"/>
                    </a:moveTo>
                    <a:cubicBezTo>
                      <a:pt x="1798" y="1"/>
                      <a:pt x="1746" y="13"/>
                      <a:pt x="1703" y="35"/>
                    </a:cubicBezTo>
                    <a:cubicBezTo>
                      <a:pt x="1549" y="35"/>
                      <a:pt x="1445" y="86"/>
                      <a:pt x="1342" y="189"/>
                    </a:cubicBezTo>
                    <a:cubicBezTo>
                      <a:pt x="1187" y="293"/>
                      <a:pt x="1033" y="396"/>
                      <a:pt x="930" y="499"/>
                    </a:cubicBezTo>
                    <a:lnTo>
                      <a:pt x="775" y="654"/>
                    </a:lnTo>
                    <a:cubicBezTo>
                      <a:pt x="672" y="705"/>
                      <a:pt x="568" y="757"/>
                      <a:pt x="465" y="808"/>
                    </a:cubicBezTo>
                    <a:cubicBezTo>
                      <a:pt x="414" y="912"/>
                      <a:pt x="362" y="963"/>
                      <a:pt x="362" y="1066"/>
                    </a:cubicBezTo>
                    <a:cubicBezTo>
                      <a:pt x="207" y="1170"/>
                      <a:pt x="104" y="1324"/>
                      <a:pt x="53" y="1479"/>
                    </a:cubicBezTo>
                    <a:lnTo>
                      <a:pt x="53" y="1531"/>
                    </a:lnTo>
                    <a:cubicBezTo>
                      <a:pt x="1" y="1582"/>
                      <a:pt x="1" y="1634"/>
                      <a:pt x="53" y="1685"/>
                    </a:cubicBezTo>
                    <a:cubicBezTo>
                      <a:pt x="53" y="1789"/>
                      <a:pt x="53" y="1892"/>
                      <a:pt x="156" y="1995"/>
                    </a:cubicBezTo>
                    <a:cubicBezTo>
                      <a:pt x="224" y="2133"/>
                      <a:pt x="362" y="2201"/>
                      <a:pt x="507" y="2201"/>
                    </a:cubicBezTo>
                    <a:cubicBezTo>
                      <a:pt x="580" y="2201"/>
                      <a:pt x="654" y="2184"/>
                      <a:pt x="723" y="2150"/>
                    </a:cubicBezTo>
                    <a:cubicBezTo>
                      <a:pt x="775" y="2150"/>
                      <a:pt x="826" y="2150"/>
                      <a:pt x="826" y="2098"/>
                    </a:cubicBezTo>
                    <a:cubicBezTo>
                      <a:pt x="872" y="2113"/>
                      <a:pt x="917" y="2119"/>
                      <a:pt x="961" y="2119"/>
                    </a:cubicBezTo>
                    <a:cubicBezTo>
                      <a:pt x="1067" y="2119"/>
                      <a:pt x="1166" y="2083"/>
                      <a:pt x="1239" y="2047"/>
                    </a:cubicBezTo>
                    <a:cubicBezTo>
                      <a:pt x="1497" y="1892"/>
                      <a:pt x="1755" y="1685"/>
                      <a:pt x="2013" y="1479"/>
                    </a:cubicBezTo>
                    <a:cubicBezTo>
                      <a:pt x="2116" y="1376"/>
                      <a:pt x="2219" y="1221"/>
                      <a:pt x="2322" y="1066"/>
                    </a:cubicBezTo>
                    <a:cubicBezTo>
                      <a:pt x="2374" y="1015"/>
                      <a:pt x="2426" y="912"/>
                      <a:pt x="2426" y="808"/>
                    </a:cubicBezTo>
                    <a:cubicBezTo>
                      <a:pt x="2477" y="654"/>
                      <a:pt x="2426" y="499"/>
                      <a:pt x="2374" y="396"/>
                    </a:cubicBezTo>
                    <a:cubicBezTo>
                      <a:pt x="2322" y="241"/>
                      <a:pt x="2219" y="138"/>
                      <a:pt x="2116" y="86"/>
                    </a:cubicBezTo>
                    <a:cubicBezTo>
                      <a:pt x="2025" y="26"/>
                      <a:pt x="1935" y="1"/>
                      <a:pt x="1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34921e0cf68_0_515"/>
              <p:cNvSpPr/>
              <p:nvPr/>
            </p:nvSpPr>
            <p:spPr>
              <a:xfrm flipH="1">
                <a:off x="-978067" y="2654811"/>
                <a:ext cx="989" cy="19"/>
              </a:xfrm>
              <a:custGeom>
                <a:rect b="b" l="l" r="r" t="t"/>
                <a:pathLst>
                  <a:path extrusionOk="0" h="1" w="53">
                    <a:moveTo>
                      <a:pt x="52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34921e0cf68_0_515"/>
              <p:cNvSpPr/>
              <p:nvPr/>
            </p:nvSpPr>
            <p:spPr>
              <a:xfrm flipH="1">
                <a:off x="-978067" y="2654811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g34921e0cf68_0_515"/>
              <p:cNvSpPr/>
              <p:nvPr/>
            </p:nvSpPr>
            <p:spPr>
              <a:xfrm flipH="1">
                <a:off x="-675712" y="2689472"/>
                <a:ext cx="23126" cy="61650"/>
              </a:xfrm>
              <a:custGeom>
                <a:rect b="b" l="l" r="r" t="t"/>
                <a:pathLst>
                  <a:path extrusionOk="0" h="3303" w="1239">
                    <a:moveTo>
                      <a:pt x="620" y="1"/>
                    </a:moveTo>
                    <a:cubicBezTo>
                      <a:pt x="465" y="1"/>
                      <a:pt x="362" y="52"/>
                      <a:pt x="310" y="207"/>
                    </a:cubicBezTo>
                    <a:cubicBezTo>
                      <a:pt x="207" y="310"/>
                      <a:pt x="155" y="414"/>
                      <a:pt x="155" y="568"/>
                    </a:cubicBezTo>
                    <a:lnTo>
                      <a:pt x="155" y="1600"/>
                    </a:lnTo>
                    <a:cubicBezTo>
                      <a:pt x="155" y="1755"/>
                      <a:pt x="155" y="1910"/>
                      <a:pt x="155" y="2116"/>
                    </a:cubicBezTo>
                    <a:cubicBezTo>
                      <a:pt x="155" y="2116"/>
                      <a:pt x="155" y="2168"/>
                      <a:pt x="155" y="2168"/>
                    </a:cubicBezTo>
                    <a:lnTo>
                      <a:pt x="155" y="2580"/>
                    </a:lnTo>
                    <a:cubicBezTo>
                      <a:pt x="155" y="2580"/>
                      <a:pt x="155" y="2632"/>
                      <a:pt x="155" y="2632"/>
                    </a:cubicBezTo>
                    <a:cubicBezTo>
                      <a:pt x="52" y="2683"/>
                      <a:pt x="1" y="2838"/>
                      <a:pt x="52" y="2941"/>
                    </a:cubicBezTo>
                    <a:cubicBezTo>
                      <a:pt x="52" y="3096"/>
                      <a:pt x="155" y="3199"/>
                      <a:pt x="310" y="3251"/>
                    </a:cubicBezTo>
                    <a:cubicBezTo>
                      <a:pt x="413" y="3302"/>
                      <a:pt x="465" y="3302"/>
                      <a:pt x="568" y="3302"/>
                    </a:cubicBezTo>
                    <a:cubicBezTo>
                      <a:pt x="723" y="3302"/>
                      <a:pt x="878" y="3251"/>
                      <a:pt x="981" y="3096"/>
                    </a:cubicBezTo>
                    <a:cubicBezTo>
                      <a:pt x="1187" y="2683"/>
                      <a:pt x="1239" y="2219"/>
                      <a:pt x="1187" y="1755"/>
                    </a:cubicBezTo>
                    <a:cubicBezTo>
                      <a:pt x="1187" y="1342"/>
                      <a:pt x="1135" y="929"/>
                      <a:pt x="1084" y="568"/>
                    </a:cubicBezTo>
                    <a:cubicBezTo>
                      <a:pt x="1084" y="414"/>
                      <a:pt x="1032" y="310"/>
                      <a:pt x="981" y="259"/>
                    </a:cubicBezTo>
                    <a:cubicBezTo>
                      <a:pt x="929" y="104"/>
                      <a:pt x="774" y="1"/>
                      <a:pt x="6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g34921e0cf68_0_515"/>
              <p:cNvSpPr/>
              <p:nvPr/>
            </p:nvSpPr>
            <p:spPr>
              <a:xfrm flipH="1">
                <a:off x="-932487" y="2972564"/>
                <a:ext cx="40148" cy="61128"/>
              </a:xfrm>
              <a:custGeom>
                <a:rect b="b" l="l" r="r" t="t"/>
                <a:pathLst>
                  <a:path extrusionOk="0" h="3275" w="2151">
                    <a:moveTo>
                      <a:pt x="1497" y="1"/>
                    </a:moveTo>
                    <a:cubicBezTo>
                      <a:pt x="1445" y="1"/>
                      <a:pt x="1445" y="52"/>
                      <a:pt x="1394" y="52"/>
                    </a:cubicBezTo>
                    <a:lnTo>
                      <a:pt x="1342" y="52"/>
                    </a:lnTo>
                    <a:cubicBezTo>
                      <a:pt x="1136" y="52"/>
                      <a:pt x="981" y="155"/>
                      <a:pt x="878" y="310"/>
                    </a:cubicBezTo>
                    <a:cubicBezTo>
                      <a:pt x="723" y="568"/>
                      <a:pt x="620" y="878"/>
                      <a:pt x="620" y="1187"/>
                    </a:cubicBezTo>
                    <a:cubicBezTo>
                      <a:pt x="620" y="1342"/>
                      <a:pt x="620" y="1497"/>
                      <a:pt x="620" y="1652"/>
                    </a:cubicBezTo>
                    <a:lnTo>
                      <a:pt x="568" y="1755"/>
                    </a:lnTo>
                    <a:cubicBezTo>
                      <a:pt x="517" y="1858"/>
                      <a:pt x="465" y="1961"/>
                      <a:pt x="414" y="2013"/>
                    </a:cubicBezTo>
                    <a:lnTo>
                      <a:pt x="362" y="2116"/>
                    </a:lnTo>
                    <a:cubicBezTo>
                      <a:pt x="259" y="2167"/>
                      <a:pt x="156" y="2271"/>
                      <a:pt x="104" y="2374"/>
                    </a:cubicBezTo>
                    <a:cubicBezTo>
                      <a:pt x="1" y="2580"/>
                      <a:pt x="1" y="2838"/>
                      <a:pt x="104" y="3044"/>
                    </a:cubicBezTo>
                    <a:cubicBezTo>
                      <a:pt x="224" y="3195"/>
                      <a:pt x="415" y="3275"/>
                      <a:pt x="593" y="3275"/>
                    </a:cubicBezTo>
                    <a:cubicBezTo>
                      <a:pt x="721" y="3275"/>
                      <a:pt x="843" y="3234"/>
                      <a:pt x="929" y="3148"/>
                    </a:cubicBezTo>
                    <a:cubicBezTo>
                      <a:pt x="1033" y="3044"/>
                      <a:pt x="1136" y="2941"/>
                      <a:pt x="1187" y="2838"/>
                    </a:cubicBezTo>
                    <a:cubicBezTo>
                      <a:pt x="1239" y="2786"/>
                      <a:pt x="1291" y="2735"/>
                      <a:pt x="1291" y="2632"/>
                    </a:cubicBezTo>
                    <a:cubicBezTo>
                      <a:pt x="1394" y="2477"/>
                      <a:pt x="1445" y="2322"/>
                      <a:pt x="1548" y="2167"/>
                    </a:cubicBezTo>
                    <a:cubicBezTo>
                      <a:pt x="1755" y="1909"/>
                      <a:pt x="1910" y="1652"/>
                      <a:pt x="1961" y="1342"/>
                    </a:cubicBezTo>
                    <a:cubicBezTo>
                      <a:pt x="2013" y="1084"/>
                      <a:pt x="2013" y="826"/>
                      <a:pt x="1961" y="568"/>
                    </a:cubicBezTo>
                    <a:cubicBezTo>
                      <a:pt x="2013" y="465"/>
                      <a:pt x="2064" y="362"/>
                      <a:pt x="2116" y="259"/>
                    </a:cubicBezTo>
                    <a:cubicBezTo>
                      <a:pt x="2150" y="121"/>
                      <a:pt x="2024" y="6"/>
                      <a:pt x="1921" y="6"/>
                    </a:cubicBezTo>
                    <a:cubicBezTo>
                      <a:pt x="1869" y="6"/>
                      <a:pt x="1824" y="35"/>
                      <a:pt x="1806" y="104"/>
                    </a:cubicBezTo>
                    <a:lnTo>
                      <a:pt x="1806" y="155"/>
                    </a:lnTo>
                    <a:cubicBezTo>
                      <a:pt x="1703" y="52"/>
                      <a:pt x="1600" y="1"/>
                      <a:pt x="1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g34921e0cf68_0_515"/>
              <p:cNvSpPr/>
              <p:nvPr/>
            </p:nvSpPr>
            <p:spPr>
              <a:xfrm flipH="1">
                <a:off x="-980941" y="2303275"/>
                <a:ext cx="81865" cy="31880"/>
              </a:xfrm>
              <a:custGeom>
                <a:rect b="b" l="l" r="r" t="t"/>
                <a:pathLst>
                  <a:path extrusionOk="0" h="1708" w="4386">
                    <a:moveTo>
                      <a:pt x="2353" y="0"/>
                    </a:moveTo>
                    <a:cubicBezTo>
                      <a:pt x="2274" y="0"/>
                      <a:pt x="2195" y="17"/>
                      <a:pt x="2116" y="57"/>
                    </a:cubicBezTo>
                    <a:cubicBezTo>
                      <a:pt x="1549" y="57"/>
                      <a:pt x="1033" y="108"/>
                      <a:pt x="465" y="108"/>
                    </a:cubicBezTo>
                    <a:cubicBezTo>
                      <a:pt x="207" y="108"/>
                      <a:pt x="1" y="315"/>
                      <a:pt x="1" y="573"/>
                    </a:cubicBezTo>
                    <a:cubicBezTo>
                      <a:pt x="1" y="831"/>
                      <a:pt x="207" y="1037"/>
                      <a:pt x="465" y="1088"/>
                    </a:cubicBezTo>
                    <a:lnTo>
                      <a:pt x="723" y="1088"/>
                    </a:lnTo>
                    <a:cubicBezTo>
                      <a:pt x="878" y="1656"/>
                      <a:pt x="1703" y="1708"/>
                      <a:pt x="2219" y="1708"/>
                    </a:cubicBezTo>
                    <a:cubicBezTo>
                      <a:pt x="2735" y="1656"/>
                      <a:pt x="3303" y="1604"/>
                      <a:pt x="3818" y="1450"/>
                    </a:cubicBezTo>
                    <a:cubicBezTo>
                      <a:pt x="4386" y="1346"/>
                      <a:pt x="4283" y="469"/>
                      <a:pt x="3664" y="469"/>
                    </a:cubicBezTo>
                    <a:lnTo>
                      <a:pt x="3406" y="469"/>
                    </a:lnTo>
                    <a:cubicBezTo>
                      <a:pt x="3303" y="315"/>
                      <a:pt x="3199" y="211"/>
                      <a:pt x="3045" y="160"/>
                    </a:cubicBezTo>
                    <a:cubicBezTo>
                      <a:pt x="2941" y="108"/>
                      <a:pt x="2838" y="108"/>
                      <a:pt x="2735" y="108"/>
                    </a:cubicBezTo>
                    <a:cubicBezTo>
                      <a:pt x="2608" y="45"/>
                      <a:pt x="2480" y="0"/>
                      <a:pt x="2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g34921e0cf68_0_515"/>
              <p:cNvSpPr/>
              <p:nvPr/>
            </p:nvSpPr>
            <p:spPr>
              <a:xfrm flipH="1">
                <a:off x="-1580834" y="2421070"/>
                <a:ext cx="57806" cy="38543"/>
              </a:xfrm>
              <a:custGeom>
                <a:rect b="b" l="l" r="r" t="t"/>
                <a:pathLst>
                  <a:path extrusionOk="0" h="2065" w="3097">
                    <a:moveTo>
                      <a:pt x="678" y="1"/>
                    </a:moveTo>
                    <a:cubicBezTo>
                      <a:pt x="633" y="1"/>
                      <a:pt x="594" y="14"/>
                      <a:pt x="568" y="39"/>
                    </a:cubicBezTo>
                    <a:cubicBezTo>
                      <a:pt x="504" y="18"/>
                      <a:pt x="440" y="6"/>
                      <a:pt x="380" y="6"/>
                    </a:cubicBezTo>
                    <a:cubicBezTo>
                      <a:pt x="294" y="6"/>
                      <a:pt x="216" y="31"/>
                      <a:pt x="156" y="91"/>
                    </a:cubicBezTo>
                    <a:cubicBezTo>
                      <a:pt x="52" y="246"/>
                      <a:pt x="1" y="452"/>
                      <a:pt x="104" y="607"/>
                    </a:cubicBezTo>
                    <a:cubicBezTo>
                      <a:pt x="259" y="865"/>
                      <a:pt x="517" y="1071"/>
                      <a:pt x="775" y="1123"/>
                    </a:cubicBezTo>
                    <a:lnTo>
                      <a:pt x="826" y="1123"/>
                    </a:lnTo>
                    <a:lnTo>
                      <a:pt x="1033" y="1226"/>
                    </a:lnTo>
                    <a:lnTo>
                      <a:pt x="1084" y="1278"/>
                    </a:lnTo>
                    <a:cubicBezTo>
                      <a:pt x="1187" y="1329"/>
                      <a:pt x="1239" y="1381"/>
                      <a:pt x="1342" y="1381"/>
                    </a:cubicBezTo>
                    <a:cubicBezTo>
                      <a:pt x="1394" y="1432"/>
                      <a:pt x="1497" y="1432"/>
                      <a:pt x="1548" y="1484"/>
                    </a:cubicBezTo>
                    <a:lnTo>
                      <a:pt x="1703" y="1587"/>
                    </a:lnTo>
                    <a:cubicBezTo>
                      <a:pt x="1910" y="1793"/>
                      <a:pt x="2168" y="1897"/>
                      <a:pt x="2425" y="2051"/>
                    </a:cubicBezTo>
                    <a:cubicBezTo>
                      <a:pt x="2462" y="2060"/>
                      <a:pt x="2499" y="2065"/>
                      <a:pt x="2535" y="2065"/>
                    </a:cubicBezTo>
                    <a:cubicBezTo>
                      <a:pt x="2703" y="2065"/>
                      <a:pt x="2866" y="1972"/>
                      <a:pt x="2993" y="1845"/>
                    </a:cubicBezTo>
                    <a:cubicBezTo>
                      <a:pt x="3096" y="1639"/>
                      <a:pt x="3045" y="1381"/>
                      <a:pt x="2890" y="1226"/>
                    </a:cubicBezTo>
                    <a:cubicBezTo>
                      <a:pt x="2632" y="968"/>
                      <a:pt x="2322" y="710"/>
                      <a:pt x="1961" y="607"/>
                    </a:cubicBezTo>
                    <a:cubicBezTo>
                      <a:pt x="1910" y="555"/>
                      <a:pt x="1858" y="504"/>
                      <a:pt x="1755" y="452"/>
                    </a:cubicBezTo>
                    <a:cubicBezTo>
                      <a:pt x="1703" y="452"/>
                      <a:pt x="1703" y="452"/>
                      <a:pt x="1652" y="401"/>
                    </a:cubicBezTo>
                    <a:lnTo>
                      <a:pt x="1497" y="349"/>
                    </a:lnTo>
                    <a:lnTo>
                      <a:pt x="1342" y="246"/>
                    </a:lnTo>
                    <a:cubicBezTo>
                      <a:pt x="1187" y="143"/>
                      <a:pt x="981" y="39"/>
                      <a:pt x="826" y="39"/>
                    </a:cubicBezTo>
                    <a:cubicBezTo>
                      <a:pt x="775" y="14"/>
                      <a:pt x="723" y="1"/>
                      <a:pt x="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g34921e0cf68_0_515"/>
              <p:cNvSpPr/>
              <p:nvPr/>
            </p:nvSpPr>
            <p:spPr>
              <a:xfrm flipH="1">
                <a:off x="-1714662" y="2092790"/>
                <a:ext cx="24078" cy="49873"/>
              </a:xfrm>
              <a:custGeom>
                <a:rect b="b" l="l" r="r" t="t"/>
                <a:pathLst>
                  <a:path extrusionOk="0" h="2672" w="1290">
                    <a:moveTo>
                      <a:pt x="631" y="1"/>
                    </a:moveTo>
                    <a:cubicBezTo>
                      <a:pt x="445" y="1"/>
                      <a:pt x="263" y="119"/>
                      <a:pt x="206" y="345"/>
                    </a:cubicBezTo>
                    <a:cubicBezTo>
                      <a:pt x="103" y="603"/>
                      <a:pt x="52" y="913"/>
                      <a:pt x="0" y="1222"/>
                    </a:cubicBezTo>
                    <a:cubicBezTo>
                      <a:pt x="0" y="1274"/>
                      <a:pt x="0" y="1326"/>
                      <a:pt x="0" y="1377"/>
                    </a:cubicBezTo>
                    <a:cubicBezTo>
                      <a:pt x="0" y="1429"/>
                      <a:pt x="0" y="1480"/>
                      <a:pt x="0" y="1480"/>
                    </a:cubicBezTo>
                    <a:cubicBezTo>
                      <a:pt x="0" y="1532"/>
                      <a:pt x="0" y="1584"/>
                      <a:pt x="0" y="1635"/>
                    </a:cubicBezTo>
                    <a:cubicBezTo>
                      <a:pt x="0" y="1842"/>
                      <a:pt x="0" y="2048"/>
                      <a:pt x="0" y="2203"/>
                    </a:cubicBezTo>
                    <a:cubicBezTo>
                      <a:pt x="0" y="2409"/>
                      <a:pt x="103" y="2564"/>
                      <a:pt x="258" y="2615"/>
                    </a:cubicBezTo>
                    <a:cubicBezTo>
                      <a:pt x="337" y="2655"/>
                      <a:pt x="416" y="2672"/>
                      <a:pt x="489" y="2672"/>
                    </a:cubicBezTo>
                    <a:cubicBezTo>
                      <a:pt x="607" y="2672"/>
                      <a:pt x="710" y="2628"/>
                      <a:pt x="774" y="2564"/>
                    </a:cubicBezTo>
                    <a:cubicBezTo>
                      <a:pt x="929" y="2409"/>
                      <a:pt x="1032" y="2203"/>
                      <a:pt x="1083" y="2048"/>
                    </a:cubicBezTo>
                    <a:cubicBezTo>
                      <a:pt x="1083" y="1945"/>
                      <a:pt x="1135" y="1893"/>
                      <a:pt x="1135" y="1842"/>
                    </a:cubicBezTo>
                    <a:cubicBezTo>
                      <a:pt x="1135" y="1790"/>
                      <a:pt x="1187" y="1738"/>
                      <a:pt x="1238" y="1687"/>
                    </a:cubicBezTo>
                    <a:cubicBezTo>
                      <a:pt x="1290" y="1532"/>
                      <a:pt x="1290" y="1326"/>
                      <a:pt x="1290" y="1171"/>
                    </a:cubicBezTo>
                    <a:cubicBezTo>
                      <a:pt x="1290" y="810"/>
                      <a:pt x="1187" y="500"/>
                      <a:pt x="1032" y="242"/>
                    </a:cubicBezTo>
                    <a:cubicBezTo>
                      <a:pt x="939" y="80"/>
                      <a:pt x="783" y="1"/>
                      <a:pt x="6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g34921e0cf68_0_515"/>
              <p:cNvSpPr/>
              <p:nvPr/>
            </p:nvSpPr>
            <p:spPr>
              <a:xfrm flipH="1">
                <a:off x="-1485493" y="2573936"/>
                <a:ext cx="20233" cy="58757"/>
              </a:xfrm>
              <a:custGeom>
                <a:rect b="b" l="l" r="r" t="t"/>
                <a:pathLst>
                  <a:path extrusionOk="0" h="3148" w="1084">
                    <a:moveTo>
                      <a:pt x="523" y="0"/>
                    </a:moveTo>
                    <a:cubicBezTo>
                      <a:pt x="271" y="0"/>
                      <a:pt x="26" y="155"/>
                      <a:pt x="52" y="465"/>
                    </a:cubicBezTo>
                    <a:lnTo>
                      <a:pt x="52" y="1548"/>
                    </a:lnTo>
                    <a:cubicBezTo>
                      <a:pt x="1" y="1909"/>
                      <a:pt x="1" y="2270"/>
                      <a:pt x="52" y="2631"/>
                    </a:cubicBezTo>
                    <a:lnTo>
                      <a:pt x="52" y="2683"/>
                    </a:lnTo>
                    <a:cubicBezTo>
                      <a:pt x="1" y="2941"/>
                      <a:pt x="259" y="3147"/>
                      <a:pt x="516" y="3147"/>
                    </a:cubicBezTo>
                    <a:cubicBezTo>
                      <a:pt x="774" y="3147"/>
                      <a:pt x="981" y="2941"/>
                      <a:pt x="981" y="2734"/>
                    </a:cubicBezTo>
                    <a:lnTo>
                      <a:pt x="981" y="2631"/>
                    </a:lnTo>
                    <a:cubicBezTo>
                      <a:pt x="1032" y="2425"/>
                      <a:pt x="1032" y="2219"/>
                      <a:pt x="1032" y="2012"/>
                    </a:cubicBezTo>
                    <a:cubicBezTo>
                      <a:pt x="1084" y="1857"/>
                      <a:pt x="1084" y="1754"/>
                      <a:pt x="1084" y="1600"/>
                    </a:cubicBezTo>
                    <a:cubicBezTo>
                      <a:pt x="1084" y="1445"/>
                      <a:pt x="1084" y="1238"/>
                      <a:pt x="1084" y="1032"/>
                    </a:cubicBezTo>
                    <a:cubicBezTo>
                      <a:pt x="1084" y="929"/>
                      <a:pt x="1084" y="774"/>
                      <a:pt x="1032" y="671"/>
                    </a:cubicBezTo>
                    <a:cubicBezTo>
                      <a:pt x="981" y="568"/>
                      <a:pt x="1032" y="568"/>
                      <a:pt x="1032" y="465"/>
                    </a:cubicBezTo>
                    <a:cubicBezTo>
                      <a:pt x="1032" y="155"/>
                      <a:pt x="774" y="0"/>
                      <a:pt x="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g34921e0cf68_0_515"/>
              <p:cNvSpPr/>
              <p:nvPr/>
            </p:nvSpPr>
            <p:spPr>
              <a:xfrm flipH="1">
                <a:off x="-1782062" y="1286555"/>
                <a:ext cx="29864" cy="66933"/>
              </a:xfrm>
              <a:custGeom>
                <a:rect b="b" l="l" r="r" t="t"/>
                <a:pathLst>
                  <a:path extrusionOk="0" h="3586" w="1600">
                    <a:moveTo>
                      <a:pt x="671" y="0"/>
                    </a:moveTo>
                    <a:cubicBezTo>
                      <a:pt x="362" y="0"/>
                      <a:pt x="155" y="258"/>
                      <a:pt x="155" y="516"/>
                    </a:cubicBezTo>
                    <a:lnTo>
                      <a:pt x="155" y="1548"/>
                    </a:lnTo>
                    <a:lnTo>
                      <a:pt x="155" y="1651"/>
                    </a:lnTo>
                    <a:lnTo>
                      <a:pt x="155" y="1703"/>
                    </a:lnTo>
                    <a:cubicBezTo>
                      <a:pt x="1" y="2064"/>
                      <a:pt x="1" y="2425"/>
                      <a:pt x="104" y="2786"/>
                    </a:cubicBezTo>
                    <a:cubicBezTo>
                      <a:pt x="104" y="2838"/>
                      <a:pt x="155" y="2889"/>
                      <a:pt x="155" y="2941"/>
                    </a:cubicBezTo>
                    <a:cubicBezTo>
                      <a:pt x="155" y="3044"/>
                      <a:pt x="207" y="3147"/>
                      <a:pt x="207" y="3199"/>
                    </a:cubicBezTo>
                    <a:cubicBezTo>
                      <a:pt x="284" y="3457"/>
                      <a:pt x="504" y="3586"/>
                      <a:pt x="723" y="3586"/>
                    </a:cubicBezTo>
                    <a:cubicBezTo>
                      <a:pt x="942" y="3586"/>
                      <a:pt x="1161" y="3457"/>
                      <a:pt x="1239" y="3199"/>
                    </a:cubicBezTo>
                    <a:lnTo>
                      <a:pt x="1290" y="2992"/>
                    </a:lnTo>
                    <a:cubicBezTo>
                      <a:pt x="1290" y="2941"/>
                      <a:pt x="1342" y="2889"/>
                      <a:pt x="1342" y="2889"/>
                    </a:cubicBezTo>
                    <a:cubicBezTo>
                      <a:pt x="1394" y="2786"/>
                      <a:pt x="1394" y="2683"/>
                      <a:pt x="1394" y="2631"/>
                    </a:cubicBezTo>
                    <a:lnTo>
                      <a:pt x="1394" y="2270"/>
                    </a:lnTo>
                    <a:cubicBezTo>
                      <a:pt x="1394" y="2270"/>
                      <a:pt x="1394" y="2219"/>
                      <a:pt x="1394" y="2167"/>
                    </a:cubicBezTo>
                    <a:lnTo>
                      <a:pt x="1394" y="2115"/>
                    </a:lnTo>
                    <a:lnTo>
                      <a:pt x="1394" y="2012"/>
                    </a:lnTo>
                    <a:cubicBezTo>
                      <a:pt x="1445" y="1961"/>
                      <a:pt x="1497" y="1857"/>
                      <a:pt x="1548" y="1754"/>
                    </a:cubicBezTo>
                    <a:cubicBezTo>
                      <a:pt x="1548" y="1754"/>
                      <a:pt x="1548" y="1754"/>
                      <a:pt x="1548" y="1703"/>
                    </a:cubicBezTo>
                    <a:cubicBezTo>
                      <a:pt x="1600" y="1600"/>
                      <a:pt x="1600" y="1393"/>
                      <a:pt x="1600" y="1290"/>
                    </a:cubicBezTo>
                    <a:cubicBezTo>
                      <a:pt x="1497" y="1135"/>
                      <a:pt x="1394" y="1032"/>
                      <a:pt x="1239" y="980"/>
                    </a:cubicBezTo>
                    <a:lnTo>
                      <a:pt x="1239" y="516"/>
                    </a:lnTo>
                    <a:cubicBezTo>
                      <a:pt x="1239" y="258"/>
                      <a:pt x="981" y="0"/>
                      <a:pt x="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g34921e0cf68_0_515"/>
              <p:cNvSpPr/>
              <p:nvPr/>
            </p:nvSpPr>
            <p:spPr>
              <a:xfrm flipH="1">
                <a:off x="-1882218" y="2207075"/>
                <a:ext cx="19" cy="971"/>
              </a:xfrm>
              <a:custGeom>
                <a:rect b="b" l="l" r="r" t="t"/>
                <a:pathLst>
                  <a:path extrusionOk="0" h="52" w="1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0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34921e0cf68_0_515"/>
              <p:cNvSpPr/>
              <p:nvPr/>
            </p:nvSpPr>
            <p:spPr>
              <a:xfrm flipH="1">
                <a:off x="-1887985" y="2231153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g34921e0cf68_0_515"/>
              <p:cNvSpPr/>
              <p:nvPr/>
            </p:nvSpPr>
            <p:spPr>
              <a:xfrm flipH="1">
                <a:off x="-1893772" y="2253290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34921e0cf68_0_515"/>
              <p:cNvSpPr/>
              <p:nvPr/>
            </p:nvSpPr>
            <p:spPr>
              <a:xfrm flipH="1">
                <a:off x="-1913015" y="2204425"/>
                <a:ext cx="33709" cy="57544"/>
              </a:xfrm>
              <a:custGeom>
                <a:rect b="b" l="l" r="r" t="t"/>
                <a:pathLst>
                  <a:path extrusionOk="0" h="3083" w="1806">
                    <a:moveTo>
                      <a:pt x="516" y="0"/>
                    </a:moveTo>
                    <a:cubicBezTo>
                      <a:pt x="374" y="0"/>
                      <a:pt x="232" y="65"/>
                      <a:pt x="155" y="194"/>
                    </a:cubicBezTo>
                    <a:cubicBezTo>
                      <a:pt x="103" y="246"/>
                      <a:pt x="52" y="349"/>
                      <a:pt x="52" y="400"/>
                    </a:cubicBezTo>
                    <a:cubicBezTo>
                      <a:pt x="0" y="503"/>
                      <a:pt x="0" y="607"/>
                      <a:pt x="52" y="710"/>
                    </a:cubicBezTo>
                    <a:cubicBezTo>
                      <a:pt x="52" y="813"/>
                      <a:pt x="103" y="916"/>
                      <a:pt x="207" y="1019"/>
                    </a:cubicBezTo>
                    <a:cubicBezTo>
                      <a:pt x="258" y="1174"/>
                      <a:pt x="361" y="1277"/>
                      <a:pt x="413" y="1380"/>
                    </a:cubicBezTo>
                    <a:lnTo>
                      <a:pt x="465" y="1432"/>
                    </a:lnTo>
                    <a:cubicBezTo>
                      <a:pt x="465" y="1432"/>
                      <a:pt x="516" y="1484"/>
                      <a:pt x="568" y="1535"/>
                    </a:cubicBezTo>
                    <a:cubicBezTo>
                      <a:pt x="568" y="1535"/>
                      <a:pt x="568" y="1535"/>
                      <a:pt x="568" y="1587"/>
                    </a:cubicBezTo>
                    <a:lnTo>
                      <a:pt x="568" y="1638"/>
                    </a:lnTo>
                    <a:cubicBezTo>
                      <a:pt x="516" y="1793"/>
                      <a:pt x="516" y="1999"/>
                      <a:pt x="568" y="2154"/>
                    </a:cubicBezTo>
                    <a:cubicBezTo>
                      <a:pt x="568" y="2309"/>
                      <a:pt x="619" y="2412"/>
                      <a:pt x="671" y="2515"/>
                    </a:cubicBezTo>
                    <a:cubicBezTo>
                      <a:pt x="671" y="2619"/>
                      <a:pt x="723" y="2722"/>
                      <a:pt x="774" y="2825"/>
                    </a:cubicBezTo>
                    <a:cubicBezTo>
                      <a:pt x="774" y="2825"/>
                      <a:pt x="856" y="2934"/>
                      <a:pt x="861" y="2934"/>
                    </a:cubicBezTo>
                    <a:cubicBezTo>
                      <a:pt x="861" y="2934"/>
                      <a:pt x="861" y="2934"/>
                      <a:pt x="861" y="2934"/>
                    </a:cubicBezTo>
                    <a:lnTo>
                      <a:pt x="861" y="2934"/>
                    </a:lnTo>
                    <a:cubicBezTo>
                      <a:pt x="936" y="3033"/>
                      <a:pt x="1054" y="3083"/>
                      <a:pt x="1177" y="3083"/>
                    </a:cubicBezTo>
                    <a:cubicBezTo>
                      <a:pt x="1250" y="3083"/>
                      <a:pt x="1324" y="3066"/>
                      <a:pt x="1393" y="3031"/>
                    </a:cubicBezTo>
                    <a:cubicBezTo>
                      <a:pt x="1651" y="2876"/>
                      <a:pt x="1754" y="2619"/>
                      <a:pt x="1703" y="2361"/>
                    </a:cubicBezTo>
                    <a:lnTo>
                      <a:pt x="1754" y="2361"/>
                    </a:lnTo>
                    <a:cubicBezTo>
                      <a:pt x="1806" y="2206"/>
                      <a:pt x="1806" y="2103"/>
                      <a:pt x="1754" y="1948"/>
                    </a:cubicBezTo>
                    <a:cubicBezTo>
                      <a:pt x="1703" y="1896"/>
                      <a:pt x="1703" y="1896"/>
                      <a:pt x="1651" y="1845"/>
                    </a:cubicBezTo>
                    <a:cubicBezTo>
                      <a:pt x="1651" y="1793"/>
                      <a:pt x="1651" y="1793"/>
                      <a:pt x="1651" y="1742"/>
                    </a:cubicBezTo>
                    <a:cubicBezTo>
                      <a:pt x="1651" y="1690"/>
                      <a:pt x="1600" y="1587"/>
                      <a:pt x="1548" y="1535"/>
                    </a:cubicBezTo>
                    <a:cubicBezTo>
                      <a:pt x="1548" y="1380"/>
                      <a:pt x="1496" y="1226"/>
                      <a:pt x="1445" y="1071"/>
                    </a:cubicBezTo>
                    <a:cubicBezTo>
                      <a:pt x="1393" y="710"/>
                      <a:pt x="1187" y="452"/>
                      <a:pt x="929" y="246"/>
                    </a:cubicBezTo>
                    <a:lnTo>
                      <a:pt x="877" y="246"/>
                    </a:lnTo>
                    <a:lnTo>
                      <a:pt x="877" y="194"/>
                    </a:lnTo>
                    <a:cubicBezTo>
                      <a:pt x="800" y="65"/>
                      <a:pt x="658" y="0"/>
                      <a:pt x="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g34921e0cf68_0_515"/>
              <p:cNvSpPr/>
              <p:nvPr/>
            </p:nvSpPr>
            <p:spPr>
              <a:xfrm flipH="1">
                <a:off x="-1892801" y="2252319"/>
                <a:ext cx="19" cy="1960"/>
              </a:xfrm>
              <a:custGeom>
                <a:rect b="b" l="l" r="r" t="t"/>
                <a:pathLst>
                  <a:path extrusionOk="0" h="105" w="1">
                    <a:moveTo>
                      <a:pt x="1" y="1"/>
                    </a:moveTo>
                    <a:cubicBezTo>
                      <a:pt x="1" y="53"/>
                      <a:pt x="1" y="10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g34921e0cf68_0_515"/>
              <p:cNvSpPr/>
              <p:nvPr/>
            </p:nvSpPr>
            <p:spPr>
              <a:xfrm flipH="1">
                <a:off x="-1892801" y="2251367"/>
                <a:ext cx="989" cy="971"/>
              </a:xfrm>
              <a:custGeom>
                <a:rect b="b" l="l" r="r" t="t"/>
                <a:pathLst>
                  <a:path extrusionOk="0" h="52" w="53">
                    <a:moveTo>
                      <a:pt x="53" y="52"/>
                    </a:moveTo>
                    <a:cubicBezTo>
                      <a:pt x="53" y="52"/>
                      <a:pt x="1" y="0"/>
                      <a:pt x="53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34921e0cf68_0_515"/>
              <p:cNvSpPr/>
              <p:nvPr/>
            </p:nvSpPr>
            <p:spPr>
              <a:xfrm flipH="1">
                <a:off x="-1881247" y="2208027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34921e0cf68_0_515"/>
              <p:cNvSpPr/>
              <p:nvPr/>
            </p:nvSpPr>
            <p:spPr>
              <a:xfrm flipH="1">
                <a:off x="-1661710" y="2717638"/>
                <a:ext cx="37573" cy="48921"/>
              </a:xfrm>
              <a:custGeom>
                <a:rect b="b" l="l" r="r" t="t"/>
                <a:pathLst>
                  <a:path extrusionOk="0" h="2621" w="2013">
                    <a:moveTo>
                      <a:pt x="1606" y="1"/>
                    </a:moveTo>
                    <a:cubicBezTo>
                      <a:pt x="1561" y="1"/>
                      <a:pt x="1522" y="14"/>
                      <a:pt x="1497" y="40"/>
                    </a:cubicBezTo>
                    <a:cubicBezTo>
                      <a:pt x="1393" y="40"/>
                      <a:pt x="1290" y="91"/>
                      <a:pt x="1239" y="143"/>
                    </a:cubicBezTo>
                    <a:cubicBezTo>
                      <a:pt x="1135" y="246"/>
                      <a:pt x="1032" y="401"/>
                      <a:pt x="981" y="555"/>
                    </a:cubicBezTo>
                    <a:lnTo>
                      <a:pt x="929" y="607"/>
                    </a:lnTo>
                    <a:cubicBezTo>
                      <a:pt x="878" y="659"/>
                      <a:pt x="826" y="762"/>
                      <a:pt x="774" y="813"/>
                    </a:cubicBezTo>
                    <a:lnTo>
                      <a:pt x="516" y="1071"/>
                    </a:lnTo>
                    <a:cubicBezTo>
                      <a:pt x="465" y="1174"/>
                      <a:pt x="413" y="1278"/>
                      <a:pt x="465" y="1381"/>
                    </a:cubicBezTo>
                    <a:lnTo>
                      <a:pt x="413" y="1484"/>
                    </a:lnTo>
                    <a:cubicBezTo>
                      <a:pt x="310" y="1587"/>
                      <a:pt x="258" y="1639"/>
                      <a:pt x="207" y="1742"/>
                    </a:cubicBezTo>
                    <a:cubicBezTo>
                      <a:pt x="104" y="1845"/>
                      <a:pt x="52" y="1948"/>
                      <a:pt x="52" y="2103"/>
                    </a:cubicBezTo>
                    <a:cubicBezTo>
                      <a:pt x="1" y="2258"/>
                      <a:pt x="52" y="2464"/>
                      <a:pt x="207" y="2567"/>
                    </a:cubicBezTo>
                    <a:cubicBezTo>
                      <a:pt x="280" y="2604"/>
                      <a:pt x="353" y="2621"/>
                      <a:pt x="422" y="2621"/>
                    </a:cubicBezTo>
                    <a:cubicBezTo>
                      <a:pt x="547" y="2621"/>
                      <a:pt x="656" y="2564"/>
                      <a:pt x="723" y="2464"/>
                    </a:cubicBezTo>
                    <a:cubicBezTo>
                      <a:pt x="774" y="2464"/>
                      <a:pt x="774" y="2413"/>
                      <a:pt x="826" y="2361"/>
                    </a:cubicBezTo>
                    <a:cubicBezTo>
                      <a:pt x="826" y="2361"/>
                      <a:pt x="826" y="2361"/>
                      <a:pt x="826" y="2309"/>
                    </a:cubicBezTo>
                    <a:lnTo>
                      <a:pt x="929" y="2258"/>
                    </a:lnTo>
                    <a:cubicBezTo>
                      <a:pt x="981" y="2155"/>
                      <a:pt x="1084" y="2051"/>
                      <a:pt x="1135" y="1948"/>
                    </a:cubicBezTo>
                    <a:cubicBezTo>
                      <a:pt x="1187" y="1897"/>
                      <a:pt x="1239" y="1845"/>
                      <a:pt x="1290" y="1742"/>
                    </a:cubicBezTo>
                    <a:lnTo>
                      <a:pt x="1393" y="1639"/>
                    </a:lnTo>
                    <a:lnTo>
                      <a:pt x="1393" y="1587"/>
                    </a:lnTo>
                    <a:cubicBezTo>
                      <a:pt x="1497" y="1432"/>
                      <a:pt x="1651" y="1278"/>
                      <a:pt x="1755" y="1071"/>
                    </a:cubicBezTo>
                    <a:cubicBezTo>
                      <a:pt x="1858" y="865"/>
                      <a:pt x="1961" y="659"/>
                      <a:pt x="2012" y="401"/>
                    </a:cubicBezTo>
                    <a:cubicBezTo>
                      <a:pt x="2012" y="349"/>
                      <a:pt x="1961" y="297"/>
                      <a:pt x="1961" y="246"/>
                    </a:cubicBezTo>
                    <a:cubicBezTo>
                      <a:pt x="1909" y="143"/>
                      <a:pt x="1858" y="40"/>
                      <a:pt x="1755" y="40"/>
                    </a:cubicBezTo>
                    <a:cubicBezTo>
                      <a:pt x="1703" y="14"/>
                      <a:pt x="1651" y="1"/>
                      <a:pt x="16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34921e0cf68_0_515"/>
              <p:cNvSpPr/>
              <p:nvPr/>
            </p:nvSpPr>
            <p:spPr>
              <a:xfrm flipH="1">
                <a:off x="-1630894" y="2745318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34921e0cf68_0_515"/>
              <p:cNvSpPr/>
              <p:nvPr/>
            </p:nvSpPr>
            <p:spPr>
              <a:xfrm flipH="1">
                <a:off x="-1272712" y="2355350"/>
                <a:ext cx="53942" cy="32757"/>
              </a:xfrm>
              <a:custGeom>
                <a:rect b="b" l="l" r="r" t="t"/>
                <a:pathLst>
                  <a:path extrusionOk="0" h="1755" w="2890">
                    <a:moveTo>
                      <a:pt x="2528" y="1"/>
                    </a:moveTo>
                    <a:cubicBezTo>
                      <a:pt x="2322" y="1"/>
                      <a:pt x="2167" y="52"/>
                      <a:pt x="2012" y="156"/>
                    </a:cubicBezTo>
                    <a:lnTo>
                      <a:pt x="1909" y="207"/>
                    </a:lnTo>
                    <a:lnTo>
                      <a:pt x="1857" y="207"/>
                    </a:lnTo>
                    <a:cubicBezTo>
                      <a:pt x="1703" y="310"/>
                      <a:pt x="1599" y="362"/>
                      <a:pt x="1445" y="465"/>
                    </a:cubicBezTo>
                    <a:lnTo>
                      <a:pt x="1290" y="465"/>
                    </a:lnTo>
                    <a:cubicBezTo>
                      <a:pt x="1135" y="517"/>
                      <a:pt x="929" y="568"/>
                      <a:pt x="774" y="672"/>
                    </a:cubicBezTo>
                    <a:cubicBezTo>
                      <a:pt x="722" y="723"/>
                      <a:pt x="619" y="826"/>
                      <a:pt x="619" y="878"/>
                    </a:cubicBezTo>
                    <a:lnTo>
                      <a:pt x="464" y="878"/>
                    </a:lnTo>
                    <a:cubicBezTo>
                      <a:pt x="361" y="878"/>
                      <a:pt x="258" y="929"/>
                      <a:pt x="206" y="981"/>
                    </a:cubicBezTo>
                    <a:cubicBezTo>
                      <a:pt x="52" y="1084"/>
                      <a:pt x="0" y="1239"/>
                      <a:pt x="52" y="1394"/>
                    </a:cubicBezTo>
                    <a:cubicBezTo>
                      <a:pt x="103" y="1549"/>
                      <a:pt x="206" y="1703"/>
                      <a:pt x="361" y="1755"/>
                    </a:cubicBezTo>
                    <a:lnTo>
                      <a:pt x="619" y="1755"/>
                    </a:lnTo>
                    <a:cubicBezTo>
                      <a:pt x="980" y="1703"/>
                      <a:pt x="1341" y="1652"/>
                      <a:pt x="1651" y="1497"/>
                    </a:cubicBezTo>
                    <a:cubicBezTo>
                      <a:pt x="1960" y="1342"/>
                      <a:pt x="2218" y="1136"/>
                      <a:pt x="2476" y="929"/>
                    </a:cubicBezTo>
                    <a:lnTo>
                      <a:pt x="2476" y="878"/>
                    </a:lnTo>
                    <a:cubicBezTo>
                      <a:pt x="2580" y="775"/>
                      <a:pt x="2683" y="672"/>
                      <a:pt x="2786" y="620"/>
                    </a:cubicBezTo>
                    <a:cubicBezTo>
                      <a:pt x="2889" y="517"/>
                      <a:pt x="2889" y="362"/>
                      <a:pt x="2889" y="259"/>
                    </a:cubicBezTo>
                    <a:cubicBezTo>
                      <a:pt x="2837" y="104"/>
                      <a:pt x="2683" y="1"/>
                      <a:pt x="25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34921e0cf68_0_515"/>
              <p:cNvSpPr/>
              <p:nvPr/>
            </p:nvSpPr>
            <p:spPr>
              <a:xfrm flipH="1">
                <a:off x="-1343957" y="2313223"/>
                <a:ext cx="23126" cy="35408"/>
              </a:xfrm>
              <a:custGeom>
                <a:rect b="b" l="l" r="r" t="t"/>
                <a:pathLst>
                  <a:path extrusionOk="0" h="1897" w="1239">
                    <a:moveTo>
                      <a:pt x="748" y="1"/>
                    </a:moveTo>
                    <a:cubicBezTo>
                      <a:pt x="684" y="1"/>
                      <a:pt x="619" y="14"/>
                      <a:pt x="568" y="40"/>
                    </a:cubicBezTo>
                    <a:cubicBezTo>
                      <a:pt x="413" y="40"/>
                      <a:pt x="310" y="143"/>
                      <a:pt x="258" y="246"/>
                    </a:cubicBezTo>
                    <a:cubicBezTo>
                      <a:pt x="258" y="298"/>
                      <a:pt x="207" y="349"/>
                      <a:pt x="207" y="349"/>
                    </a:cubicBezTo>
                    <a:cubicBezTo>
                      <a:pt x="207" y="401"/>
                      <a:pt x="207" y="401"/>
                      <a:pt x="207" y="452"/>
                    </a:cubicBezTo>
                    <a:lnTo>
                      <a:pt x="207" y="504"/>
                    </a:lnTo>
                    <a:cubicBezTo>
                      <a:pt x="207" y="659"/>
                      <a:pt x="155" y="813"/>
                      <a:pt x="52" y="917"/>
                    </a:cubicBezTo>
                    <a:cubicBezTo>
                      <a:pt x="52" y="1020"/>
                      <a:pt x="0" y="1123"/>
                      <a:pt x="0" y="1278"/>
                    </a:cubicBezTo>
                    <a:cubicBezTo>
                      <a:pt x="0" y="1432"/>
                      <a:pt x="52" y="1536"/>
                      <a:pt x="155" y="1690"/>
                    </a:cubicBezTo>
                    <a:cubicBezTo>
                      <a:pt x="258" y="1845"/>
                      <a:pt x="413" y="1897"/>
                      <a:pt x="568" y="1897"/>
                    </a:cubicBezTo>
                    <a:cubicBezTo>
                      <a:pt x="826" y="1794"/>
                      <a:pt x="1032" y="1639"/>
                      <a:pt x="1135" y="1381"/>
                    </a:cubicBezTo>
                    <a:lnTo>
                      <a:pt x="1135" y="1123"/>
                    </a:lnTo>
                    <a:cubicBezTo>
                      <a:pt x="1239" y="865"/>
                      <a:pt x="1239" y="607"/>
                      <a:pt x="1187" y="349"/>
                    </a:cubicBezTo>
                    <a:cubicBezTo>
                      <a:pt x="1135" y="246"/>
                      <a:pt x="1084" y="143"/>
                      <a:pt x="929" y="40"/>
                    </a:cubicBezTo>
                    <a:cubicBezTo>
                      <a:pt x="877" y="14"/>
                      <a:pt x="813" y="1"/>
                      <a:pt x="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34921e0cf68_0_515"/>
              <p:cNvSpPr/>
              <p:nvPr/>
            </p:nvSpPr>
            <p:spPr>
              <a:xfrm flipH="1">
                <a:off x="-1080127" y="2094414"/>
                <a:ext cx="56835" cy="65738"/>
              </a:xfrm>
              <a:custGeom>
                <a:rect b="b" l="l" r="r" t="t"/>
                <a:pathLst>
                  <a:path extrusionOk="0" h="3522" w="3045">
                    <a:moveTo>
                      <a:pt x="1806" y="1"/>
                    </a:moveTo>
                    <a:cubicBezTo>
                      <a:pt x="1548" y="1"/>
                      <a:pt x="1290" y="52"/>
                      <a:pt x="1033" y="155"/>
                    </a:cubicBezTo>
                    <a:lnTo>
                      <a:pt x="775" y="207"/>
                    </a:lnTo>
                    <a:lnTo>
                      <a:pt x="723" y="207"/>
                    </a:lnTo>
                    <a:cubicBezTo>
                      <a:pt x="671" y="207"/>
                      <a:pt x="620" y="258"/>
                      <a:pt x="568" y="258"/>
                    </a:cubicBezTo>
                    <a:lnTo>
                      <a:pt x="362" y="258"/>
                    </a:lnTo>
                    <a:cubicBezTo>
                      <a:pt x="156" y="258"/>
                      <a:pt x="1" y="413"/>
                      <a:pt x="1" y="671"/>
                    </a:cubicBezTo>
                    <a:cubicBezTo>
                      <a:pt x="1" y="878"/>
                      <a:pt x="156" y="1032"/>
                      <a:pt x="362" y="1032"/>
                    </a:cubicBezTo>
                    <a:lnTo>
                      <a:pt x="620" y="1032"/>
                    </a:lnTo>
                    <a:cubicBezTo>
                      <a:pt x="723" y="1045"/>
                      <a:pt x="826" y="1052"/>
                      <a:pt x="929" y="1052"/>
                    </a:cubicBezTo>
                    <a:cubicBezTo>
                      <a:pt x="1236" y="1052"/>
                      <a:pt x="1536" y="994"/>
                      <a:pt x="1806" y="878"/>
                    </a:cubicBezTo>
                    <a:lnTo>
                      <a:pt x="2309" y="827"/>
                    </a:lnTo>
                    <a:lnTo>
                      <a:pt x="2309" y="827"/>
                    </a:lnTo>
                    <a:cubicBezTo>
                      <a:pt x="2271" y="836"/>
                      <a:pt x="2271" y="882"/>
                      <a:pt x="2271" y="929"/>
                    </a:cubicBezTo>
                    <a:cubicBezTo>
                      <a:pt x="2219" y="1032"/>
                      <a:pt x="2167" y="1084"/>
                      <a:pt x="2167" y="1187"/>
                    </a:cubicBezTo>
                    <a:cubicBezTo>
                      <a:pt x="1961" y="1393"/>
                      <a:pt x="1858" y="1703"/>
                      <a:pt x="1806" y="1961"/>
                    </a:cubicBezTo>
                    <a:cubicBezTo>
                      <a:pt x="1755" y="2012"/>
                      <a:pt x="1755" y="2064"/>
                      <a:pt x="1755" y="2116"/>
                    </a:cubicBezTo>
                    <a:cubicBezTo>
                      <a:pt x="1703" y="2270"/>
                      <a:pt x="1806" y="2374"/>
                      <a:pt x="1910" y="2374"/>
                    </a:cubicBezTo>
                    <a:lnTo>
                      <a:pt x="1910" y="2477"/>
                    </a:lnTo>
                    <a:cubicBezTo>
                      <a:pt x="1755" y="2683"/>
                      <a:pt x="1703" y="2993"/>
                      <a:pt x="1755" y="3251"/>
                    </a:cubicBezTo>
                    <a:cubicBezTo>
                      <a:pt x="1798" y="3422"/>
                      <a:pt x="1946" y="3522"/>
                      <a:pt x="2114" y="3522"/>
                    </a:cubicBezTo>
                    <a:cubicBezTo>
                      <a:pt x="2148" y="3522"/>
                      <a:pt x="2184" y="3517"/>
                      <a:pt x="2219" y="3509"/>
                    </a:cubicBezTo>
                    <a:cubicBezTo>
                      <a:pt x="2374" y="3457"/>
                      <a:pt x="2477" y="3302"/>
                      <a:pt x="2529" y="3147"/>
                    </a:cubicBezTo>
                    <a:cubicBezTo>
                      <a:pt x="2529" y="3096"/>
                      <a:pt x="2529" y="3096"/>
                      <a:pt x="2529" y="3044"/>
                    </a:cubicBezTo>
                    <a:lnTo>
                      <a:pt x="2529" y="2993"/>
                    </a:lnTo>
                    <a:lnTo>
                      <a:pt x="2529" y="2941"/>
                    </a:lnTo>
                    <a:lnTo>
                      <a:pt x="2529" y="2889"/>
                    </a:lnTo>
                    <a:cubicBezTo>
                      <a:pt x="2529" y="2838"/>
                      <a:pt x="2529" y="2838"/>
                      <a:pt x="2580" y="2786"/>
                    </a:cubicBezTo>
                    <a:cubicBezTo>
                      <a:pt x="2683" y="2580"/>
                      <a:pt x="2787" y="2374"/>
                      <a:pt x="2838" y="2167"/>
                    </a:cubicBezTo>
                    <a:cubicBezTo>
                      <a:pt x="2993" y="1755"/>
                      <a:pt x="3044" y="1342"/>
                      <a:pt x="3044" y="878"/>
                    </a:cubicBezTo>
                    <a:cubicBezTo>
                      <a:pt x="3044" y="723"/>
                      <a:pt x="2941" y="568"/>
                      <a:pt x="2787" y="516"/>
                    </a:cubicBezTo>
                    <a:cubicBezTo>
                      <a:pt x="2761" y="491"/>
                      <a:pt x="2735" y="478"/>
                      <a:pt x="2703" y="478"/>
                    </a:cubicBezTo>
                    <a:cubicBezTo>
                      <a:pt x="2670" y="478"/>
                      <a:pt x="2632" y="491"/>
                      <a:pt x="2580" y="516"/>
                    </a:cubicBezTo>
                    <a:cubicBezTo>
                      <a:pt x="2580" y="465"/>
                      <a:pt x="2529" y="465"/>
                      <a:pt x="2477" y="465"/>
                    </a:cubicBezTo>
                    <a:lnTo>
                      <a:pt x="2219" y="465"/>
                    </a:lnTo>
                    <a:lnTo>
                      <a:pt x="2219" y="362"/>
                    </a:lnTo>
                    <a:cubicBezTo>
                      <a:pt x="2219" y="155"/>
                      <a:pt x="2013" y="52"/>
                      <a:pt x="1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34921e0cf68_0_515"/>
              <p:cNvSpPr/>
              <p:nvPr/>
            </p:nvSpPr>
            <p:spPr>
              <a:xfrm flipH="1">
                <a:off x="-1188925" y="2060705"/>
                <a:ext cx="21203" cy="52990"/>
              </a:xfrm>
              <a:custGeom>
                <a:rect b="b" l="l" r="r" t="t"/>
                <a:pathLst>
                  <a:path extrusionOk="0" h="2839" w="1136">
                    <a:moveTo>
                      <a:pt x="517" y="1"/>
                    </a:moveTo>
                    <a:cubicBezTo>
                      <a:pt x="310" y="1"/>
                      <a:pt x="207" y="156"/>
                      <a:pt x="207" y="362"/>
                    </a:cubicBezTo>
                    <a:cubicBezTo>
                      <a:pt x="156" y="672"/>
                      <a:pt x="156" y="1033"/>
                      <a:pt x="104" y="1342"/>
                    </a:cubicBezTo>
                    <a:lnTo>
                      <a:pt x="1" y="1755"/>
                    </a:lnTo>
                    <a:cubicBezTo>
                      <a:pt x="1" y="1807"/>
                      <a:pt x="1" y="1910"/>
                      <a:pt x="1" y="1961"/>
                    </a:cubicBezTo>
                    <a:cubicBezTo>
                      <a:pt x="1" y="2116"/>
                      <a:pt x="1" y="2271"/>
                      <a:pt x="1" y="2477"/>
                    </a:cubicBezTo>
                    <a:cubicBezTo>
                      <a:pt x="1" y="2632"/>
                      <a:pt x="156" y="2838"/>
                      <a:pt x="362" y="2838"/>
                    </a:cubicBezTo>
                    <a:cubicBezTo>
                      <a:pt x="568" y="2838"/>
                      <a:pt x="723" y="2632"/>
                      <a:pt x="723" y="2426"/>
                    </a:cubicBezTo>
                    <a:cubicBezTo>
                      <a:pt x="723" y="2271"/>
                      <a:pt x="723" y="2064"/>
                      <a:pt x="723" y="1910"/>
                    </a:cubicBezTo>
                    <a:cubicBezTo>
                      <a:pt x="723" y="1807"/>
                      <a:pt x="723" y="1703"/>
                      <a:pt x="775" y="1600"/>
                    </a:cubicBezTo>
                    <a:lnTo>
                      <a:pt x="775" y="1497"/>
                    </a:lnTo>
                    <a:cubicBezTo>
                      <a:pt x="775" y="1445"/>
                      <a:pt x="826" y="1394"/>
                      <a:pt x="826" y="1291"/>
                    </a:cubicBezTo>
                    <a:cubicBezTo>
                      <a:pt x="826" y="1187"/>
                      <a:pt x="826" y="1084"/>
                      <a:pt x="878" y="930"/>
                    </a:cubicBezTo>
                    <a:lnTo>
                      <a:pt x="930" y="878"/>
                    </a:lnTo>
                    <a:lnTo>
                      <a:pt x="930" y="826"/>
                    </a:lnTo>
                    <a:cubicBezTo>
                      <a:pt x="1136" y="775"/>
                      <a:pt x="1136" y="517"/>
                      <a:pt x="930" y="517"/>
                    </a:cubicBezTo>
                    <a:lnTo>
                      <a:pt x="878" y="517"/>
                    </a:lnTo>
                    <a:lnTo>
                      <a:pt x="878" y="362"/>
                    </a:lnTo>
                    <a:cubicBezTo>
                      <a:pt x="878" y="156"/>
                      <a:pt x="723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34921e0cf68_0_515"/>
              <p:cNvSpPr/>
              <p:nvPr/>
            </p:nvSpPr>
            <p:spPr>
              <a:xfrm flipH="1">
                <a:off x="-873113" y="2120656"/>
                <a:ext cx="43359" cy="42164"/>
              </a:xfrm>
              <a:custGeom>
                <a:rect b="b" l="l" r="r" t="t"/>
                <a:pathLst>
                  <a:path extrusionOk="0" h="2259" w="2323">
                    <a:moveTo>
                      <a:pt x="2096" y="0"/>
                    </a:moveTo>
                    <a:cubicBezTo>
                      <a:pt x="2038" y="0"/>
                      <a:pt x="1987" y="13"/>
                      <a:pt x="1961" y="39"/>
                    </a:cubicBezTo>
                    <a:cubicBezTo>
                      <a:pt x="1806" y="142"/>
                      <a:pt x="1703" y="245"/>
                      <a:pt x="1548" y="297"/>
                    </a:cubicBezTo>
                    <a:lnTo>
                      <a:pt x="1497" y="297"/>
                    </a:lnTo>
                    <a:lnTo>
                      <a:pt x="1394" y="400"/>
                    </a:lnTo>
                    <a:cubicBezTo>
                      <a:pt x="1136" y="503"/>
                      <a:pt x="929" y="658"/>
                      <a:pt x="774" y="813"/>
                    </a:cubicBezTo>
                    <a:lnTo>
                      <a:pt x="723" y="864"/>
                    </a:lnTo>
                    <a:cubicBezTo>
                      <a:pt x="671" y="864"/>
                      <a:pt x="620" y="916"/>
                      <a:pt x="568" y="968"/>
                    </a:cubicBezTo>
                    <a:cubicBezTo>
                      <a:pt x="517" y="1019"/>
                      <a:pt x="413" y="1071"/>
                      <a:pt x="310" y="1174"/>
                    </a:cubicBezTo>
                    <a:cubicBezTo>
                      <a:pt x="155" y="1277"/>
                      <a:pt x="1" y="1535"/>
                      <a:pt x="1" y="1741"/>
                    </a:cubicBezTo>
                    <a:cubicBezTo>
                      <a:pt x="1" y="1793"/>
                      <a:pt x="1" y="1845"/>
                      <a:pt x="52" y="1896"/>
                    </a:cubicBezTo>
                    <a:cubicBezTo>
                      <a:pt x="13" y="2093"/>
                      <a:pt x="153" y="2259"/>
                      <a:pt x="336" y="2259"/>
                    </a:cubicBezTo>
                    <a:cubicBezTo>
                      <a:pt x="393" y="2259"/>
                      <a:pt x="455" y="2243"/>
                      <a:pt x="517" y="2206"/>
                    </a:cubicBezTo>
                    <a:cubicBezTo>
                      <a:pt x="671" y="2103"/>
                      <a:pt x="826" y="1999"/>
                      <a:pt x="929" y="1845"/>
                    </a:cubicBezTo>
                    <a:cubicBezTo>
                      <a:pt x="1084" y="1741"/>
                      <a:pt x="1187" y="1638"/>
                      <a:pt x="1342" y="1535"/>
                    </a:cubicBezTo>
                    <a:cubicBezTo>
                      <a:pt x="1600" y="1277"/>
                      <a:pt x="1806" y="968"/>
                      <a:pt x="2013" y="761"/>
                    </a:cubicBezTo>
                    <a:cubicBezTo>
                      <a:pt x="2064" y="658"/>
                      <a:pt x="2064" y="606"/>
                      <a:pt x="2064" y="503"/>
                    </a:cubicBezTo>
                    <a:cubicBezTo>
                      <a:pt x="2116" y="452"/>
                      <a:pt x="2167" y="400"/>
                      <a:pt x="2219" y="349"/>
                    </a:cubicBezTo>
                    <a:cubicBezTo>
                      <a:pt x="2322" y="297"/>
                      <a:pt x="2322" y="142"/>
                      <a:pt x="2271" y="39"/>
                    </a:cubicBezTo>
                    <a:cubicBezTo>
                      <a:pt x="2219" y="13"/>
                      <a:pt x="2154" y="0"/>
                      <a:pt x="20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34921e0cf68_0_515"/>
              <p:cNvSpPr/>
              <p:nvPr/>
            </p:nvSpPr>
            <p:spPr>
              <a:xfrm flipH="1">
                <a:off x="-1471065" y="1962732"/>
                <a:ext cx="24097" cy="71524"/>
              </a:xfrm>
              <a:custGeom>
                <a:rect b="b" l="l" r="r" t="t"/>
                <a:pathLst>
                  <a:path extrusionOk="0" h="3832" w="1291">
                    <a:moveTo>
                      <a:pt x="516" y="1"/>
                    </a:moveTo>
                    <a:cubicBezTo>
                      <a:pt x="323" y="1"/>
                      <a:pt x="129" y="117"/>
                      <a:pt x="104" y="349"/>
                    </a:cubicBezTo>
                    <a:lnTo>
                      <a:pt x="104" y="452"/>
                    </a:lnTo>
                    <a:cubicBezTo>
                      <a:pt x="104" y="555"/>
                      <a:pt x="104" y="607"/>
                      <a:pt x="104" y="710"/>
                    </a:cubicBezTo>
                    <a:lnTo>
                      <a:pt x="104" y="1123"/>
                    </a:lnTo>
                    <a:lnTo>
                      <a:pt x="104" y="1897"/>
                    </a:lnTo>
                    <a:lnTo>
                      <a:pt x="104" y="2722"/>
                    </a:lnTo>
                    <a:cubicBezTo>
                      <a:pt x="104" y="2774"/>
                      <a:pt x="104" y="2877"/>
                      <a:pt x="52" y="2980"/>
                    </a:cubicBezTo>
                    <a:cubicBezTo>
                      <a:pt x="52" y="3135"/>
                      <a:pt x="0" y="3290"/>
                      <a:pt x="0" y="3444"/>
                    </a:cubicBezTo>
                    <a:cubicBezTo>
                      <a:pt x="0" y="3548"/>
                      <a:pt x="52" y="3702"/>
                      <a:pt x="207" y="3754"/>
                    </a:cubicBezTo>
                    <a:cubicBezTo>
                      <a:pt x="258" y="3806"/>
                      <a:pt x="323" y="3831"/>
                      <a:pt x="394" y="3831"/>
                    </a:cubicBezTo>
                    <a:cubicBezTo>
                      <a:pt x="465" y="3831"/>
                      <a:pt x="542" y="3806"/>
                      <a:pt x="619" y="3754"/>
                    </a:cubicBezTo>
                    <a:cubicBezTo>
                      <a:pt x="826" y="3548"/>
                      <a:pt x="981" y="3238"/>
                      <a:pt x="1032" y="2929"/>
                    </a:cubicBezTo>
                    <a:cubicBezTo>
                      <a:pt x="1084" y="2619"/>
                      <a:pt x="1135" y="2309"/>
                      <a:pt x="1135" y="2000"/>
                    </a:cubicBezTo>
                    <a:lnTo>
                      <a:pt x="1135" y="1897"/>
                    </a:lnTo>
                    <a:cubicBezTo>
                      <a:pt x="1135" y="1845"/>
                      <a:pt x="1135" y="1794"/>
                      <a:pt x="1135" y="1794"/>
                    </a:cubicBezTo>
                    <a:lnTo>
                      <a:pt x="1135" y="1587"/>
                    </a:lnTo>
                    <a:lnTo>
                      <a:pt x="1135" y="1329"/>
                    </a:lnTo>
                    <a:cubicBezTo>
                      <a:pt x="1135" y="1278"/>
                      <a:pt x="1135" y="1226"/>
                      <a:pt x="1135" y="1123"/>
                    </a:cubicBezTo>
                    <a:cubicBezTo>
                      <a:pt x="1290" y="968"/>
                      <a:pt x="1239" y="659"/>
                      <a:pt x="981" y="607"/>
                    </a:cubicBezTo>
                    <a:cubicBezTo>
                      <a:pt x="981" y="555"/>
                      <a:pt x="981" y="555"/>
                      <a:pt x="981" y="504"/>
                    </a:cubicBezTo>
                    <a:cubicBezTo>
                      <a:pt x="981" y="401"/>
                      <a:pt x="929" y="401"/>
                      <a:pt x="929" y="349"/>
                    </a:cubicBezTo>
                    <a:cubicBezTo>
                      <a:pt x="903" y="117"/>
                      <a:pt x="710" y="1"/>
                      <a:pt x="5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34921e0cf68_0_515"/>
              <p:cNvSpPr/>
              <p:nvPr/>
            </p:nvSpPr>
            <p:spPr>
              <a:xfrm flipH="1">
                <a:off x="-1274635" y="1714842"/>
                <a:ext cx="65495" cy="40652"/>
              </a:xfrm>
              <a:custGeom>
                <a:rect b="b" l="l" r="r" t="t"/>
                <a:pathLst>
                  <a:path extrusionOk="0" h="2178" w="3509">
                    <a:moveTo>
                      <a:pt x="2939" y="1"/>
                    </a:moveTo>
                    <a:cubicBezTo>
                      <a:pt x="2905" y="1"/>
                      <a:pt x="2871" y="4"/>
                      <a:pt x="2838" y="11"/>
                    </a:cubicBezTo>
                    <a:cubicBezTo>
                      <a:pt x="2683" y="63"/>
                      <a:pt x="2528" y="166"/>
                      <a:pt x="2322" y="217"/>
                    </a:cubicBezTo>
                    <a:cubicBezTo>
                      <a:pt x="2219" y="269"/>
                      <a:pt x="2115" y="269"/>
                      <a:pt x="2012" y="320"/>
                    </a:cubicBezTo>
                    <a:cubicBezTo>
                      <a:pt x="1961" y="372"/>
                      <a:pt x="1754" y="424"/>
                      <a:pt x="1599" y="527"/>
                    </a:cubicBezTo>
                    <a:lnTo>
                      <a:pt x="1496" y="527"/>
                    </a:lnTo>
                    <a:lnTo>
                      <a:pt x="1393" y="578"/>
                    </a:lnTo>
                    <a:cubicBezTo>
                      <a:pt x="1084" y="630"/>
                      <a:pt x="774" y="785"/>
                      <a:pt x="516" y="940"/>
                    </a:cubicBezTo>
                    <a:cubicBezTo>
                      <a:pt x="258" y="940"/>
                      <a:pt x="0" y="1146"/>
                      <a:pt x="0" y="1455"/>
                    </a:cubicBezTo>
                    <a:cubicBezTo>
                      <a:pt x="0" y="1507"/>
                      <a:pt x="0" y="1559"/>
                      <a:pt x="52" y="1610"/>
                    </a:cubicBezTo>
                    <a:cubicBezTo>
                      <a:pt x="52" y="1713"/>
                      <a:pt x="52" y="1816"/>
                      <a:pt x="103" y="1868"/>
                    </a:cubicBezTo>
                    <a:cubicBezTo>
                      <a:pt x="207" y="2023"/>
                      <a:pt x="361" y="2126"/>
                      <a:pt x="568" y="2178"/>
                    </a:cubicBezTo>
                    <a:cubicBezTo>
                      <a:pt x="980" y="2126"/>
                      <a:pt x="1393" y="2023"/>
                      <a:pt x="1754" y="1816"/>
                    </a:cubicBezTo>
                    <a:cubicBezTo>
                      <a:pt x="2064" y="1662"/>
                      <a:pt x="2373" y="1507"/>
                      <a:pt x="2683" y="1352"/>
                    </a:cubicBezTo>
                    <a:cubicBezTo>
                      <a:pt x="2786" y="1249"/>
                      <a:pt x="2838" y="1197"/>
                      <a:pt x="2889" y="1094"/>
                    </a:cubicBezTo>
                    <a:lnTo>
                      <a:pt x="3250" y="888"/>
                    </a:lnTo>
                    <a:cubicBezTo>
                      <a:pt x="3457" y="785"/>
                      <a:pt x="3508" y="527"/>
                      <a:pt x="3457" y="320"/>
                    </a:cubicBezTo>
                    <a:cubicBezTo>
                      <a:pt x="3367" y="141"/>
                      <a:pt x="3161" y="1"/>
                      <a:pt x="2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34921e0cf68_0_515"/>
              <p:cNvSpPr/>
              <p:nvPr/>
            </p:nvSpPr>
            <p:spPr>
              <a:xfrm flipH="1">
                <a:off x="-1583709" y="1693433"/>
                <a:ext cx="50078" cy="56630"/>
              </a:xfrm>
              <a:custGeom>
                <a:rect b="b" l="l" r="r" t="t"/>
                <a:pathLst>
                  <a:path extrusionOk="0" h="3034" w="2683">
                    <a:moveTo>
                      <a:pt x="2196" y="0"/>
                    </a:moveTo>
                    <a:cubicBezTo>
                      <a:pt x="2035" y="0"/>
                      <a:pt x="1875" y="92"/>
                      <a:pt x="1806" y="229"/>
                    </a:cubicBezTo>
                    <a:lnTo>
                      <a:pt x="1703" y="384"/>
                    </a:lnTo>
                    <a:lnTo>
                      <a:pt x="1600" y="539"/>
                    </a:lnTo>
                    <a:lnTo>
                      <a:pt x="1342" y="797"/>
                    </a:lnTo>
                    <a:lnTo>
                      <a:pt x="1290" y="952"/>
                    </a:lnTo>
                    <a:lnTo>
                      <a:pt x="1238" y="1003"/>
                    </a:lnTo>
                    <a:cubicBezTo>
                      <a:pt x="1135" y="1055"/>
                      <a:pt x="1032" y="1158"/>
                      <a:pt x="980" y="1261"/>
                    </a:cubicBezTo>
                    <a:cubicBezTo>
                      <a:pt x="619" y="1519"/>
                      <a:pt x="361" y="1829"/>
                      <a:pt x="155" y="2190"/>
                    </a:cubicBezTo>
                    <a:cubicBezTo>
                      <a:pt x="103" y="2241"/>
                      <a:pt x="103" y="2293"/>
                      <a:pt x="52" y="2344"/>
                    </a:cubicBezTo>
                    <a:cubicBezTo>
                      <a:pt x="0" y="2654"/>
                      <a:pt x="155" y="2963"/>
                      <a:pt x="465" y="3015"/>
                    </a:cubicBezTo>
                    <a:cubicBezTo>
                      <a:pt x="525" y="3027"/>
                      <a:pt x="584" y="3034"/>
                      <a:pt x="639" y="3034"/>
                    </a:cubicBezTo>
                    <a:cubicBezTo>
                      <a:pt x="817" y="3034"/>
                      <a:pt x="965" y="2966"/>
                      <a:pt x="1084" y="2809"/>
                    </a:cubicBezTo>
                    <a:cubicBezTo>
                      <a:pt x="1135" y="2706"/>
                      <a:pt x="1187" y="2654"/>
                      <a:pt x="1238" y="2602"/>
                    </a:cubicBezTo>
                    <a:lnTo>
                      <a:pt x="1342" y="2448"/>
                    </a:lnTo>
                    <a:cubicBezTo>
                      <a:pt x="1445" y="2344"/>
                      <a:pt x="1600" y="2190"/>
                      <a:pt x="1754" y="2035"/>
                    </a:cubicBezTo>
                    <a:cubicBezTo>
                      <a:pt x="1909" y="1829"/>
                      <a:pt x="2115" y="1622"/>
                      <a:pt x="2219" y="1364"/>
                    </a:cubicBezTo>
                    <a:cubicBezTo>
                      <a:pt x="2322" y="1158"/>
                      <a:pt x="2425" y="952"/>
                      <a:pt x="2528" y="745"/>
                    </a:cubicBezTo>
                    <a:cubicBezTo>
                      <a:pt x="2683" y="539"/>
                      <a:pt x="2631" y="229"/>
                      <a:pt x="2425" y="75"/>
                    </a:cubicBezTo>
                    <a:cubicBezTo>
                      <a:pt x="2356" y="23"/>
                      <a:pt x="2276" y="0"/>
                      <a:pt x="2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34921e0cf68_0_515"/>
              <p:cNvSpPr/>
              <p:nvPr/>
            </p:nvSpPr>
            <p:spPr>
              <a:xfrm flipH="1">
                <a:off x="-1568310" y="1696737"/>
                <a:ext cx="989" cy="989"/>
              </a:xfrm>
              <a:custGeom>
                <a:rect b="b" l="l" r="r" t="t"/>
                <a:pathLst>
                  <a:path extrusionOk="0" h="53" w="53">
                    <a:moveTo>
                      <a:pt x="1" y="52"/>
                    </a:moveTo>
                    <a:lnTo>
                      <a:pt x="1" y="52"/>
                    </a:lnTo>
                    <a:cubicBezTo>
                      <a:pt x="1" y="52"/>
                      <a:pt x="52" y="1"/>
                      <a:pt x="1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34921e0cf68_0_515"/>
              <p:cNvSpPr/>
              <p:nvPr/>
            </p:nvSpPr>
            <p:spPr>
              <a:xfrm flipH="1">
                <a:off x="-1554834" y="1744893"/>
                <a:ext cx="989" cy="971"/>
              </a:xfrm>
              <a:custGeom>
                <a:rect b="b" l="l" r="r" t="t"/>
                <a:pathLst>
                  <a:path extrusionOk="0" h="52" w="53">
                    <a:moveTo>
                      <a:pt x="52" y="0"/>
                    </a:moveTo>
                    <a:lnTo>
                      <a:pt x="1" y="52"/>
                    </a:lnTo>
                    <a:lnTo>
                      <a:pt x="1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34921e0cf68_0_515"/>
              <p:cNvSpPr/>
              <p:nvPr/>
            </p:nvSpPr>
            <p:spPr>
              <a:xfrm flipH="1">
                <a:off x="-1554834" y="1745845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34921e0cf68_0_515"/>
              <p:cNvSpPr/>
              <p:nvPr/>
            </p:nvSpPr>
            <p:spPr>
              <a:xfrm flipH="1">
                <a:off x="-1230343" y="1437947"/>
                <a:ext cx="28912" cy="46009"/>
              </a:xfrm>
              <a:custGeom>
                <a:rect b="b" l="l" r="r" t="t"/>
                <a:pathLst>
                  <a:path extrusionOk="0" h="2465" w="1549">
                    <a:moveTo>
                      <a:pt x="547" y="0"/>
                    </a:moveTo>
                    <a:cubicBezTo>
                      <a:pt x="359" y="0"/>
                      <a:pt x="187" y="125"/>
                      <a:pt x="155" y="350"/>
                    </a:cubicBezTo>
                    <a:cubicBezTo>
                      <a:pt x="104" y="504"/>
                      <a:pt x="52" y="659"/>
                      <a:pt x="52" y="814"/>
                    </a:cubicBezTo>
                    <a:cubicBezTo>
                      <a:pt x="52" y="1020"/>
                      <a:pt x="52" y="1175"/>
                      <a:pt x="52" y="1381"/>
                    </a:cubicBezTo>
                    <a:cubicBezTo>
                      <a:pt x="1" y="1485"/>
                      <a:pt x="1" y="1639"/>
                      <a:pt x="52" y="1743"/>
                    </a:cubicBezTo>
                    <a:cubicBezTo>
                      <a:pt x="52" y="1846"/>
                      <a:pt x="104" y="1949"/>
                      <a:pt x="155" y="2052"/>
                    </a:cubicBezTo>
                    <a:cubicBezTo>
                      <a:pt x="207" y="2310"/>
                      <a:pt x="465" y="2465"/>
                      <a:pt x="723" y="2465"/>
                    </a:cubicBezTo>
                    <a:cubicBezTo>
                      <a:pt x="826" y="2465"/>
                      <a:pt x="929" y="2413"/>
                      <a:pt x="981" y="2310"/>
                    </a:cubicBezTo>
                    <a:cubicBezTo>
                      <a:pt x="1084" y="2310"/>
                      <a:pt x="1187" y="2258"/>
                      <a:pt x="1239" y="2155"/>
                    </a:cubicBezTo>
                    <a:cubicBezTo>
                      <a:pt x="1497" y="1846"/>
                      <a:pt x="1548" y="1433"/>
                      <a:pt x="1445" y="1020"/>
                    </a:cubicBezTo>
                    <a:cubicBezTo>
                      <a:pt x="1342" y="711"/>
                      <a:pt x="1135" y="401"/>
                      <a:pt x="878" y="143"/>
                    </a:cubicBezTo>
                    <a:cubicBezTo>
                      <a:pt x="780" y="46"/>
                      <a:pt x="661" y="0"/>
                      <a:pt x="5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34921e0cf68_0_515"/>
              <p:cNvSpPr/>
              <p:nvPr/>
            </p:nvSpPr>
            <p:spPr>
              <a:xfrm flipH="1">
                <a:off x="-1128264" y="2650201"/>
                <a:ext cx="56816" cy="43153"/>
              </a:xfrm>
              <a:custGeom>
                <a:rect b="b" l="l" r="r" t="t"/>
                <a:pathLst>
                  <a:path extrusionOk="0" h="2312" w="3044">
                    <a:moveTo>
                      <a:pt x="2475" y="1"/>
                    </a:moveTo>
                    <a:cubicBezTo>
                      <a:pt x="2408" y="1"/>
                      <a:pt x="2339" y="14"/>
                      <a:pt x="2270" y="41"/>
                    </a:cubicBezTo>
                    <a:cubicBezTo>
                      <a:pt x="2012" y="248"/>
                      <a:pt x="1806" y="402"/>
                      <a:pt x="1548" y="557"/>
                    </a:cubicBezTo>
                    <a:cubicBezTo>
                      <a:pt x="1445" y="557"/>
                      <a:pt x="1341" y="609"/>
                      <a:pt x="1238" y="660"/>
                    </a:cubicBezTo>
                    <a:cubicBezTo>
                      <a:pt x="1135" y="712"/>
                      <a:pt x="1032" y="764"/>
                      <a:pt x="929" y="867"/>
                    </a:cubicBezTo>
                    <a:cubicBezTo>
                      <a:pt x="826" y="918"/>
                      <a:pt x="722" y="970"/>
                      <a:pt x="619" y="1022"/>
                    </a:cubicBezTo>
                    <a:cubicBezTo>
                      <a:pt x="464" y="1073"/>
                      <a:pt x="413" y="1228"/>
                      <a:pt x="361" y="1383"/>
                    </a:cubicBezTo>
                    <a:cubicBezTo>
                      <a:pt x="155" y="1434"/>
                      <a:pt x="0" y="1692"/>
                      <a:pt x="103" y="1950"/>
                    </a:cubicBezTo>
                    <a:cubicBezTo>
                      <a:pt x="155" y="2156"/>
                      <a:pt x="361" y="2311"/>
                      <a:pt x="568" y="2311"/>
                    </a:cubicBezTo>
                    <a:lnTo>
                      <a:pt x="722" y="2311"/>
                    </a:lnTo>
                    <a:cubicBezTo>
                      <a:pt x="1341" y="2156"/>
                      <a:pt x="1909" y="1795"/>
                      <a:pt x="2322" y="1331"/>
                    </a:cubicBezTo>
                    <a:cubicBezTo>
                      <a:pt x="2425" y="1279"/>
                      <a:pt x="2476" y="1176"/>
                      <a:pt x="2476" y="1073"/>
                    </a:cubicBezTo>
                    <a:lnTo>
                      <a:pt x="2734" y="918"/>
                    </a:lnTo>
                    <a:cubicBezTo>
                      <a:pt x="2941" y="764"/>
                      <a:pt x="3044" y="454"/>
                      <a:pt x="2941" y="248"/>
                    </a:cubicBezTo>
                    <a:cubicBezTo>
                      <a:pt x="2827" y="97"/>
                      <a:pt x="2659" y="1"/>
                      <a:pt x="24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g34921e0cf68_0_515"/>
            <p:cNvGrpSpPr/>
            <p:nvPr/>
          </p:nvGrpSpPr>
          <p:grpSpPr>
            <a:xfrm rot="-9825757">
              <a:off x="7470266" y="1400745"/>
              <a:ext cx="1881164" cy="1966308"/>
              <a:chOff x="-2180709" y="-168438"/>
              <a:chExt cx="1193029" cy="1247027"/>
            </a:xfrm>
          </p:grpSpPr>
          <p:sp>
            <p:nvSpPr>
              <p:cNvPr id="557" name="Google Shape;557;g34921e0cf68_0_515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rect b="b" l="l" r="r" t="t"/>
                <a:pathLst>
                  <a:path extrusionOk="0" h="46510" w="57934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34921e0cf68_0_515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rect b="b" l="l" r="r" t="t"/>
                <a:pathLst>
                  <a:path extrusionOk="0" h="2426" w="258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34921e0cf68_0_515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rect b="b" l="l" r="r" t="t"/>
                <a:pathLst>
                  <a:path extrusionOk="0" h="2890" w="1239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34921e0cf68_0_515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rect b="b" l="l" r="r" t="t"/>
                <a:pathLst>
                  <a:path extrusionOk="0" h="2013" w="1548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34921e0cf68_0_515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rect b="b" l="l" r="r" t="t"/>
                <a:pathLst>
                  <a:path extrusionOk="0" h="3987" w="1806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34921e0cf68_0_515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rect b="b" l="l" r="r" t="t"/>
                <a:pathLst>
                  <a:path extrusionOk="0" h="2500" w="2322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34921e0cf68_0_515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rect b="b" l="l" r="r" t="t"/>
                <a:pathLst>
                  <a:path extrusionOk="0" h="4573" w="1497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34921e0cf68_0_515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rect b="b" l="l" r="r" t="t"/>
                <a:pathLst>
                  <a:path extrusionOk="0" h="3398" w="4386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34921e0cf68_0_515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rect b="b" l="l" r="r" t="t"/>
                <a:pathLst>
                  <a:path extrusionOk="0" h="2961" w="2323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34921e0cf68_0_515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rect b="b" l="l" r="r" t="t"/>
                <a:pathLst>
                  <a:path extrusionOk="0" h="1394" w="356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34921e0cf68_0_515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34921e0cf68_0_515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rect b="b" l="l" r="r" t="t"/>
                <a:pathLst>
                  <a:path extrusionOk="0" h="2636" w="1655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34921e0cf68_0_515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rect b="b" l="l" r="r" t="t"/>
                <a:pathLst>
                  <a:path extrusionOk="0" h="53" w="53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34921e0cf68_0_515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rect b="b" l="l" r="r" t="t"/>
                <a:pathLst>
                  <a:path extrusionOk="0" h="53" w="52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34921e0cf68_0_515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rect b="b" l="l" r="r" t="t"/>
                <a:pathLst>
                  <a:path extrusionOk="0" h="1707" w="3147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34921e0cf68_0_515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rect b="b" l="l" r="r" t="t"/>
                <a:pathLst>
                  <a:path extrusionOk="0" h="2543" w="2323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34921e0cf68_0_515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rect b="b" l="l" r="r" t="t"/>
                <a:pathLst>
                  <a:path extrusionOk="0" h="52" w="53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34921e0cf68_0_515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rect b="b" l="l" r="r" t="t"/>
                <a:pathLst>
                  <a:path extrusionOk="0" h="4031" w="1665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g34921e0cf68_0_515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rect b="b" l="l" r="r" t="t"/>
                <a:pathLst>
                  <a:path extrusionOk="0" h="2748" w="258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g34921e0cf68_0_515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rect b="b" l="l" r="r" t="t"/>
                <a:pathLst>
                  <a:path extrusionOk="0" h="2668" w="2693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g34921e0cf68_0_515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g34921e0cf68_0_515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g34921e0cf68_0_515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rect b="b" l="l" r="r" t="t"/>
                <a:pathLst>
                  <a:path extrusionOk="0" h="2761" w="1136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0" name="Google Shape;580;g34921e0cf68_0_515"/>
          <p:cNvGrpSpPr/>
          <p:nvPr/>
        </p:nvGrpSpPr>
        <p:grpSpPr>
          <a:xfrm>
            <a:off x="-1120676" y="2770238"/>
            <a:ext cx="10567319" cy="3786426"/>
            <a:chOff x="-1120676" y="2770238"/>
            <a:chExt cx="10567319" cy="3786426"/>
          </a:xfrm>
        </p:grpSpPr>
        <p:sp>
          <p:nvSpPr>
            <p:cNvPr id="581" name="Google Shape;581;g34921e0cf68_0_515"/>
            <p:cNvSpPr/>
            <p:nvPr/>
          </p:nvSpPr>
          <p:spPr>
            <a:xfrm flipH="1" rot="1812926">
              <a:off x="-713785" y="3417093"/>
              <a:ext cx="3243643" cy="2492716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4921e0cf68_0_515"/>
            <p:cNvSpPr/>
            <p:nvPr/>
          </p:nvSpPr>
          <p:spPr>
            <a:xfrm>
              <a:off x="1783500" y="4093503"/>
              <a:ext cx="7607616" cy="1139889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g34921e0cf68_0_515"/>
            <p:cNvGrpSpPr/>
            <p:nvPr/>
          </p:nvGrpSpPr>
          <p:grpSpPr>
            <a:xfrm flipH="1">
              <a:off x="7374962" y="3352788"/>
              <a:ext cx="2071681" cy="2067853"/>
              <a:chOff x="2249450" y="1296300"/>
              <a:chExt cx="3106900" cy="3101625"/>
            </a:xfrm>
          </p:grpSpPr>
          <p:sp>
            <p:nvSpPr>
              <p:cNvPr id="584" name="Google Shape;584;g34921e0cf68_0_515"/>
              <p:cNvSpPr/>
              <p:nvPr/>
            </p:nvSpPr>
            <p:spPr>
              <a:xfrm>
                <a:off x="2350050" y="1296300"/>
                <a:ext cx="2845100" cy="3101625"/>
              </a:xfrm>
              <a:custGeom>
                <a:rect b="b" l="l" r="r" t="t"/>
                <a:pathLst>
                  <a:path extrusionOk="0" h="124065" w="113804">
                    <a:moveTo>
                      <a:pt x="33093" y="0"/>
                    </a:moveTo>
                    <a:cubicBezTo>
                      <a:pt x="31727" y="0"/>
                      <a:pt x="30366" y="470"/>
                      <a:pt x="29045" y="697"/>
                    </a:cubicBezTo>
                    <a:cubicBezTo>
                      <a:pt x="27239" y="1007"/>
                      <a:pt x="25485" y="1162"/>
                      <a:pt x="23679" y="1162"/>
                    </a:cubicBezTo>
                    <a:lnTo>
                      <a:pt x="18263" y="1162"/>
                    </a:lnTo>
                    <a:cubicBezTo>
                      <a:pt x="17253" y="1162"/>
                      <a:pt x="16307" y="593"/>
                      <a:pt x="15301" y="593"/>
                    </a:cubicBezTo>
                    <a:cubicBezTo>
                      <a:pt x="15021" y="593"/>
                      <a:pt x="14737" y="637"/>
                      <a:pt x="14445" y="749"/>
                    </a:cubicBezTo>
                    <a:cubicBezTo>
                      <a:pt x="13156" y="1265"/>
                      <a:pt x="12433" y="2554"/>
                      <a:pt x="11711" y="3638"/>
                    </a:cubicBezTo>
                    <a:cubicBezTo>
                      <a:pt x="11247" y="4257"/>
                      <a:pt x="10783" y="4876"/>
                      <a:pt x="10215" y="5443"/>
                    </a:cubicBezTo>
                    <a:cubicBezTo>
                      <a:pt x="9648" y="6062"/>
                      <a:pt x="9235" y="6733"/>
                      <a:pt x="8719" y="7352"/>
                    </a:cubicBezTo>
                    <a:cubicBezTo>
                      <a:pt x="8306" y="7868"/>
                      <a:pt x="7790" y="8332"/>
                      <a:pt x="7275" y="8745"/>
                    </a:cubicBezTo>
                    <a:cubicBezTo>
                      <a:pt x="6810" y="9261"/>
                      <a:pt x="6604" y="9880"/>
                      <a:pt x="6140" y="10344"/>
                    </a:cubicBezTo>
                    <a:cubicBezTo>
                      <a:pt x="5624" y="10809"/>
                      <a:pt x="5263" y="11066"/>
                      <a:pt x="4902" y="11428"/>
                    </a:cubicBezTo>
                    <a:cubicBezTo>
                      <a:pt x="4798" y="11428"/>
                      <a:pt x="4695" y="11531"/>
                      <a:pt x="4644" y="11634"/>
                    </a:cubicBezTo>
                    <a:cubicBezTo>
                      <a:pt x="4592" y="11686"/>
                      <a:pt x="4592" y="11737"/>
                      <a:pt x="4540" y="11789"/>
                    </a:cubicBezTo>
                    <a:lnTo>
                      <a:pt x="4231" y="12201"/>
                    </a:lnTo>
                    <a:cubicBezTo>
                      <a:pt x="3921" y="12459"/>
                      <a:pt x="3509" y="12666"/>
                      <a:pt x="3148" y="12924"/>
                    </a:cubicBezTo>
                    <a:cubicBezTo>
                      <a:pt x="2941" y="13130"/>
                      <a:pt x="2735" y="13336"/>
                      <a:pt x="2477" y="13543"/>
                    </a:cubicBezTo>
                    <a:lnTo>
                      <a:pt x="2425" y="13543"/>
                    </a:lnTo>
                    <a:cubicBezTo>
                      <a:pt x="2271" y="13543"/>
                      <a:pt x="2219" y="13646"/>
                      <a:pt x="2219" y="13801"/>
                    </a:cubicBezTo>
                    <a:cubicBezTo>
                      <a:pt x="2013" y="14007"/>
                      <a:pt x="1806" y="14213"/>
                      <a:pt x="1548" y="14420"/>
                    </a:cubicBezTo>
                    <a:cubicBezTo>
                      <a:pt x="465" y="15297"/>
                      <a:pt x="517" y="16328"/>
                      <a:pt x="620" y="17670"/>
                    </a:cubicBezTo>
                    <a:cubicBezTo>
                      <a:pt x="671" y="18082"/>
                      <a:pt x="671" y="18495"/>
                      <a:pt x="620" y="18908"/>
                    </a:cubicBezTo>
                    <a:cubicBezTo>
                      <a:pt x="517" y="19166"/>
                      <a:pt x="413" y="19424"/>
                      <a:pt x="259" y="19682"/>
                    </a:cubicBezTo>
                    <a:cubicBezTo>
                      <a:pt x="104" y="20404"/>
                      <a:pt x="1" y="21178"/>
                      <a:pt x="104" y="21900"/>
                    </a:cubicBezTo>
                    <a:cubicBezTo>
                      <a:pt x="52" y="22674"/>
                      <a:pt x="104" y="23448"/>
                      <a:pt x="259" y="24221"/>
                    </a:cubicBezTo>
                    <a:cubicBezTo>
                      <a:pt x="362" y="24995"/>
                      <a:pt x="413" y="25821"/>
                      <a:pt x="413" y="26646"/>
                    </a:cubicBezTo>
                    <a:cubicBezTo>
                      <a:pt x="517" y="27523"/>
                      <a:pt x="671" y="28400"/>
                      <a:pt x="723" y="29277"/>
                    </a:cubicBezTo>
                    <a:cubicBezTo>
                      <a:pt x="774" y="30206"/>
                      <a:pt x="774" y="31134"/>
                      <a:pt x="723" y="32063"/>
                    </a:cubicBezTo>
                    <a:cubicBezTo>
                      <a:pt x="723" y="33868"/>
                      <a:pt x="620" y="35622"/>
                      <a:pt x="620" y="37428"/>
                    </a:cubicBezTo>
                    <a:cubicBezTo>
                      <a:pt x="620" y="39233"/>
                      <a:pt x="620" y="41142"/>
                      <a:pt x="620" y="43051"/>
                    </a:cubicBezTo>
                    <a:cubicBezTo>
                      <a:pt x="620" y="44702"/>
                      <a:pt x="929" y="46301"/>
                      <a:pt x="929" y="48003"/>
                    </a:cubicBezTo>
                    <a:cubicBezTo>
                      <a:pt x="826" y="51666"/>
                      <a:pt x="1445" y="55329"/>
                      <a:pt x="1651" y="58940"/>
                    </a:cubicBezTo>
                    <a:cubicBezTo>
                      <a:pt x="1909" y="62603"/>
                      <a:pt x="1755" y="66472"/>
                      <a:pt x="1755" y="70186"/>
                    </a:cubicBezTo>
                    <a:cubicBezTo>
                      <a:pt x="1755" y="77666"/>
                      <a:pt x="1600" y="85147"/>
                      <a:pt x="2167" y="92575"/>
                    </a:cubicBezTo>
                    <a:cubicBezTo>
                      <a:pt x="2425" y="96290"/>
                      <a:pt x="2786" y="100004"/>
                      <a:pt x="2890" y="103718"/>
                    </a:cubicBezTo>
                    <a:cubicBezTo>
                      <a:pt x="2941" y="105472"/>
                      <a:pt x="2786" y="107226"/>
                      <a:pt x="2941" y="109032"/>
                    </a:cubicBezTo>
                    <a:cubicBezTo>
                      <a:pt x="3096" y="110786"/>
                      <a:pt x="3405" y="112591"/>
                      <a:pt x="3612" y="114397"/>
                    </a:cubicBezTo>
                    <a:cubicBezTo>
                      <a:pt x="3818" y="115996"/>
                      <a:pt x="4128" y="117595"/>
                      <a:pt x="4592" y="119195"/>
                    </a:cubicBezTo>
                    <a:cubicBezTo>
                      <a:pt x="4798" y="120226"/>
                      <a:pt x="5572" y="121052"/>
                      <a:pt x="6604" y="121361"/>
                    </a:cubicBezTo>
                    <a:cubicBezTo>
                      <a:pt x="6997" y="121422"/>
                      <a:pt x="7407" y="121447"/>
                      <a:pt x="7815" y="121447"/>
                    </a:cubicBezTo>
                    <a:cubicBezTo>
                      <a:pt x="8103" y="121447"/>
                      <a:pt x="8390" y="121434"/>
                      <a:pt x="8667" y="121413"/>
                    </a:cubicBezTo>
                    <a:cubicBezTo>
                      <a:pt x="9321" y="121413"/>
                      <a:pt x="9974" y="121390"/>
                      <a:pt x="10612" y="121390"/>
                    </a:cubicBezTo>
                    <a:cubicBezTo>
                      <a:pt x="10932" y="121390"/>
                      <a:pt x="11247" y="121396"/>
                      <a:pt x="11556" y="121413"/>
                    </a:cubicBezTo>
                    <a:cubicBezTo>
                      <a:pt x="13413" y="121516"/>
                      <a:pt x="15219" y="121774"/>
                      <a:pt x="17025" y="122187"/>
                    </a:cubicBezTo>
                    <a:cubicBezTo>
                      <a:pt x="18779" y="122548"/>
                      <a:pt x="20533" y="122857"/>
                      <a:pt x="22338" y="123064"/>
                    </a:cubicBezTo>
                    <a:cubicBezTo>
                      <a:pt x="24092" y="123322"/>
                      <a:pt x="25846" y="123631"/>
                      <a:pt x="27652" y="123734"/>
                    </a:cubicBezTo>
                    <a:cubicBezTo>
                      <a:pt x="28064" y="123760"/>
                      <a:pt x="28490" y="123760"/>
                      <a:pt x="28922" y="123760"/>
                    </a:cubicBezTo>
                    <a:cubicBezTo>
                      <a:pt x="29354" y="123760"/>
                      <a:pt x="29793" y="123760"/>
                      <a:pt x="30231" y="123786"/>
                    </a:cubicBezTo>
                    <a:cubicBezTo>
                      <a:pt x="31056" y="123838"/>
                      <a:pt x="32037" y="123941"/>
                      <a:pt x="32965" y="123992"/>
                    </a:cubicBezTo>
                    <a:cubicBezTo>
                      <a:pt x="33868" y="124018"/>
                      <a:pt x="34758" y="124018"/>
                      <a:pt x="35648" y="124018"/>
                    </a:cubicBezTo>
                    <a:cubicBezTo>
                      <a:pt x="36538" y="124018"/>
                      <a:pt x="37428" y="124018"/>
                      <a:pt x="38330" y="124044"/>
                    </a:cubicBezTo>
                    <a:cubicBezTo>
                      <a:pt x="38830" y="124058"/>
                      <a:pt x="39329" y="124065"/>
                      <a:pt x="39828" y="124065"/>
                    </a:cubicBezTo>
                    <a:cubicBezTo>
                      <a:pt x="46641" y="124065"/>
                      <a:pt x="53374" y="122826"/>
                      <a:pt x="60152" y="122393"/>
                    </a:cubicBezTo>
                    <a:cubicBezTo>
                      <a:pt x="61491" y="122300"/>
                      <a:pt x="62829" y="122274"/>
                      <a:pt x="64168" y="122274"/>
                    </a:cubicBezTo>
                    <a:cubicBezTo>
                      <a:pt x="65860" y="122274"/>
                      <a:pt x="67553" y="122316"/>
                      <a:pt x="69245" y="122316"/>
                    </a:cubicBezTo>
                    <a:cubicBezTo>
                      <a:pt x="69929" y="122316"/>
                      <a:pt x="70612" y="122309"/>
                      <a:pt x="71295" y="122290"/>
                    </a:cubicBezTo>
                    <a:cubicBezTo>
                      <a:pt x="73101" y="122290"/>
                      <a:pt x="74803" y="121826"/>
                      <a:pt x="76608" y="121671"/>
                    </a:cubicBezTo>
                    <a:cubicBezTo>
                      <a:pt x="78362" y="121516"/>
                      <a:pt x="80220" y="121155"/>
                      <a:pt x="82077" y="120949"/>
                    </a:cubicBezTo>
                    <a:cubicBezTo>
                      <a:pt x="83831" y="120742"/>
                      <a:pt x="85533" y="120845"/>
                      <a:pt x="87287" y="120639"/>
                    </a:cubicBezTo>
                    <a:cubicBezTo>
                      <a:pt x="89041" y="120484"/>
                      <a:pt x="90898" y="120226"/>
                      <a:pt x="92652" y="119917"/>
                    </a:cubicBezTo>
                    <a:cubicBezTo>
                      <a:pt x="96367" y="119298"/>
                      <a:pt x="100029" y="118472"/>
                      <a:pt x="103692" y="117699"/>
                    </a:cubicBezTo>
                    <a:cubicBezTo>
                      <a:pt x="105446" y="117338"/>
                      <a:pt x="107252" y="116976"/>
                      <a:pt x="109006" y="116512"/>
                    </a:cubicBezTo>
                    <a:cubicBezTo>
                      <a:pt x="109779" y="116306"/>
                      <a:pt x="110502" y="116048"/>
                      <a:pt x="111224" y="115738"/>
                    </a:cubicBezTo>
                    <a:cubicBezTo>
                      <a:pt x="111585" y="115584"/>
                      <a:pt x="111998" y="115532"/>
                      <a:pt x="112410" y="115532"/>
                    </a:cubicBezTo>
                    <a:cubicBezTo>
                      <a:pt x="112493" y="115546"/>
                      <a:pt x="112573" y="115552"/>
                      <a:pt x="112650" y="115552"/>
                    </a:cubicBezTo>
                    <a:cubicBezTo>
                      <a:pt x="112862" y="115552"/>
                      <a:pt x="113061" y="115504"/>
                      <a:pt x="113287" y="115429"/>
                    </a:cubicBezTo>
                    <a:cubicBezTo>
                      <a:pt x="113597" y="115222"/>
                      <a:pt x="113752" y="114861"/>
                      <a:pt x="113752" y="114500"/>
                    </a:cubicBezTo>
                    <a:cubicBezTo>
                      <a:pt x="113803" y="113726"/>
                      <a:pt x="113700" y="112849"/>
                      <a:pt x="113700" y="112076"/>
                    </a:cubicBezTo>
                    <a:cubicBezTo>
                      <a:pt x="113700" y="110322"/>
                      <a:pt x="113545" y="108619"/>
                      <a:pt x="113236" y="106917"/>
                    </a:cubicBezTo>
                    <a:cubicBezTo>
                      <a:pt x="113133" y="106040"/>
                      <a:pt x="112875" y="105163"/>
                      <a:pt x="112720" y="104286"/>
                    </a:cubicBezTo>
                    <a:cubicBezTo>
                      <a:pt x="112617" y="103357"/>
                      <a:pt x="112565" y="102325"/>
                      <a:pt x="112462" y="101345"/>
                    </a:cubicBezTo>
                    <a:cubicBezTo>
                      <a:pt x="112256" y="99591"/>
                      <a:pt x="112049" y="97786"/>
                      <a:pt x="111895" y="96032"/>
                    </a:cubicBezTo>
                    <a:cubicBezTo>
                      <a:pt x="111740" y="94226"/>
                      <a:pt x="111637" y="92421"/>
                      <a:pt x="111533" y="90615"/>
                    </a:cubicBezTo>
                    <a:cubicBezTo>
                      <a:pt x="111533" y="89480"/>
                      <a:pt x="111018" y="88345"/>
                      <a:pt x="110089" y="87623"/>
                    </a:cubicBezTo>
                    <a:cubicBezTo>
                      <a:pt x="109521" y="87159"/>
                      <a:pt x="108954" y="86797"/>
                      <a:pt x="108387" y="86385"/>
                    </a:cubicBezTo>
                    <a:cubicBezTo>
                      <a:pt x="107716" y="85817"/>
                      <a:pt x="107097" y="85147"/>
                      <a:pt x="106529" y="84476"/>
                    </a:cubicBezTo>
                    <a:cubicBezTo>
                      <a:pt x="106014" y="83805"/>
                      <a:pt x="105498" y="83238"/>
                      <a:pt x="104879" y="82670"/>
                    </a:cubicBezTo>
                    <a:cubicBezTo>
                      <a:pt x="104311" y="82103"/>
                      <a:pt x="103589" y="81639"/>
                      <a:pt x="102970" y="81123"/>
                    </a:cubicBezTo>
                    <a:cubicBezTo>
                      <a:pt x="101783" y="80091"/>
                      <a:pt x="100442" y="79266"/>
                      <a:pt x="99410" y="78079"/>
                    </a:cubicBezTo>
                    <a:cubicBezTo>
                      <a:pt x="98275" y="76789"/>
                      <a:pt x="97347" y="75345"/>
                      <a:pt x="96573" y="73849"/>
                    </a:cubicBezTo>
                    <a:cubicBezTo>
                      <a:pt x="96367" y="73385"/>
                      <a:pt x="96109" y="72972"/>
                      <a:pt x="95748" y="72611"/>
                    </a:cubicBezTo>
                    <a:cubicBezTo>
                      <a:pt x="95180" y="71992"/>
                      <a:pt x="94716" y="71270"/>
                      <a:pt x="94355" y="70496"/>
                    </a:cubicBezTo>
                    <a:cubicBezTo>
                      <a:pt x="93529" y="68845"/>
                      <a:pt x="92859" y="67194"/>
                      <a:pt x="92343" y="65440"/>
                    </a:cubicBezTo>
                    <a:cubicBezTo>
                      <a:pt x="91775" y="63841"/>
                      <a:pt x="91414" y="62190"/>
                      <a:pt x="90795" y="60642"/>
                    </a:cubicBezTo>
                    <a:cubicBezTo>
                      <a:pt x="90434" y="59920"/>
                      <a:pt x="90176" y="59198"/>
                      <a:pt x="89970" y="58424"/>
                    </a:cubicBezTo>
                    <a:cubicBezTo>
                      <a:pt x="89763" y="57599"/>
                      <a:pt x="89763" y="56670"/>
                      <a:pt x="89609" y="55793"/>
                    </a:cubicBezTo>
                    <a:cubicBezTo>
                      <a:pt x="89299" y="54297"/>
                      <a:pt x="88732" y="52853"/>
                      <a:pt x="87906" y="51511"/>
                    </a:cubicBezTo>
                    <a:cubicBezTo>
                      <a:pt x="87494" y="50841"/>
                      <a:pt x="87081" y="50170"/>
                      <a:pt x="86771" y="49448"/>
                    </a:cubicBezTo>
                    <a:cubicBezTo>
                      <a:pt x="86462" y="48674"/>
                      <a:pt x="86152" y="48003"/>
                      <a:pt x="85791" y="47333"/>
                    </a:cubicBezTo>
                    <a:cubicBezTo>
                      <a:pt x="84914" y="45785"/>
                      <a:pt x="83934" y="44341"/>
                      <a:pt x="83057" y="42896"/>
                    </a:cubicBezTo>
                    <a:cubicBezTo>
                      <a:pt x="82180" y="41503"/>
                      <a:pt x="81716" y="39904"/>
                      <a:pt x="80684" y="38614"/>
                    </a:cubicBezTo>
                    <a:cubicBezTo>
                      <a:pt x="78620" y="35983"/>
                      <a:pt x="75989" y="33868"/>
                      <a:pt x="73720" y="31392"/>
                    </a:cubicBezTo>
                    <a:cubicBezTo>
                      <a:pt x="72739" y="30309"/>
                      <a:pt x="71604" y="29329"/>
                      <a:pt x="70366" y="28503"/>
                    </a:cubicBezTo>
                    <a:cubicBezTo>
                      <a:pt x="69025" y="27575"/>
                      <a:pt x="67735" y="26594"/>
                      <a:pt x="66497" y="25563"/>
                    </a:cubicBezTo>
                    <a:cubicBezTo>
                      <a:pt x="65981" y="25098"/>
                      <a:pt x="65414" y="24686"/>
                      <a:pt x="64950" y="24221"/>
                    </a:cubicBezTo>
                    <a:cubicBezTo>
                      <a:pt x="64589" y="23912"/>
                      <a:pt x="64331" y="23551"/>
                      <a:pt x="64124" y="23086"/>
                    </a:cubicBezTo>
                    <a:cubicBezTo>
                      <a:pt x="64073" y="22725"/>
                      <a:pt x="63969" y="22416"/>
                      <a:pt x="63866" y="22055"/>
                    </a:cubicBezTo>
                    <a:cubicBezTo>
                      <a:pt x="63660" y="21797"/>
                      <a:pt x="63557" y="21487"/>
                      <a:pt x="63454" y="21178"/>
                    </a:cubicBezTo>
                    <a:cubicBezTo>
                      <a:pt x="63350" y="20817"/>
                      <a:pt x="63247" y="20455"/>
                      <a:pt x="63144" y="20094"/>
                    </a:cubicBezTo>
                    <a:cubicBezTo>
                      <a:pt x="62938" y="19578"/>
                      <a:pt x="62680" y="19114"/>
                      <a:pt x="62267" y="18753"/>
                    </a:cubicBezTo>
                    <a:cubicBezTo>
                      <a:pt x="61751" y="18340"/>
                      <a:pt x="61184" y="17979"/>
                      <a:pt x="60565" y="17721"/>
                    </a:cubicBezTo>
                    <a:cubicBezTo>
                      <a:pt x="59739" y="17309"/>
                      <a:pt x="58862" y="16947"/>
                      <a:pt x="58037" y="16535"/>
                    </a:cubicBezTo>
                    <a:cubicBezTo>
                      <a:pt x="56592" y="15864"/>
                      <a:pt x="55200" y="15090"/>
                      <a:pt x="53807" y="14317"/>
                    </a:cubicBezTo>
                    <a:cubicBezTo>
                      <a:pt x="52465" y="13543"/>
                      <a:pt x="51227" y="12666"/>
                      <a:pt x="50092" y="11634"/>
                    </a:cubicBezTo>
                    <a:cubicBezTo>
                      <a:pt x="48957" y="10396"/>
                      <a:pt x="48029" y="9055"/>
                      <a:pt x="47255" y="7558"/>
                    </a:cubicBezTo>
                    <a:cubicBezTo>
                      <a:pt x="46481" y="6166"/>
                      <a:pt x="45656" y="4824"/>
                      <a:pt x="44676" y="3535"/>
                    </a:cubicBezTo>
                    <a:cubicBezTo>
                      <a:pt x="44005" y="2606"/>
                      <a:pt x="43076" y="1523"/>
                      <a:pt x="41890" y="1420"/>
                    </a:cubicBezTo>
                    <a:cubicBezTo>
                      <a:pt x="41168" y="1420"/>
                      <a:pt x="40445" y="1523"/>
                      <a:pt x="39775" y="1729"/>
                    </a:cubicBezTo>
                    <a:cubicBezTo>
                      <a:pt x="39204" y="1879"/>
                      <a:pt x="38615" y="1960"/>
                      <a:pt x="38030" y="1960"/>
                    </a:cubicBezTo>
                    <a:cubicBezTo>
                      <a:pt x="37610" y="1960"/>
                      <a:pt x="37192" y="1918"/>
                      <a:pt x="36783" y="1832"/>
                    </a:cubicBezTo>
                    <a:cubicBezTo>
                      <a:pt x="36061" y="1574"/>
                      <a:pt x="35441" y="1162"/>
                      <a:pt x="34874" y="646"/>
                    </a:cubicBezTo>
                    <a:cubicBezTo>
                      <a:pt x="34564" y="285"/>
                      <a:pt x="34100" y="78"/>
                      <a:pt x="33636" y="27"/>
                    </a:cubicBezTo>
                    <a:cubicBezTo>
                      <a:pt x="33455" y="9"/>
                      <a:pt x="33274" y="0"/>
                      <a:pt x="33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g34921e0cf68_0_515"/>
              <p:cNvSpPr/>
              <p:nvPr/>
            </p:nvSpPr>
            <p:spPr>
              <a:xfrm>
                <a:off x="2249450" y="3506200"/>
                <a:ext cx="3106900" cy="540425"/>
              </a:xfrm>
              <a:custGeom>
                <a:rect b="b" l="l" r="r" t="t"/>
                <a:pathLst>
                  <a:path extrusionOk="0" h="21617" w="124276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6" name="Google Shape;586;g34921e0cf68_0_515"/>
          <p:cNvGrpSpPr/>
          <p:nvPr/>
        </p:nvGrpSpPr>
        <p:grpSpPr>
          <a:xfrm>
            <a:off x="-97275" y="142247"/>
            <a:ext cx="9115903" cy="278862"/>
            <a:chOff x="-97275" y="142247"/>
            <a:chExt cx="9115903" cy="278862"/>
          </a:xfrm>
        </p:grpSpPr>
        <p:grpSp>
          <p:nvGrpSpPr>
            <p:cNvPr id="587" name="Google Shape;587;g34921e0cf68_0_515"/>
            <p:cNvGrpSpPr/>
            <p:nvPr/>
          </p:nvGrpSpPr>
          <p:grpSpPr>
            <a:xfrm>
              <a:off x="-97275" y="142247"/>
              <a:ext cx="3695876" cy="261243"/>
              <a:chOff x="-97275" y="142247"/>
              <a:chExt cx="3695876" cy="261243"/>
            </a:xfrm>
          </p:grpSpPr>
          <p:sp>
            <p:nvSpPr>
              <p:cNvPr id="588" name="Google Shape;588;g34921e0cf68_0_515"/>
              <p:cNvSpPr/>
              <p:nvPr/>
            </p:nvSpPr>
            <p:spPr>
              <a:xfrm>
                <a:off x="-97275" y="142247"/>
                <a:ext cx="1387096" cy="121341"/>
              </a:xfrm>
              <a:custGeom>
                <a:rect b="b" l="l" r="r" t="t"/>
                <a:pathLst>
                  <a:path extrusionOk="0" h="14394" w="164494">
                    <a:moveTo>
                      <a:pt x="71378" y="0"/>
                    </a:moveTo>
                    <a:cubicBezTo>
                      <a:pt x="70294" y="0"/>
                      <a:pt x="69211" y="0"/>
                      <a:pt x="68076" y="52"/>
                    </a:cubicBezTo>
                    <a:cubicBezTo>
                      <a:pt x="62608" y="258"/>
                      <a:pt x="57191" y="310"/>
                      <a:pt x="53116" y="310"/>
                    </a:cubicBezTo>
                    <a:lnTo>
                      <a:pt x="52187" y="310"/>
                    </a:lnTo>
                    <a:cubicBezTo>
                      <a:pt x="51789" y="292"/>
                      <a:pt x="51392" y="284"/>
                      <a:pt x="50997" y="284"/>
                    </a:cubicBezTo>
                    <a:cubicBezTo>
                      <a:pt x="49087" y="284"/>
                      <a:pt x="47206" y="484"/>
                      <a:pt x="45326" y="826"/>
                    </a:cubicBezTo>
                    <a:lnTo>
                      <a:pt x="43882" y="1135"/>
                    </a:lnTo>
                    <a:cubicBezTo>
                      <a:pt x="42076" y="1600"/>
                      <a:pt x="40219" y="1909"/>
                      <a:pt x="38362" y="2064"/>
                    </a:cubicBezTo>
                    <a:cubicBezTo>
                      <a:pt x="37227" y="2115"/>
                      <a:pt x="36092" y="2270"/>
                      <a:pt x="34957" y="2477"/>
                    </a:cubicBezTo>
                    <a:cubicBezTo>
                      <a:pt x="33770" y="2735"/>
                      <a:pt x="32584" y="2889"/>
                      <a:pt x="31346" y="2941"/>
                    </a:cubicBezTo>
                    <a:lnTo>
                      <a:pt x="23092" y="2941"/>
                    </a:lnTo>
                    <a:cubicBezTo>
                      <a:pt x="22867" y="2946"/>
                      <a:pt x="22642" y="2949"/>
                      <a:pt x="22416" y="2949"/>
                    </a:cubicBezTo>
                    <a:cubicBezTo>
                      <a:pt x="20363" y="2949"/>
                      <a:pt x="18276" y="2735"/>
                      <a:pt x="16231" y="2270"/>
                    </a:cubicBezTo>
                    <a:cubicBezTo>
                      <a:pt x="13754" y="1651"/>
                      <a:pt x="11227" y="1290"/>
                      <a:pt x="8699" y="1187"/>
                    </a:cubicBezTo>
                    <a:cubicBezTo>
                      <a:pt x="7564" y="1135"/>
                      <a:pt x="6429" y="1135"/>
                      <a:pt x="5294" y="1135"/>
                    </a:cubicBezTo>
                    <a:cubicBezTo>
                      <a:pt x="4701" y="1084"/>
                      <a:pt x="4107" y="1058"/>
                      <a:pt x="3514" y="1058"/>
                    </a:cubicBezTo>
                    <a:cubicBezTo>
                      <a:pt x="2921" y="1058"/>
                      <a:pt x="2328" y="1084"/>
                      <a:pt x="1734" y="1135"/>
                    </a:cubicBezTo>
                    <a:cubicBezTo>
                      <a:pt x="961" y="1238"/>
                      <a:pt x="1012" y="981"/>
                      <a:pt x="703" y="1754"/>
                    </a:cubicBezTo>
                    <a:cubicBezTo>
                      <a:pt x="1" y="3432"/>
                      <a:pt x="1302" y="3775"/>
                      <a:pt x="2813" y="3775"/>
                    </a:cubicBezTo>
                    <a:cubicBezTo>
                      <a:pt x="3857" y="3775"/>
                      <a:pt x="5002" y="3612"/>
                      <a:pt x="5655" y="3612"/>
                    </a:cubicBezTo>
                    <a:cubicBezTo>
                      <a:pt x="6635" y="3612"/>
                      <a:pt x="7615" y="3612"/>
                      <a:pt x="8596" y="3663"/>
                    </a:cubicBezTo>
                    <a:cubicBezTo>
                      <a:pt x="11123" y="3818"/>
                      <a:pt x="13600" y="4179"/>
                      <a:pt x="16024" y="4798"/>
                    </a:cubicBezTo>
                    <a:cubicBezTo>
                      <a:pt x="18021" y="5216"/>
                      <a:pt x="20059" y="5425"/>
                      <a:pt x="22101" y="5425"/>
                    </a:cubicBezTo>
                    <a:cubicBezTo>
                      <a:pt x="22328" y="5425"/>
                      <a:pt x="22555" y="5422"/>
                      <a:pt x="22782" y="5417"/>
                    </a:cubicBezTo>
                    <a:lnTo>
                      <a:pt x="30727" y="5417"/>
                    </a:lnTo>
                    <a:cubicBezTo>
                      <a:pt x="31862" y="5417"/>
                      <a:pt x="32997" y="5366"/>
                      <a:pt x="34131" y="5159"/>
                    </a:cubicBezTo>
                    <a:cubicBezTo>
                      <a:pt x="34596" y="5108"/>
                      <a:pt x="35060" y="5004"/>
                      <a:pt x="35576" y="4901"/>
                    </a:cubicBezTo>
                    <a:cubicBezTo>
                      <a:pt x="36298" y="4746"/>
                      <a:pt x="37020" y="4643"/>
                      <a:pt x="37794" y="4540"/>
                    </a:cubicBezTo>
                    <a:cubicBezTo>
                      <a:pt x="38155" y="4489"/>
                      <a:pt x="38568" y="4489"/>
                      <a:pt x="38929" y="4437"/>
                    </a:cubicBezTo>
                    <a:cubicBezTo>
                      <a:pt x="39600" y="4437"/>
                      <a:pt x="40322" y="4385"/>
                      <a:pt x="40993" y="4282"/>
                    </a:cubicBezTo>
                    <a:cubicBezTo>
                      <a:pt x="42076" y="4127"/>
                      <a:pt x="43108" y="3869"/>
                      <a:pt x="44139" y="3612"/>
                    </a:cubicBezTo>
                    <a:lnTo>
                      <a:pt x="44552" y="3560"/>
                    </a:lnTo>
                    <a:cubicBezTo>
                      <a:pt x="45636" y="3250"/>
                      <a:pt x="46770" y="3044"/>
                      <a:pt x="47905" y="2889"/>
                    </a:cubicBezTo>
                    <a:cubicBezTo>
                      <a:pt x="48679" y="2786"/>
                      <a:pt x="49453" y="2786"/>
                      <a:pt x="50278" y="2786"/>
                    </a:cubicBezTo>
                    <a:lnTo>
                      <a:pt x="59513" y="2786"/>
                    </a:lnTo>
                    <a:cubicBezTo>
                      <a:pt x="61370" y="2786"/>
                      <a:pt x="63279" y="2683"/>
                      <a:pt x="65136" y="2631"/>
                    </a:cubicBezTo>
                    <a:cubicBezTo>
                      <a:pt x="67044" y="2528"/>
                      <a:pt x="68902" y="2477"/>
                      <a:pt x="70759" y="2477"/>
                    </a:cubicBezTo>
                    <a:cubicBezTo>
                      <a:pt x="71842" y="2477"/>
                      <a:pt x="72925" y="2477"/>
                      <a:pt x="74009" y="2580"/>
                    </a:cubicBezTo>
                    <a:cubicBezTo>
                      <a:pt x="75247" y="2631"/>
                      <a:pt x="76433" y="2838"/>
                      <a:pt x="77672" y="3044"/>
                    </a:cubicBezTo>
                    <a:cubicBezTo>
                      <a:pt x="78806" y="3199"/>
                      <a:pt x="79993" y="3405"/>
                      <a:pt x="81128" y="3508"/>
                    </a:cubicBezTo>
                    <a:cubicBezTo>
                      <a:pt x="81953" y="3560"/>
                      <a:pt x="82830" y="3612"/>
                      <a:pt x="83656" y="3612"/>
                    </a:cubicBezTo>
                    <a:lnTo>
                      <a:pt x="84739" y="3663"/>
                    </a:lnTo>
                    <a:cubicBezTo>
                      <a:pt x="85874" y="3715"/>
                      <a:pt x="86957" y="3869"/>
                      <a:pt x="88092" y="4076"/>
                    </a:cubicBezTo>
                    <a:lnTo>
                      <a:pt x="88557" y="4179"/>
                    </a:lnTo>
                    <a:cubicBezTo>
                      <a:pt x="89640" y="4385"/>
                      <a:pt x="90723" y="4489"/>
                      <a:pt x="91858" y="4540"/>
                    </a:cubicBezTo>
                    <a:lnTo>
                      <a:pt x="92426" y="4540"/>
                    </a:lnTo>
                    <a:cubicBezTo>
                      <a:pt x="93148" y="4540"/>
                      <a:pt x="93870" y="4489"/>
                      <a:pt x="94592" y="4489"/>
                    </a:cubicBezTo>
                    <a:lnTo>
                      <a:pt x="95676" y="4385"/>
                    </a:lnTo>
                    <a:lnTo>
                      <a:pt x="97120" y="4385"/>
                    </a:lnTo>
                    <a:cubicBezTo>
                      <a:pt x="97243" y="4376"/>
                      <a:pt x="97366" y="4372"/>
                      <a:pt x="97489" y="4372"/>
                    </a:cubicBezTo>
                    <a:cubicBezTo>
                      <a:pt x="98035" y="4372"/>
                      <a:pt x="98575" y="4456"/>
                      <a:pt x="99080" y="4540"/>
                    </a:cubicBezTo>
                    <a:cubicBezTo>
                      <a:pt x="99493" y="4643"/>
                      <a:pt x="99906" y="4798"/>
                      <a:pt x="100319" y="4953"/>
                    </a:cubicBezTo>
                    <a:cubicBezTo>
                      <a:pt x="100989" y="5211"/>
                      <a:pt x="101660" y="5417"/>
                      <a:pt x="102382" y="5520"/>
                    </a:cubicBezTo>
                    <a:cubicBezTo>
                      <a:pt x="102743" y="5572"/>
                      <a:pt x="103104" y="5572"/>
                      <a:pt x="103465" y="5572"/>
                    </a:cubicBezTo>
                    <a:cubicBezTo>
                      <a:pt x="104033" y="5572"/>
                      <a:pt x="104652" y="5520"/>
                      <a:pt x="105219" y="5469"/>
                    </a:cubicBezTo>
                    <a:lnTo>
                      <a:pt x="105942" y="5417"/>
                    </a:lnTo>
                    <a:lnTo>
                      <a:pt x="106664" y="5417"/>
                    </a:lnTo>
                    <a:cubicBezTo>
                      <a:pt x="107644" y="5417"/>
                      <a:pt x="108573" y="5520"/>
                      <a:pt x="109501" y="5727"/>
                    </a:cubicBezTo>
                    <a:lnTo>
                      <a:pt x="110172" y="5830"/>
                    </a:lnTo>
                    <a:cubicBezTo>
                      <a:pt x="110997" y="6036"/>
                      <a:pt x="111823" y="6191"/>
                      <a:pt x="112648" y="6243"/>
                    </a:cubicBezTo>
                    <a:cubicBezTo>
                      <a:pt x="113319" y="6346"/>
                      <a:pt x="113989" y="6346"/>
                      <a:pt x="114712" y="6346"/>
                    </a:cubicBezTo>
                    <a:lnTo>
                      <a:pt x="132819" y="6346"/>
                    </a:lnTo>
                    <a:cubicBezTo>
                      <a:pt x="133851" y="6346"/>
                      <a:pt x="134934" y="6346"/>
                      <a:pt x="136017" y="6294"/>
                    </a:cubicBezTo>
                    <a:cubicBezTo>
                      <a:pt x="137049" y="6243"/>
                      <a:pt x="138081" y="6243"/>
                      <a:pt x="139113" y="6243"/>
                    </a:cubicBezTo>
                    <a:lnTo>
                      <a:pt x="140402" y="6243"/>
                    </a:lnTo>
                    <a:cubicBezTo>
                      <a:pt x="142672" y="6397"/>
                      <a:pt x="144942" y="6707"/>
                      <a:pt x="147109" y="7223"/>
                    </a:cubicBezTo>
                    <a:lnTo>
                      <a:pt x="148398" y="7481"/>
                    </a:lnTo>
                    <a:cubicBezTo>
                      <a:pt x="149585" y="7790"/>
                      <a:pt x="150823" y="7945"/>
                      <a:pt x="152061" y="7997"/>
                    </a:cubicBezTo>
                    <a:lnTo>
                      <a:pt x="155208" y="7997"/>
                    </a:lnTo>
                    <a:cubicBezTo>
                      <a:pt x="155427" y="7987"/>
                      <a:pt x="155647" y="7983"/>
                      <a:pt x="155866" y="7983"/>
                    </a:cubicBezTo>
                    <a:cubicBezTo>
                      <a:pt x="156885" y="7983"/>
                      <a:pt x="157903" y="8076"/>
                      <a:pt x="158922" y="8203"/>
                    </a:cubicBezTo>
                    <a:cubicBezTo>
                      <a:pt x="159799" y="8254"/>
                      <a:pt x="160676" y="8512"/>
                      <a:pt x="161398" y="8925"/>
                    </a:cubicBezTo>
                    <a:cubicBezTo>
                      <a:pt x="161760" y="9183"/>
                      <a:pt x="161811" y="9544"/>
                      <a:pt x="161553" y="10008"/>
                    </a:cubicBezTo>
                    <a:cubicBezTo>
                      <a:pt x="161089" y="10834"/>
                      <a:pt x="159748" y="11195"/>
                      <a:pt x="158767" y="11401"/>
                    </a:cubicBezTo>
                    <a:cubicBezTo>
                      <a:pt x="157117" y="11711"/>
                      <a:pt x="155466" y="11814"/>
                      <a:pt x="153815" y="11814"/>
                    </a:cubicBezTo>
                    <a:lnTo>
                      <a:pt x="107747" y="11814"/>
                    </a:lnTo>
                    <a:cubicBezTo>
                      <a:pt x="107077" y="11866"/>
                      <a:pt x="106458" y="11866"/>
                      <a:pt x="105787" y="11866"/>
                    </a:cubicBezTo>
                    <a:cubicBezTo>
                      <a:pt x="105636" y="11872"/>
                      <a:pt x="105485" y="11875"/>
                      <a:pt x="105332" y="11875"/>
                    </a:cubicBezTo>
                    <a:cubicBezTo>
                      <a:pt x="104287" y="11875"/>
                      <a:pt x="103212" y="11723"/>
                      <a:pt x="102176" y="11453"/>
                    </a:cubicBezTo>
                    <a:cubicBezTo>
                      <a:pt x="101144" y="11143"/>
                      <a:pt x="100061" y="10937"/>
                      <a:pt x="98977" y="10834"/>
                    </a:cubicBezTo>
                    <a:cubicBezTo>
                      <a:pt x="98410" y="10782"/>
                      <a:pt x="97842" y="10782"/>
                      <a:pt x="97223" y="10782"/>
                    </a:cubicBezTo>
                    <a:cubicBezTo>
                      <a:pt x="96501" y="10782"/>
                      <a:pt x="95727" y="10782"/>
                      <a:pt x="95005" y="10834"/>
                    </a:cubicBezTo>
                    <a:lnTo>
                      <a:pt x="93561" y="10937"/>
                    </a:lnTo>
                    <a:cubicBezTo>
                      <a:pt x="92426" y="10989"/>
                      <a:pt x="91291" y="11092"/>
                      <a:pt x="90156" y="11092"/>
                    </a:cubicBezTo>
                    <a:cubicBezTo>
                      <a:pt x="89330" y="11092"/>
                      <a:pt x="88453" y="10989"/>
                      <a:pt x="87576" y="10885"/>
                    </a:cubicBezTo>
                    <a:cubicBezTo>
                      <a:pt x="86803" y="10782"/>
                      <a:pt x="86080" y="10627"/>
                      <a:pt x="85358" y="10524"/>
                    </a:cubicBezTo>
                    <a:cubicBezTo>
                      <a:pt x="84120" y="10318"/>
                      <a:pt x="82933" y="10060"/>
                      <a:pt x="81695" y="9957"/>
                    </a:cubicBezTo>
                    <a:cubicBezTo>
                      <a:pt x="79890" y="9751"/>
                      <a:pt x="78084" y="9647"/>
                      <a:pt x="76279" y="9647"/>
                    </a:cubicBezTo>
                    <a:lnTo>
                      <a:pt x="75041" y="9647"/>
                    </a:lnTo>
                    <a:cubicBezTo>
                      <a:pt x="72925" y="9751"/>
                      <a:pt x="70810" y="10008"/>
                      <a:pt x="68747" y="10473"/>
                    </a:cubicBezTo>
                    <a:cubicBezTo>
                      <a:pt x="66880" y="10777"/>
                      <a:pt x="64976" y="10898"/>
                      <a:pt x="63067" y="10898"/>
                    </a:cubicBezTo>
                    <a:cubicBezTo>
                      <a:pt x="62708" y="10898"/>
                      <a:pt x="62348" y="10894"/>
                      <a:pt x="61989" y="10885"/>
                    </a:cubicBezTo>
                    <a:lnTo>
                      <a:pt x="61318" y="10885"/>
                    </a:lnTo>
                    <a:lnTo>
                      <a:pt x="55901" y="10937"/>
                    </a:lnTo>
                    <a:cubicBezTo>
                      <a:pt x="55525" y="10937"/>
                      <a:pt x="55216" y="10899"/>
                      <a:pt x="54962" y="10899"/>
                    </a:cubicBezTo>
                    <a:cubicBezTo>
                      <a:pt x="54555" y="10899"/>
                      <a:pt x="54286" y="10997"/>
                      <a:pt x="54096" y="11504"/>
                    </a:cubicBezTo>
                    <a:cubicBezTo>
                      <a:pt x="53391" y="13202"/>
                      <a:pt x="54715" y="13508"/>
                      <a:pt x="56178" y="13508"/>
                    </a:cubicBezTo>
                    <a:cubicBezTo>
                      <a:pt x="57001" y="13508"/>
                      <a:pt x="57868" y="13411"/>
                      <a:pt x="58443" y="13411"/>
                    </a:cubicBezTo>
                    <a:cubicBezTo>
                      <a:pt x="58492" y="13411"/>
                      <a:pt x="58539" y="13412"/>
                      <a:pt x="58584" y="13413"/>
                    </a:cubicBezTo>
                    <a:lnTo>
                      <a:pt x="62505" y="13413"/>
                    </a:lnTo>
                    <a:cubicBezTo>
                      <a:pt x="62788" y="13420"/>
                      <a:pt x="63071" y="13423"/>
                      <a:pt x="63354" y="13423"/>
                    </a:cubicBezTo>
                    <a:cubicBezTo>
                      <a:pt x="65329" y="13423"/>
                      <a:pt x="67270" y="13265"/>
                      <a:pt x="69211" y="12949"/>
                    </a:cubicBezTo>
                    <a:cubicBezTo>
                      <a:pt x="71378" y="12485"/>
                      <a:pt x="73493" y="12227"/>
                      <a:pt x="75660" y="12175"/>
                    </a:cubicBezTo>
                    <a:lnTo>
                      <a:pt x="76279" y="12175"/>
                    </a:lnTo>
                    <a:cubicBezTo>
                      <a:pt x="78291" y="12175"/>
                      <a:pt x="80303" y="12278"/>
                      <a:pt x="82263" y="12536"/>
                    </a:cubicBezTo>
                    <a:cubicBezTo>
                      <a:pt x="83140" y="12639"/>
                      <a:pt x="83965" y="12794"/>
                      <a:pt x="84842" y="12949"/>
                    </a:cubicBezTo>
                    <a:cubicBezTo>
                      <a:pt x="86132" y="13207"/>
                      <a:pt x="87422" y="13413"/>
                      <a:pt x="88711" y="13516"/>
                    </a:cubicBezTo>
                    <a:cubicBezTo>
                      <a:pt x="89176" y="13568"/>
                      <a:pt x="89640" y="13568"/>
                      <a:pt x="90104" y="13568"/>
                    </a:cubicBezTo>
                    <a:cubicBezTo>
                      <a:pt x="91342" y="13568"/>
                      <a:pt x="92529" y="13465"/>
                      <a:pt x="93767" y="13413"/>
                    </a:cubicBezTo>
                    <a:cubicBezTo>
                      <a:pt x="94644" y="13310"/>
                      <a:pt x="95521" y="13258"/>
                      <a:pt x="96398" y="13258"/>
                    </a:cubicBezTo>
                    <a:lnTo>
                      <a:pt x="97378" y="13258"/>
                    </a:lnTo>
                    <a:cubicBezTo>
                      <a:pt x="98307" y="13258"/>
                      <a:pt x="99184" y="13310"/>
                      <a:pt x="100009" y="13465"/>
                    </a:cubicBezTo>
                    <a:cubicBezTo>
                      <a:pt x="100422" y="13568"/>
                      <a:pt x="100834" y="13671"/>
                      <a:pt x="101196" y="13774"/>
                    </a:cubicBezTo>
                    <a:cubicBezTo>
                      <a:pt x="101918" y="14032"/>
                      <a:pt x="102692" y="14187"/>
                      <a:pt x="103465" y="14290"/>
                    </a:cubicBezTo>
                    <a:cubicBezTo>
                      <a:pt x="103930" y="14342"/>
                      <a:pt x="104446" y="14342"/>
                      <a:pt x="104910" y="14342"/>
                    </a:cubicBezTo>
                    <a:lnTo>
                      <a:pt x="147934" y="14342"/>
                    </a:lnTo>
                    <a:cubicBezTo>
                      <a:pt x="149172" y="14342"/>
                      <a:pt x="150462" y="14393"/>
                      <a:pt x="151700" y="14393"/>
                    </a:cubicBezTo>
                    <a:cubicBezTo>
                      <a:pt x="153093" y="14393"/>
                      <a:pt x="154537" y="14393"/>
                      <a:pt x="155982" y="14290"/>
                    </a:cubicBezTo>
                    <a:cubicBezTo>
                      <a:pt x="158458" y="14187"/>
                      <a:pt x="162637" y="13981"/>
                      <a:pt x="163926" y="10937"/>
                    </a:cubicBezTo>
                    <a:cubicBezTo>
                      <a:pt x="164494" y="9957"/>
                      <a:pt x="164442" y="8719"/>
                      <a:pt x="163823" y="7790"/>
                    </a:cubicBezTo>
                    <a:cubicBezTo>
                      <a:pt x="162791" y="6191"/>
                      <a:pt x="160109" y="5417"/>
                      <a:pt x="155414" y="5417"/>
                    </a:cubicBezTo>
                    <a:lnTo>
                      <a:pt x="151855" y="5417"/>
                    </a:lnTo>
                    <a:cubicBezTo>
                      <a:pt x="151545" y="5417"/>
                      <a:pt x="151287" y="5417"/>
                      <a:pt x="150978" y="5366"/>
                    </a:cubicBezTo>
                    <a:cubicBezTo>
                      <a:pt x="149688" y="5211"/>
                      <a:pt x="148398" y="4953"/>
                      <a:pt x="147109" y="4643"/>
                    </a:cubicBezTo>
                    <a:cubicBezTo>
                      <a:pt x="145871" y="4385"/>
                      <a:pt x="144684" y="4127"/>
                      <a:pt x="143446" y="3973"/>
                    </a:cubicBezTo>
                    <a:cubicBezTo>
                      <a:pt x="142208" y="3766"/>
                      <a:pt x="140918" y="3715"/>
                      <a:pt x="139680" y="3715"/>
                    </a:cubicBezTo>
                    <a:cubicBezTo>
                      <a:pt x="138855" y="3715"/>
                      <a:pt x="137978" y="3715"/>
                      <a:pt x="137101" y="3766"/>
                    </a:cubicBezTo>
                    <a:lnTo>
                      <a:pt x="135811" y="3818"/>
                    </a:lnTo>
                    <a:lnTo>
                      <a:pt x="115743" y="3818"/>
                    </a:lnTo>
                    <a:cubicBezTo>
                      <a:pt x="115504" y="3827"/>
                      <a:pt x="115265" y="3831"/>
                      <a:pt x="115027" y="3831"/>
                    </a:cubicBezTo>
                    <a:cubicBezTo>
                      <a:pt x="113874" y="3831"/>
                      <a:pt x="112727" y="3731"/>
                      <a:pt x="111616" y="3560"/>
                    </a:cubicBezTo>
                    <a:lnTo>
                      <a:pt x="110585" y="3354"/>
                    </a:lnTo>
                    <a:cubicBezTo>
                      <a:pt x="109862" y="3199"/>
                      <a:pt x="109140" y="3044"/>
                      <a:pt x="108418" y="2941"/>
                    </a:cubicBezTo>
                    <a:cubicBezTo>
                      <a:pt x="107954" y="2889"/>
                      <a:pt x="107438" y="2889"/>
                      <a:pt x="106973" y="2889"/>
                    </a:cubicBezTo>
                    <a:cubicBezTo>
                      <a:pt x="106251" y="2889"/>
                      <a:pt x="105529" y="2941"/>
                      <a:pt x="104807" y="2992"/>
                    </a:cubicBezTo>
                    <a:lnTo>
                      <a:pt x="104549" y="2992"/>
                    </a:lnTo>
                    <a:cubicBezTo>
                      <a:pt x="104291" y="2992"/>
                      <a:pt x="104033" y="3044"/>
                      <a:pt x="103775" y="3044"/>
                    </a:cubicBezTo>
                    <a:cubicBezTo>
                      <a:pt x="102898" y="3044"/>
                      <a:pt x="102021" y="2889"/>
                      <a:pt x="101196" y="2580"/>
                    </a:cubicBezTo>
                    <a:cubicBezTo>
                      <a:pt x="100112" y="2167"/>
                      <a:pt x="98926" y="1961"/>
                      <a:pt x="97739" y="1909"/>
                    </a:cubicBezTo>
                    <a:lnTo>
                      <a:pt x="96862" y="1909"/>
                    </a:lnTo>
                    <a:cubicBezTo>
                      <a:pt x="96088" y="1909"/>
                      <a:pt x="95315" y="1909"/>
                      <a:pt x="94541" y="1961"/>
                    </a:cubicBezTo>
                    <a:cubicBezTo>
                      <a:pt x="93767" y="2012"/>
                      <a:pt x="93045" y="2012"/>
                      <a:pt x="92322" y="2012"/>
                    </a:cubicBezTo>
                    <a:cubicBezTo>
                      <a:pt x="91652" y="2012"/>
                      <a:pt x="90981" y="2012"/>
                      <a:pt x="90311" y="1909"/>
                    </a:cubicBezTo>
                    <a:cubicBezTo>
                      <a:pt x="89691" y="1858"/>
                      <a:pt x="89124" y="1754"/>
                      <a:pt x="88505" y="1651"/>
                    </a:cubicBezTo>
                    <a:cubicBezTo>
                      <a:pt x="87886" y="1548"/>
                      <a:pt x="87267" y="1445"/>
                      <a:pt x="86699" y="1342"/>
                    </a:cubicBezTo>
                    <a:cubicBezTo>
                      <a:pt x="85719" y="1238"/>
                      <a:pt x="84791" y="1135"/>
                      <a:pt x="83810" y="1135"/>
                    </a:cubicBezTo>
                    <a:lnTo>
                      <a:pt x="83037" y="1135"/>
                    </a:lnTo>
                    <a:cubicBezTo>
                      <a:pt x="81541" y="1032"/>
                      <a:pt x="79993" y="826"/>
                      <a:pt x="78497" y="619"/>
                    </a:cubicBezTo>
                    <a:cubicBezTo>
                      <a:pt x="77568" y="465"/>
                      <a:pt x="76588" y="310"/>
                      <a:pt x="75660" y="207"/>
                    </a:cubicBezTo>
                    <a:cubicBezTo>
                      <a:pt x="74215" y="52"/>
                      <a:pt x="72822" y="0"/>
                      <a:pt x="71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g34921e0cf68_0_515"/>
              <p:cNvSpPr/>
              <p:nvPr/>
            </p:nvSpPr>
            <p:spPr>
              <a:xfrm>
                <a:off x="2353788" y="277950"/>
                <a:ext cx="1244813" cy="125540"/>
              </a:xfrm>
              <a:custGeom>
                <a:rect b="b" l="l" r="r" t="t"/>
                <a:pathLst>
                  <a:path extrusionOk="0" h="9854" w="97709">
                    <a:moveTo>
                      <a:pt x="78982" y="0"/>
                    </a:moveTo>
                    <a:cubicBezTo>
                      <a:pt x="77795" y="0"/>
                      <a:pt x="76660" y="52"/>
                      <a:pt x="75525" y="207"/>
                    </a:cubicBezTo>
                    <a:cubicBezTo>
                      <a:pt x="74236" y="361"/>
                      <a:pt x="72946" y="413"/>
                      <a:pt x="71656" y="413"/>
                    </a:cubicBezTo>
                    <a:lnTo>
                      <a:pt x="69593" y="413"/>
                    </a:lnTo>
                    <a:cubicBezTo>
                      <a:pt x="69077" y="413"/>
                      <a:pt x="68561" y="465"/>
                      <a:pt x="67994" y="465"/>
                    </a:cubicBezTo>
                    <a:lnTo>
                      <a:pt x="67839" y="465"/>
                    </a:lnTo>
                    <a:cubicBezTo>
                      <a:pt x="66704" y="465"/>
                      <a:pt x="65517" y="361"/>
                      <a:pt x="64434" y="155"/>
                    </a:cubicBezTo>
                    <a:cubicBezTo>
                      <a:pt x="63868" y="79"/>
                      <a:pt x="63329" y="32"/>
                      <a:pt x="62797" y="32"/>
                    </a:cubicBezTo>
                    <a:cubicBezTo>
                      <a:pt x="62603" y="32"/>
                      <a:pt x="62409" y="38"/>
                      <a:pt x="62216" y="52"/>
                    </a:cubicBezTo>
                    <a:lnTo>
                      <a:pt x="60720" y="52"/>
                    </a:lnTo>
                    <a:cubicBezTo>
                      <a:pt x="60152" y="52"/>
                      <a:pt x="59533" y="103"/>
                      <a:pt x="58966" y="258"/>
                    </a:cubicBezTo>
                    <a:cubicBezTo>
                      <a:pt x="58450" y="361"/>
                      <a:pt x="57882" y="413"/>
                      <a:pt x="57366" y="413"/>
                    </a:cubicBezTo>
                    <a:lnTo>
                      <a:pt x="57057" y="413"/>
                    </a:lnTo>
                    <a:cubicBezTo>
                      <a:pt x="56128" y="413"/>
                      <a:pt x="55200" y="361"/>
                      <a:pt x="54220" y="310"/>
                    </a:cubicBezTo>
                    <a:cubicBezTo>
                      <a:pt x="53291" y="310"/>
                      <a:pt x="52311" y="258"/>
                      <a:pt x="51382" y="258"/>
                    </a:cubicBezTo>
                    <a:lnTo>
                      <a:pt x="50093" y="258"/>
                    </a:lnTo>
                    <a:cubicBezTo>
                      <a:pt x="49474" y="310"/>
                      <a:pt x="48854" y="361"/>
                      <a:pt x="48287" y="516"/>
                    </a:cubicBezTo>
                    <a:cubicBezTo>
                      <a:pt x="47720" y="619"/>
                      <a:pt x="47100" y="722"/>
                      <a:pt x="46533" y="722"/>
                    </a:cubicBezTo>
                    <a:lnTo>
                      <a:pt x="35596" y="722"/>
                    </a:lnTo>
                    <a:cubicBezTo>
                      <a:pt x="35029" y="774"/>
                      <a:pt x="34410" y="877"/>
                      <a:pt x="33894" y="1032"/>
                    </a:cubicBezTo>
                    <a:cubicBezTo>
                      <a:pt x="33481" y="1187"/>
                      <a:pt x="32811" y="1393"/>
                      <a:pt x="32656" y="1806"/>
                    </a:cubicBezTo>
                    <a:cubicBezTo>
                      <a:pt x="32604" y="1909"/>
                      <a:pt x="32604" y="2064"/>
                      <a:pt x="32656" y="2167"/>
                    </a:cubicBezTo>
                    <a:cubicBezTo>
                      <a:pt x="32656" y="2270"/>
                      <a:pt x="32708" y="2425"/>
                      <a:pt x="32759" y="2528"/>
                    </a:cubicBezTo>
                    <a:cubicBezTo>
                      <a:pt x="32862" y="2580"/>
                      <a:pt x="32978" y="2605"/>
                      <a:pt x="33094" y="2605"/>
                    </a:cubicBezTo>
                    <a:cubicBezTo>
                      <a:pt x="33210" y="2605"/>
                      <a:pt x="33327" y="2580"/>
                      <a:pt x="33430" y="2528"/>
                    </a:cubicBezTo>
                    <a:cubicBezTo>
                      <a:pt x="33688" y="2322"/>
                      <a:pt x="33997" y="2167"/>
                      <a:pt x="34307" y="2064"/>
                    </a:cubicBezTo>
                    <a:cubicBezTo>
                      <a:pt x="34774" y="1936"/>
                      <a:pt x="35276" y="1844"/>
                      <a:pt x="35784" y="1844"/>
                    </a:cubicBezTo>
                    <a:cubicBezTo>
                      <a:pt x="35893" y="1844"/>
                      <a:pt x="36003" y="1848"/>
                      <a:pt x="36112" y="1857"/>
                    </a:cubicBezTo>
                    <a:lnTo>
                      <a:pt x="37350" y="1857"/>
                    </a:lnTo>
                    <a:cubicBezTo>
                      <a:pt x="37763" y="1909"/>
                      <a:pt x="38124" y="1909"/>
                      <a:pt x="38537" y="1909"/>
                    </a:cubicBezTo>
                    <a:lnTo>
                      <a:pt x="41993" y="1909"/>
                    </a:lnTo>
                    <a:cubicBezTo>
                      <a:pt x="43025" y="1909"/>
                      <a:pt x="44057" y="1909"/>
                      <a:pt x="45140" y="1961"/>
                    </a:cubicBezTo>
                    <a:lnTo>
                      <a:pt x="46069" y="1961"/>
                    </a:lnTo>
                    <a:cubicBezTo>
                      <a:pt x="46843" y="1961"/>
                      <a:pt x="47565" y="1909"/>
                      <a:pt x="48287" y="1703"/>
                    </a:cubicBezTo>
                    <a:cubicBezTo>
                      <a:pt x="49164" y="1496"/>
                      <a:pt x="50041" y="1445"/>
                      <a:pt x="50918" y="1445"/>
                    </a:cubicBezTo>
                    <a:lnTo>
                      <a:pt x="51228" y="1445"/>
                    </a:lnTo>
                    <a:cubicBezTo>
                      <a:pt x="51898" y="1445"/>
                      <a:pt x="52517" y="1445"/>
                      <a:pt x="53188" y="1496"/>
                    </a:cubicBezTo>
                    <a:lnTo>
                      <a:pt x="54478" y="1548"/>
                    </a:lnTo>
                    <a:lnTo>
                      <a:pt x="55355" y="1548"/>
                    </a:lnTo>
                    <a:cubicBezTo>
                      <a:pt x="55870" y="1548"/>
                      <a:pt x="56335" y="1599"/>
                      <a:pt x="56851" y="1599"/>
                    </a:cubicBezTo>
                    <a:lnTo>
                      <a:pt x="57573" y="1599"/>
                    </a:lnTo>
                    <a:cubicBezTo>
                      <a:pt x="58037" y="1548"/>
                      <a:pt x="58501" y="1496"/>
                      <a:pt x="59017" y="1393"/>
                    </a:cubicBezTo>
                    <a:cubicBezTo>
                      <a:pt x="59482" y="1290"/>
                      <a:pt x="59946" y="1238"/>
                      <a:pt x="60462" y="1187"/>
                    </a:cubicBezTo>
                    <a:lnTo>
                      <a:pt x="62267" y="1187"/>
                    </a:lnTo>
                    <a:cubicBezTo>
                      <a:pt x="62680" y="1187"/>
                      <a:pt x="63093" y="1238"/>
                      <a:pt x="63557" y="1238"/>
                    </a:cubicBezTo>
                    <a:cubicBezTo>
                      <a:pt x="63970" y="1290"/>
                      <a:pt x="64382" y="1342"/>
                      <a:pt x="64795" y="1445"/>
                    </a:cubicBezTo>
                    <a:cubicBezTo>
                      <a:pt x="65363" y="1548"/>
                      <a:pt x="65982" y="1599"/>
                      <a:pt x="66601" y="1651"/>
                    </a:cubicBezTo>
                    <a:lnTo>
                      <a:pt x="67529" y="1651"/>
                    </a:lnTo>
                    <a:cubicBezTo>
                      <a:pt x="68148" y="1651"/>
                      <a:pt x="68716" y="1651"/>
                      <a:pt x="69283" y="1599"/>
                    </a:cubicBezTo>
                    <a:lnTo>
                      <a:pt x="69696" y="1599"/>
                    </a:lnTo>
                    <a:cubicBezTo>
                      <a:pt x="70521" y="1599"/>
                      <a:pt x="71295" y="1548"/>
                      <a:pt x="72121" y="1548"/>
                    </a:cubicBezTo>
                    <a:lnTo>
                      <a:pt x="73049" y="1548"/>
                    </a:lnTo>
                    <a:cubicBezTo>
                      <a:pt x="73978" y="1548"/>
                      <a:pt x="74906" y="1445"/>
                      <a:pt x="75835" y="1342"/>
                    </a:cubicBezTo>
                    <a:lnTo>
                      <a:pt x="76041" y="1342"/>
                    </a:lnTo>
                    <a:cubicBezTo>
                      <a:pt x="77125" y="1187"/>
                      <a:pt x="78259" y="1135"/>
                      <a:pt x="79343" y="1135"/>
                    </a:cubicBezTo>
                    <a:lnTo>
                      <a:pt x="87442" y="1135"/>
                    </a:lnTo>
                    <a:cubicBezTo>
                      <a:pt x="87958" y="1135"/>
                      <a:pt x="88525" y="1135"/>
                      <a:pt x="89041" y="1187"/>
                    </a:cubicBezTo>
                    <a:cubicBezTo>
                      <a:pt x="89609" y="1238"/>
                      <a:pt x="90073" y="1290"/>
                      <a:pt x="90589" y="1342"/>
                    </a:cubicBezTo>
                    <a:cubicBezTo>
                      <a:pt x="91105" y="1393"/>
                      <a:pt x="91621" y="1445"/>
                      <a:pt x="92188" y="1496"/>
                    </a:cubicBezTo>
                    <a:lnTo>
                      <a:pt x="92962" y="1496"/>
                    </a:lnTo>
                    <a:cubicBezTo>
                      <a:pt x="93082" y="1488"/>
                      <a:pt x="93201" y="1483"/>
                      <a:pt x="93319" y="1483"/>
                    </a:cubicBezTo>
                    <a:cubicBezTo>
                      <a:pt x="93908" y="1483"/>
                      <a:pt x="94467" y="1591"/>
                      <a:pt x="95026" y="1806"/>
                    </a:cubicBezTo>
                    <a:cubicBezTo>
                      <a:pt x="95490" y="2012"/>
                      <a:pt x="95903" y="2322"/>
                      <a:pt x="96264" y="2683"/>
                    </a:cubicBezTo>
                    <a:cubicBezTo>
                      <a:pt x="96367" y="2786"/>
                      <a:pt x="96418" y="2889"/>
                      <a:pt x="96470" y="2889"/>
                    </a:cubicBezTo>
                    <a:lnTo>
                      <a:pt x="95954" y="2889"/>
                    </a:lnTo>
                    <a:lnTo>
                      <a:pt x="95129" y="2838"/>
                    </a:lnTo>
                    <a:cubicBezTo>
                      <a:pt x="94664" y="2838"/>
                      <a:pt x="94252" y="2786"/>
                      <a:pt x="93787" y="2786"/>
                    </a:cubicBezTo>
                    <a:lnTo>
                      <a:pt x="87236" y="2786"/>
                    </a:lnTo>
                    <a:cubicBezTo>
                      <a:pt x="86514" y="2786"/>
                      <a:pt x="85843" y="2889"/>
                      <a:pt x="85121" y="2992"/>
                    </a:cubicBezTo>
                    <a:cubicBezTo>
                      <a:pt x="84811" y="3044"/>
                      <a:pt x="84502" y="3044"/>
                      <a:pt x="84192" y="3096"/>
                    </a:cubicBezTo>
                    <a:cubicBezTo>
                      <a:pt x="83676" y="3147"/>
                      <a:pt x="83160" y="3147"/>
                      <a:pt x="82644" y="3147"/>
                    </a:cubicBezTo>
                    <a:lnTo>
                      <a:pt x="77692" y="3147"/>
                    </a:lnTo>
                    <a:cubicBezTo>
                      <a:pt x="76660" y="3147"/>
                      <a:pt x="75680" y="3199"/>
                      <a:pt x="74700" y="3353"/>
                    </a:cubicBezTo>
                    <a:cubicBezTo>
                      <a:pt x="73617" y="3508"/>
                      <a:pt x="72533" y="3560"/>
                      <a:pt x="71450" y="3560"/>
                    </a:cubicBezTo>
                    <a:lnTo>
                      <a:pt x="68097" y="3560"/>
                    </a:lnTo>
                    <a:lnTo>
                      <a:pt x="67168" y="3611"/>
                    </a:lnTo>
                    <a:cubicBezTo>
                      <a:pt x="66807" y="3611"/>
                      <a:pt x="66446" y="3560"/>
                      <a:pt x="66085" y="3560"/>
                    </a:cubicBezTo>
                    <a:cubicBezTo>
                      <a:pt x="65724" y="3560"/>
                      <a:pt x="65363" y="3611"/>
                      <a:pt x="65001" y="3663"/>
                    </a:cubicBezTo>
                    <a:cubicBezTo>
                      <a:pt x="64744" y="3715"/>
                      <a:pt x="64486" y="3766"/>
                      <a:pt x="64228" y="3818"/>
                    </a:cubicBezTo>
                    <a:cubicBezTo>
                      <a:pt x="64021" y="3921"/>
                      <a:pt x="63815" y="3973"/>
                      <a:pt x="63609" y="3973"/>
                    </a:cubicBezTo>
                    <a:cubicBezTo>
                      <a:pt x="63299" y="4024"/>
                      <a:pt x="62938" y="4024"/>
                      <a:pt x="62680" y="4076"/>
                    </a:cubicBezTo>
                    <a:lnTo>
                      <a:pt x="62061" y="4076"/>
                    </a:lnTo>
                    <a:cubicBezTo>
                      <a:pt x="61493" y="4076"/>
                      <a:pt x="61029" y="4179"/>
                      <a:pt x="60513" y="4230"/>
                    </a:cubicBezTo>
                    <a:cubicBezTo>
                      <a:pt x="60049" y="4334"/>
                      <a:pt x="59585" y="4385"/>
                      <a:pt x="59120" y="4437"/>
                    </a:cubicBezTo>
                    <a:cubicBezTo>
                      <a:pt x="58656" y="4437"/>
                      <a:pt x="58243" y="4540"/>
                      <a:pt x="57831" y="4592"/>
                    </a:cubicBezTo>
                    <a:cubicBezTo>
                      <a:pt x="57263" y="4643"/>
                      <a:pt x="56696" y="4695"/>
                      <a:pt x="56128" y="4695"/>
                    </a:cubicBezTo>
                    <a:lnTo>
                      <a:pt x="54529" y="4695"/>
                    </a:lnTo>
                    <a:cubicBezTo>
                      <a:pt x="53962" y="4643"/>
                      <a:pt x="53549" y="4643"/>
                      <a:pt x="53085" y="4643"/>
                    </a:cubicBezTo>
                    <a:lnTo>
                      <a:pt x="52878" y="4643"/>
                    </a:lnTo>
                    <a:cubicBezTo>
                      <a:pt x="52517" y="4643"/>
                      <a:pt x="52105" y="4643"/>
                      <a:pt x="51743" y="4695"/>
                    </a:cubicBezTo>
                    <a:cubicBezTo>
                      <a:pt x="51485" y="4746"/>
                      <a:pt x="51279" y="4798"/>
                      <a:pt x="51073" y="4901"/>
                    </a:cubicBezTo>
                    <a:cubicBezTo>
                      <a:pt x="50866" y="4953"/>
                      <a:pt x="50608" y="5004"/>
                      <a:pt x="50351" y="5056"/>
                    </a:cubicBezTo>
                    <a:lnTo>
                      <a:pt x="49989" y="5056"/>
                    </a:lnTo>
                    <a:cubicBezTo>
                      <a:pt x="49835" y="5004"/>
                      <a:pt x="49628" y="5004"/>
                      <a:pt x="49474" y="5004"/>
                    </a:cubicBezTo>
                    <a:cubicBezTo>
                      <a:pt x="49164" y="5004"/>
                      <a:pt x="48803" y="5107"/>
                      <a:pt x="48545" y="5262"/>
                    </a:cubicBezTo>
                    <a:cubicBezTo>
                      <a:pt x="48339" y="5469"/>
                      <a:pt x="48235" y="5675"/>
                      <a:pt x="48184" y="5984"/>
                    </a:cubicBezTo>
                    <a:cubicBezTo>
                      <a:pt x="48235" y="6346"/>
                      <a:pt x="48442" y="6707"/>
                      <a:pt x="48803" y="6913"/>
                    </a:cubicBezTo>
                    <a:cubicBezTo>
                      <a:pt x="49319" y="7326"/>
                      <a:pt x="49938" y="7532"/>
                      <a:pt x="50608" y="7584"/>
                    </a:cubicBezTo>
                    <a:cubicBezTo>
                      <a:pt x="51124" y="7687"/>
                      <a:pt x="51640" y="7687"/>
                      <a:pt x="52156" y="7687"/>
                    </a:cubicBezTo>
                    <a:cubicBezTo>
                      <a:pt x="52981" y="7687"/>
                      <a:pt x="53807" y="7635"/>
                      <a:pt x="54632" y="7480"/>
                    </a:cubicBezTo>
                    <a:cubicBezTo>
                      <a:pt x="55664" y="7326"/>
                      <a:pt x="56696" y="7223"/>
                      <a:pt x="57728" y="7223"/>
                    </a:cubicBezTo>
                    <a:cubicBezTo>
                      <a:pt x="58450" y="7274"/>
                      <a:pt x="59224" y="7326"/>
                      <a:pt x="59997" y="7480"/>
                    </a:cubicBezTo>
                    <a:lnTo>
                      <a:pt x="60823" y="7584"/>
                    </a:lnTo>
                    <a:cubicBezTo>
                      <a:pt x="61700" y="7738"/>
                      <a:pt x="62680" y="7842"/>
                      <a:pt x="63867" y="7945"/>
                    </a:cubicBezTo>
                    <a:cubicBezTo>
                      <a:pt x="64279" y="7996"/>
                      <a:pt x="64692" y="8048"/>
                      <a:pt x="65105" y="8151"/>
                    </a:cubicBezTo>
                    <a:cubicBezTo>
                      <a:pt x="65672" y="8254"/>
                      <a:pt x="66291" y="8306"/>
                      <a:pt x="66859" y="8357"/>
                    </a:cubicBezTo>
                    <a:cubicBezTo>
                      <a:pt x="65930" y="8512"/>
                      <a:pt x="65001" y="8615"/>
                      <a:pt x="64124" y="8615"/>
                    </a:cubicBezTo>
                    <a:lnTo>
                      <a:pt x="63763" y="8615"/>
                    </a:lnTo>
                    <a:cubicBezTo>
                      <a:pt x="61700" y="8564"/>
                      <a:pt x="59585" y="8564"/>
                      <a:pt x="57573" y="8564"/>
                    </a:cubicBezTo>
                    <a:lnTo>
                      <a:pt x="53446" y="8564"/>
                    </a:lnTo>
                    <a:cubicBezTo>
                      <a:pt x="52466" y="8564"/>
                      <a:pt x="51537" y="8564"/>
                      <a:pt x="50608" y="8615"/>
                    </a:cubicBezTo>
                    <a:lnTo>
                      <a:pt x="47462" y="8615"/>
                    </a:lnTo>
                    <a:cubicBezTo>
                      <a:pt x="46894" y="8615"/>
                      <a:pt x="46378" y="8564"/>
                      <a:pt x="45759" y="8461"/>
                    </a:cubicBezTo>
                    <a:cubicBezTo>
                      <a:pt x="45295" y="8409"/>
                      <a:pt x="44831" y="8357"/>
                      <a:pt x="44366" y="8306"/>
                    </a:cubicBezTo>
                    <a:cubicBezTo>
                      <a:pt x="43438" y="8254"/>
                      <a:pt x="42406" y="8203"/>
                      <a:pt x="41116" y="8203"/>
                    </a:cubicBezTo>
                    <a:lnTo>
                      <a:pt x="35906" y="8203"/>
                    </a:lnTo>
                    <a:cubicBezTo>
                      <a:pt x="35442" y="8203"/>
                      <a:pt x="34977" y="8203"/>
                      <a:pt x="34565" y="8306"/>
                    </a:cubicBezTo>
                    <a:cubicBezTo>
                      <a:pt x="34204" y="8306"/>
                      <a:pt x="33842" y="8357"/>
                      <a:pt x="33481" y="8461"/>
                    </a:cubicBezTo>
                    <a:cubicBezTo>
                      <a:pt x="32862" y="8564"/>
                      <a:pt x="32192" y="8615"/>
                      <a:pt x="31521" y="8667"/>
                    </a:cubicBezTo>
                    <a:cubicBezTo>
                      <a:pt x="29096" y="8615"/>
                      <a:pt x="26672" y="8615"/>
                      <a:pt x="24247" y="8615"/>
                    </a:cubicBezTo>
                    <a:lnTo>
                      <a:pt x="18469" y="8615"/>
                    </a:lnTo>
                    <a:cubicBezTo>
                      <a:pt x="17438" y="8615"/>
                      <a:pt x="16354" y="8564"/>
                      <a:pt x="15322" y="8409"/>
                    </a:cubicBezTo>
                    <a:lnTo>
                      <a:pt x="14961" y="8357"/>
                    </a:lnTo>
                    <a:cubicBezTo>
                      <a:pt x="14600" y="8306"/>
                      <a:pt x="14239" y="8254"/>
                      <a:pt x="13826" y="8254"/>
                    </a:cubicBezTo>
                    <a:lnTo>
                      <a:pt x="12227" y="8254"/>
                    </a:lnTo>
                    <a:cubicBezTo>
                      <a:pt x="10937" y="8151"/>
                      <a:pt x="9648" y="7893"/>
                      <a:pt x="8358" y="7480"/>
                    </a:cubicBezTo>
                    <a:cubicBezTo>
                      <a:pt x="7687" y="7326"/>
                      <a:pt x="6965" y="7119"/>
                      <a:pt x="6243" y="6965"/>
                    </a:cubicBezTo>
                    <a:cubicBezTo>
                      <a:pt x="5727" y="6913"/>
                      <a:pt x="5211" y="6861"/>
                      <a:pt x="4695" y="6861"/>
                    </a:cubicBezTo>
                    <a:cubicBezTo>
                      <a:pt x="4231" y="6810"/>
                      <a:pt x="3818" y="6810"/>
                      <a:pt x="3406" y="6758"/>
                    </a:cubicBezTo>
                    <a:cubicBezTo>
                      <a:pt x="2838" y="6655"/>
                      <a:pt x="2322" y="6500"/>
                      <a:pt x="1858" y="6294"/>
                    </a:cubicBezTo>
                    <a:cubicBezTo>
                      <a:pt x="1652" y="6191"/>
                      <a:pt x="1445" y="6088"/>
                      <a:pt x="1291" y="5881"/>
                    </a:cubicBezTo>
                    <a:cubicBezTo>
                      <a:pt x="1394" y="5830"/>
                      <a:pt x="1549" y="5830"/>
                      <a:pt x="1703" y="5830"/>
                    </a:cubicBezTo>
                    <a:lnTo>
                      <a:pt x="2890" y="5830"/>
                    </a:lnTo>
                    <a:cubicBezTo>
                      <a:pt x="3199" y="5830"/>
                      <a:pt x="3457" y="5778"/>
                      <a:pt x="3767" y="5726"/>
                    </a:cubicBezTo>
                    <a:lnTo>
                      <a:pt x="4231" y="5623"/>
                    </a:lnTo>
                    <a:cubicBezTo>
                      <a:pt x="4533" y="5563"/>
                      <a:pt x="4853" y="5538"/>
                      <a:pt x="5191" y="5538"/>
                    </a:cubicBezTo>
                    <a:cubicBezTo>
                      <a:pt x="5429" y="5538"/>
                      <a:pt x="5677" y="5550"/>
                      <a:pt x="5933" y="5572"/>
                    </a:cubicBezTo>
                    <a:lnTo>
                      <a:pt x="7017" y="5572"/>
                    </a:lnTo>
                    <a:cubicBezTo>
                      <a:pt x="7687" y="5572"/>
                      <a:pt x="8410" y="5572"/>
                      <a:pt x="9080" y="5623"/>
                    </a:cubicBezTo>
                    <a:cubicBezTo>
                      <a:pt x="9545" y="5623"/>
                      <a:pt x="10009" y="5726"/>
                      <a:pt x="10473" y="5778"/>
                    </a:cubicBezTo>
                    <a:cubicBezTo>
                      <a:pt x="10989" y="5830"/>
                      <a:pt x="11608" y="5933"/>
                      <a:pt x="12227" y="5933"/>
                    </a:cubicBezTo>
                    <a:cubicBezTo>
                      <a:pt x="12691" y="5933"/>
                      <a:pt x="13156" y="6036"/>
                      <a:pt x="13568" y="6088"/>
                    </a:cubicBezTo>
                    <a:cubicBezTo>
                      <a:pt x="14136" y="6191"/>
                      <a:pt x="14703" y="6242"/>
                      <a:pt x="15271" y="6242"/>
                    </a:cubicBezTo>
                    <a:lnTo>
                      <a:pt x="22545" y="6242"/>
                    </a:lnTo>
                    <a:cubicBezTo>
                      <a:pt x="22725" y="6255"/>
                      <a:pt x="22909" y="6262"/>
                      <a:pt x="23094" y="6262"/>
                    </a:cubicBezTo>
                    <a:cubicBezTo>
                      <a:pt x="23651" y="6262"/>
                      <a:pt x="24221" y="6204"/>
                      <a:pt x="24763" y="6088"/>
                    </a:cubicBezTo>
                    <a:cubicBezTo>
                      <a:pt x="25382" y="5972"/>
                      <a:pt x="26001" y="5913"/>
                      <a:pt x="26620" y="5913"/>
                    </a:cubicBezTo>
                    <a:cubicBezTo>
                      <a:pt x="26827" y="5913"/>
                      <a:pt x="27033" y="5920"/>
                      <a:pt x="27239" y="5933"/>
                    </a:cubicBezTo>
                    <a:lnTo>
                      <a:pt x="31108" y="5933"/>
                    </a:lnTo>
                    <a:cubicBezTo>
                      <a:pt x="31573" y="5881"/>
                      <a:pt x="32037" y="5830"/>
                      <a:pt x="32501" y="5726"/>
                    </a:cubicBezTo>
                    <a:cubicBezTo>
                      <a:pt x="32862" y="5623"/>
                      <a:pt x="33275" y="5572"/>
                      <a:pt x="33636" y="5572"/>
                    </a:cubicBezTo>
                    <a:lnTo>
                      <a:pt x="33842" y="5572"/>
                    </a:lnTo>
                    <a:cubicBezTo>
                      <a:pt x="34410" y="5520"/>
                      <a:pt x="34668" y="4798"/>
                      <a:pt x="34255" y="4437"/>
                    </a:cubicBezTo>
                    <a:cubicBezTo>
                      <a:pt x="34164" y="4376"/>
                      <a:pt x="34074" y="4351"/>
                      <a:pt x="33983" y="4351"/>
                    </a:cubicBezTo>
                    <a:cubicBezTo>
                      <a:pt x="33919" y="4351"/>
                      <a:pt x="33855" y="4364"/>
                      <a:pt x="33791" y="4385"/>
                    </a:cubicBezTo>
                    <a:cubicBezTo>
                      <a:pt x="33275" y="4385"/>
                      <a:pt x="32811" y="4488"/>
                      <a:pt x="32346" y="4592"/>
                    </a:cubicBezTo>
                    <a:cubicBezTo>
                      <a:pt x="31985" y="4643"/>
                      <a:pt x="31624" y="4695"/>
                      <a:pt x="31263" y="4746"/>
                    </a:cubicBezTo>
                    <a:lnTo>
                      <a:pt x="26723" y="4746"/>
                    </a:lnTo>
                    <a:cubicBezTo>
                      <a:pt x="26259" y="4746"/>
                      <a:pt x="25846" y="4746"/>
                      <a:pt x="25485" y="4798"/>
                    </a:cubicBezTo>
                    <a:cubicBezTo>
                      <a:pt x="25176" y="4849"/>
                      <a:pt x="24918" y="4901"/>
                      <a:pt x="24660" y="4953"/>
                    </a:cubicBezTo>
                    <a:cubicBezTo>
                      <a:pt x="24041" y="5056"/>
                      <a:pt x="23473" y="5107"/>
                      <a:pt x="22854" y="5107"/>
                    </a:cubicBezTo>
                    <a:lnTo>
                      <a:pt x="15838" y="5107"/>
                    </a:lnTo>
                    <a:cubicBezTo>
                      <a:pt x="15322" y="5107"/>
                      <a:pt x="14807" y="5107"/>
                      <a:pt x="14342" y="5056"/>
                    </a:cubicBezTo>
                    <a:cubicBezTo>
                      <a:pt x="14136" y="5056"/>
                      <a:pt x="13930" y="5004"/>
                      <a:pt x="13723" y="4953"/>
                    </a:cubicBezTo>
                    <a:cubicBezTo>
                      <a:pt x="13568" y="4901"/>
                      <a:pt x="13259" y="4849"/>
                      <a:pt x="13001" y="4849"/>
                    </a:cubicBezTo>
                    <a:cubicBezTo>
                      <a:pt x="12872" y="4824"/>
                      <a:pt x="12743" y="4824"/>
                      <a:pt x="12614" y="4824"/>
                    </a:cubicBezTo>
                    <a:cubicBezTo>
                      <a:pt x="12485" y="4824"/>
                      <a:pt x="12356" y="4824"/>
                      <a:pt x="12227" y="4798"/>
                    </a:cubicBezTo>
                    <a:cubicBezTo>
                      <a:pt x="12098" y="4772"/>
                      <a:pt x="11995" y="4772"/>
                      <a:pt x="11898" y="4772"/>
                    </a:cubicBezTo>
                    <a:cubicBezTo>
                      <a:pt x="11802" y="4772"/>
                      <a:pt x="11711" y="4772"/>
                      <a:pt x="11608" y="4746"/>
                    </a:cubicBezTo>
                    <a:cubicBezTo>
                      <a:pt x="11195" y="4695"/>
                      <a:pt x="10834" y="4643"/>
                      <a:pt x="10422" y="4592"/>
                    </a:cubicBezTo>
                    <a:cubicBezTo>
                      <a:pt x="9854" y="4540"/>
                      <a:pt x="9338" y="4437"/>
                      <a:pt x="8771" y="4437"/>
                    </a:cubicBezTo>
                    <a:cubicBezTo>
                      <a:pt x="8203" y="4385"/>
                      <a:pt x="7636" y="4385"/>
                      <a:pt x="7120" y="4385"/>
                    </a:cubicBezTo>
                    <a:lnTo>
                      <a:pt x="5830" y="4385"/>
                    </a:lnTo>
                    <a:cubicBezTo>
                      <a:pt x="4953" y="4385"/>
                      <a:pt x="4128" y="4488"/>
                      <a:pt x="3302" y="4643"/>
                    </a:cubicBezTo>
                    <a:cubicBezTo>
                      <a:pt x="2890" y="4695"/>
                      <a:pt x="2477" y="4746"/>
                      <a:pt x="2064" y="4746"/>
                    </a:cubicBezTo>
                    <a:lnTo>
                      <a:pt x="1497" y="4746"/>
                    </a:lnTo>
                    <a:cubicBezTo>
                      <a:pt x="1449" y="4742"/>
                      <a:pt x="1402" y="4740"/>
                      <a:pt x="1355" y="4740"/>
                    </a:cubicBezTo>
                    <a:cubicBezTo>
                      <a:pt x="852" y="4740"/>
                      <a:pt x="443" y="4992"/>
                      <a:pt x="207" y="5417"/>
                    </a:cubicBezTo>
                    <a:cubicBezTo>
                      <a:pt x="1" y="5933"/>
                      <a:pt x="156" y="6500"/>
                      <a:pt x="568" y="6861"/>
                    </a:cubicBezTo>
                    <a:cubicBezTo>
                      <a:pt x="1394" y="7480"/>
                      <a:pt x="2322" y="7842"/>
                      <a:pt x="3354" y="7945"/>
                    </a:cubicBezTo>
                    <a:cubicBezTo>
                      <a:pt x="3715" y="7996"/>
                      <a:pt x="4076" y="7996"/>
                      <a:pt x="4489" y="7996"/>
                    </a:cubicBezTo>
                    <a:lnTo>
                      <a:pt x="4489" y="7480"/>
                    </a:lnTo>
                    <a:lnTo>
                      <a:pt x="4644" y="7996"/>
                    </a:lnTo>
                    <a:cubicBezTo>
                      <a:pt x="5160" y="7996"/>
                      <a:pt x="5676" y="8048"/>
                      <a:pt x="6191" y="8203"/>
                    </a:cubicBezTo>
                    <a:cubicBezTo>
                      <a:pt x="6810" y="8306"/>
                      <a:pt x="7430" y="8461"/>
                      <a:pt x="7997" y="8615"/>
                    </a:cubicBezTo>
                    <a:cubicBezTo>
                      <a:pt x="8306" y="8719"/>
                      <a:pt x="8668" y="8770"/>
                      <a:pt x="8926" y="8873"/>
                    </a:cubicBezTo>
                    <a:cubicBezTo>
                      <a:pt x="9751" y="9080"/>
                      <a:pt x="10525" y="9234"/>
                      <a:pt x="11350" y="9338"/>
                    </a:cubicBezTo>
                    <a:cubicBezTo>
                      <a:pt x="11711" y="9389"/>
                      <a:pt x="12021" y="9441"/>
                      <a:pt x="12382" y="9441"/>
                    </a:cubicBezTo>
                    <a:lnTo>
                      <a:pt x="14188" y="9441"/>
                    </a:lnTo>
                    <a:cubicBezTo>
                      <a:pt x="14600" y="9441"/>
                      <a:pt x="15013" y="9492"/>
                      <a:pt x="15374" y="9544"/>
                    </a:cubicBezTo>
                    <a:cubicBezTo>
                      <a:pt x="15890" y="9647"/>
                      <a:pt x="16406" y="9699"/>
                      <a:pt x="16973" y="9750"/>
                    </a:cubicBezTo>
                    <a:cubicBezTo>
                      <a:pt x="17902" y="9802"/>
                      <a:pt x="18830" y="9802"/>
                      <a:pt x="19656" y="9802"/>
                    </a:cubicBezTo>
                    <a:lnTo>
                      <a:pt x="25743" y="9802"/>
                    </a:lnTo>
                    <a:cubicBezTo>
                      <a:pt x="27703" y="9802"/>
                      <a:pt x="29612" y="9802"/>
                      <a:pt x="31573" y="9854"/>
                    </a:cubicBezTo>
                    <a:lnTo>
                      <a:pt x="31727" y="9854"/>
                    </a:lnTo>
                    <a:cubicBezTo>
                      <a:pt x="32553" y="9854"/>
                      <a:pt x="33378" y="9750"/>
                      <a:pt x="34204" y="9544"/>
                    </a:cubicBezTo>
                    <a:cubicBezTo>
                      <a:pt x="34581" y="9468"/>
                      <a:pt x="34986" y="9421"/>
                      <a:pt x="35399" y="9421"/>
                    </a:cubicBezTo>
                    <a:cubicBezTo>
                      <a:pt x="35550" y="9421"/>
                      <a:pt x="35702" y="9427"/>
                      <a:pt x="35854" y="9441"/>
                    </a:cubicBezTo>
                    <a:lnTo>
                      <a:pt x="42973" y="9441"/>
                    </a:lnTo>
                    <a:cubicBezTo>
                      <a:pt x="43696" y="9441"/>
                      <a:pt x="44624" y="9544"/>
                      <a:pt x="45450" y="9647"/>
                    </a:cubicBezTo>
                    <a:cubicBezTo>
                      <a:pt x="46481" y="9750"/>
                      <a:pt x="47462" y="9802"/>
                      <a:pt x="48493" y="9854"/>
                    </a:cubicBezTo>
                    <a:lnTo>
                      <a:pt x="48648" y="9854"/>
                    </a:lnTo>
                    <a:lnTo>
                      <a:pt x="50970" y="9802"/>
                    </a:lnTo>
                    <a:cubicBezTo>
                      <a:pt x="52105" y="9802"/>
                      <a:pt x="53291" y="9750"/>
                      <a:pt x="54426" y="9750"/>
                    </a:cubicBezTo>
                    <a:lnTo>
                      <a:pt x="60565" y="9750"/>
                    </a:lnTo>
                    <a:cubicBezTo>
                      <a:pt x="61442" y="9750"/>
                      <a:pt x="62370" y="9750"/>
                      <a:pt x="63247" y="9802"/>
                    </a:cubicBezTo>
                    <a:lnTo>
                      <a:pt x="64434" y="9802"/>
                    </a:lnTo>
                    <a:cubicBezTo>
                      <a:pt x="64950" y="9802"/>
                      <a:pt x="65466" y="9750"/>
                      <a:pt x="65982" y="9699"/>
                    </a:cubicBezTo>
                    <a:lnTo>
                      <a:pt x="66755" y="9596"/>
                    </a:lnTo>
                    <a:cubicBezTo>
                      <a:pt x="67323" y="9492"/>
                      <a:pt x="67890" y="9441"/>
                      <a:pt x="68458" y="9441"/>
                    </a:cubicBezTo>
                    <a:lnTo>
                      <a:pt x="69128" y="9441"/>
                    </a:lnTo>
                    <a:cubicBezTo>
                      <a:pt x="69438" y="9441"/>
                      <a:pt x="69748" y="9389"/>
                      <a:pt x="70057" y="9234"/>
                    </a:cubicBezTo>
                    <a:cubicBezTo>
                      <a:pt x="70625" y="8977"/>
                      <a:pt x="70934" y="8357"/>
                      <a:pt x="70779" y="7738"/>
                    </a:cubicBezTo>
                    <a:lnTo>
                      <a:pt x="70676" y="7326"/>
                    </a:lnTo>
                    <a:lnTo>
                      <a:pt x="70367" y="7223"/>
                    </a:lnTo>
                    <a:cubicBezTo>
                      <a:pt x="69902" y="7119"/>
                      <a:pt x="69490" y="7068"/>
                      <a:pt x="69077" y="7068"/>
                    </a:cubicBezTo>
                    <a:cubicBezTo>
                      <a:pt x="68716" y="7068"/>
                      <a:pt x="68355" y="7068"/>
                      <a:pt x="67994" y="7119"/>
                    </a:cubicBezTo>
                    <a:lnTo>
                      <a:pt x="67426" y="7171"/>
                    </a:lnTo>
                    <a:lnTo>
                      <a:pt x="67168" y="7171"/>
                    </a:lnTo>
                    <a:cubicBezTo>
                      <a:pt x="66601" y="7171"/>
                      <a:pt x="66033" y="7068"/>
                      <a:pt x="65466" y="6965"/>
                    </a:cubicBezTo>
                    <a:cubicBezTo>
                      <a:pt x="65053" y="6913"/>
                      <a:pt x="64640" y="6861"/>
                      <a:pt x="64228" y="6810"/>
                    </a:cubicBezTo>
                    <a:lnTo>
                      <a:pt x="63918" y="6758"/>
                    </a:lnTo>
                    <a:cubicBezTo>
                      <a:pt x="62732" y="6655"/>
                      <a:pt x="61545" y="6552"/>
                      <a:pt x="60359" y="6397"/>
                    </a:cubicBezTo>
                    <a:lnTo>
                      <a:pt x="59843" y="6294"/>
                    </a:lnTo>
                    <a:cubicBezTo>
                      <a:pt x="59533" y="6242"/>
                      <a:pt x="59172" y="6139"/>
                      <a:pt x="58811" y="6139"/>
                    </a:cubicBezTo>
                    <a:cubicBezTo>
                      <a:pt x="58501" y="6088"/>
                      <a:pt x="58192" y="6088"/>
                      <a:pt x="57882" y="6088"/>
                    </a:cubicBezTo>
                    <a:lnTo>
                      <a:pt x="56541" y="6088"/>
                    </a:lnTo>
                    <a:cubicBezTo>
                      <a:pt x="56128" y="6088"/>
                      <a:pt x="55664" y="6088"/>
                      <a:pt x="55251" y="6139"/>
                    </a:cubicBezTo>
                    <a:lnTo>
                      <a:pt x="54529" y="6294"/>
                    </a:lnTo>
                    <a:cubicBezTo>
                      <a:pt x="54220" y="6346"/>
                      <a:pt x="53858" y="6397"/>
                      <a:pt x="53497" y="6449"/>
                    </a:cubicBezTo>
                    <a:cubicBezTo>
                      <a:pt x="53033" y="6500"/>
                      <a:pt x="52517" y="6500"/>
                      <a:pt x="52053" y="6500"/>
                    </a:cubicBezTo>
                    <a:lnTo>
                      <a:pt x="51382" y="6500"/>
                    </a:lnTo>
                    <a:cubicBezTo>
                      <a:pt x="50815" y="6500"/>
                      <a:pt x="50247" y="6397"/>
                      <a:pt x="49783" y="6191"/>
                    </a:cubicBezTo>
                    <a:lnTo>
                      <a:pt x="49886" y="6191"/>
                    </a:lnTo>
                    <a:cubicBezTo>
                      <a:pt x="50041" y="6191"/>
                      <a:pt x="50247" y="6242"/>
                      <a:pt x="50402" y="6242"/>
                    </a:cubicBezTo>
                    <a:cubicBezTo>
                      <a:pt x="50505" y="6242"/>
                      <a:pt x="50608" y="6191"/>
                      <a:pt x="50712" y="6191"/>
                    </a:cubicBezTo>
                    <a:cubicBezTo>
                      <a:pt x="50970" y="6139"/>
                      <a:pt x="51228" y="6088"/>
                      <a:pt x="51485" y="6036"/>
                    </a:cubicBezTo>
                    <a:cubicBezTo>
                      <a:pt x="51743" y="5933"/>
                      <a:pt x="52001" y="5881"/>
                      <a:pt x="52208" y="5830"/>
                    </a:cubicBezTo>
                    <a:lnTo>
                      <a:pt x="54581" y="5830"/>
                    </a:lnTo>
                    <a:cubicBezTo>
                      <a:pt x="55045" y="5830"/>
                      <a:pt x="55509" y="5881"/>
                      <a:pt x="55974" y="5881"/>
                    </a:cubicBezTo>
                    <a:cubicBezTo>
                      <a:pt x="56438" y="5881"/>
                      <a:pt x="56954" y="5881"/>
                      <a:pt x="57418" y="5778"/>
                    </a:cubicBezTo>
                    <a:cubicBezTo>
                      <a:pt x="57934" y="5726"/>
                      <a:pt x="58398" y="5675"/>
                      <a:pt x="58914" y="5623"/>
                    </a:cubicBezTo>
                    <a:cubicBezTo>
                      <a:pt x="59585" y="5572"/>
                      <a:pt x="60307" y="5469"/>
                      <a:pt x="60978" y="5365"/>
                    </a:cubicBezTo>
                    <a:cubicBezTo>
                      <a:pt x="61493" y="5262"/>
                      <a:pt x="61958" y="5211"/>
                      <a:pt x="62422" y="5211"/>
                    </a:cubicBezTo>
                    <a:cubicBezTo>
                      <a:pt x="63093" y="5211"/>
                      <a:pt x="63712" y="5159"/>
                      <a:pt x="64331" y="5004"/>
                    </a:cubicBezTo>
                    <a:cubicBezTo>
                      <a:pt x="64847" y="4849"/>
                      <a:pt x="65414" y="4746"/>
                      <a:pt x="65982" y="4746"/>
                    </a:cubicBezTo>
                    <a:lnTo>
                      <a:pt x="71863" y="4746"/>
                    </a:lnTo>
                    <a:cubicBezTo>
                      <a:pt x="73049" y="4746"/>
                      <a:pt x="74236" y="4643"/>
                      <a:pt x="75422" y="4488"/>
                    </a:cubicBezTo>
                    <a:cubicBezTo>
                      <a:pt x="76041" y="4385"/>
                      <a:pt x="76660" y="4334"/>
                      <a:pt x="77331" y="4334"/>
                    </a:cubicBezTo>
                    <a:lnTo>
                      <a:pt x="83006" y="4334"/>
                    </a:lnTo>
                    <a:cubicBezTo>
                      <a:pt x="83728" y="4334"/>
                      <a:pt x="84450" y="4282"/>
                      <a:pt x="85172" y="4127"/>
                    </a:cubicBezTo>
                    <a:cubicBezTo>
                      <a:pt x="85688" y="4076"/>
                      <a:pt x="86204" y="4024"/>
                      <a:pt x="86720" y="3973"/>
                    </a:cubicBezTo>
                    <a:lnTo>
                      <a:pt x="94355" y="3973"/>
                    </a:lnTo>
                    <a:cubicBezTo>
                      <a:pt x="94613" y="3973"/>
                      <a:pt x="94922" y="3973"/>
                      <a:pt x="95180" y="4024"/>
                    </a:cubicBezTo>
                    <a:cubicBezTo>
                      <a:pt x="95541" y="4024"/>
                      <a:pt x="95851" y="4076"/>
                      <a:pt x="96160" y="4076"/>
                    </a:cubicBezTo>
                    <a:lnTo>
                      <a:pt x="96470" y="4076"/>
                    </a:lnTo>
                    <a:cubicBezTo>
                      <a:pt x="96831" y="4076"/>
                      <a:pt x="97192" y="3921"/>
                      <a:pt x="97450" y="3663"/>
                    </a:cubicBezTo>
                    <a:cubicBezTo>
                      <a:pt x="97656" y="3405"/>
                      <a:pt x="97708" y="3147"/>
                      <a:pt x="97708" y="2838"/>
                    </a:cubicBezTo>
                    <a:cubicBezTo>
                      <a:pt x="97605" y="2012"/>
                      <a:pt x="96780" y="1496"/>
                      <a:pt x="96418" y="1187"/>
                    </a:cubicBezTo>
                    <a:cubicBezTo>
                      <a:pt x="95748" y="722"/>
                      <a:pt x="94974" y="465"/>
                      <a:pt x="94200" y="361"/>
                    </a:cubicBezTo>
                    <a:cubicBezTo>
                      <a:pt x="93839" y="361"/>
                      <a:pt x="93478" y="310"/>
                      <a:pt x="93168" y="310"/>
                    </a:cubicBezTo>
                    <a:lnTo>
                      <a:pt x="92446" y="310"/>
                    </a:lnTo>
                    <a:cubicBezTo>
                      <a:pt x="91930" y="310"/>
                      <a:pt x="91414" y="258"/>
                      <a:pt x="90898" y="155"/>
                    </a:cubicBezTo>
                    <a:lnTo>
                      <a:pt x="90537" y="155"/>
                    </a:lnTo>
                    <a:cubicBezTo>
                      <a:pt x="89299" y="52"/>
                      <a:pt x="88010" y="0"/>
                      <a:pt x="867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0" name="Google Shape;590;g34921e0cf68_0_515"/>
            <p:cNvSpPr/>
            <p:nvPr/>
          </p:nvSpPr>
          <p:spPr>
            <a:xfrm flipH="1">
              <a:off x="7456505" y="26359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34921e0cf68_0_515"/>
          <p:cNvSpPr txBox="1"/>
          <p:nvPr>
            <p:ph type="title"/>
          </p:nvPr>
        </p:nvSpPr>
        <p:spPr>
          <a:xfrm>
            <a:off x="2353801" y="582625"/>
            <a:ext cx="4436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2" name="Google Shape;592;g34921e0cf68_0_515"/>
          <p:cNvSpPr txBox="1"/>
          <p:nvPr>
            <p:ph idx="1" type="subTitle"/>
          </p:nvPr>
        </p:nvSpPr>
        <p:spPr>
          <a:xfrm>
            <a:off x="2353801" y="1197565"/>
            <a:ext cx="4436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3" name="Google Shape;593;g34921e0cf68_0_515"/>
          <p:cNvSpPr txBox="1"/>
          <p:nvPr>
            <p:ph idx="2" type="title"/>
          </p:nvPr>
        </p:nvSpPr>
        <p:spPr>
          <a:xfrm>
            <a:off x="2353801" y="1878025"/>
            <a:ext cx="4436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4" name="Google Shape;594;g34921e0cf68_0_515"/>
          <p:cNvSpPr txBox="1"/>
          <p:nvPr>
            <p:ph idx="3" type="subTitle"/>
          </p:nvPr>
        </p:nvSpPr>
        <p:spPr>
          <a:xfrm>
            <a:off x="2353801" y="2492965"/>
            <a:ext cx="4436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5" name="Google Shape;595;g34921e0cf68_0_515"/>
          <p:cNvSpPr txBox="1"/>
          <p:nvPr>
            <p:ph idx="4" type="title"/>
          </p:nvPr>
        </p:nvSpPr>
        <p:spPr>
          <a:xfrm>
            <a:off x="2353801" y="3287725"/>
            <a:ext cx="4436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6" name="Google Shape;596;g34921e0cf68_0_515"/>
          <p:cNvSpPr txBox="1"/>
          <p:nvPr>
            <p:ph idx="5" type="subTitle"/>
          </p:nvPr>
        </p:nvSpPr>
        <p:spPr>
          <a:xfrm>
            <a:off x="2353799" y="3902665"/>
            <a:ext cx="4436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g34921e0cf68_0_592"/>
          <p:cNvGrpSpPr/>
          <p:nvPr/>
        </p:nvGrpSpPr>
        <p:grpSpPr>
          <a:xfrm flipH="1" rot="-10165654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g34921e0cf68_0_592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4921e0cf68_0_592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4921e0cf68_0_592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34921e0cf68_0_592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34921e0cf68_0_592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34921e0cf68_0_592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4921e0cf68_0_592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4921e0cf68_0_592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34921e0cf68_0_592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34921e0cf68_0_592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4921e0cf68_0_592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34921e0cf68_0_592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4921e0cf68_0_592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34921e0cf68_0_592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34921e0cf68_0_592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4921e0cf68_0_592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4921e0cf68_0_592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4921e0cf68_0_592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4921e0cf68_0_592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4921e0cf68_0_592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4921e0cf68_0_592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4921e0cf68_0_592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4921e0cf68_0_592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g34921e0cf68_0_592"/>
          <p:cNvSpPr txBox="1"/>
          <p:nvPr>
            <p:ph type="title"/>
          </p:nvPr>
        </p:nvSpPr>
        <p:spPr>
          <a:xfrm>
            <a:off x="4251950" y="1669715"/>
            <a:ext cx="4220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3" name="Google Shape;623;g34921e0cf68_0_592"/>
          <p:cNvSpPr txBox="1"/>
          <p:nvPr>
            <p:ph idx="1" type="subTitle"/>
          </p:nvPr>
        </p:nvSpPr>
        <p:spPr>
          <a:xfrm>
            <a:off x="4252161" y="2357390"/>
            <a:ext cx="42204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24" name="Google Shape;624;g34921e0cf68_0_592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g34921e0cf68_0_592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4921e0cf68_0_592"/>
            <p:cNvSpPr/>
            <p:nvPr/>
          </p:nvSpPr>
          <p:spPr>
            <a:xfrm>
              <a:off x="7454565" y="66064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4921e0cf68_0_592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g34921e0cf68_0_592"/>
          <p:cNvGrpSpPr/>
          <p:nvPr/>
        </p:nvGrpSpPr>
        <p:grpSpPr>
          <a:xfrm>
            <a:off x="4553470" y="3406975"/>
            <a:ext cx="5216782" cy="2047265"/>
            <a:chOff x="4553470" y="3406975"/>
            <a:chExt cx="5216782" cy="2047265"/>
          </a:xfrm>
        </p:grpSpPr>
        <p:grpSp>
          <p:nvGrpSpPr>
            <p:cNvPr id="629" name="Google Shape;629;g34921e0cf68_0_592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g34921e0cf68_0_592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rect b="b" l="l" r="r" t="t"/>
                <a:pathLst>
                  <a:path extrusionOk="0" h="77682" w="9575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g34921e0cf68_0_592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2" name="Google Shape;632;g34921e0cf68_0_592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g34921e0cf68_0_592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rect b="b" l="l" r="r" t="t"/>
                <a:pathLst>
                  <a:path extrusionOk="0" h="38902" w="151411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g34921e0cf68_0_592"/>
              <p:cNvSpPr/>
              <p:nvPr/>
            </p:nvSpPr>
            <p:spPr>
              <a:xfrm flipH="1" rot="-184332">
                <a:off x="4818554" y="4868644"/>
                <a:ext cx="2220275" cy="386202"/>
              </a:xfrm>
              <a:custGeom>
                <a:rect b="b" l="l" r="r" t="t"/>
                <a:pathLst>
                  <a:path extrusionOk="0" h="21617" w="124276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5" name="Google Shape;635;g34921e0cf68_0_592"/>
          <p:cNvSpPr/>
          <p:nvPr/>
        </p:nvSpPr>
        <p:spPr>
          <a:xfrm flipH="1">
            <a:off x="-3226515" y="4138635"/>
            <a:ext cx="6733370" cy="1008813"/>
          </a:xfrm>
          <a:custGeom>
            <a:rect b="b" l="l" r="r" t="t"/>
            <a:pathLst>
              <a:path extrusionOk="0" h="33374" w="222738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g34921e0cf68_0_631"/>
          <p:cNvGrpSpPr/>
          <p:nvPr/>
        </p:nvGrpSpPr>
        <p:grpSpPr>
          <a:xfrm>
            <a:off x="-323806" y="3132859"/>
            <a:ext cx="10703275" cy="3491820"/>
            <a:chOff x="-323806" y="3132859"/>
            <a:chExt cx="10703275" cy="3491820"/>
          </a:xfrm>
        </p:grpSpPr>
        <p:sp>
          <p:nvSpPr>
            <p:cNvPr id="638" name="Google Shape;638;g34921e0cf68_0_631"/>
            <p:cNvSpPr/>
            <p:nvPr/>
          </p:nvSpPr>
          <p:spPr>
            <a:xfrm>
              <a:off x="1206387" y="4047675"/>
              <a:ext cx="6731214" cy="1231548"/>
            </a:xfrm>
            <a:custGeom>
              <a:rect b="b" l="l" r="r" t="t"/>
              <a:pathLst>
                <a:path extrusionOk="0" h="26552" w="145124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9" name="Google Shape;639;g34921e0cf68_0_631"/>
            <p:cNvGrpSpPr/>
            <p:nvPr/>
          </p:nvGrpSpPr>
          <p:grpSpPr>
            <a:xfrm>
              <a:off x="-323806" y="3409147"/>
              <a:ext cx="3829115" cy="2168166"/>
              <a:chOff x="2279125" y="2025650"/>
              <a:chExt cx="3315825" cy="1877525"/>
            </a:xfrm>
          </p:grpSpPr>
          <p:sp>
            <p:nvSpPr>
              <p:cNvPr id="640" name="Google Shape;640;g34921e0cf68_0_631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34921e0cf68_0_631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2" name="Google Shape;642;g34921e0cf68_0_631"/>
            <p:cNvSpPr/>
            <p:nvPr/>
          </p:nvSpPr>
          <p:spPr>
            <a:xfrm rot="-1582856">
              <a:off x="6931216" y="3694341"/>
              <a:ext cx="3082472" cy="2368857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g34921e0cf68_0_631"/>
          <p:cNvGrpSpPr/>
          <p:nvPr/>
        </p:nvGrpSpPr>
        <p:grpSpPr>
          <a:xfrm rot="9995268">
            <a:off x="7508429" y="-216272"/>
            <a:ext cx="1623246" cy="1696716"/>
            <a:chOff x="-2180709" y="-168438"/>
            <a:chExt cx="1193029" cy="1247027"/>
          </a:xfrm>
        </p:grpSpPr>
        <p:sp>
          <p:nvSpPr>
            <p:cNvPr id="644" name="Google Shape;644;g34921e0cf68_0_631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4921e0cf68_0_631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4921e0cf68_0_631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4921e0cf68_0_631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4921e0cf68_0_631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4921e0cf68_0_631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4921e0cf68_0_631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4921e0cf68_0_631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4921e0cf68_0_631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4921e0cf68_0_631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4921e0cf68_0_631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4921e0cf68_0_631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4921e0cf68_0_631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4921e0cf68_0_631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4921e0cf68_0_631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4921e0cf68_0_631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4921e0cf68_0_631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4921e0cf68_0_631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34921e0cf68_0_631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34921e0cf68_0_631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34921e0cf68_0_631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4921e0cf68_0_631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34921e0cf68_0_631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g34921e0cf68_0_631"/>
          <p:cNvGrpSpPr/>
          <p:nvPr/>
        </p:nvGrpSpPr>
        <p:grpSpPr>
          <a:xfrm>
            <a:off x="3878438" y="-76207"/>
            <a:ext cx="3185788" cy="771060"/>
            <a:chOff x="3878438" y="-76207"/>
            <a:chExt cx="3185788" cy="771060"/>
          </a:xfrm>
        </p:grpSpPr>
        <p:sp>
          <p:nvSpPr>
            <p:cNvPr id="668" name="Google Shape;668;g34921e0cf68_0_631"/>
            <p:cNvSpPr/>
            <p:nvPr/>
          </p:nvSpPr>
          <p:spPr>
            <a:xfrm>
              <a:off x="3878438" y="338822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34921e0cf68_0_631"/>
            <p:cNvSpPr/>
            <p:nvPr/>
          </p:nvSpPr>
          <p:spPr>
            <a:xfrm>
              <a:off x="5819413" y="569313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34921e0cf68_0_631"/>
            <p:cNvSpPr/>
            <p:nvPr/>
          </p:nvSpPr>
          <p:spPr>
            <a:xfrm flipH="1">
              <a:off x="5399105" y="-76207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g34921e0cf68_0_631"/>
          <p:cNvSpPr txBox="1"/>
          <p:nvPr>
            <p:ph type="title"/>
          </p:nvPr>
        </p:nvSpPr>
        <p:spPr>
          <a:xfrm>
            <a:off x="695850" y="540000"/>
            <a:ext cx="51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2" name="Google Shape;672;g34921e0cf68_0_631"/>
          <p:cNvSpPr txBox="1"/>
          <p:nvPr>
            <p:ph idx="2" type="title"/>
          </p:nvPr>
        </p:nvSpPr>
        <p:spPr>
          <a:xfrm>
            <a:off x="710575" y="1781100"/>
            <a:ext cx="3328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g34921e0cf68_0_631"/>
          <p:cNvSpPr txBox="1"/>
          <p:nvPr>
            <p:ph idx="1" type="subTitle"/>
          </p:nvPr>
        </p:nvSpPr>
        <p:spPr>
          <a:xfrm>
            <a:off x="710575" y="2129850"/>
            <a:ext cx="3328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g34921e0cf68_0_669"/>
          <p:cNvGrpSpPr/>
          <p:nvPr/>
        </p:nvGrpSpPr>
        <p:grpSpPr>
          <a:xfrm>
            <a:off x="-1469255" y="3500900"/>
            <a:ext cx="10794289" cy="2841707"/>
            <a:chOff x="-1469255" y="3500900"/>
            <a:chExt cx="10794289" cy="2841707"/>
          </a:xfrm>
        </p:grpSpPr>
        <p:sp>
          <p:nvSpPr>
            <p:cNvPr id="676" name="Google Shape;676;g34921e0cf68_0_669"/>
            <p:cNvSpPr/>
            <p:nvPr/>
          </p:nvSpPr>
          <p:spPr>
            <a:xfrm flipH="1" rot="-5260089">
              <a:off x="3804089" y="3184699"/>
              <a:ext cx="972159" cy="4038560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34921e0cf68_0_669"/>
            <p:cNvSpPr/>
            <p:nvPr/>
          </p:nvSpPr>
          <p:spPr>
            <a:xfrm flipH="1" rot="-792110">
              <a:off x="4126606" y="4574175"/>
              <a:ext cx="4601775" cy="1259595"/>
            </a:xfrm>
            <a:custGeom>
              <a:rect b="b" l="l" r="r" t="t"/>
              <a:pathLst>
                <a:path extrusionOk="0" h="22849" w="83476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34921e0cf68_0_669"/>
            <p:cNvSpPr/>
            <p:nvPr/>
          </p:nvSpPr>
          <p:spPr>
            <a:xfrm>
              <a:off x="7231513" y="3500902"/>
              <a:ext cx="2093521" cy="1894823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9" name="Google Shape;679;g34921e0cf68_0_669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g34921e0cf68_0_669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rect b="b" l="l" r="r" t="t"/>
                <a:pathLst>
                  <a:path extrusionOk="0" h="94450" w="166114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34921e0cf68_0_669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rect b="b" l="l" r="r" t="t"/>
                <a:pathLst>
                  <a:path extrusionOk="0" h="21617" w="124276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g34921e0cf68_0_669"/>
            <p:cNvGrpSpPr/>
            <p:nvPr/>
          </p:nvGrpSpPr>
          <p:grpSpPr>
            <a:xfrm flipH="1" rot="-190790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g34921e0cf68_0_669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g34921e0cf68_0_669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g34921e0cf68_0_669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g34921e0cf68_0_669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g34921e0cf68_0_669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8" name="Google Shape;688;g34921e0cf68_0_669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g34921e0cf68_0_669"/>
            <p:cNvSpPr/>
            <p:nvPr/>
          </p:nvSpPr>
          <p:spPr>
            <a:xfrm>
              <a:off x="-503625" y="282472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4921e0cf68_0_669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g34921e0cf68_0_669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g34921e0cf68_0_669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4921e0cf68_0_669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4921e0cf68_0_669"/>
            <p:cNvSpPr/>
            <p:nvPr/>
          </p:nvSpPr>
          <p:spPr>
            <a:xfrm>
              <a:off x="8806563" y="914588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4921e0cf68_0_669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34921e0cf68_0_669"/>
            <p:cNvSpPr/>
            <p:nvPr/>
          </p:nvSpPr>
          <p:spPr>
            <a:xfrm>
              <a:off x="5565963" y="561197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g34921e0cf68_0_669"/>
          <p:cNvSpPr txBox="1"/>
          <p:nvPr>
            <p:ph type="title"/>
          </p:nvPr>
        </p:nvSpPr>
        <p:spPr>
          <a:xfrm>
            <a:off x="695850" y="540000"/>
            <a:ext cx="51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8" name="Google Shape;698;g34921e0cf68_0_669"/>
          <p:cNvSpPr txBox="1"/>
          <p:nvPr>
            <p:ph idx="2" type="title"/>
          </p:nvPr>
        </p:nvSpPr>
        <p:spPr>
          <a:xfrm>
            <a:off x="1417650" y="2285638"/>
            <a:ext cx="259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9" name="Google Shape;699;g34921e0cf68_0_669"/>
          <p:cNvSpPr txBox="1"/>
          <p:nvPr>
            <p:ph idx="3" type="title"/>
          </p:nvPr>
        </p:nvSpPr>
        <p:spPr>
          <a:xfrm>
            <a:off x="5128650" y="2285638"/>
            <a:ext cx="259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0" name="Google Shape;700;g34921e0cf68_0_669"/>
          <p:cNvSpPr txBox="1"/>
          <p:nvPr>
            <p:ph idx="1" type="body"/>
          </p:nvPr>
        </p:nvSpPr>
        <p:spPr>
          <a:xfrm>
            <a:off x="1417650" y="2766476"/>
            <a:ext cx="2597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1" name="Google Shape;701;g34921e0cf68_0_669"/>
          <p:cNvSpPr txBox="1"/>
          <p:nvPr>
            <p:ph idx="4" type="body"/>
          </p:nvPr>
        </p:nvSpPr>
        <p:spPr>
          <a:xfrm>
            <a:off x="5128650" y="2766476"/>
            <a:ext cx="2597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g34921e0cf68_0_697"/>
          <p:cNvGrpSpPr/>
          <p:nvPr/>
        </p:nvGrpSpPr>
        <p:grpSpPr>
          <a:xfrm>
            <a:off x="-477184" y="3878526"/>
            <a:ext cx="9972604" cy="1915003"/>
            <a:chOff x="-477184" y="3878526"/>
            <a:chExt cx="9972604" cy="1915003"/>
          </a:xfrm>
        </p:grpSpPr>
        <p:sp>
          <p:nvSpPr>
            <p:cNvPr id="704" name="Google Shape;704;g34921e0cf68_0_697"/>
            <p:cNvSpPr/>
            <p:nvPr/>
          </p:nvSpPr>
          <p:spPr>
            <a:xfrm flipH="1">
              <a:off x="-393256" y="4001701"/>
              <a:ext cx="7370957" cy="1217233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5" name="Google Shape;705;g34921e0cf68_0_697"/>
            <p:cNvGrpSpPr/>
            <p:nvPr/>
          </p:nvGrpSpPr>
          <p:grpSpPr>
            <a:xfrm>
              <a:off x="4475041" y="4411431"/>
              <a:ext cx="5020379" cy="1382098"/>
              <a:chOff x="1845625" y="2597550"/>
              <a:chExt cx="4028550" cy="1109050"/>
            </a:xfrm>
          </p:grpSpPr>
          <p:sp>
            <p:nvSpPr>
              <p:cNvPr id="706" name="Google Shape;706;g34921e0cf68_0_697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34921e0cf68_0_697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g34921e0cf68_0_697"/>
            <p:cNvSpPr/>
            <p:nvPr/>
          </p:nvSpPr>
          <p:spPr>
            <a:xfrm flipH="1">
              <a:off x="-477184" y="3878526"/>
              <a:ext cx="1651645" cy="1340400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g34921e0cf68_0_697"/>
          <p:cNvGrpSpPr/>
          <p:nvPr/>
        </p:nvGrpSpPr>
        <p:grpSpPr>
          <a:xfrm>
            <a:off x="4898657" y="-218402"/>
            <a:ext cx="4528796" cy="1387200"/>
            <a:chOff x="4898657" y="-218402"/>
            <a:chExt cx="4528796" cy="1387200"/>
          </a:xfrm>
        </p:grpSpPr>
        <p:sp>
          <p:nvSpPr>
            <p:cNvPr id="710" name="Google Shape;710;g34921e0cf68_0_697"/>
            <p:cNvSpPr/>
            <p:nvPr/>
          </p:nvSpPr>
          <p:spPr>
            <a:xfrm flipH="1">
              <a:off x="6891415" y="-218402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4921e0cf68_0_697"/>
            <p:cNvSpPr/>
            <p:nvPr/>
          </p:nvSpPr>
          <p:spPr>
            <a:xfrm flipH="1" rot="10800000">
              <a:off x="7684938" y="259696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4921e0cf68_0_697"/>
            <p:cNvSpPr/>
            <p:nvPr/>
          </p:nvSpPr>
          <p:spPr>
            <a:xfrm flipH="1">
              <a:off x="8182640" y="819836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34921e0cf68_0_697"/>
            <p:cNvSpPr/>
            <p:nvPr/>
          </p:nvSpPr>
          <p:spPr>
            <a:xfrm>
              <a:off x="6338062" y="662316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4921e0cf68_0_697"/>
            <p:cNvSpPr/>
            <p:nvPr/>
          </p:nvSpPr>
          <p:spPr>
            <a:xfrm flipH="1">
              <a:off x="4898657" y="337695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g34921e0cf68_0_697"/>
          <p:cNvGrpSpPr/>
          <p:nvPr/>
        </p:nvGrpSpPr>
        <p:grpSpPr>
          <a:xfrm rot="-9903882">
            <a:off x="8182680" y="3223941"/>
            <a:ext cx="1244744" cy="1301082"/>
            <a:chOff x="-2180709" y="-168438"/>
            <a:chExt cx="1193029" cy="1247027"/>
          </a:xfrm>
        </p:grpSpPr>
        <p:sp>
          <p:nvSpPr>
            <p:cNvPr id="716" name="Google Shape;716;g34921e0cf68_0_697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4921e0cf68_0_697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4921e0cf68_0_697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34921e0cf68_0_697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4921e0cf68_0_697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4921e0cf68_0_697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4921e0cf68_0_697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4921e0cf68_0_697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4921e0cf68_0_697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4921e0cf68_0_697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4921e0cf68_0_697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34921e0cf68_0_697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34921e0cf68_0_697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34921e0cf68_0_697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4921e0cf68_0_697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34921e0cf68_0_697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4921e0cf68_0_697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4921e0cf68_0_697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4921e0cf68_0_697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4921e0cf68_0_697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4921e0cf68_0_697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4921e0cf68_0_697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4921e0cf68_0_697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g34921e0cf68_0_697"/>
          <p:cNvSpPr txBox="1"/>
          <p:nvPr>
            <p:ph type="title"/>
          </p:nvPr>
        </p:nvSpPr>
        <p:spPr>
          <a:xfrm>
            <a:off x="710575" y="540000"/>
            <a:ext cx="51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0" name="Google Shape;740;g34921e0cf68_0_697"/>
          <p:cNvSpPr txBox="1"/>
          <p:nvPr>
            <p:ph idx="1" type="body"/>
          </p:nvPr>
        </p:nvSpPr>
        <p:spPr>
          <a:xfrm>
            <a:off x="812556" y="1909425"/>
            <a:ext cx="36729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cellus"/>
              <a:buChar char="●"/>
              <a:defRPr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1" name="Google Shape;741;g34921e0cf68_0_697"/>
          <p:cNvSpPr txBox="1"/>
          <p:nvPr>
            <p:ph idx="2" type="body"/>
          </p:nvPr>
        </p:nvSpPr>
        <p:spPr>
          <a:xfrm>
            <a:off x="4665681" y="1909435"/>
            <a:ext cx="36729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g34921e0cf68_0_737"/>
          <p:cNvGrpSpPr/>
          <p:nvPr/>
        </p:nvGrpSpPr>
        <p:grpSpPr>
          <a:xfrm>
            <a:off x="-103036" y="3806649"/>
            <a:ext cx="9334361" cy="3083055"/>
            <a:chOff x="-103036" y="3806649"/>
            <a:chExt cx="9334361" cy="3083055"/>
          </a:xfrm>
        </p:grpSpPr>
        <p:sp>
          <p:nvSpPr>
            <p:cNvPr id="744" name="Google Shape;744;g34921e0cf68_0_737"/>
            <p:cNvSpPr/>
            <p:nvPr/>
          </p:nvSpPr>
          <p:spPr>
            <a:xfrm flipH="1">
              <a:off x="5693840" y="3806649"/>
              <a:ext cx="3537485" cy="1381611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5" name="Google Shape;745;g34921e0cf68_0_737"/>
            <p:cNvGrpSpPr/>
            <p:nvPr/>
          </p:nvGrpSpPr>
          <p:grpSpPr>
            <a:xfrm flipH="1">
              <a:off x="-103036" y="4187554"/>
              <a:ext cx="3911722" cy="1076888"/>
              <a:chOff x="1845625" y="2597550"/>
              <a:chExt cx="4028550" cy="1109050"/>
            </a:xfrm>
          </p:grpSpPr>
          <p:sp>
            <p:nvSpPr>
              <p:cNvPr id="746" name="Google Shape;746;g34921e0cf68_0_737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4921e0cf68_0_737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8" name="Google Shape;748;g34921e0cf68_0_737"/>
            <p:cNvSpPr/>
            <p:nvPr/>
          </p:nvSpPr>
          <p:spPr>
            <a:xfrm>
              <a:off x="2864801" y="4608350"/>
              <a:ext cx="4396765" cy="2281354"/>
            </a:xfrm>
            <a:custGeom>
              <a:rect b="b" l="l" r="r" t="t"/>
              <a:pathLst>
                <a:path extrusionOk="0" h="85951" w="16565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g34921e0cf68_0_737"/>
          <p:cNvGrpSpPr/>
          <p:nvPr/>
        </p:nvGrpSpPr>
        <p:grpSpPr>
          <a:xfrm rot="-10563503">
            <a:off x="8121933" y="3716207"/>
            <a:ext cx="1207135" cy="1432203"/>
            <a:chOff x="-2116240" y="1240210"/>
            <a:chExt cx="1286486" cy="1526349"/>
          </a:xfrm>
        </p:grpSpPr>
        <p:sp>
          <p:nvSpPr>
            <p:cNvPr id="750" name="Google Shape;750;g34921e0cf68_0_73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rect b="b" l="l" r="r" t="t"/>
              <a:pathLst>
                <a:path extrusionOk="0" h="55684" w="55783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4921e0cf68_0_73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rect b="b" l="l" r="r" t="t"/>
              <a:pathLst>
                <a:path extrusionOk="0" h="2202" w="2478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4921e0cf68_0_737"/>
            <p:cNvSpPr/>
            <p:nvPr/>
          </p:nvSpPr>
          <p:spPr>
            <a:xfrm flipH="1">
              <a:off x="-978067" y="2654811"/>
              <a:ext cx="989" cy="19"/>
            </a:xfrm>
            <a:custGeom>
              <a:rect b="b" l="l" r="r" t="t"/>
              <a:pathLst>
                <a:path extrusionOk="0" h="1" w="53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4921e0cf68_0_737"/>
            <p:cNvSpPr/>
            <p:nvPr/>
          </p:nvSpPr>
          <p:spPr>
            <a:xfrm flipH="1">
              <a:off x="-978067" y="2654811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4921e0cf68_0_73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rect b="b" l="l" r="r" t="t"/>
              <a:pathLst>
                <a:path extrusionOk="0" h="1708" w="4386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4921e0cf68_0_73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rect b="b" l="l" r="r" t="t"/>
              <a:pathLst>
                <a:path extrusionOk="0" h="2065" w="3097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4921e0cf68_0_73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rect b="b" l="l" r="r" t="t"/>
              <a:pathLst>
                <a:path extrusionOk="0" h="2672" w="129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4921e0cf68_0_73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rect b="b" l="l" r="r" t="t"/>
              <a:pathLst>
                <a:path extrusionOk="0" h="3148" w="1084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4921e0cf68_0_73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rect b="b" l="l" r="r" t="t"/>
              <a:pathLst>
                <a:path extrusionOk="0" h="3586" w="160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4921e0cf68_0_737"/>
            <p:cNvSpPr/>
            <p:nvPr/>
          </p:nvSpPr>
          <p:spPr>
            <a:xfrm flipH="1">
              <a:off x="-1882218" y="2207075"/>
              <a:ext cx="19" cy="971"/>
            </a:xfrm>
            <a:custGeom>
              <a:rect b="b" l="l" r="r" t="t"/>
              <a:pathLst>
                <a:path extrusionOk="0" h="52" w="1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4921e0cf68_0_737"/>
            <p:cNvSpPr/>
            <p:nvPr/>
          </p:nvSpPr>
          <p:spPr>
            <a:xfrm flipH="1">
              <a:off x="-1887985" y="2231153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4921e0cf68_0_737"/>
            <p:cNvSpPr/>
            <p:nvPr/>
          </p:nvSpPr>
          <p:spPr>
            <a:xfrm flipH="1">
              <a:off x="-1893772" y="2253290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4921e0cf68_0_73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rect b="b" l="l" r="r" t="t"/>
              <a:pathLst>
                <a:path extrusionOk="0" h="3083" w="1806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4921e0cf68_0_737"/>
            <p:cNvSpPr/>
            <p:nvPr/>
          </p:nvSpPr>
          <p:spPr>
            <a:xfrm flipH="1">
              <a:off x="-1892801" y="2252319"/>
              <a:ext cx="19" cy="1960"/>
            </a:xfrm>
            <a:custGeom>
              <a:rect b="b" l="l" r="r" t="t"/>
              <a:pathLst>
                <a:path extrusionOk="0" h="105" w="1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4921e0cf68_0_737"/>
            <p:cNvSpPr/>
            <p:nvPr/>
          </p:nvSpPr>
          <p:spPr>
            <a:xfrm flipH="1">
              <a:off x="-1892801" y="2251367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4921e0cf68_0_737"/>
            <p:cNvSpPr/>
            <p:nvPr/>
          </p:nvSpPr>
          <p:spPr>
            <a:xfrm flipH="1">
              <a:off x="-1881247" y="2208027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4921e0cf68_0_73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rect b="b" l="l" r="r" t="t"/>
              <a:pathLst>
                <a:path extrusionOk="0" h="2621" w="2013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4921e0cf68_0_737"/>
            <p:cNvSpPr/>
            <p:nvPr/>
          </p:nvSpPr>
          <p:spPr>
            <a:xfrm flipH="1">
              <a:off x="-1630894" y="274531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4921e0cf68_0_73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rect b="b" l="l" r="r" t="t"/>
              <a:pathLst>
                <a:path extrusionOk="0" h="1755" w="289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4921e0cf68_0_73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rect b="b" l="l" r="r" t="t"/>
              <a:pathLst>
                <a:path extrusionOk="0" h="1897" w="1239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4921e0cf68_0_73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rect b="b" l="l" r="r" t="t"/>
              <a:pathLst>
                <a:path extrusionOk="0" h="3522" w="3045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4921e0cf68_0_73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rect b="b" l="l" r="r" t="t"/>
              <a:pathLst>
                <a:path extrusionOk="0" h="2839" w="1136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4921e0cf68_0_73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rect b="b" l="l" r="r" t="t"/>
              <a:pathLst>
                <a:path extrusionOk="0" h="2259" w="2323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4921e0cf68_0_73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rect b="b" l="l" r="r" t="t"/>
              <a:pathLst>
                <a:path extrusionOk="0" h="3832" w="1291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4921e0cf68_0_73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rect b="b" l="l" r="r" t="t"/>
              <a:pathLst>
                <a:path extrusionOk="0" h="2178" w="3509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4921e0cf68_0_73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rect b="b" l="l" r="r" t="t"/>
              <a:pathLst>
                <a:path extrusionOk="0" h="3034" w="2683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4921e0cf68_0_737"/>
            <p:cNvSpPr/>
            <p:nvPr/>
          </p:nvSpPr>
          <p:spPr>
            <a:xfrm flipH="1">
              <a:off x="-1568310" y="1696737"/>
              <a:ext cx="989" cy="989"/>
            </a:xfrm>
            <a:custGeom>
              <a:rect b="b" l="l" r="r" t="t"/>
              <a:pathLst>
                <a:path extrusionOk="0" h="53" w="53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4921e0cf68_0_737"/>
            <p:cNvSpPr/>
            <p:nvPr/>
          </p:nvSpPr>
          <p:spPr>
            <a:xfrm flipH="1">
              <a:off x="-1554834" y="1744893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4921e0cf68_0_737"/>
            <p:cNvSpPr/>
            <p:nvPr/>
          </p:nvSpPr>
          <p:spPr>
            <a:xfrm flipH="1">
              <a:off x="-1554834" y="1745845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4921e0cf68_0_73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rect b="b" l="l" r="r" t="t"/>
              <a:pathLst>
                <a:path extrusionOk="0" h="2465" w="1549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4921e0cf68_0_73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rect b="b" l="l" r="r" t="t"/>
              <a:pathLst>
                <a:path extrusionOk="0" h="2312" w="3044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g34921e0cf68_0_737"/>
          <p:cNvGrpSpPr/>
          <p:nvPr/>
        </p:nvGrpSpPr>
        <p:grpSpPr>
          <a:xfrm>
            <a:off x="4794474" y="-340102"/>
            <a:ext cx="4582398" cy="1251237"/>
            <a:chOff x="4794474" y="-340102"/>
            <a:chExt cx="4582398" cy="1251237"/>
          </a:xfrm>
        </p:grpSpPr>
        <p:sp>
          <p:nvSpPr>
            <p:cNvPr id="782" name="Google Shape;782;g34921e0cf68_0_737"/>
            <p:cNvSpPr/>
            <p:nvPr/>
          </p:nvSpPr>
          <p:spPr>
            <a:xfrm>
              <a:off x="5124125" y="-340102"/>
              <a:ext cx="1251237" cy="1251237"/>
            </a:xfrm>
            <a:custGeom>
              <a:rect b="b" l="l" r="r" t="t"/>
              <a:pathLst>
                <a:path extrusionOk="0" h="84844" w="84844">
                  <a:moveTo>
                    <a:pt x="42422" y="1"/>
                  </a:moveTo>
                  <a:cubicBezTo>
                    <a:pt x="19030" y="1"/>
                    <a:pt x="1" y="18955"/>
                    <a:pt x="1" y="42422"/>
                  </a:cubicBezTo>
                  <a:cubicBezTo>
                    <a:pt x="1" y="65814"/>
                    <a:pt x="19030" y="84844"/>
                    <a:pt x="42422" y="84844"/>
                  </a:cubicBezTo>
                  <a:cubicBezTo>
                    <a:pt x="65889" y="84844"/>
                    <a:pt x="84843" y="65814"/>
                    <a:pt x="84843" y="42422"/>
                  </a:cubicBezTo>
                  <a:cubicBezTo>
                    <a:pt x="84843" y="18955"/>
                    <a:pt x="65889" y="1"/>
                    <a:pt x="4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4921e0cf68_0_737"/>
            <p:cNvSpPr/>
            <p:nvPr/>
          </p:nvSpPr>
          <p:spPr>
            <a:xfrm flipH="1">
              <a:off x="5799902" y="358872"/>
              <a:ext cx="1158860" cy="101406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4921e0cf68_0_737"/>
            <p:cNvSpPr/>
            <p:nvPr/>
          </p:nvSpPr>
          <p:spPr>
            <a:xfrm flipH="1">
              <a:off x="4794474" y="695935"/>
              <a:ext cx="1005426" cy="101398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4921e0cf68_0_737"/>
            <p:cNvSpPr/>
            <p:nvPr/>
          </p:nvSpPr>
          <p:spPr>
            <a:xfrm rot="10800000">
              <a:off x="6958757" y="768467"/>
              <a:ext cx="1322943" cy="11576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4921e0cf68_0_737"/>
            <p:cNvSpPr/>
            <p:nvPr/>
          </p:nvSpPr>
          <p:spPr>
            <a:xfrm flipH="1">
              <a:off x="7936886" y="467396"/>
              <a:ext cx="1439986" cy="145199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g34921e0cf68_0_737"/>
          <p:cNvSpPr txBox="1"/>
          <p:nvPr>
            <p:ph type="title"/>
          </p:nvPr>
        </p:nvSpPr>
        <p:spPr>
          <a:xfrm>
            <a:off x="710575" y="540000"/>
            <a:ext cx="40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788" name="Google Shape;788;g34921e0cf68_0_737"/>
          <p:cNvSpPr txBox="1"/>
          <p:nvPr>
            <p:ph idx="2" type="title"/>
          </p:nvPr>
        </p:nvSpPr>
        <p:spPr>
          <a:xfrm>
            <a:off x="807175" y="29035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9" name="Google Shape;789;g34921e0cf68_0_737"/>
          <p:cNvSpPr txBox="1"/>
          <p:nvPr>
            <p:ph idx="1" type="subTitle"/>
          </p:nvPr>
        </p:nvSpPr>
        <p:spPr>
          <a:xfrm>
            <a:off x="807175" y="3288301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g34921e0cf68_0_737"/>
          <p:cNvSpPr txBox="1"/>
          <p:nvPr>
            <p:ph idx="3" type="title"/>
          </p:nvPr>
        </p:nvSpPr>
        <p:spPr>
          <a:xfrm>
            <a:off x="3526350" y="29035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1" name="Google Shape;791;g34921e0cf68_0_737"/>
          <p:cNvSpPr txBox="1"/>
          <p:nvPr>
            <p:ph idx="4" type="subTitle"/>
          </p:nvPr>
        </p:nvSpPr>
        <p:spPr>
          <a:xfrm>
            <a:off x="3526350" y="3288300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g34921e0cf68_0_737"/>
          <p:cNvSpPr txBox="1"/>
          <p:nvPr>
            <p:ph idx="5" type="title"/>
          </p:nvPr>
        </p:nvSpPr>
        <p:spPr>
          <a:xfrm>
            <a:off x="6245524" y="29035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3" name="Google Shape;793;g34921e0cf68_0_737"/>
          <p:cNvSpPr txBox="1"/>
          <p:nvPr>
            <p:ph idx="6" type="subTitle"/>
          </p:nvPr>
        </p:nvSpPr>
        <p:spPr>
          <a:xfrm>
            <a:off x="6245525" y="3288301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g34921e0cf68_0_118"/>
          <p:cNvGrpSpPr/>
          <p:nvPr/>
        </p:nvGrpSpPr>
        <p:grpSpPr>
          <a:xfrm rot="233290">
            <a:off x="6585101" y="3935024"/>
            <a:ext cx="3121840" cy="1456889"/>
            <a:chOff x="2200450" y="2289475"/>
            <a:chExt cx="3612450" cy="1685650"/>
          </a:xfrm>
        </p:grpSpPr>
        <p:sp>
          <p:nvSpPr>
            <p:cNvPr id="78" name="Google Shape;78;g34921e0cf68_0_118"/>
            <p:cNvSpPr/>
            <p:nvPr/>
          </p:nvSpPr>
          <p:spPr>
            <a:xfrm>
              <a:off x="2200450" y="2628975"/>
              <a:ext cx="3612450" cy="1346150"/>
            </a:xfrm>
            <a:custGeom>
              <a:rect b="b" l="l" r="r" t="t"/>
              <a:pathLst>
                <a:path extrusionOk="0" h="53846" w="144498">
                  <a:moveTo>
                    <a:pt x="82395" y="0"/>
                  </a:moveTo>
                  <a:cubicBezTo>
                    <a:pt x="81958" y="0"/>
                    <a:pt x="81559" y="146"/>
                    <a:pt x="81200" y="371"/>
                  </a:cubicBezTo>
                  <a:cubicBezTo>
                    <a:pt x="80890" y="732"/>
                    <a:pt x="81200" y="1042"/>
                    <a:pt x="81458" y="1248"/>
                  </a:cubicBezTo>
                  <a:cubicBezTo>
                    <a:pt x="81922" y="1609"/>
                    <a:pt x="82128" y="2125"/>
                    <a:pt x="82541" y="2538"/>
                  </a:cubicBezTo>
                  <a:cubicBezTo>
                    <a:pt x="83005" y="2950"/>
                    <a:pt x="83624" y="3054"/>
                    <a:pt x="84089" y="3466"/>
                  </a:cubicBezTo>
                  <a:cubicBezTo>
                    <a:pt x="84295" y="3621"/>
                    <a:pt x="84501" y="3879"/>
                    <a:pt x="84604" y="4085"/>
                  </a:cubicBezTo>
                  <a:cubicBezTo>
                    <a:pt x="84759" y="4343"/>
                    <a:pt x="84966" y="4550"/>
                    <a:pt x="85172" y="4756"/>
                  </a:cubicBezTo>
                  <a:cubicBezTo>
                    <a:pt x="85585" y="5117"/>
                    <a:pt x="85894" y="5581"/>
                    <a:pt x="86152" y="6149"/>
                  </a:cubicBezTo>
                  <a:cubicBezTo>
                    <a:pt x="86358" y="6665"/>
                    <a:pt x="86513" y="7181"/>
                    <a:pt x="86668" y="7748"/>
                  </a:cubicBezTo>
                  <a:cubicBezTo>
                    <a:pt x="86720" y="8058"/>
                    <a:pt x="86771" y="8367"/>
                    <a:pt x="86771" y="8677"/>
                  </a:cubicBezTo>
                  <a:cubicBezTo>
                    <a:pt x="86771" y="9038"/>
                    <a:pt x="86771" y="9399"/>
                    <a:pt x="86823" y="9708"/>
                  </a:cubicBezTo>
                  <a:cubicBezTo>
                    <a:pt x="86874" y="10018"/>
                    <a:pt x="86977" y="10379"/>
                    <a:pt x="87081" y="10689"/>
                  </a:cubicBezTo>
                  <a:cubicBezTo>
                    <a:pt x="87184" y="10998"/>
                    <a:pt x="87184" y="11359"/>
                    <a:pt x="87184" y="11669"/>
                  </a:cubicBezTo>
                  <a:cubicBezTo>
                    <a:pt x="87132" y="11617"/>
                    <a:pt x="87081" y="11514"/>
                    <a:pt x="87081" y="11462"/>
                  </a:cubicBezTo>
                  <a:cubicBezTo>
                    <a:pt x="86926" y="11205"/>
                    <a:pt x="86720" y="10947"/>
                    <a:pt x="86513" y="10740"/>
                  </a:cubicBezTo>
                  <a:cubicBezTo>
                    <a:pt x="85997" y="10224"/>
                    <a:pt x="85378" y="9760"/>
                    <a:pt x="84759" y="9451"/>
                  </a:cubicBezTo>
                  <a:cubicBezTo>
                    <a:pt x="84221" y="9143"/>
                    <a:pt x="83626" y="8979"/>
                    <a:pt x="83038" y="8979"/>
                  </a:cubicBezTo>
                  <a:cubicBezTo>
                    <a:pt x="82836" y="8979"/>
                    <a:pt x="82635" y="8998"/>
                    <a:pt x="82438" y="9038"/>
                  </a:cubicBezTo>
                  <a:lnTo>
                    <a:pt x="82386" y="9038"/>
                  </a:lnTo>
                  <a:cubicBezTo>
                    <a:pt x="82283" y="9451"/>
                    <a:pt x="83005" y="9863"/>
                    <a:pt x="83263" y="10018"/>
                  </a:cubicBezTo>
                  <a:cubicBezTo>
                    <a:pt x="83521" y="10173"/>
                    <a:pt x="83831" y="10379"/>
                    <a:pt x="84089" y="10585"/>
                  </a:cubicBezTo>
                  <a:cubicBezTo>
                    <a:pt x="84398" y="10895"/>
                    <a:pt x="84656" y="11308"/>
                    <a:pt x="84811" y="11720"/>
                  </a:cubicBezTo>
                  <a:cubicBezTo>
                    <a:pt x="85017" y="12185"/>
                    <a:pt x="85172" y="12701"/>
                    <a:pt x="85223" y="13216"/>
                  </a:cubicBezTo>
                  <a:cubicBezTo>
                    <a:pt x="85223" y="13578"/>
                    <a:pt x="85275" y="13990"/>
                    <a:pt x="85378" y="14351"/>
                  </a:cubicBezTo>
                  <a:cubicBezTo>
                    <a:pt x="85636" y="14712"/>
                    <a:pt x="85843" y="15125"/>
                    <a:pt x="86049" y="15538"/>
                  </a:cubicBezTo>
                  <a:cubicBezTo>
                    <a:pt x="86152" y="16002"/>
                    <a:pt x="86100" y="16518"/>
                    <a:pt x="85997" y="16982"/>
                  </a:cubicBezTo>
                  <a:cubicBezTo>
                    <a:pt x="85843" y="17447"/>
                    <a:pt x="85739" y="17859"/>
                    <a:pt x="85688" y="18324"/>
                  </a:cubicBezTo>
                  <a:cubicBezTo>
                    <a:pt x="85688" y="18685"/>
                    <a:pt x="85636" y="19252"/>
                    <a:pt x="85327" y="19510"/>
                  </a:cubicBezTo>
                  <a:cubicBezTo>
                    <a:pt x="84966" y="19717"/>
                    <a:pt x="84656" y="19923"/>
                    <a:pt x="84295" y="20026"/>
                  </a:cubicBezTo>
                  <a:cubicBezTo>
                    <a:pt x="84140" y="20129"/>
                    <a:pt x="83985" y="20181"/>
                    <a:pt x="83831" y="20284"/>
                  </a:cubicBezTo>
                  <a:lnTo>
                    <a:pt x="83521" y="20336"/>
                  </a:lnTo>
                  <a:lnTo>
                    <a:pt x="82386" y="20336"/>
                  </a:lnTo>
                  <a:cubicBezTo>
                    <a:pt x="82077" y="20336"/>
                    <a:pt x="81819" y="20387"/>
                    <a:pt x="81561" y="20439"/>
                  </a:cubicBezTo>
                  <a:cubicBezTo>
                    <a:pt x="81491" y="20449"/>
                    <a:pt x="81423" y="20455"/>
                    <a:pt x="81358" y="20455"/>
                  </a:cubicBezTo>
                  <a:cubicBezTo>
                    <a:pt x="81087" y="20455"/>
                    <a:pt x="80870" y="20349"/>
                    <a:pt x="80787" y="19974"/>
                  </a:cubicBezTo>
                  <a:cubicBezTo>
                    <a:pt x="80735" y="19665"/>
                    <a:pt x="80735" y="19355"/>
                    <a:pt x="80787" y="18994"/>
                  </a:cubicBezTo>
                  <a:cubicBezTo>
                    <a:pt x="80787" y="18633"/>
                    <a:pt x="80839" y="18220"/>
                    <a:pt x="80993" y="17859"/>
                  </a:cubicBezTo>
                  <a:cubicBezTo>
                    <a:pt x="81045" y="17705"/>
                    <a:pt x="81096" y="17550"/>
                    <a:pt x="81148" y="17395"/>
                  </a:cubicBezTo>
                  <a:cubicBezTo>
                    <a:pt x="81200" y="17189"/>
                    <a:pt x="81200" y="17034"/>
                    <a:pt x="81200" y="16828"/>
                  </a:cubicBezTo>
                  <a:cubicBezTo>
                    <a:pt x="81200" y="16673"/>
                    <a:pt x="81251" y="16518"/>
                    <a:pt x="81303" y="16312"/>
                  </a:cubicBezTo>
                  <a:lnTo>
                    <a:pt x="81354" y="16260"/>
                  </a:lnTo>
                  <a:cubicBezTo>
                    <a:pt x="81458" y="16054"/>
                    <a:pt x="81509" y="15847"/>
                    <a:pt x="81612" y="15641"/>
                  </a:cubicBezTo>
                  <a:cubicBezTo>
                    <a:pt x="81612" y="15605"/>
                    <a:pt x="81587" y="15568"/>
                    <a:pt x="81553" y="15568"/>
                  </a:cubicBezTo>
                  <a:cubicBezTo>
                    <a:pt x="81539" y="15568"/>
                    <a:pt x="81524" y="15574"/>
                    <a:pt x="81509" y="15589"/>
                  </a:cubicBezTo>
                  <a:cubicBezTo>
                    <a:pt x="81406" y="15847"/>
                    <a:pt x="81303" y="16054"/>
                    <a:pt x="81200" y="16312"/>
                  </a:cubicBezTo>
                  <a:lnTo>
                    <a:pt x="80890" y="16828"/>
                  </a:lnTo>
                  <a:cubicBezTo>
                    <a:pt x="80787" y="17034"/>
                    <a:pt x="80632" y="17240"/>
                    <a:pt x="80477" y="17395"/>
                  </a:cubicBezTo>
                  <a:cubicBezTo>
                    <a:pt x="80323" y="17498"/>
                    <a:pt x="80168" y="17653"/>
                    <a:pt x="80065" y="17756"/>
                  </a:cubicBezTo>
                  <a:cubicBezTo>
                    <a:pt x="79858" y="18117"/>
                    <a:pt x="79652" y="18427"/>
                    <a:pt x="79394" y="18736"/>
                  </a:cubicBezTo>
                  <a:cubicBezTo>
                    <a:pt x="79239" y="18891"/>
                    <a:pt x="79033" y="19046"/>
                    <a:pt x="78827" y="19149"/>
                  </a:cubicBezTo>
                  <a:cubicBezTo>
                    <a:pt x="78620" y="19252"/>
                    <a:pt x="78414" y="19355"/>
                    <a:pt x="78208" y="19459"/>
                  </a:cubicBezTo>
                  <a:lnTo>
                    <a:pt x="77898" y="19562"/>
                  </a:lnTo>
                  <a:cubicBezTo>
                    <a:pt x="78001" y="19510"/>
                    <a:pt x="78053" y="19407"/>
                    <a:pt x="78156" y="19304"/>
                  </a:cubicBezTo>
                  <a:cubicBezTo>
                    <a:pt x="78156" y="19267"/>
                    <a:pt x="78130" y="19231"/>
                    <a:pt x="78097" y="19231"/>
                  </a:cubicBezTo>
                  <a:cubicBezTo>
                    <a:pt x="78083" y="19231"/>
                    <a:pt x="78068" y="19237"/>
                    <a:pt x="78053" y="19252"/>
                  </a:cubicBezTo>
                  <a:cubicBezTo>
                    <a:pt x="77950" y="19407"/>
                    <a:pt x="77795" y="19459"/>
                    <a:pt x="77692" y="19562"/>
                  </a:cubicBezTo>
                  <a:cubicBezTo>
                    <a:pt x="77588" y="19613"/>
                    <a:pt x="77537" y="19665"/>
                    <a:pt x="77485" y="19768"/>
                  </a:cubicBezTo>
                  <a:cubicBezTo>
                    <a:pt x="77124" y="19871"/>
                    <a:pt x="76763" y="20078"/>
                    <a:pt x="76505" y="20336"/>
                  </a:cubicBezTo>
                  <a:cubicBezTo>
                    <a:pt x="76196" y="20439"/>
                    <a:pt x="75989" y="20594"/>
                    <a:pt x="75731" y="20748"/>
                  </a:cubicBezTo>
                  <a:cubicBezTo>
                    <a:pt x="75473" y="20903"/>
                    <a:pt x="75267" y="21109"/>
                    <a:pt x="75061" y="21367"/>
                  </a:cubicBezTo>
                  <a:cubicBezTo>
                    <a:pt x="74906" y="21574"/>
                    <a:pt x="74751" y="21832"/>
                    <a:pt x="74545" y="21986"/>
                  </a:cubicBezTo>
                  <a:cubicBezTo>
                    <a:pt x="74235" y="22244"/>
                    <a:pt x="73926" y="22399"/>
                    <a:pt x="73565" y="22502"/>
                  </a:cubicBezTo>
                  <a:cubicBezTo>
                    <a:pt x="73461" y="22502"/>
                    <a:pt x="73358" y="22554"/>
                    <a:pt x="73255" y="22554"/>
                  </a:cubicBezTo>
                  <a:cubicBezTo>
                    <a:pt x="73100" y="22605"/>
                    <a:pt x="72997" y="22709"/>
                    <a:pt x="72894" y="22760"/>
                  </a:cubicBezTo>
                  <a:lnTo>
                    <a:pt x="72481" y="22709"/>
                  </a:lnTo>
                  <a:cubicBezTo>
                    <a:pt x="71811" y="22605"/>
                    <a:pt x="71192" y="22554"/>
                    <a:pt x="70573" y="22451"/>
                  </a:cubicBezTo>
                  <a:cubicBezTo>
                    <a:pt x="70224" y="22384"/>
                    <a:pt x="69869" y="22362"/>
                    <a:pt x="69510" y="22362"/>
                  </a:cubicBezTo>
                  <a:cubicBezTo>
                    <a:pt x="68846" y="22362"/>
                    <a:pt x="68172" y="22436"/>
                    <a:pt x="67508" y="22436"/>
                  </a:cubicBezTo>
                  <a:cubicBezTo>
                    <a:pt x="67149" y="22436"/>
                    <a:pt x="66794" y="22415"/>
                    <a:pt x="66446" y="22348"/>
                  </a:cubicBezTo>
                  <a:cubicBezTo>
                    <a:pt x="65930" y="22141"/>
                    <a:pt x="65362" y="22038"/>
                    <a:pt x="64846" y="21986"/>
                  </a:cubicBezTo>
                  <a:lnTo>
                    <a:pt x="62680" y="21986"/>
                  </a:lnTo>
                  <a:cubicBezTo>
                    <a:pt x="62374" y="22007"/>
                    <a:pt x="62069" y="22018"/>
                    <a:pt x="61764" y="22018"/>
                  </a:cubicBezTo>
                  <a:cubicBezTo>
                    <a:pt x="60575" y="22018"/>
                    <a:pt x="59393" y="21861"/>
                    <a:pt x="58243" y="21574"/>
                  </a:cubicBezTo>
                  <a:cubicBezTo>
                    <a:pt x="57572" y="21367"/>
                    <a:pt x="57005" y="21109"/>
                    <a:pt x="56334" y="20903"/>
                  </a:cubicBezTo>
                  <a:cubicBezTo>
                    <a:pt x="55664" y="20748"/>
                    <a:pt x="54941" y="20645"/>
                    <a:pt x="54271" y="20542"/>
                  </a:cubicBezTo>
                  <a:cubicBezTo>
                    <a:pt x="53703" y="20439"/>
                    <a:pt x="53136" y="20284"/>
                    <a:pt x="52620" y="20232"/>
                  </a:cubicBezTo>
                  <a:cubicBezTo>
                    <a:pt x="52219" y="20196"/>
                    <a:pt x="51843" y="20159"/>
                    <a:pt x="51475" y="20159"/>
                  </a:cubicBezTo>
                  <a:cubicBezTo>
                    <a:pt x="51323" y="20159"/>
                    <a:pt x="51172" y="20166"/>
                    <a:pt x="51021" y="20181"/>
                  </a:cubicBezTo>
                  <a:cubicBezTo>
                    <a:pt x="50814" y="20026"/>
                    <a:pt x="50556" y="19923"/>
                    <a:pt x="50299" y="19871"/>
                  </a:cubicBezTo>
                  <a:cubicBezTo>
                    <a:pt x="49731" y="19665"/>
                    <a:pt x="49164" y="19510"/>
                    <a:pt x="48596" y="19252"/>
                  </a:cubicBezTo>
                  <a:cubicBezTo>
                    <a:pt x="48029" y="18994"/>
                    <a:pt x="47461" y="18633"/>
                    <a:pt x="46894" y="18324"/>
                  </a:cubicBezTo>
                  <a:cubicBezTo>
                    <a:pt x="46584" y="18169"/>
                    <a:pt x="46378" y="18014"/>
                    <a:pt x="46120" y="17808"/>
                  </a:cubicBezTo>
                  <a:cubicBezTo>
                    <a:pt x="45965" y="17653"/>
                    <a:pt x="45862" y="17550"/>
                    <a:pt x="45656" y="17498"/>
                  </a:cubicBezTo>
                  <a:cubicBezTo>
                    <a:pt x="45295" y="17498"/>
                    <a:pt x="44933" y="17705"/>
                    <a:pt x="44727" y="18066"/>
                  </a:cubicBezTo>
                  <a:cubicBezTo>
                    <a:pt x="44366" y="18427"/>
                    <a:pt x="44108" y="18840"/>
                    <a:pt x="43747" y="19201"/>
                  </a:cubicBezTo>
                  <a:cubicBezTo>
                    <a:pt x="43283" y="19717"/>
                    <a:pt x="42818" y="20232"/>
                    <a:pt x="42354" y="20748"/>
                  </a:cubicBezTo>
                  <a:cubicBezTo>
                    <a:pt x="41941" y="21264"/>
                    <a:pt x="41374" y="21935"/>
                    <a:pt x="40858" y="22554"/>
                  </a:cubicBezTo>
                  <a:lnTo>
                    <a:pt x="40136" y="23121"/>
                  </a:lnTo>
                  <a:cubicBezTo>
                    <a:pt x="39981" y="23276"/>
                    <a:pt x="39826" y="23431"/>
                    <a:pt x="39671" y="23586"/>
                  </a:cubicBezTo>
                  <a:cubicBezTo>
                    <a:pt x="39620" y="23637"/>
                    <a:pt x="39517" y="23689"/>
                    <a:pt x="39465" y="23740"/>
                  </a:cubicBezTo>
                  <a:cubicBezTo>
                    <a:pt x="39156" y="23947"/>
                    <a:pt x="38846" y="24101"/>
                    <a:pt x="38433" y="24308"/>
                  </a:cubicBezTo>
                  <a:cubicBezTo>
                    <a:pt x="37814" y="24463"/>
                    <a:pt x="37247" y="24669"/>
                    <a:pt x="36679" y="24927"/>
                  </a:cubicBezTo>
                  <a:cubicBezTo>
                    <a:pt x="36164" y="25236"/>
                    <a:pt x="35596" y="25443"/>
                    <a:pt x="35029" y="25546"/>
                  </a:cubicBezTo>
                  <a:cubicBezTo>
                    <a:pt x="34358" y="25649"/>
                    <a:pt x="33739" y="25855"/>
                    <a:pt x="33120" y="26062"/>
                  </a:cubicBezTo>
                  <a:cubicBezTo>
                    <a:pt x="32642" y="26168"/>
                    <a:pt x="32157" y="26201"/>
                    <a:pt x="31669" y="26201"/>
                  </a:cubicBezTo>
                  <a:cubicBezTo>
                    <a:pt x="30849" y="26201"/>
                    <a:pt x="30018" y="26107"/>
                    <a:pt x="29185" y="26107"/>
                  </a:cubicBezTo>
                  <a:cubicBezTo>
                    <a:pt x="29070" y="26107"/>
                    <a:pt x="28954" y="26109"/>
                    <a:pt x="28838" y="26113"/>
                  </a:cubicBezTo>
                  <a:cubicBezTo>
                    <a:pt x="27600" y="26268"/>
                    <a:pt x="26310" y="26578"/>
                    <a:pt x="25072" y="26990"/>
                  </a:cubicBezTo>
                  <a:cubicBezTo>
                    <a:pt x="23628" y="27403"/>
                    <a:pt x="22080" y="27558"/>
                    <a:pt x="20532" y="27558"/>
                  </a:cubicBezTo>
                  <a:cubicBezTo>
                    <a:pt x="19862" y="27532"/>
                    <a:pt x="19204" y="27519"/>
                    <a:pt x="18546" y="27519"/>
                  </a:cubicBezTo>
                  <a:cubicBezTo>
                    <a:pt x="17889" y="27519"/>
                    <a:pt x="17231" y="27532"/>
                    <a:pt x="16560" y="27558"/>
                  </a:cubicBezTo>
                  <a:cubicBezTo>
                    <a:pt x="16251" y="27558"/>
                    <a:pt x="15993" y="27713"/>
                    <a:pt x="15683" y="27713"/>
                  </a:cubicBezTo>
                  <a:cubicBezTo>
                    <a:pt x="15503" y="27738"/>
                    <a:pt x="15309" y="27751"/>
                    <a:pt x="15109" y="27751"/>
                  </a:cubicBezTo>
                  <a:cubicBezTo>
                    <a:pt x="14909" y="27751"/>
                    <a:pt x="14703" y="27738"/>
                    <a:pt x="14497" y="27713"/>
                  </a:cubicBezTo>
                  <a:cubicBezTo>
                    <a:pt x="13878" y="27816"/>
                    <a:pt x="13310" y="27971"/>
                    <a:pt x="12743" y="28177"/>
                  </a:cubicBezTo>
                  <a:cubicBezTo>
                    <a:pt x="12072" y="28383"/>
                    <a:pt x="11453" y="28332"/>
                    <a:pt x="10886" y="28486"/>
                  </a:cubicBezTo>
                  <a:cubicBezTo>
                    <a:pt x="10266" y="28693"/>
                    <a:pt x="9596" y="28848"/>
                    <a:pt x="9028" y="29002"/>
                  </a:cubicBezTo>
                  <a:cubicBezTo>
                    <a:pt x="8203" y="29312"/>
                    <a:pt x="7378" y="29673"/>
                    <a:pt x="6604" y="30137"/>
                  </a:cubicBezTo>
                  <a:cubicBezTo>
                    <a:pt x="6604" y="30034"/>
                    <a:pt x="6552" y="30034"/>
                    <a:pt x="6501" y="30034"/>
                  </a:cubicBezTo>
                  <a:cubicBezTo>
                    <a:pt x="5314" y="30240"/>
                    <a:pt x="4643" y="31066"/>
                    <a:pt x="3612" y="31582"/>
                  </a:cubicBezTo>
                  <a:cubicBezTo>
                    <a:pt x="2683" y="32046"/>
                    <a:pt x="1858" y="32820"/>
                    <a:pt x="1393" y="33800"/>
                  </a:cubicBezTo>
                  <a:cubicBezTo>
                    <a:pt x="1135" y="34316"/>
                    <a:pt x="877" y="34883"/>
                    <a:pt x="774" y="35451"/>
                  </a:cubicBezTo>
                  <a:cubicBezTo>
                    <a:pt x="620" y="36070"/>
                    <a:pt x="620" y="36792"/>
                    <a:pt x="465" y="37463"/>
                  </a:cubicBezTo>
                  <a:cubicBezTo>
                    <a:pt x="310" y="37979"/>
                    <a:pt x="155" y="38495"/>
                    <a:pt x="52" y="39062"/>
                  </a:cubicBezTo>
                  <a:cubicBezTo>
                    <a:pt x="0" y="39836"/>
                    <a:pt x="52" y="40610"/>
                    <a:pt x="52" y="41383"/>
                  </a:cubicBezTo>
                  <a:lnTo>
                    <a:pt x="52" y="45768"/>
                  </a:lnTo>
                  <a:cubicBezTo>
                    <a:pt x="52" y="47161"/>
                    <a:pt x="0" y="48554"/>
                    <a:pt x="104" y="49895"/>
                  </a:cubicBezTo>
                  <a:cubicBezTo>
                    <a:pt x="155" y="50876"/>
                    <a:pt x="465" y="51856"/>
                    <a:pt x="1032" y="52681"/>
                  </a:cubicBezTo>
                  <a:cubicBezTo>
                    <a:pt x="1527" y="53401"/>
                    <a:pt x="2374" y="53846"/>
                    <a:pt x="3267" y="53846"/>
                  </a:cubicBezTo>
                  <a:cubicBezTo>
                    <a:pt x="3398" y="53846"/>
                    <a:pt x="3531" y="53836"/>
                    <a:pt x="3663" y="53816"/>
                  </a:cubicBezTo>
                  <a:cubicBezTo>
                    <a:pt x="4695" y="53816"/>
                    <a:pt x="5727" y="53839"/>
                    <a:pt x="6743" y="53839"/>
                  </a:cubicBezTo>
                  <a:cubicBezTo>
                    <a:pt x="7251" y="53839"/>
                    <a:pt x="7756" y="53833"/>
                    <a:pt x="8255" y="53816"/>
                  </a:cubicBezTo>
                  <a:cubicBezTo>
                    <a:pt x="9647" y="53765"/>
                    <a:pt x="11040" y="53610"/>
                    <a:pt x="12433" y="53300"/>
                  </a:cubicBezTo>
                  <a:cubicBezTo>
                    <a:pt x="13878" y="53042"/>
                    <a:pt x="15322" y="52733"/>
                    <a:pt x="16818" y="52475"/>
                  </a:cubicBezTo>
                  <a:cubicBezTo>
                    <a:pt x="18263" y="52320"/>
                    <a:pt x="19759" y="52217"/>
                    <a:pt x="21203" y="52217"/>
                  </a:cubicBezTo>
                  <a:cubicBezTo>
                    <a:pt x="21874" y="52217"/>
                    <a:pt x="22544" y="52062"/>
                    <a:pt x="23215" y="52011"/>
                  </a:cubicBezTo>
                  <a:cubicBezTo>
                    <a:pt x="23473" y="51993"/>
                    <a:pt x="23737" y="51988"/>
                    <a:pt x="24002" y="51988"/>
                  </a:cubicBezTo>
                  <a:cubicBezTo>
                    <a:pt x="24533" y="51988"/>
                    <a:pt x="25072" y="52011"/>
                    <a:pt x="25588" y="52011"/>
                  </a:cubicBezTo>
                  <a:lnTo>
                    <a:pt x="30334" y="52011"/>
                  </a:lnTo>
                  <a:cubicBezTo>
                    <a:pt x="32398" y="52011"/>
                    <a:pt x="34484" y="52102"/>
                    <a:pt x="36548" y="52102"/>
                  </a:cubicBezTo>
                  <a:cubicBezTo>
                    <a:pt x="37579" y="52102"/>
                    <a:pt x="38605" y="52079"/>
                    <a:pt x="39620" y="52011"/>
                  </a:cubicBezTo>
                  <a:cubicBezTo>
                    <a:pt x="42715" y="51856"/>
                    <a:pt x="45759" y="51753"/>
                    <a:pt x="48803" y="51598"/>
                  </a:cubicBezTo>
                  <a:cubicBezTo>
                    <a:pt x="50350" y="51495"/>
                    <a:pt x="51898" y="51443"/>
                    <a:pt x="53445" y="51443"/>
                  </a:cubicBezTo>
                  <a:cubicBezTo>
                    <a:pt x="54993" y="51443"/>
                    <a:pt x="56437" y="51237"/>
                    <a:pt x="57985" y="51237"/>
                  </a:cubicBezTo>
                  <a:cubicBezTo>
                    <a:pt x="60977" y="51237"/>
                    <a:pt x="63969" y="51237"/>
                    <a:pt x="67013" y="51082"/>
                  </a:cubicBezTo>
                  <a:cubicBezTo>
                    <a:pt x="68561" y="50979"/>
                    <a:pt x="70057" y="51030"/>
                    <a:pt x="71604" y="50979"/>
                  </a:cubicBezTo>
                  <a:cubicBezTo>
                    <a:pt x="73100" y="50927"/>
                    <a:pt x="74700" y="50824"/>
                    <a:pt x="76247" y="50772"/>
                  </a:cubicBezTo>
                  <a:cubicBezTo>
                    <a:pt x="77545" y="50751"/>
                    <a:pt x="78844" y="50743"/>
                    <a:pt x="80146" y="50743"/>
                  </a:cubicBezTo>
                  <a:cubicBezTo>
                    <a:pt x="83701" y="50743"/>
                    <a:pt x="87270" y="50802"/>
                    <a:pt x="90843" y="50802"/>
                  </a:cubicBezTo>
                  <a:cubicBezTo>
                    <a:pt x="92151" y="50802"/>
                    <a:pt x="93459" y="50794"/>
                    <a:pt x="94767" y="50772"/>
                  </a:cubicBezTo>
                  <a:cubicBezTo>
                    <a:pt x="97862" y="50669"/>
                    <a:pt x="100958" y="50514"/>
                    <a:pt x="104053" y="50153"/>
                  </a:cubicBezTo>
                  <a:cubicBezTo>
                    <a:pt x="106890" y="49895"/>
                    <a:pt x="109728" y="49328"/>
                    <a:pt x="112462" y="48503"/>
                  </a:cubicBezTo>
                  <a:cubicBezTo>
                    <a:pt x="113855" y="48090"/>
                    <a:pt x="115299" y="47677"/>
                    <a:pt x="116692" y="47213"/>
                  </a:cubicBezTo>
                  <a:cubicBezTo>
                    <a:pt x="118085" y="46800"/>
                    <a:pt x="119529" y="46645"/>
                    <a:pt x="120922" y="46387"/>
                  </a:cubicBezTo>
                  <a:cubicBezTo>
                    <a:pt x="122367" y="46130"/>
                    <a:pt x="123863" y="45768"/>
                    <a:pt x="125359" y="45459"/>
                  </a:cubicBezTo>
                  <a:cubicBezTo>
                    <a:pt x="126803" y="45149"/>
                    <a:pt x="128144" y="44943"/>
                    <a:pt x="129537" y="44530"/>
                  </a:cubicBezTo>
                  <a:cubicBezTo>
                    <a:pt x="130930" y="44169"/>
                    <a:pt x="132323" y="43911"/>
                    <a:pt x="133768" y="43756"/>
                  </a:cubicBezTo>
                  <a:cubicBezTo>
                    <a:pt x="135264" y="43550"/>
                    <a:pt x="136708" y="43292"/>
                    <a:pt x="138204" y="43137"/>
                  </a:cubicBezTo>
                  <a:cubicBezTo>
                    <a:pt x="139531" y="42990"/>
                    <a:pt x="140905" y="42515"/>
                    <a:pt x="142192" y="42515"/>
                  </a:cubicBezTo>
                  <a:cubicBezTo>
                    <a:pt x="142256" y="42515"/>
                    <a:pt x="142319" y="42516"/>
                    <a:pt x="142383" y="42518"/>
                  </a:cubicBezTo>
                  <a:cubicBezTo>
                    <a:pt x="142626" y="42518"/>
                    <a:pt x="143021" y="42575"/>
                    <a:pt x="143405" y="42575"/>
                  </a:cubicBezTo>
                  <a:cubicBezTo>
                    <a:pt x="143917" y="42575"/>
                    <a:pt x="144409" y="42474"/>
                    <a:pt x="144498" y="42002"/>
                  </a:cubicBezTo>
                  <a:cubicBezTo>
                    <a:pt x="144498" y="41538"/>
                    <a:pt x="144395" y="41074"/>
                    <a:pt x="144291" y="40610"/>
                  </a:cubicBezTo>
                  <a:cubicBezTo>
                    <a:pt x="144240" y="39887"/>
                    <a:pt x="144291" y="39217"/>
                    <a:pt x="144291" y="38495"/>
                  </a:cubicBezTo>
                  <a:cubicBezTo>
                    <a:pt x="144343" y="37875"/>
                    <a:pt x="144343" y="37308"/>
                    <a:pt x="144291" y="36689"/>
                  </a:cubicBezTo>
                  <a:cubicBezTo>
                    <a:pt x="144188" y="35915"/>
                    <a:pt x="144085" y="35193"/>
                    <a:pt x="144137" y="34419"/>
                  </a:cubicBezTo>
                  <a:cubicBezTo>
                    <a:pt x="144188" y="33078"/>
                    <a:pt x="143724" y="31840"/>
                    <a:pt x="143414" y="30550"/>
                  </a:cubicBezTo>
                  <a:cubicBezTo>
                    <a:pt x="143260" y="29725"/>
                    <a:pt x="143414" y="28435"/>
                    <a:pt x="142692" y="27867"/>
                  </a:cubicBezTo>
                  <a:cubicBezTo>
                    <a:pt x="142299" y="27558"/>
                    <a:pt x="141829" y="27479"/>
                    <a:pt x="141358" y="27479"/>
                  </a:cubicBezTo>
                  <a:cubicBezTo>
                    <a:pt x="140963" y="27479"/>
                    <a:pt x="140568" y="27534"/>
                    <a:pt x="140216" y="27558"/>
                  </a:cubicBezTo>
                  <a:cubicBezTo>
                    <a:pt x="138772" y="27558"/>
                    <a:pt x="137379" y="27403"/>
                    <a:pt x="135986" y="27042"/>
                  </a:cubicBezTo>
                  <a:cubicBezTo>
                    <a:pt x="134593" y="26836"/>
                    <a:pt x="133252" y="26681"/>
                    <a:pt x="131859" y="26629"/>
                  </a:cubicBezTo>
                  <a:cubicBezTo>
                    <a:pt x="131137" y="26578"/>
                    <a:pt x="130414" y="26475"/>
                    <a:pt x="129692" y="26371"/>
                  </a:cubicBezTo>
                  <a:cubicBezTo>
                    <a:pt x="129537" y="26346"/>
                    <a:pt x="129383" y="26346"/>
                    <a:pt x="129221" y="26346"/>
                  </a:cubicBezTo>
                  <a:cubicBezTo>
                    <a:pt x="129060" y="26346"/>
                    <a:pt x="128892" y="26346"/>
                    <a:pt x="128712" y="26320"/>
                  </a:cubicBezTo>
                  <a:cubicBezTo>
                    <a:pt x="128351" y="26268"/>
                    <a:pt x="128093" y="26165"/>
                    <a:pt x="127732" y="26113"/>
                  </a:cubicBezTo>
                  <a:cubicBezTo>
                    <a:pt x="127520" y="26129"/>
                    <a:pt x="127309" y="26135"/>
                    <a:pt x="127097" y="26135"/>
                  </a:cubicBezTo>
                  <a:cubicBezTo>
                    <a:pt x="126586" y="26135"/>
                    <a:pt x="126076" y="26098"/>
                    <a:pt x="125565" y="26062"/>
                  </a:cubicBezTo>
                  <a:cubicBezTo>
                    <a:pt x="124946" y="25907"/>
                    <a:pt x="124327" y="25907"/>
                    <a:pt x="123708" y="25804"/>
                  </a:cubicBezTo>
                  <a:cubicBezTo>
                    <a:pt x="123089" y="25701"/>
                    <a:pt x="122521" y="25752"/>
                    <a:pt x="121902" y="25598"/>
                  </a:cubicBezTo>
                  <a:cubicBezTo>
                    <a:pt x="121696" y="25546"/>
                    <a:pt x="121438" y="25443"/>
                    <a:pt x="121180" y="25391"/>
                  </a:cubicBezTo>
                  <a:cubicBezTo>
                    <a:pt x="120767" y="25391"/>
                    <a:pt x="120303" y="25340"/>
                    <a:pt x="119890" y="25236"/>
                  </a:cubicBezTo>
                  <a:cubicBezTo>
                    <a:pt x="119375" y="24978"/>
                    <a:pt x="118859" y="24669"/>
                    <a:pt x="118343" y="24359"/>
                  </a:cubicBezTo>
                  <a:cubicBezTo>
                    <a:pt x="117672" y="23998"/>
                    <a:pt x="117002" y="23586"/>
                    <a:pt x="116382" y="23173"/>
                  </a:cubicBezTo>
                  <a:cubicBezTo>
                    <a:pt x="115815" y="22760"/>
                    <a:pt x="115196" y="22348"/>
                    <a:pt x="114577" y="21986"/>
                  </a:cubicBezTo>
                  <a:cubicBezTo>
                    <a:pt x="114835" y="21574"/>
                    <a:pt x="115196" y="21161"/>
                    <a:pt x="115609" y="20851"/>
                  </a:cubicBezTo>
                  <a:cubicBezTo>
                    <a:pt x="116073" y="20542"/>
                    <a:pt x="116640" y="20284"/>
                    <a:pt x="117105" y="19923"/>
                  </a:cubicBezTo>
                  <a:cubicBezTo>
                    <a:pt x="117259" y="19820"/>
                    <a:pt x="117466" y="19665"/>
                    <a:pt x="117621" y="19459"/>
                  </a:cubicBezTo>
                  <a:cubicBezTo>
                    <a:pt x="117775" y="19355"/>
                    <a:pt x="117879" y="19201"/>
                    <a:pt x="117930" y="19046"/>
                  </a:cubicBezTo>
                  <a:cubicBezTo>
                    <a:pt x="117879" y="18994"/>
                    <a:pt x="117879" y="18994"/>
                    <a:pt x="117827" y="18994"/>
                  </a:cubicBezTo>
                  <a:cubicBezTo>
                    <a:pt x="117646" y="18968"/>
                    <a:pt x="117453" y="18956"/>
                    <a:pt x="117253" y="18956"/>
                  </a:cubicBezTo>
                  <a:cubicBezTo>
                    <a:pt x="117053" y="18956"/>
                    <a:pt x="116847" y="18968"/>
                    <a:pt x="116640" y="18994"/>
                  </a:cubicBezTo>
                  <a:cubicBezTo>
                    <a:pt x="116287" y="18994"/>
                    <a:pt x="115933" y="18881"/>
                    <a:pt x="115579" y="18881"/>
                  </a:cubicBezTo>
                  <a:cubicBezTo>
                    <a:pt x="115520" y="18881"/>
                    <a:pt x="115461" y="18884"/>
                    <a:pt x="115402" y="18891"/>
                  </a:cubicBezTo>
                  <a:cubicBezTo>
                    <a:pt x="114938" y="18891"/>
                    <a:pt x="114525" y="18994"/>
                    <a:pt x="114164" y="19149"/>
                  </a:cubicBezTo>
                  <a:cubicBezTo>
                    <a:pt x="113700" y="19201"/>
                    <a:pt x="113287" y="19355"/>
                    <a:pt x="112874" y="19459"/>
                  </a:cubicBezTo>
                  <a:cubicBezTo>
                    <a:pt x="112513" y="19665"/>
                    <a:pt x="112049" y="19768"/>
                    <a:pt x="111585" y="19820"/>
                  </a:cubicBezTo>
                  <a:cubicBezTo>
                    <a:pt x="111172" y="19717"/>
                    <a:pt x="110759" y="19613"/>
                    <a:pt x="110398" y="19407"/>
                  </a:cubicBezTo>
                  <a:cubicBezTo>
                    <a:pt x="110192" y="19355"/>
                    <a:pt x="110037" y="19355"/>
                    <a:pt x="109831" y="19304"/>
                  </a:cubicBezTo>
                  <a:lnTo>
                    <a:pt x="109160" y="18788"/>
                  </a:lnTo>
                  <a:cubicBezTo>
                    <a:pt x="108902" y="18530"/>
                    <a:pt x="108593" y="18324"/>
                    <a:pt x="108283" y="18117"/>
                  </a:cubicBezTo>
                  <a:cubicBezTo>
                    <a:pt x="107974" y="17963"/>
                    <a:pt x="107561" y="17859"/>
                    <a:pt x="107355" y="17550"/>
                  </a:cubicBezTo>
                  <a:cubicBezTo>
                    <a:pt x="107148" y="17292"/>
                    <a:pt x="106942" y="17034"/>
                    <a:pt x="106736" y="16828"/>
                  </a:cubicBezTo>
                  <a:cubicBezTo>
                    <a:pt x="106478" y="16570"/>
                    <a:pt x="106323" y="16209"/>
                    <a:pt x="106323" y="15899"/>
                  </a:cubicBezTo>
                  <a:cubicBezTo>
                    <a:pt x="106271" y="15538"/>
                    <a:pt x="106271" y="15125"/>
                    <a:pt x="106323" y="14764"/>
                  </a:cubicBezTo>
                  <a:cubicBezTo>
                    <a:pt x="106323" y="14403"/>
                    <a:pt x="106374" y="14042"/>
                    <a:pt x="106426" y="13681"/>
                  </a:cubicBezTo>
                  <a:cubicBezTo>
                    <a:pt x="106529" y="13423"/>
                    <a:pt x="106839" y="12752"/>
                    <a:pt x="106426" y="12546"/>
                  </a:cubicBezTo>
                  <a:cubicBezTo>
                    <a:pt x="106426" y="12520"/>
                    <a:pt x="106413" y="12507"/>
                    <a:pt x="106394" y="12507"/>
                  </a:cubicBezTo>
                  <a:cubicBezTo>
                    <a:pt x="106374" y="12507"/>
                    <a:pt x="106349" y="12520"/>
                    <a:pt x="106323" y="12546"/>
                  </a:cubicBezTo>
                  <a:cubicBezTo>
                    <a:pt x="106220" y="12701"/>
                    <a:pt x="106168" y="12804"/>
                    <a:pt x="106117" y="12959"/>
                  </a:cubicBezTo>
                  <a:cubicBezTo>
                    <a:pt x="106013" y="13062"/>
                    <a:pt x="105962" y="13165"/>
                    <a:pt x="105859" y="13216"/>
                  </a:cubicBezTo>
                  <a:cubicBezTo>
                    <a:pt x="105807" y="13320"/>
                    <a:pt x="105755" y="13423"/>
                    <a:pt x="105704" y="13526"/>
                  </a:cubicBezTo>
                  <a:cubicBezTo>
                    <a:pt x="105446" y="13939"/>
                    <a:pt x="105085" y="14248"/>
                    <a:pt x="104672" y="14403"/>
                  </a:cubicBezTo>
                  <a:cubicBezTo>
                    <a:pt x="104466" y="14506"/>
                    <a:pt x="104259" y="14609"/>
                    <a:pt x="104105" y="14712"/>
                  </a:cubicBezTo>
                  <a:cubicBezTo>
                    <a:pt x="103898" y="14867"/>
                    <a:pt x="103692" y="14970"/>
                    <a:pt x="103434" y="15022"/>
                  </a:cubicBezTo>
                  <a:cubicBezTo>
                    <a:pt x="103073" y="15074"/>
                    <a:pt x="102660" y="15177"/>
                    <a:pt x="102299" y="15332"/>
                  </a:cubicBezTo>
                  <a:cubicBezTo>
                    <a:pt x="101938" y="15486"/>
                    <a:pt x="101628" y="15693"/>
                    <a:pt x="101319" y="15899"/>
                  </a:cubicBezTo>
                  <a:cubicBezTo>
                    <a:pt x="101061" y="16054"/>
                    <a:pt x="100906" y="16312"/>
                    <a:pt x="100855" y="16621"/>
                  </a:cubicBezTo>
                  <a:cubicBezTo>
                    <a:pt x="100545" y="16466"/>
                    <a:pt x="100235" y="16209"/>
                    <a:pt x="100029" y="15899"/>
                  </a:cubicBezTo>
                  <a:cubicBezTo>
                    <a:pt x="99823" y="15641"/>
                    <a:pt x="99565" y="15383"/>
                    <a:pt x="99307" y="15125"/>
                  </a:cubicBezTo>
                  <a:cubicBezTo>
                    <a:pt x="99049" y="14919"/>
                    <a:pt x="98791" y="14712"/>
                    <a:pt x="98533" y="14455"/>
                  </a:cubicBezTo>
                  <a:cubicBezTo>
                    <a:pt x="98327" y="14197"/>
                    <a:pt x="98172" y="13836"/>
                    <a:pt x="98069" y="13526"/>
                  </a:cubicBezTo>
                  <a:cubicBezTo>
                    <a:pt x="97966" y="13165"/>
                    <a:pt x="97862" y="12804"/>
                    <a:pt x="97759" y="12391"/>
                  </a:cubicBezTo>
                  <a:cubicBezTo>
                    <a:pt x="97656" y="12030"/>
                    <a:pt x="97656" y="11720"/>
                    <a:pt x="97553" y="11411"/>
                  </a:cubicBezTo>
                  <a:cubicBezTo>
                    <a:pt x="97450" y="11050"/>
                    <a:pt x="97398" y="10689"/>
                    <a:pt x="97295" y="10328"/>
                  </a:cubicBezTo>
                  <a:cubicBezTo>
                    <a:pt x="97192" y="10070"/>
                    <a:pt x="97140" y="9708"/>
                    <a:pt x="97089" y="9399"/>
                  </a:cubicBezTo>
                  <a:cubicBezTo>
                    <a:pt x="97037" y="8986"/>
                    <a:pt x="96985" y="8574"/>
                    <a:pt x="96934" y="8212"/>
                  </a:cubicBezTo>
                  <a:cubicBezTo>
                    <a:pt x="96831" y="7800"/>
                    <a:pt x="96882" y="7439"/>
                    <a:pt x="96831" y="7026"/>
                  </a:cubicBezTo>
                  <a:cubicBezTo>
                    <a:pt x="96831" y="6871"/>
                    <a:pt x="96779" y="6716"/>
                    <a:pt x="96779" y="6562"/>
                  </a:cubicBezTo>
                  <a:cubicBezTo>
                    <a:pt x="96728" y="6097"/>
                    <a:pt x="96676" y="5685"/>
                    <a:pt x="96573" y="5272"/>
                  </a:cubicBezTo>
                  <a:cubicBezTo>
                    <a:pt x="96521" y="5014"/>
                    <a:pt x="96418" y="4601"/>
                    <a:pt x="96108" y="4601"/>
                  </a:cubicBezTo>
                  <a:lnTo>
                    <a:pt x="96057" y="4601"/>
                  </a:lnTo>
                  <a:cubicBezTo>
                    <a:pt x="95696" y="5324"/>
                    <a:pt x="95386" y="6149"/>
                    <a:pt x="95231" y="6923"/>
                  </a:cubicBezTo>
                  <a:cubicBezTo>
                    <a:pt x="95128" y="7851"/>
                    <a:pt x="95386" y="8780"/>
                    <a:pt x="95335" y="9708"/>
                  </a:cubicBezTo>
                  <a:cubicBezTo>
                    <a:pt x="95335" y="9863"/>
                    <a:pt x="95283" y="10070"/>
                    <a:pt x="95231" y="10276"/>
                  </a:cubicBezTo>
                  <a:cubicBezTo>
                    <a:pt x="95077" y="9966"/>
                    <a:pt x="94922" y="9708"/>
                    <a:pt x="94767" y="9451"/>
                  </a:cubicBezTo>
                  <a:cubicBezTo>
                    <a:pt x="94406" y="8883"/>
                    <a:pt x="94097" y="8264"/>
                    <a:pt x="93735" y="7697"/>
                  </a:cubicBezTo>
                  <a:cubicBezTo>
                    <a:pt x="93478" y="7232"/>
                    <a:pt x="93220" y="6716"/>
                    <a:pt x="92858" y="6252"/>
                  </a:cubicBezTo>
                  <a:cubicBezTo>
                    <a:pt x="92704" y="6046"/>
                    <a:pt x="92446" y="5839"/>
                    <a:pt x="92239" y="5633"/>
                  </a:cubicBezTo>
                  <a:cubicBezTo>
                    <a:pt x="92085" y="5375"/>
                    <a:pt x="91930" y="5169"/>
                    <a:pt x="91878" y="4859"/>
                  </a:cubicBezTo>
                  <a:cubicBezTo>
                    <a:pt x="91775" y="4653"/>
                    <a:pt x="91569" y="4498"/>
                    <a:pt x="91362" y="4395"/>
                  </a:cubicBezTo>
                  <a:cubicBezTo>
                    <a:pt x="91208" y="4343"/>
                    <a:pt x="91053" y="4189"/>
                    <a:pt x="90950" y="4034"/>
                  </a:cubicBezTo>
                  <a:cubicBezTo>
                    <a:pt x="90898" y="3931"/>
                    <a:pt x="90847" y="3827"/>
                    <a:pt x="90743" y="3724"/>
                  </a:cubicBezTo>
                  <a:cubicBezTo>
                    <a:pt x="90331" y="3312"/>
                    <a:pt x="89815" y="2950"/>
                    <a:pt x="89247" y="2693"/>
                  </a:cubicBezTo>
                  <a:cubicBezTo>
                    <a:pt x="88989" y="2538"/>
                    <a:pt x="88783" y="2435"/>
                    <a:pt x="88525" y="2228"/>
                  </a:cubicBezTo>
                  <a:cubicBezTo>
                    <a:pt x="88319" y="2073"/>
                    <a:pt x="88061" y="1867"/>
                    <a:pt x="87803" y="1661"/>
                  </a:cubicBezTo>
                  <a:cubicBezTo>
                    <a:pt x="87339" y="1351"/>
                    <a:pt x="86823" y="1093"/>
                    <a:pt x="86255" y="887"/>
                  </a:cubicBezTo>
                  <a:cubicBezTo>
                    <a:pt x="85688" y="732"/>
                    <a:pt x="85120" y="577"/>
                    <a:pt x="84501" y="423"/>
                  </a:cubicBezTo>
                  <a:cubicBezTo>
                    <a:pt x="83882" y="165"/>
                    <a:pt x="83263" y="62"/>
                    <a:pt x="82592" y="10"/>
                  </a:cubicBezTo>
                  <a:cubicBezTo>
                    <a:pt x="82526" y="3"/>
                    <a:pt x="82460" y="0"/>
                    <a:pt x="8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4921e0cf68_0_118"/>
            <p:cNvSpPr/>
            <p:nvPr/>
          </p:nvSpPr>
          <p:spPr>
            <a:xfrm>
              <a:off x="4680525" y="2553300"/>
              <a:ext cx="81275" cy="284550"/>
            </a:xfrm>
            <a:custGeom>
              <a:rect b="b" l="l" r="r" t="t"/>
              <a:pathLst>
                <a:path extrusionOk="0" h="11382" w="3251">
                  <a:moveTo>
                    <a:pt x="2456" y="1"/>
                  </a:moveTo>
                  <a:cubicBezTo>
                    <a:pt x="2113" y="1"/>
                    <a:pt x="1762" y="370"/>
                    <a:pt x="1600" y="612"/>
                  </a:cubicBezTo>
                  <a:cubicBezTo>
                    <a:pt x="1290" y="1180"/>
                    <a:pt x="1032" y="1799"/>
                    <a:pt x="826" y="2418"/>
                  </a:cubicBezTo>
                  <a:cubicBezTo>
                    <a:pt x="671" y="2727"/>
                    <a:pt x="517" y="3089"/>
                    <a:pt x="413" y="3450"/>
                  </a:cubicBezTo>
                  <a:cubicBezTo>
                    <a:pt x="310" y="3862"/>
                    <a:pt x="259" y="4223"/>
                    <a:pt x="259" y="4636"/>
                  </a:cubicBezTo>
                  <a:lnTo>
                    <a:pt x="259" y="6184"/>
                  </a:lnTo>
                  <a:lnTo>
                    <a:pt x="259" y="7009"/>
                  </a:lnTo>
                  <a:cubicBezTo>
                    <a:pt x="259" y="7319"/>
                    <a:pt x="156" y="7628"/>
                    <a:pt x="104" y="7886"/>
                  </a:cubicBezTo>
                  <a:cubicBezTo>
                    <a:pt x="1" y="8454"/>
                    <a:pt x="1" y="9021"/>
                    <a:pt x="52" y="9589"/>
                  </a:cubicBezTo>
                  <a:lnTo>
                    <a:pt x="52" y="10362"/>
                  </a:lnTo>
                  <a:lnTo>
                    <a:pt x="52" y="11239"/>
                  </a:lnTo>
                  <a:cubicBezTo>
                    <a:pt x="52" y="11291"/>
                    <a:pt x="52" y="11291"/>
                    <a:pt x="52" y="11343"/>
                  </a:cubicBezTo>
                  <a:cubicBezTo>
                    <a:pt x="52" y="11368"/>
                    <a:pt x="78" y="11381"/>
                    <a:pt x="104" y="11381"/>
                  </a:cubicBezTo>
                  <a:cubicBezTo>
                    <a:pt x="130" y="11381"/>
                    <a:pt x="156" y="11368"/>
                    <a:pt x="156" y="11343"/>
                  </a:cubicBezTo>
                  <a:cubicBezTo>
                    <a:pt x="156" y="11291"/>
                    <a:pt x="156" y="11291"/>
                    <a:pt x="156" y="11239"/>
                  </a:cubicBezTo>
                  <a:cubicBezTo>
                    <a:pt x="259" y="10827"/>
                    <a:pt x="413" y="10466"/>
                    <a:pt x="568" y="10053"/>
                  </a:cubicBezTo>
                  <a:cubicBezTo>
                    <a:pt x="620" y="9640"/>
                    <a:pt x="723" y="9227"/>
                    <a:pt x="826" y="8815"/>
                  </a:cubicBezTo>
                  <a:cubicBezTo>
                    <a:pt x="981" y="8402"/>
                    <a:pt x="1342" y="8144"/>
                    <a:pt x="1600" y="7835"/>
                  </a:cubicBezTo>
                  <a:cubicBezTo>
                    <a:pt x="1703" y="7731"/>
                    <a:pt x="1755" y="7577"/>
                    <a:pt x="1806" y="7422"/>
                  </a:cubicBezTo>
                  <a:cubicBezTo>
                    <a:pt x="1806" y="7164"/>
                    <a:pt x="1806" y="6958"/>
                    <a:pt x="1858" y="6751"/>
                  </a:cubicBezTo>
                  <a:cubicBezTo>
                    <a:pt x="1909" y="6597"/>
                    <a:pt x="2013" y="6442"/>
                    <a:pt x="2116" y="6235"/>
                  </a:cubicBezTo>
                  <a:cubicBezTo>
                    <a:pt x="2219" y="6029"/>
                    <a:pt x="2271" y="5823"/>
                    <a:pt x="2322" y="5616"/>
                  </a:cubicBezTo>
                  <a:cubicBezTo>
                    <a:pt x="2425" y="5152"/>
                    <a:pt x="2529" y="4739"/>
                    <a:pt x="2632" y="4275"/>
                  </a:cubicBezTo>
                  <a:cubicBezTo>
                    <a:pt x="2838" y="3398"/>
                    <a:pt x="3251" y="2573"/>
                    <a:pt x="3251" y="1644"/>
                  </a:cubicBezTo>
                  <a:cubicBezTo>
                    <a:pt x="3199" y="1283"/>
                    <a:pt x="3148" y="973"/>
                    <a:pt x="3044" y="664"/>
                  </a:cubicBezTo>
                  <a:cubicBezTo>
                    <a:pt x="2993" y="458"/>
                    <a:pt x="2890" y="251"/>
                    <a:pt x="2735" y="96"/>
                  </a:cubicBezTo>
                  <a:cubicBezTo>
                    <a:pt x="2645" y="29"/>
                    <a:pt x="2551" y="1"/>
                    <a:pt x="2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34921e0cf68_0_118"/>
            <p:cNvSpPr/>
            <p:nvPr/>
          </p:nvSpPr>
          <p:spPr>
            <a:xfrm>
              <a:off x="4417425" y="2289475"/>
              <a:ext cx="120725" cy="267100"/>
            </a:xfrm>
            <a:custGeom>
              <a:rect b="b" l="l" r="r" t="t"/>
              <a:pathLst>
                <a:path extrusionOk="0" h="10684" w="4829">
                  <a:moveTo>
                    <a:pt x="930" y="1"/>
                  </a:moveTo>
                  <a:cubicBezTo>
                    <a:pt x="880" y="1"/>
                    <a:pt x="828" y="8"/>
                    <a:pt x="775" y="22"/>
                  </a:cubicBezTo>
                  <a:cubicBezTo>
                    <a:pt x="362" y="177"/>
                    <a:pt x="259" y="745"/>
                    <a:pt x="156" y="1106"/>
                  </a:cubicBezTo>
                  <a:cubicBezTo>
                    <a:pt x="1" y="1673"/>
                    <a:pt x="52" y="2241"/>
                    <a:pt x="207" y="2756"/>
                  </a:cubicBezTo>
                  <a:cubicBezTo>
                    <a:pt x="517" y="3479"/>
                    <a:pt x="981" y="4149"/>
                    <a:pt x="1548" y="4768"/>
                  </a:cubicBezTo>
                  <a:cubicBezTo>
                    <a:pt x="1806" y="5181"/>
                    <a:pt x="2064" y="5645"/>
                    <a:pt x="2219" y="6110"/>
                  </a:cubicBezTo>
                  <a:cubicBezTo>
                    <a:pt x="2271" y="6264"/>
                    <a:pt x="2322" y="6368"/>
                    <a:pt x="2374" y="6471"/>
                  </a:cubicBezTo>
                  <a:cubicBezTo>
                    <a:pt x="2322" y="6471"/>
                    <a:pt x="2271" y="6522"/>
                    <a:pt x="2322" y="6574"/>
                  </a:cubicBezTo>
                  <a:cubicBezTo>
                    <a:pt x="2425" y="6780"/>
                    <a:pt x="2529" y="6987"/>
                    <a:pt x="2683" y="7141"/>
                  </a:cubicBezTo>
                  <a:cubicBezTo>
                    <a:pt x="2735" y="7193"/>
                    <a:pt x="2735" y="7245"/>
                    <a:pt x="2787" y="7296"/>
                  </a:cubicBezTo>
                  <a:cubicBezTo>
                    <a:pt x="2941" y="7606"/>
                    <a:pt x="3148" y="7915"/>
                    <a:pt x="3354" y="8173"/>
                  </a:cubicBezTo>
                  <a:cubicBezTo>
                    <a:pt x="3406" y="8328"/>
                    <a:pt x="3457" y="8431"/>
                    <a:pt x="3560" y="8534"/>
                  </a:cubicBezTo>
                  <a:cubicBezTo>
                    <a:pt x="3612" y="8638"/>
                    <a:pt x="3715" y="8689"/>
                    <a:pt x="3767" y="8741"/>
                  </a:cubicBezTo>
                  <a:cubicBezTo>
                    <a:pt x="3922" y="8947"/>
                    <a:pt x="4076" y="9102"/>
                    <a:pt x="4283" y="9308"/>
                  </a:cubicBezTo>
                  <a:cubicBezTo>
                    <a:pt x="4437" y="9721"/>
                    <a:pt x="4592" y="10185"/>
                    <a:pt x="4695" y="10649"/>
                  </a:cubicBezTo>
                  <a:cubicBezTo>
                    <a:pt x="4695" y="10671"/>
                    <a:pt x="4722" y="10683"/>
                    <a:pt x="4749" y="10683"/>
                  </a:cubicBezTo>
                  <a:cubicBezTo>
                    <a:pt x="4788" y="10683"/>
                    <a:pt x="4829" y="10658"/>
                    <a:pt x="4799" y="10598"/>
                  </a:cubicBezTo>
                  <a:cubicBezTo>
                    <a:pt x="4695" y="10134"/>
                    <a:pt x="4747" y="9669"/>
                    <a:pt x="4644" y="9205"/>
                  </a:cubicBezTo>
                  <a:cubicBezTo>
                    <a:pt x="4541" y="8999"/>
                    <a:pt x="4541" y="8741"/>
                    <a:pt x="4541" y="8534"/>
                  </a:cubicBezTo>
                  <a:cubicBezTo>
                    <a:pt x="4541" y="8328"/>
                    <a:pt x="4541" y="8122"/>
                    <a:pt x="4437" y="7967"/>
                  </a:cubicBezTo>
                  <a:cubicBezTo>
                    <a:pt x="4334" y="7554"/>
                    <a:pt x="4076" y="7193"/>
                    <a:pt x="3922" y="6780"/>
                  </a:cubicBezTo>
                  <a:cubicBezTo>
                    <a:pt x="3767" y="6316"/>
                    <a:pt x="3715" y="5852"/>
                    <a:pt x="3715" y="5387"/>
                  </a:cubicBezTo>
                  <a:cubicBezTo>
                    <a:pt x="3560" y="4975"/>
                    <a:pt x="3406" y="4614"/>
                    <a:pt x="3199" y="4253"/>
                  </a:cubicBezTo>
                  <a:cubicBezTo>
                    <a:pt x="2993" y="3840"/>
                    <a:pt x="2787" y="3324"/>
                    <a:pt x="2632" y="2911"/>
                  </a:cubicBezTo>
                  <a:cubicBezTo>
                    <a:pt x="2425" y="2447"/>
                    <a:pt x="2477" y="2189"/>
                    <a:pt x="2322" y="1828"/>
                  </a:cubicBezTo>
                  <a:cubicBezTo>
                    <a:pt x="2219" y="1518"/>
                    <a:pt x="2064" y="1260"/>
                    <a:pt x="1910" y="1003"/>
                  </a:cubicBezTo>
                  <a:cubicBezTo>
                    <a:pt x="1723" y="629"/>
                    <a:pt x="1409" y="1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34921e0cf68_0_118"/>
            <p:cNvSpPr/>
            <p:nvPr/>
          </p:nvSpPr>
          <p:spPr>
            <a:xfrm>
              <a:off x="4813375" y="2819600"/>
              <a:ext cx="112225" cy="87450"/>
            </a:xfrm>
            <a:custGeom>
              <a:rect b="b" l="l" r="r" t="t"/>
              <a:pathLst>
                <a:path extrusionOk="0" h="3498" w="4489">
                  <a:moveTo>
                    <a:pt x="4242" y="1"/>
                  </a:moveTo>
                  <a:cubicBezTo>
                    <a:pt x="4205" y="1"/>
                    <a:pt x="4166" y="7"/>
                    <a:pt x="4127" y="20"/>
                  </a:cubicBezTo>
                  <a:cubicBezTo>
                    <a:pt x="3869" y="72"/>
                    <a:pt x="3611" y="175"/>
                    <a:pt x="3405" y="329"/>
                  </a:cubicBezTo>
                  <a:cubicBezTo>
                    <a:pt x="3199" y="484"/>
                    <a:pt x="2941" y="639"/>
                    <a:pt x="2786" y="845"/>
                  </a:cubicBezTo>
                  <a:cubicBezTo>
                    <a:pt x="2786" y="845"/>
                    <a:pt x="2786" y="794"/>
                    <a:pt x="2734" y="794"/>
                  </a:cubicBezTo>
                  <a:cubicBezTo>
                    <a:pt x="2476" y="794"/>
                    <a:pt x="2373" y="1000"/>
                    <a:pt x="2270" y="1206"/>
                  </a:cubicBezTo>
                  <a:cubicBezTo>
                    <a:pt x="2167" y="1310"/>
                    <a:pt x="2115" y="1464"/>
                    <a:pt x="2012" y="1568"/>
                  </a:cubicBezTo>
                  <a:lnTo>
                    <a:pt x="1857" y="1722"/>
                  </a:lnTo>
                  <a:cubicBezTo>
                    <a:pt x="1754" y="1826"/>
                    <a:pt x="1600" y="1929"/>
                    <a:pt x="1445" y="2032"/>
                  </a:cubicBezTo>
                  <a:cubicBezTo>
                    <a:pt x="1135" y="2187"/>
                    <a:pt x="877" y="2393"/>
                    <a:pt x="619" y="2651"/>
                  </a:cubicBezTo>
                  <a:cubicBezTo>
                    <a:pt x="361" y="2857"/>
                    <a:pt x="103" y="3115"/>
                    <a:pt x="0" y="3425"/>
                  </a:cubicBezTo>
                  <a:cubicBezTo>
                    <a:pt x="0" y="3461"/>
                    <a:pt x="26" y="3498"/>
                    <a:pt x="41" y="3498"/>
                  </a:cubicBezTo>
                  <a:cubicBezTo>
                    <a:pt x="47" y="3498"/>
                    <a:pt x="52" y="3491"/>
                    <a:pt x="52" y="3476"/>
                  </a:cubicBezTo>
                  <a:cubicBezTo>
                    <a:pt x="207" y="3373"/>
                    <a:pt x="361" y="3270"/>
                    <a:pt x="516" y="3218"/>
                  </a:cubicBezTo>
                  <a:cubicBezTo>
                    <a:pt x="671" y="3115"/>
                    <a:pt x="980" y="3115"/>
                    <a:pt x="1187" y="3012"/>
                  </a:cubicBezTo>
                  <a:cubicBezTo>
                    <a:pt x="1548" y="2806"/>
                    <a:pt x="1857" y="2599"/>
                    <a:pt x="2167" y="2341"/>
                  </a:cubicBezTo>
                  <a:cubicBezTo>
                    <a:pt x="2322" y="2238"/>
                    <a:pt x="2528" y="2187"/>
                    <a:pt x="2683" y="2187"/>
                  </a:cubicBezTo>
                  <a:cubicBezTo>
                    <a:pt x="2786" y="2135"/>
                    <a:pt x="2889" y="2083"/>
                    <a:pt x="2992" y="2032"/>
                  </a:cubicBezTo>
                  <a:cubicBezTo>
                    <a:pt x="3302" y="1774"/>
                    <a:pt x="3611" y="1516"/>
                    <a:pt x="3869" y="1258"/>
                  </a:cubicBezTo>
                  <a:cubicBezTo>
                    <a:pt x="4076" y="1103"/>
                    <a:pt x="4230" y="897"/>
                    <a:pt x="4334" y="691"/>
                  </a:cubicBezTo>
                  <a:cubicBezTo>
                    <a:pt x="4488" y="536"/>
                    <a:pt x="4488" y="329"/>
                    <a:pt x="4488" y="175"/>
                  </a:cubicBezTo>
                  <a:cubicBezTo>
                    <a:pt x="4450" y="59"/>
                    <a:pt x="4353" y="1"/>
                    <a:pt x="4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4921e0cf68_0_118"/>
            <p:cNvSpPr/>
            <p:nvPr/>
          </p:nvSpPr>
          <p:spPr>
            <a:xfrm>
              <a:off x="4075675" y="2738825"/>
              <a:ext cx="118675" cy="32850"/>
            </a:xfrm>
            <a:custGeom>
              <a:rect b="b" l="l" r="r" t="t"/>
              <a:pathLst>
                <a:path extrusionOk="0" h="1314" w="4747">
                  <a:moveTo>
                    <a:pt x="2218" y="1"/>
                  </a:moveTo>
                  <a:cubicBezTo>
                    <a:pt x="2064" y="1"/>
                    <a:pt x="1857" y="53"/>
                    <a:pt x="1702" y="53"/>
                  </a:cubicBezTo>
                  <a:lnTo>
                    <a:pt x="1032" y="53"/>
                  </a:lnTo>
                  <a:cubicBezTo>
                    <a:pt x="774" y="156"/>
                    <a:pt x="516" y="259"/>
                    <a:pt x="310" y="414"/>
                  </a:cubicBezTo>
                  <a:cubicBezTo>
                    <a:pt x="206" y="517"/>
                    <a:pt x="0" y="672"/>
                    <a:pt x="52" y="878"/>
                  </a:cubicBezTo>
                  <a:cubicBezTo>
                    <a:pt x="52" y="976"/>
                    <a:pt x="176" y="1012"/>
                    <a:pt x="307" y="1012"/>
                  </a:cubicBezTo>
                  <a:cubicBezTo>
                    <a:pt x="382" y="1012"/>
                    <a:pt x="459" y="1000"/>
                    <a:pt x="516" y="981"/>
                  </a:cubicBezTo>
                  <a:cubicBezTo>
                    <a:pt x="671" y="930"/>
                    <a:pt x="877" y="930"/>
                    <a:pt x="1032" y="878"/>
                  </a:cubicBezTo>
                  <a:cubicBezTo>
                    <a:pt x="1101" y="895"/>
                    <a:pt x="1169" y="901"/>
                    <a:pt x="1238" y="901"/>
                  </a:cubicBezTo>
                  <a:cubicBezTo>
                    <a:pt x="1376" y="901"/>
                    <a:pt x="1513" y="878"/>
                    <a:pt x="1651" y="878"/>
                  </a:cubicBezTo>
                  <a:cubicBezTo>
                    <a:pt x="1909" y="775"/>
                    <a:pt x="2167" y="775"/>
                    <a:pt x="2425" y="775"/>
                  </a:cubicBezTo>
                  <a:cubicBezTo>
                    <a:pt x="2683" y="826"/>
                    <a:pt x="2941" y="878"/>
                    <a:pt x="3250" y="930"/>
                  </a:cubicBezTo>
                  <a:cubicBezTo>
                    <a:pt x="3456" y="981"/>
                    <a:pt x="3714" y="981"/>
                    <a:pt x="3921" y="1033"/>
                  </a:cubicBezTo>
                  <a:cubicBezTo>
                    <a:pt x="4179" y="1084"/>
                    <a:pt x="4437" y="1187"/>
                    <a:pt x="4643" y="1291"/>
                  </a:cubicBezTo>
                  <a:cubicBezTo>
                    <a:pt x="4643" y="1308"/>
                    <a:pt x="4654" y="1314"/>
                    <a:pt x="4670" y="1314"/>
                  </a:cubicBezTo>
                  <a:cubicBezTo>
                    <a:pt x="4700" y="1314"/>
                    <a:pt x="4746" y="1291"/>
                    <a:pt x="4746" y="1291"/>
                  </a:cubicBezTo>
                  <a:cubicBezTo>
                    <a:pt x="4695" y="1084"/>
                    <a:pt x="4437" y="878"/>
                    <a:pt x="4282" y="775"/>
                  </a:cubicBezTo>
                  <a:cubicBezTo>
                    <a:pt x="4127" y="672"/>
                    <a:pt x="3972" y="620"/>
                    <a:pt x="3818" y="568"/>
                  </a:cubicBezTo>
                  <a:cubicBezTo>
                    <a:pt x="3663" y="465"/>
                    <a:pt x="3508" y="414"/>
                    <a:pt x="3353" y="362"/>
                  </a:cubicBezTo>
                  <a:cubicBezTo>
                    <a:pt x="2992" y="207"/>
                    <a:pt x="2631" y="53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34921e0cf68_0_118"/>
          <p:cNvGrpSpPr/>
          <p:nvPr/>
        </p:nvGrpSpPr>
        <p:grpSpPr>
          <a:xfrm flipH="1">
            <a:off x="-106502" y="4239428"/>
            <a:ext cx="3185008" cy="1033434"/>
            <a:chOff x="1629125" y="3059300"/>
            <a:chExt cx="3879425" cy="1258750"/>
          </a:xfrm>
        </p:grpSpPr>
        <p:sp>
          <p:nvSpPr>
            <p:cNvPr id="84" name="Google Shape;84;g34921e0cf68_0_118"/>
            <p:cNvSpPr/>
            <p:nvPr/>
          </p:nvSpPr>
          <p:spPr>
            <a:xfrm>
              <a:off x="1629125" y="3711275"/>
              <a:ext cx="2356275" cy="606775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4921e0cf68_0_118"/>
            <p:cNvSpPr/>
            <p:nvPr/>
          </p:nvSpPr>
          <p:spPr>
            <a:xfrm>
              <a:off x="3990075" y="3059300"/>
              <a:ext cx="1518475" cy="1232325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4921e0cf68_0_118"/>
            <p:cNvSpPr/>
            <p:nvPr/>
          </p:nvSpPr>
          <p:spPr>
            <a:xfrm>
              <a:off x="2126925" y="3673875"/>
              <a:ext cx="3326150" cy="444475"/>
            </a:xfrm>
            <a:custGeom>
              <a:rect b="b" l="l" r="r" t="t"/>
              <a:pathLst>
                <a:path extrusionOk="0" h="17779" w="133046">
                  <a:moveTo>
                    <a:pt x="132427" y="0"/>
                  </a:moveTo>
                  <a:cubicBezTo>
                    <a:pt x="132324" y="52"/>
                    <a:pt x="132220" y="52"/>
                    <a:pt x="132169" y="155"/>
                  </a:cubicBezTo>
                  <a:cubicBezTo>
                    <a:pt x="131756" y="310"/>
                    <a:pt x="131343" y="722"/>
                    <a:pt x="131034" y="826"/>
                  </a:cubicBezTo>
                  <a:lnTo>
                    <a:pt x="130518" y="1083"/>
                  </a:lnTo>
                  <a:lnTo>
                    <a:pt x="130260" y="1238"/>
                  </a:lnTo>
                  <a:cubicBezTo>
                    <a:pt x="130054" y="1290"/>
                    <a:pt x="129899" y="1341"/>
                    <a:pt x="129693" y="1393"/>
                  </a:cubicBezTo>
                  <a:cubicBezTo>
                    <a:pt x="129589" y="1445"/>
                    <a:pt x="129435" y="1496"/>
                    <a:pt x="129331" y="1548"/>
                  </a:cubicBezTo>
                  <a:cubicBezTo>
                    <a:pt x="128970" y="1703"/>
                    <a:pt x="128661" y="1857"/>
                    <a:pt x="128403" y="2064"/>
                  </a:cubicBezTo>
                  <a:cubicBezTo>
                    <a:pt x="128197" y="2167"/>
                    <a:pt x="128042" y="2270"/>
                    <a:pt x="127887" y="2373"/>
                  </a:cubicBezTo>
                  <a:cubicBezTo>
                    <a:pt x="127268" y="2683"/>
                    <a:pt x="126701" y="3095"/>
                    <a:pt x="126236" y="3560"/>
                  </a:cubicBezTo>
                  <a:cubicBezTo>
                    <a:pt x="126133" y="3766"/>
                    <a:pt x="125978" y="3921"/>
                    <a:pt x="125772" y="4024"/>
                  </a:cubicBezTo>
                  <a:cubicBezTo>
                    <a:pt x="125617" y="4127"/>
                    <a:pt x="125462" y="4179"/>
                    <a:pt x="125256" y="4230"/>
                  </a:cubicBezTo>
                  <a:lnTo>
                    <a:pt x="124843" y="4385"/>
                  </a:lnTo>
                  <a:cubicBezTo>
                    <a:pt x="124431" y="4488"/>
                    <a:pt x="124018" y="4643"/>
                    <a:pt x="123605" y="4695"/>
                  </a:cubicBezTo>
                  <a:lnTo>
                    <a:pt x="122935" y="4849"/>
                  </a:lnTo>
                  <a:cubicBezTo>
                    <a:pt x="122625" y="4901"/>
                    <a:pt x="122316" y="5004"/>
                    <a:pt x="121954" y="5056"/>
                  </a:cubicBezTo>
                  <a:cubicBezTo>
                    <a:pt x="121697" y="5107"/>
                    <a:pt x="121439" y="5107"/>
                    <a:pt x="121181" y="5107"/>
                  </a:cubicBezTo>
                  <a:lnTo>
                    <a:pt x="120820" y="5107"/>
                  </a:lnTo>
                  <a:cubicBezTo>
                    <a:pt x="120458" y="5107"/>
                    <a:pt x="120149" y="5159"/>
                    <a:pt x="119788" y="5211"/>
                  </a:cubicBezTo>
                  <a:cubicBezTo>
                    <a:pt x="119530" y="5211"/>
                    <a:pt x="119272" y="5262"/>
                    <a:pt x="119014" y="5262"/>
                  </a:cubicBezTo>
                  <a:lnTo>
                    <a:pt x="118704" y="5262"/>
                  </a:lnTo>
                  <a:cubicBezTo>
                    <a:pt x="118395" y="5314"/>
                    <a:pt x="118085" y="5365"/>
                    <a:pt x="117776" y="5520"/>
                  </a:cubicBezTo>
                  <a:cubicBezTo>
                    <a:pt x="117518" y="5623"/>
                    <a:pt x="117260" y="5726"/>
                    <a:pt x="117002" y="5778"/>
                  </a:cubicBezTo>
                  <a:lnTo>
                    <a:pt x="116847" y="5778"/>
                  </a:lnTo>
                  <a:cubicBezTo>
                    <a:pt x="116228" y="5984"/>
                    <a:pt x="115558" y="6191"/>
                    <a:pt x="114939" y="6500"/>
                  </a:cubicBezTo>
                  <a:cubicBezTo>
                    <a:pt x="114371" y="6758"/>
                    <a:pt x="113855" y="7068"/>
                    <a:pt x="113442" y="7480"/>
                  </a:cubicBezTo>
                  <a:cubicBezTo>
                    <a:pt x="112978" y="7945"/>
                    <a:pt x="112462" y="8254"/>
                    <a:pt x="111843" y="8512"/>
                  </a:cubicBezTo>
                  <a:lnTo>
                    <a:pt x="111534" y="8615"/>
                  </a:lnTo>
                  <a:cubicBezTo>
                    <a:pt x="111379" y="8667"/>
                    <a:pt x="111173" y="8718"/>
                    <a:pt x="111018" y="8822"/>
                  </a:cubicBezTo>
                  <a:cubicBezTo>
                    <a:pt x="110657" y="8925"/>
                    <a:pt x="110347" y="9131"/>
                    <a:pt x="110089" y="9389"/>
                  </a:cubicBezTo>
                  <a:cubicBezTo>
                    <a:pt x="109883" y="9492"/>
                    <a:pt x="109677" y="9544"/>
                    <a:pt x="109419" y="9595"/>
                  </a:cubicBezTo>
                  <a:cubicBezTo>
                    <a:pt x="109212" y="9647"/>
                    <a:pt x="108954" y="9750"/>
                    <a:pt x="108696" y="9853"/>
                  </a:cubicBezTo>
                  <a:lnTo>
                    <a:pt x="108438" y="9957"/>
                  </a:lnTo>
                  <a:cubicBezTo>
                    <a:pt x="107923" y="10111"/>
                    <a:pt x="107407" y="10163"/>
                    <a:pt x="106891" y="10163"/>
                  </a:cubicBezTo>
                  <a:lnTo>
                    <a:pt x="106065" y="10163"/>
                  </a:lnTo>
                  <a:cubicBezTo>
                    <a:pt x="105756" y="10163"/>
                    <a:pt x="105395" y="10111"/>
                    <a:pt x="105085" y="10111"/>
                  </a:cubicBezTo>
                  <a:cubicBezTo>
                    <a:pt x="104827" y="10111"/>
                    <a:pt x="104569" y="10111"/>
                    <a:pt x="104311" y="10163"/>
                  </a:cubicBezTo>
                  <a:cubicBezTo>
                    <a:pt x="104002" y="10215"/>
                    <a:pt x="103641" y="10266"/>
                    <a:pt x="103331" y="10369"/>
                  </a:cubicBezTo>
                  <a:cubicBezTo>
                    <a:pt x="102970" y="10524"/>
                    <a:pt x="102609" y="10576"/>
                    <a:pt x="102196" y="10576"/>
                  </a:cubicBezTo>
                  <a:lnTo>
                    <a:pt x="101835" y="10627"/>
                  </a:lnTo>
                  <a:cubicBezTo>
                    <a:pt x="101474" y="11143"/>
                    <a:pt x="100855" y="11607"/>
                    <a:pt x="101835" y="11711"/>
                  </a:cubicBezTo>
                  <a:cubicBezTo>
                    <a:pt x="101977" y="11723"/>
                    <a:pt x="102119" y="11730"/>
                    <a:pt x="102260" y="11730"/>
                  </a:cubicBezTo>
                  <a:cubicBezTo>
                    <a:pt x="102683" y="11730"/>
                    <a:pt x="103099" y="11672"/>
                    <a:pt x="103486" y="11556"/>
                  </a:cubicBezTo>
                  <a:cubicBezTo>
                    <a:pt x="104053" y="11401"/>
                    <a:pt x="104673" y="11349"/>
                    <a:pt x="105240" y="11349"/>
                  </a:cubicBezTo>
                  <a:lnTo>
                    <a:pt x="106014" y="11349"/>
                  </a:lnTo>
                  <a:cubicBezTo>
                    <a:pt x="106375" y="11349"/>
                    <a:pt x="106684" y="11401"/>
                    <a:pt x="106994" y="11401"/>
                  </a:cubicBezTo>
                  <a:cubicBezTo>
                    <a:pt x="107252" y="11401"/>
                    <a:pt x="107510" y="11401"/>
                    <a:pt x="107716" y="11349"/>
                  </a:cubicBezTo>
                  <a:cubicBezTo>
                    <a:pt x="108181" y="11298"/>
                    <a:pt x="108593" y="11195"/>
                    <a:pt x="108954" y="11040"/>
                  </a:cubicBezTo>
                  <a:cubicBezTo>
                    <a:pt x="109212" y="10937"/>
                    <a:pt x="109522" y="10834"/>
                    <a:pt x="109780" y="10782"/>
                  </a:cubicBezTo>
                  <a:cubicBezTo>
                    <a:pt x="110089" y="10730"/>
                    <a:pt x="110347" y="10627"/>
                    <a:pt x="110605" y="10472"/>
                  </a:cubicBezTo>
                  <a:cubicBezTo>
                    <a:pt x="110708" y="10421"/>
                    <a:pt x="110811" y="10318"/>
                    <a:pt x="110915" y="10266"/>
                  </a:cubicBezTo>
                  <a:cubicBezTo>
                    <a:pt x="111069" y="10163"/>
                    <a:pt x="111224" y="10060"/>
                    <a:pt x="111379" y="9957"/>
                  </a:cubicBezTo>
                  <a:cubicBezTo>
                    <a:pt x="111585" y="9905"/>
                    <a:pt x="111792" y="9802"/>
                    <a:pt x="111998" y="9699"/>
                  </a:cubicBezTo>
                  <a:cubicBezTo>
                    <a:pt x="112462" y="9595"/>
                    <a:pt x="112875" y="9389"/>
                    <a:pt x="113236" y="9183"/>
                  </a:cubicBezTo>
                  <a:cubicBezTo>
                    <a:pt x="113494" y="9028"/>
                    <a:pt x="113752" y="8822"/>
                    <a:pt x="113958" y="8615"/>
                  </a:cubicBezTo>
                  <a:cubicBezTo>
                    <a:pt x="114062" y="8564"/>
                    <a:pt x="114216" y="8461"/>
                    <a:pt x="114319" y="8357"/>
                  </a:cubicBezTo>
                  <a:cubicBezTo>
                    <a:pt x="114423" y="8203"/>
                    <a:pt x="114577" y="8099"/>
                    <a:pt x="114681" y="7996"/>
                  </a:cubicBezTo>
                  <a:cubicBezTo>
                    <a:pt x="114939" y="7841"/>
                    <a:pt x="115145" y="7738"/>
                    <a:pt x="115351" y="7635"/>
                  </a:cubicBezTo>
                  <a:lnTo>
                    <a:pt x="115661" y="7480"/>
                  </a:lnTo>
                  <a:cubicBezTo>
                    <a:pt x="115919" y="7377"/>
                    <a:pt x="116125" y="7274"/>
                    <a:pt x="116383" y="7171"/>
                  </a:cubicBezTo>
                  <a:cubicBezTo>
                    <a:pt x="116641" y="7068"/>
                    <a:pt x="116950" y="7016"/>
                    <a:pt x="117208" y="6913"/>
                  </a:cubicBezTo>
                  <a:cubicBezTo>
                    <a:pt x="117466" y="6861"/>
                    <a:pt x="117931" y="6707"/>
                    <a:pt x="118292" y="6603"/>
                  </a:cubicBezTo>
                  <a:cubicBezTo>
                    <a:pt x="118443" y="6528"/>
                    <a:pt x="118621" y="6480"/>
                    <a:pt x="118787" y="6480"/>
                  </a:cubicBezTo>
                  <a:cubicBezTo>
                    <a:pt x="118848" y="6480"/>
                    <a:pt x="118907" y="6486"/>
                    <a:pt x="118962" y="6500"/>
                  </a:cubicBezTo>
                  <a:lnTo>
                    <a:pt x="119169" y="6500"/>
                  </a:lnTo>
                  <a:cubicBezTo>
                    <a:pt x="119375" y="6500"/>
                    <a:pt x="119633" y="6449"/>
                    <a:pt x="119839" y="6397"/>
                  </a:cubicBezTo>
                  <a:lnTo>
                    <a:pt x="120304" y="6345"/>
                  </a:lnTo>
                  <a:cubicBezTo>
                    <a:pt x="120562" y="6345"/>
                    <a:pt x="120768" y="6294"/>
                    <a:pt x="121026" y="6294"/>
                  </a:cubicBezTo>
                  <a:cubicBezTo>
                    <a:pt x="121490" y="6294"/>
                    <a:pt x="121954" y="6242"/>
                    <a:pt x="122419" y="6139"/>
                  </a:cubicBezTo>
                  <a:cubicBezTo>
                    <a:pt x="123141" y="6036"/>
                    <a:pt x="123812" y="5881"/>
                    <a:pt x="124482" y="5675"/>
                  </a:cubicBezTo>
                  <a:cubicBezTo>
                    <a:pt x="124740" y="5623"/>
                    <a:pt x="124947" y="5572"/>
                    <a:pt x="125153" y="5468"/>
                  </a:cubicBezTo>
                  <a:cubicBezTo>
                    <a:pt x="125256" y="5417"/>
                    <a:pt x="125359" y="5365"/>
                    <a:pt x="125462" y="5365"/>
                  </a:cubicBezTo>
                  <a:lnTo>
                    <a:pt x="125669" y="5314"/>
                  </a:lnTo>
                  <a:cubicBezTo>
                    <a:pt x="125927" y="5211"/>
                    <a:pt x="126185" y="5107"/>
                    <a:pt x="126391" y="4953"/>
                  </a:cubicBezTo>
                  <a:cubicBezTo>
                    <a:pt x="126649" y="4798"/>
                    <a:pt x="126855" y="4591"/>
                    <a:pt x="127062" y="4334"/>
                  </a:cubicBezTo>
                  <a:lnTo>
                    <a:pt x="127165" y="4230"/>
                  </a:lnTo>
                  <a:cubicBezTo>
                    <a:pt x="127371" y="3972"/>
                    <a:pt x="127578" y="3818"/>
                    <a:pt x="127887" y="3663"/>
                  </a:cubicBezTo>
                  <a:lnTo>
                    <a:pt x="128145" y="3508"/>
                  </a:lnTo>
                  <a:cubicBezTo>
                    <a:pt x="128403" y="3405"/>
                    <a:pt x="128609" y="3250"/>
                    <a:pt x="128867" y="3095"/>
                  </a:cubicBezTo>
                  <a:lnTo>
                    <a:pt x="129022" y="2992"/>
                  </a:lnTo>
                  <a:cubicBezTo>
                    <a:pt x="129177" y="2837"/>
                    <a:pt x="129435" y="2734"/>
                    <a:pt x="129641" y="2631"/>
                  </a:cubicBezTo>
                  <a:lnTo>
                    <a:pt x="130002" y="2528"/>
                  </a:lnTo>
                  <a:cubicBezTo>
                    <a:pt x="130208" y="2476"/>
                    <a:pt x="130415" y="2425"/>
                    <a:pt x="130570" y="2322"/>
                  </a:cubicBezTo>
                  <a:lnTo>
                    <a:pt x="131034" y="2115"/>
                  </a:lnTo>
                  <a:lnTo>
                    <a:pt x="131498" y="1857"/>
                  </a:lnTo>
                  <a:cubicBezTo>
                    <a:pt x="131859" y="1703"/>
                    <a:pt x="132736" y="1393"/>
                    <a:pt x="132891" y="980"/>
                  </a:cubicBezTo>
                  <a:cubicBezTo>
                    <a:pt x="132994" y="671"/>
                    <a:pt x="132788" y="52"/>
                    <a:pt x="132427" y="0"/>
                  </a:cubicBezTo>
                  <a:close/>
                  <a:moveTo>
                    <a:pt x="132417" y="3222"/>
                  </a:moveTo>
                  <a:cubicBezTo>
                    <a:pt x="132198" y="3222"/>
                    <a:pt x="131931" y="3359"/>
                    <a:pt x="131705" y="3457"/>
                  </a:cubicBezTo>
                  <a:cubicBezTo>
                    <a:pt x="131653" y="3457"/>
                    <a:pt x="131550" y="3508"/>
                    <a:pt x="131447" y="3508"/>
                  </a:cubicBezTo>
                  <a:cubicBezTo>
                    <a:pt x="131292" y="3560"/>
                    <a:pt x="131137" y="3611"/>
                    <a:pt x="131034" y="3663"/>
                  </a:cubicBezTo>
                  <a:cubicBezTo>
                    <a:pt x="130673" y="3818"/>
                    <a:pt x="130415" y="4024"/>
                    <a:pt x="130157" y="4334"/>
                  </a:cubicBezTo>
                  <a:cubicBezTo>
                    <a:pt x="130054" y="4488"/>
                    <a:pt x="129847" y="4591"/>
                    <a:pt x="129693" y="4746"/>
                  </a:cubicBezTo>
                  <a:cubicBezTo>
                    <a:pt x="129331" y="4901"/>
                    <a:pt x="129022" y="5107"/>
                    <a:pt x="128712" y="5314"/>
                  </a:cubicBezTo>
                  <a:cubicBezTo>
                    <a:pt x="128454" y="5520"/>
                    <a:pt x="128197" y="5675"/>
                    <a:pt x="127939" y="5830"/>
                  </a:cubicBezTo>
                  <a:lnTo>
                    <a:pt x="127784" y="5933"/>
                  </a:lnTo>
                  <a:cubicBezTo>
                    <a:pt x="127526" y="6036"/>
                    <a:pt x="127320" y="6191"/>
                    <a:pt x="127062" y="6294"/>
                  </a:cubicBezTo>
                  <a:cubicBezTo>
                    <a:pt x="126907" y="6345"/>
                    <a:pt x="126804" y="6345"/>
                    <a:pt x="126649" y="6345"/>
                  </a:cubicBezTo>
                  <a:lnTo>
                    <a:pt x="125978" y="6345"/>
                  </a:lnTo>
                  <a:cubicBezTo>
                    <a:pt x="125669" y="6397"/>
                    <a:pt x="125359" y="6449"/>
                    <a:pt x="125050" y="6552"/>
                  </a:cubicBezTo>
                  <a:lnTo>
                    <a:pt x="124792" y="6655"/>
                  </a:lnTo>
                  <a:lnTo>
                    <a:pt x="123657" y="7016"/>
                  </a:lnTo>
                  <a:lnTo>
                    <a:pt x="123244" y="7171"/>
                  </a:lnTo>
                  <a:cubicBezTo>
                    <a:pt x="122677" y="7429"/>
                    <a:pt x="122058" y="7584"/>
                    <a:pt x="121439" y="7738"/>
                  </a:cubicBezTo>
                  <a:cubicBezTo>
                    <a:pt x="121284" y="7790"/>
                    <a:pt x="121129" y="7841"/>
                    <a:pt x="120923" y="7841"/>
                  </a:cubicBezTo>
                  <a:cubicBezTo>
                    <a:pt x="120510" y="7893"/>
                    <a:pt x="120046" y="8048"/>
                    <a:pt x="119633" y="8254"/>
                  </a:cubicBezTo>
                  <a:cubicBezTo>
                    <a:pt x="119375" y="8409"/>
                    <a:pt x="119117" y="8615"/>
                    <a:pt x="118911" y="8822"/>
                  </a:cubicBezTo>
                  <a:cubicBezTo>
                    <a:pt x="118704" y="9028"/>
                    <a:pt x="118446" y="9183"/>
                    <a:pt x="118240" y="9338"/>
                  </a:cubicBezTo>
                  <a:cubicBezTo>
                    <a:pt x="117982" y="9389"/>
                    <a:pt x="117776" y="9441"/>
                    <a:pt x="117518" y="9441"/>
                  </a:cubicBezTo>
                  <a:lnTo>
                    <a:pt x="117002" y="9441"/>
                  </a:lnTo>
                  <a:cubicBezTo>
                    <a:pt x="116796" y="9441"/>
                    <a:pt x="116589" y="9389"/>
                    <a:pt x="116383" y="9389"/>
                  </a:cubicBezTo>
                  <a:lnTo>
                    <a:pt x="116125" y="9389"/>
                  </a:lnTo>
                  <a:cubicBezTo>
                    <a:pt x="115558" y="9492"/>
                    <a:pt x="114939" y="9699"/>
                    <a:pt x="114474" y="10060"/>
                  </a:cubicBezTo>
                  <a:lnTo>
                    <a:pt x="114319" y="10163"/>
                  </a:lnTo>
                  <a:cubicBezTo>
                    <a:pt x="113752" y="10421"/>
                    <a:pt x="113133" y="10576"/>
                    <a:pt x="112514" y="10576"/>
                  </a:cubicBezTo>
                  <a:cubicBezTo>
                    <a:pt x="111792" y="10679"/>
                    <a:pt x="111069" y="10885"/>
                    <a:pt x="110347" y="11143"/>
                  </a:cubicBezTo>
                  <a:cubicBezTo>
                    <a:pt x="110141" y="11246"/>
                    <a:pt x="109934" y="11349"/>
                    <a:pt x="109728" y="11453"/>
                  </a:cubicBezTo>
                  <a:lnTo>
                    <a:pt x="109470" y="11556"/>
                  </a:lnTo>
                  <a:cubicBezTo>
                    <a:pt x="109315" y="11659"/>
                    <a:pt x="109109" y="11711"/>
                    <a:pt x="108903" y="11762"/>
                  </a:cubicBezTo>
                  <a:cubicBezTo>
                    <a:pt x="108748" y="11762"/>
                    <a:pt x="108645" y="11814"/>
                    <a:pt x="108542" y="11814"/>
                  </a:cubicBezTo>
                  <a:cubicBezTo>
                    <a:pt x="108232" y="11917"/>
                    <a:pt x="107923" y="12020"/>
                    <a:pt x="107665" y="12123"/>
                  </a:cubicBezTo>
                  <a:cubicBezTo>
                    <a:pt x="107304" y="12278"/>
                    <a:pt x="106942" y="12381"/>
                    <a:pt x="106581" y="12433"/>
                  </a:cubicBezTo>
                  <a:cubicBezTo>
                    <a:pt x="106323" y="12433"/>
                    <a:pt x="106065" y="12484"/>
                    <a:pt x="105807" y="12536"/>
                  </a:cubicBezTo>
                  <a:cubicBezTo>
                    <a:pt x="105343" y="12588"/>
                    <a:pt x="104879" y="12639"/>
                    <a:pt x="104415" y="12639"/>
                  </a:cubicBezTo>
                  <a:lnTo>
                    <a:pt x="103125" y="12639"/>
                  </a:lnTo>
                  <a:cubicBezTo>
                    <a:pt x="102506" y="12639"/>
                    <a:pt x="101938" y="12794"/>
                    <a:pt x="101371" y="12846"/>
                  </a:cubicBezTo>
                  <a:cubicBezTo>
                    <a:pt x="101287" y="12846"/>
                    <a:pt x="101185" y="12844"/>
                    <a:pt x="101074" y="12844"/>
                  </a:cubicBezTo>
                  <a:cubicBezTo>
                    <a:pt x="100574" y="12844"/>
                    <a:pt x="99880" y="12878"/>
                    <a:pt x="99669" y="13258"/>
                  </a:cubicBezTo>
                  <a:cubicBezTo>
                    <a:pt x="99617" y="13516"/>
                    <a:pt x="99565" y="13826"/>
                    <a:pt x="99565" y="14084"/>
                  </a:cubicBezTo>
                  <a:cubicBezTo>
                    <a:pt x="99638" y="14200"/>
                    <a:pt x="99838" y="14242"/>
                    <a:pt x="100096" y="14242"/>
                  </a:cubicBezTo>
                  <a:cubicBezTo>
                    <a:pt x="100755" y="14242"/>
                    <a:pt x="101797" y="13966"/>
                    <a:pt x="102093" y="13929"/>
                  </a:cubicBezTo>
                  <a:cubicBezTo>
                    <a:pt x="102506" y="13877"/>
                    <a:pt x="102867" y="13877"/>
                    <a:pt x="103280" y="13826"/>
                  </a:cubicBezTo>
                  <a:lnTo>
                    <a:pt x="104466" y="13826"/>
                  </a:lnTo>
                  <a:cubicBezTo>
                    <a:pt x="104776" y="13826"/>
                    <a:pt x="105137" y="13826"/>
                    <a:pt x="105446" y="13774"/>
                  </a:cubicBezTo>
                  <a:lnTo>
                    <a:pt x="106065" y="13723"/>
                  </a:lnTo>
                  <a:cubicBezTo>
                    <a:pt x="106633" y="13671"/>
                    <a:pt x="107149" y="13568"/>
                    <a:pt x="107665" y="13413"/>
                  </a:cubicBezTo>
                  <a:lnTo>
                    <a:pt x="108077" y="13258"/>
                  </a:lnTo>
                  <a:cubicBezTo>
                    <a:pt x="108232" y="13207"/>
                    <a:pt x="108387" y="13103"/>
                    <a:pt x="108542" y="13052"/>
                  </a:cubicBezTo>
                  <a:cubicBezTo>
                    <a:pt x="108748" y="13000"/>
                    <a:pt x="108903" y="13000"/>
                    <a:pt x="109058" y="12949"/>
                  </a:cubicBezTo>
                  <a:cubicBezTo>
                    <a:pt x="109264" y="12897"/>
                    <a:pt x="109419" y="12897"/>
                    <a:pt x="109573" y="12846"/>
                  </a:cubicBezTo>
                  <a:cubicBezTo>
                    <a:pt x="109831" y="12742"/>
                    <a:pt x="110089" y="12639"/>
                    <a:pt x="110296" y="12484"/>
                  </a:cubicBezTo>
                  <a:lnTo>
                    <a:pt x="110450" y="12433"/>
                  </a:lnTo>
                  <a:cubicBezTo>
                    <a:pt x="110708" y="12278"/>
                    <a:pt x="111018" y="12175"/>
                    <a:pt x="111327" y="12072"/>
                  </a:cubicBezTo>
                  <a:lnTo>
                    <a:pt x="111534" y="12020"/>
                  </a:lnTo>
                  <a:cubicBezTo>
                    <a:pt x="111946" y="11917"/>
                    <a:pt x="112359" y="11814"/>
                    <a:pt x="112823" y="11762"/>
                  </a:cubicBezTo>
                  <a:lnTo>
                    <a:pt x="113494" y="11659"/>
                  </a:lnTo>
                  <a:cubicBezTo>
                    <a:pt x="113855" y="11607"/>
                    <a:pt x="114165" y="11556"/>
                    <a:pt x="114526" y="11401"/>
                  </a:cubicBezTo>
                  <a:cubicBezTo>
                    <a:pt x="114732" y="11298"/>
                    <a:pt x="114939" y="11195"/>
                    <a:pt x="115145" y="11040"/>
                  </a:cubicBezTo>
                  <a:lnTo>
                    <a:pt x="115351" y="10885"/>
                  </a:lnTo>
                  <a:cubicBezTo>
                    <a:pt x="115712" y="10679"/>
                    <a:pt x="116125" y="10576"/>
                    <a:pt x="116538" y="10576"/>
                  </a:cubicBezTo>
                  <a:lnTo>
                    <a:pt x="117466" y="10576"/>
                  </a:lnTo>
                  <a:cubicBezTo>
                    <a:pt x="117530" y="10581"/>
                    <a:pt x="117593" y="10584"/>
                    <a:pt x="117657" y="10584"/>
                  </a:cubicBezTo>
                  <a:cubicBezTo>
                    <a:pt x="118221" y="10584"/>
                    <a:pt x="118809" y="10384"/>
                    <a:pt x="119272" y="10060"/>
                  </a:cubicBezTo>
                  <a:cubicBezTo>
                    <a:pt x="119427" y="9957"/>
                    <a:pt x="119581" y="9802"/>
                    <a:pt x="119736" y="9647"/>
                  </a:cubicBezTo>
                  <a:cubicBezTo>
                    <a:pt x="119994" y="9441"/>
                    <a:pt x="120304" y="9234"/>
                    <a:pt x="120613" y="9080"/>
                  </a:cubicBezTo>
                  <a:cubicBezTo>
                    <a:pt x="120820" y="9080"/>
                    <a:pt x="120974" y="9028"/>
                    <a:pt x="121181" y="9028"/>
                  </a:cubicBezTo>
                  <a:lnTo>
                    <a:pt x="121490" y="8925"/>
                  </a:lnTo>
                  <a:cubicBezTo>
                    <a:pt x="121851" y="8873"/>
                    <a:pt x="122264" y="8770"/>
                    <a:pt x="122625" y="8615"/>
                  </a:cubicBezTo>
                  <a:cubicBezTo>
                    <a:pt x="123089" y="8461"/>
                    <a:pt x="123554" y="8306"/>
                    <a:pt x="124070" y="8151"/>
                  </a:cubicBezTo>
                  <a:lnTo>
                    <a:pt x="125101" y="7790"/>
                  </a:lnTo>
                  <a:cubicBezTo>
                    <a:pt x="125359" y="7687"/>
                    <a:pt x="125669" y="7584"/>
                    <a:pt x="125927" y="7532"/>
                  </a:cubicBezTo>
                  <a:lnTo>
                    <a:pt x="127010" y="7532"/>
                  </a:lnTo>
                  <a:cubicBezTo>
                    <a:pt x="127371" y="7480"/>
                    <a:pt x="127732" y="7326"/>
                    <a:pt x="128042" y="7119"/>
                  </a:cubicBezTo>
                  <a:lnTo>
                    <a:pt x="128145" y="7068"/>
                  </a:lnTo>
                  <a:cubicBezTo>
                    <a:pt x="128558" y="6861"/>
                    <a:pt x="128919" y="6655"/>
                    <a:pt x="129280" y="6397"/>
                  </a:cubicBezTo>
                  <a:cubicBezTo>
                    <a:pt x="129538" y="6191"/>
                    <a:pt x="129847" y="6036"/>
                    <a:pt x="130105" y="5830"/>
                  </a:cubicBezTo>
                  <a:cubicBezTo>
                    <a:pt x="130466" y="5675"/>
                    <a:pt x="130724" y="5468"/>
                    <a:pt x="130982" y="5211"/>
                  </a:cubicBezTo>
                  <a:lnTo>
                    <a:pt x="131137" y="5056"/>
                  </a:lnTo>
                  <a:cubicBezTo>
                    <a:pt x="131292" y="4901"/>
                    <a:pt x="131447" y="4798"/>
                    <a:pt x="131601" y="4695"/>
                  </a:cubicBezTo>
                  <a:lnTo>
                    <a:pt x="131859" y="4643"/>
                  </a:lnTo>
                  <a:cubicBezTo>
                    <a:pt x="132066" y="4591"/>
                    <a:pt x="132220" y="4540"/>
                    <a:pt x="132427" y="4437"/>
                  </a:cubicBezTo>
                  <a:cubicBezTo>
                    <a:pt x="132891" y="4334"/>
                    <a:pt x="133046" y="3766"/>
                    <a:pt x="132736" y="3405"/>
                  </a:cubicBezTo>
                  <a:cubicBezTo>
                    <a:pt x="132659" y="3270"/>
                    <a:pt x="132547" y="3222"/>
                    <a:pt x="132417" y="3222"/>
                  </a:cubicBezTo>
                  <a:close/>
                  <a:moveTo>
                    <a:pt x="47230" y="10911"/>
                  </a:moveTo>
                  <a:cubicBezTo>
                    <a:pt x="47101" y="10911"/>
                    <a:pt x="46972" y="10937"/>
                    <a:pt x="46843" y="10988"/>
                  </a:cubicBezTo>
                  <a:cubicBezTo>
                    <a:pt x="46533" y="11092"/>
                    <a:pt x="46224" y="11195"/>
                    <a:pt x="45914" y="11246"/>
                  </a:cubicBezTo>
                  <a:cubicBezTo>
                    <a:pt x="45708" y="11298"/>
                    <a:pt x="45501" y="11349"/>
                    <a:pt x="45295" y="11401"/>
                  </a:cubicBezTo>
                  <a:cubicBezTo>
                    <a:pt x="44779" y="11504"/>
                    <a:pt x="44315" y="11711"/>
                    <a:pt x="43851" y="12020"/>
                  </a:cubicBezTo>
                  <a:cubicBezTo>
                    <a:pt x="43489" y="12278"/>
                    <a:pt x="43025" y="12484"/>
                    <a:pt x="42561" y="12588"/>
                  </a:cubicBezTo>
                  <a:cubicBezTo>
                    <a:pt x="42303" y="12639"/>
                    <a:pt x="42045" y="12691"/>
                    <a:pt x="41787" y="12742"/>
                  </a:cubicBezTo>
                  <a:cubicBezTo>
                    <a:pt x="41529" y="12794"/>
                    <a:pt x="41168" y="12897"/>
                    <a:pt x="40807" y="13000"/>
                  </a:cubicBezTo>
                  <a:lnTo>
                    <a:pt x="39981" y="13207"/>
                  </a:lnTo>
                  <a:cubicBezTo>
                    <a:pt x="39208" y="13465"/>
                    <a:pt x="38434" y="13619"/>
                    <a:pt x="37608" y="13671"/>
                  </a:cubicBezTo>
                  <a:lnTo>
                    <a:pt x="37144" y="13619"/>
                  </a:lnTo>
                  <a:cubicBezTo>
                    <a:pt x="36938" y="13619"/>
                    <a:pt x="36680" y="13568"/>
                    <a:pt x="36474" y="13568"/>
                  </a:cubicBezTo>
                  <a:cubicBezTo>
                    <a:pt x="36319" y="13619"/>
                    <a:pt x="36164" y="13619"/>
                    <a:pt x="35958" y="13619"/>
                  </a:cubicBezTo>
                  <a:cubicBezTo>
                    <a:pt x="35545" y="13723"/>
                    <a:pt x="35132" y="13826"/>
                    <a:pt x="34668" y="13929"/>
                  </a:cubicBezTo>
                  <a:lnTo>
                    <a:pt x="34255" y="14084"/>
                  </a:lnTo>
                  <a:cubicBezTo>
                    <a:pt x="33688" y="14238"/>
                    <a:pt x="33120" y="14342"/>
                    <a:pt x="32553" y="14445"/>
                  </a:cubicBezTo>
                  <a:lnTo>
                    <a:pt x="31676" y="14445"/>
                  </a:lnTo>
                  <a:cubicBezTo>
                    <a:pt x="31418" y="14496"/>
                    <a:pt x="31212" y="14600"/>
                    <a:pt x="30954" y="14703"/>
                  </a:cubicBezTo>
                  <a:cubicBezTo>
                    <a:pt x="30438" y="14961"/>
                    <a:pt x="29922" y="15115"/>
                    <a:pt x="29406" y="15219"/>
                  </a:cubicBezTo>
                  <a:lnTo>
                    <a:pt x="29045" y="15322"/>
                  </a:lnTo>
                  <a:cubicBezTo>
                    <a:pt x="28581" y="15425"/>
                    <a:pt x="28065" y="15477"/>
                    <a:pt x="27600" y="15528"/>
                  </a:cubicBezTo>
                  <a:cubicBezTo>
                    <a:pt x="27394" y="15528"/>
                    <a:pt x="27136" y="15477"/>
                    <a:pt x="26930" y="15425"/>
                  </a:cubicBezTo>
                  <a:cubicBezTo>
                    <a:pt x="26672" y="15322"/>
                    <a:pt x="26414" y="15270"/>
                    <a:pt x="26156" y="15270"/>
                  </a:cubicBezTo>
                  <a:lnTo>
                    <a:pt x="18469" y="15270"/>
                  </a:lnTo>
                  <a:cubicBezTo>
                    <a:pt x="18057" y="15270"/>
                    <a:pt x="17025" y="15477"/>
                    <a:pt x="17077" y="16096"/>
                  </a:cubicBezTo>
                  <a:cubicBezTo>
                    <a:pt x="17121" y="16361"/>
                    <a:pt x="17307" y="16437"/>
                    <a:pt x="17530" y="16437"/>
                  </a:cubicBezTo>
                  <a:cubicBezTo>
                    <a:pt x="17827" y="16437"/>
                    <a:pt x="18189" y="16302"/>
                    <a:pt x="18366" y="16302"/>
                  </a:cubicBezTo>
                  <a:cubicBezTo>
                    <a:pt x="18573" y="16302"/>
                    <a:pt x="18727" y="16354"/>
                    <a:pt x="18882" y="16354"/>
                  </a:cubicBezTo>
                  <a:cubicBezTo>
                    <a:pt x="19243" y="16405"/>
                    <a:pt x="19604" y="16405"/>
                    <a:pt x="19965" y="16405"/>
                  </a:cubicBezTo>
                  <a:lnTo>
                    <a:pt x="26001" y="16405"/>
                  </a:lnTo>
                  <a:cubicBezTo>
                    <a:pt x="26259" y="16405"/>
                    <a:pt x="26466" y="16457"/>
                    <a:pt x="26672" y="16560"/>
                  </a:cubicBezTo>
                  <a:cubicBezTo>
                    <a:pt x="26930" y="16663"/>
                    <a:pt x="27239" y="16663"/>
                    <a:pt x="27549" y="16663"/>
                  </a:cubicBezTo>
                  <a:lnTo>
                    <a:pt x="27652" y="16663"/>
                  </a:lnTo>
                  <a:cubicBezTo>
                    <a:pt x="28168" y="16663"/>
                    <a:pt x="28735" y="16611"/>
                    <a:pt x="29303" y="16457"/>
                  </a:cubicBezTo>
                  <a:lnTo>
                    <a:pt x="29561" y="16405"/>
                  </a:lnTo>
                  <a:cubicBezTo>
                    <a:pt x="30077" y="16302"/>
                    <a:pt x="30541" y="16199"/>
                    <a:pt x="31005" y="15992"/>
                  </a:cubicBezTo>
                  <a:lnTo>
                    <a:pt x="31263" y="15889"/>
                  </a:lnTo>
                  <a:cubicBezTo>
                    <a:pt x="31418" y="15786"/>
                    <a:pt x="31573" y="15734"/>
                    <a:pt x="31727" y="15683"/>
                  </a:cubicBezTo>
                  <a:cubicBezTo>
                    <a:pt x="31882" y="15631"/>
                    <a:pt x="32037" y="15631"/>
                    <a:pt x="32192" y="15631"/>
                  </a:cubicBezTo>
                  <a:lnTo>
                    <a:pt x="32553" y="15631"/>
                  </a:lnTo>
                  <a:cubicBezTo>
                    <a:pt x="33120" y="15580"/>
                    <a:pt x="33688" y="15477"/>
                    <a:pt x="34255" y="15322"/>
                  </a:cubicBezTo>
                  <a:cubicBezTo>
                    <a:pt x="34513" y="15270"/>
                    <a:pt x="34771" y="15167"/>
                    <a:pt x="34977" y="15115"/>
                  </a:cubicBezTo>
                  <a:cubicBezTo>
                    <a:pt x="35287" y="15012"/>
                    <a:pt x="35648" y="14909"/>
                    <a:pt x="35958" y="14857"/>
                  </a:cubicBezTo>
                  <a:cubicBezTo>
                    <a:pt x="36112" y="14806"/>
                    <a:pt x="36319" y="14806"/>
                    <a:pt x="36474" y="14806"/>
                  </a:cubicBezTo>
                  <a:lnTo>
                    <a:pt x="37712" y="14806"/>
                  </a:lnTo>
                  <a:cubicBezTo>
                    <a:pt x="38589" y="14754"/>
                    <a:pt x="39517" y="14600"/>
                    <a:pt x="40343" y="14290"/>
                  </a:cubicBezTo>
                  <a:lnTo>
                    <a:pt x="40858" y="14135"/>
                  </a:lnTo>
                  <a:cubicBezTo>
                    <a:pt x="41220" y="14032"/>
                    <a:pt x="41581" y="13980"/>
                    <a:pt x="41942" y="13929"/>
                  </a:cubicBezTo>
                  <a:cubicBezTo>
                    <a:pt x="42716" y="13826"/>
                    <a:pt x="43489" y="13568"/>
                    <a:pt x="44212" y="13207"/>
                  </a:cubicBezTo>
                  <a:lnTo>
                    <a:pt x="44470" y="13052"/>
                  </a:lnTo>
                  <a:cubicBezTo>
                    <a:pt x="44831" y="12794"/>
                    <a:pt x="45243" y="12588"/>
                    <a:pt x="45605" y="12484"/>
                  </a:cubicBezTo>
                  <a:cubicBezTo>
                    <a:pt x="45811" y="12433"/>
                    <a:pt x="46017" y="12381"/>
                    <a:pt x="46172" y="12381"/>
                  </a:cubicBezTo>
                  <a:cubicBezTo>
                    <a:pt x="46636" y="12278"/>
                    <a:pt x="47049" y="12175"/>
                    <a:pt x="47462" y="12020"/>
                  </a:cubicBezTo>
                  <a:lnTo>
                    <a:pt x="47720" y="11865"/>
                  </a:lnTo>
                  <a:cubicBezTo>
                    <a:pt x="47823" y="11814"/>
                    <a:pt x="47978" y="11762"/>
                    <a:pt x="47978" y="11607"/>
                  </a:cubicBezTo>
                  <a:cubicBezTo>
                    <a:pt x="47978" y="11401"/>
                    <a:pt x="47926" y="11246"/>
                    <a:pt x="47823" y="11092"/>
                  </a:cubicBezTo>
                  <a:cubicBezTo>
                    <a:pt x="47771" y="11040"/>
                    <a:pt x="47668" y="10988"/>
                    <a:pt x="47616" y="10988"/>
                  </a:cubicBezTo>
                  <a:cubicBezTo>
                    <a:pt x="47488" y="10937"/>
                    <a:pt x="47359" y="10911"/>
                    <a:pt x="47230" y="10911"/>
                  </a:cubicBezTo>
                  <a:close/>
                  <a:moveTo>
                    <a:pt x="117312" y="12691"/>
                  </a:moveTo>
                  <a:cubicBezTo>
                    <a:pt x="117002" y="12691"/>
                    <a:pt x="116641" y="12742"/>
                    <a:pt x="116331" y="12846"/>
                  </a:cubicBezTo>
                  <a:lnTo>
                    <a:pt x="115970" y="12949"/>
                  </a:lnTo>
                  <a:cubicBezTo>
                    <a:pt x="115661" y="13000"/>
                    <a:pt x="115403" y="13103"/>
                    <a:pt x="115145" y="13258"/>
                  </a:cubicBezTo>
                  <a:lnTo>
                    <a:pt x="114887" y="13361"/>
                  </a:lnTo>
                  <a:cubicBezTo>
                    <a:pt x="114835" y="13413"/>
                    <a:pt x="114732" y="13465"/>
                    <a:pt x="114681" y="13465"/>
                  </a:cubicBezTo>
                  <a:cubicBezTo>
                    <a:pt x="114655" y="13490"/>
                    <a:pt x="114629" y="13503"/>
                    <a:pt x="114603" y="13503"/>
                  </a:cubicBezTo>
                  <a:cubicBezTo>
                    <a:pt x="114577" y="13503"/>
                    <a:pt x="114552" y="13490"/>
                    <a:pt x="114526" y="13465"/>
                  </a:cubicBezTo>
                  <a:lnTo>
                    <a:pt x="113855" y="13465"/>
                  </a:lnTo>
                  <a:cubicBezTo>
                    <a:pt x="113546" y="13465"/>
                    <a:pt x="113236" y="13516"/>
                    <a:pt x="112927" y="13619"/>
                  </a:cubicBezTo>
                  <a:cubicBezTo>
                    <a:pt x="112669" y="13671"/>
                    <a:pt x="112411" y="13671"/>
                    <a:pt x="112153" y="13671"/>
                  </a:cubicBezTo>
                  <a:lnTo>
                    <a:pt x="111534" y="13671"/>
                  </a:lnTo>
                  <a:cubicBezTo>
                    <a:pt x="111276" y="13671"/>
                    <a:pt x="110966" y="13671"/>
                    <a:pt x="110657" y="13774"/>
                  </a:cubicBezTo>
                  <a:cubicBezTo>
                    <a:pt x="110347" y="13826"/>
                    <a:pt x="110089" y="13929"/>
                    <a:pt x="109831" y="14135"/>
                  </a:cubicBezTo>
                  <a:cubicBezTo>
                    <a:pt x="109522" y="14342"/>
                    <a:pt x="109161" y="14496"/>
                    <a:pt x="108851" y="14600"/>
                  </a:cubicBezTo>
                  <a:cubicBezTo>
                    <a:pt x="108593" y="14651"/>
                    <a:pt x="108387" y="14703"/>
                    <a:pt x="108129" y="14754"/>
                  </a:cubicBezTo>
                  <a:cubicBezTo>
                    <a:pt x="107613" y="14806"/>
                    <a:pt x="107097" y="14961"/>
                    <a:pt x="106633" y="15167"/>
                  </a:cubicBezTo>
                  <a:cubicBezTo>
                    <a:pt x="106478" y="15219"/>
                    <a:pt x="106375" y="15322"/>
                    <a:pt x="106272" y="15373"/>
                  </a:cubicBezTo>
                  <a:cubicBezTo>
                    <a:pt x="106065" y="15477"/>
                    <a:pt x="105859" y="15580"/>
                    <a:pt x="105601" y="15631"/>
                  </a:cubicBezTo>
                  <a:cubicBezTo>
                    <a:pt x="105395" y="15734"/>
                    <a:pt x="105137" y="15734"/>
                    <a:pt x="104879" y="15734"/>
                  </a:cubicBezTo>
                  <a:lnTo>
                    <a:pt x="104363" y="15734"/>
                  </a:lnTo>
                  <a:cubicBezTo>
                    <a:pt x="103950" y="15734"/>
                    <a:pt x="103538" y="15838"/>
                    <a:pt x="103125" y="15941"/>
                  </a:cubicBezTo>
                  <a:cubicBezTo>
                    <a:pt x="102970" y="15992"/>
                    <a:pt x="102815" y="16044"/>
                    <a:pt x="102609" y="16147"/>
                  </a:cubicBezTo>
                  <a:cubicBezTo>
                    <a:pt x="102403" y="16199"/>
                    <a:pt x="102196" y="16302"/>
                    <a:pt x="101990" y="16302"/>
                  </a:cubicBezTo>
                  <a:cubicBezTo>
                    <a:pt x="101835" y="16302"/>
                    <a:pt x="101680" y="16302"/>
                    <a:pt x="101526" y="16250"/>
                  </a:cubicBezTo>
                  <a:lnTo>
                    <a:pt x="101216" y="16199"/>
                  </a:lnTo>
                  <a:cubicBezTo>
                    <a:pt x="100855" y="16096"/>
                    <a:pt x="100442" y="16096"/>
                    <a:pt x="100081" y="16096"/>
                  </a:cubicBezTo>
                  <a:lnTo>
                    <a:pt x="99926" y="16096"/>
                  </a:lnTo>
                  <a:cubicBezTo>
                    <a:pt x="99514" y="16096"/>
                    <a:pt x="99101" y="16096"/>
                    <a:pt x="98637" y="16147"/>
                  </a:cubicBezTo>
                  <a:cubicBezTo>
                    <a:pt x="98224" y="16199"/>
                    <a:pt x="97915" y="16199"/>
                    <a:pt x="97502" y="16199"/>
                  </a:cubicBezTo>
                  <a:cubicBezTo>
                    <a:pt x="97158" y="16199"/>
                    <a:pt x="96778" y="16020"/>
                    <a:pt x="96482" y="16020"/>
                  </a:cubicBezTo>
                  <a:cubicBezTo>
                    <a:pt x="96423" y="16020"/>
                    <a:pt x="96367" y="16027"/>
                    <a:pt x="96315" y="16044"/>
                  </a:cubicBezTo>
                  <a:cubicBezTo>
                    <a:pt x="96006" y="16302"/>
                    <a:pt x="95851" y="16715"/>
                    <a:pt x="95954" y="17076"/>
                  </a:cubicBezTo>
                  <a:cubicBezTo>
                    <a:pt x="96057" y="17282"/>
                    <a:pt x="96522" y="17282"/>
                    <a:pt x="96728" y="17282"/>
                  </a:cubicBezTo>
                  <a:cubicBezTo>
                    <a:pt x="97038" y="17334"/>
                    <a:pt x="97295" y="17334"/>
                    <a:pt x="97553" y="17334"/>
                  </a:cubicBezTo>
                  <a:lnTo>
                    <a:pt x="99772" y="17334"/>
                  </a:lnTo>
                  <a:cubicBezTo>
                    <a:pt x="99901" y="17321"/>
                    <a:pt x="100033" y="17314"/>
                    <a:pt x="100167" y="17314"/>
                  </a:cubicBezTo>
                  <a:cubicBezTo>
                    <a:pt x="100571" y="17314"/>
                    <a:pt x="100997" y="17372"/>
                    <a:pt x="101423" y="17488"/>
                  </a:cubicBezTo>
                  <a:cubicBezTo>
                    <a:pt x="101577" y="17540"/>
                    <a:pt x="101784" y="17540"/>
                    <a:pt x="101990" y="17540"/>
                  </a:cubicBezTo>
                  <a:lnTo>
                    <a:pt x="102351" y="17540"/>
                  </a:lnTo>
                  <a:cubicBezTo>
                    <a:pt x="102557" y="17488"/>
                    <a:pt x="102815" y="17437"/>
                    <a:pt x="103073" y="17334"/>
                  </a:cubicBezTo>
                  <a:cubicBezTo>
                    <a:pt x="103228" y="17230"/>
                    <a:pt x="103383" y="17179"/>
                    <a:pt x="103538" y="17127"/>
                  </a:cubicBezTo>
                  <a:cubicBezTo>
                    <a:pt x="103899" y="17076"/>
                    <a:pt x="104260" y="17024"/>
                    <a:pt x="104569" y="17024"/>
                  </a:cubicBezTo>
                  <a:lnTo>
                    <a:pt x="104879" y="17024"/>
                  </a:lnTo>
                  <a:cubicBezTo>
                    <a:pt x="105292" y="17024"/>
                    <a:pt x="105704" y="16973"/>
                    <a:pt x="106117" y="16818"/>
                  </a:cubicBezTo>
                  <a:cubicBezTo>
                    <a:pt x="106323" y="16715"/>
                    <a:pt x="106530" y="16611"/>
                    <a:pt x="106736" y="16508"/>
                  </a:cubicBezTo>
                  <a:lnTo>
                    <a:pt x="106994" y="16354"/>
                  </a:lnTo>
                  <a:cubicBezTo>
                    <a:pt x="107355" y="16199"/>
                    <a:pt x="107716" y="16096"/>
                    <a:pt x="108077" y="16044"/>
                  </a:cubicBezTo>
                  <a:cubicBezTo>
                    <a:pt x="108903" y="15889"/>
                    <a:pt x="109677" y="15631"/>
                    <a:pt x="110347" y="15219"/>
                  </a:cubicBezTo>
                  <a:cubicBezTo>
                    <a:pt x="110554" y="15115"/>
                    <a:pt x="110760" y="15012"/>
                    <a:pt x="110966" y="15012"/>
                  </a:cubicBezTo>
                  <a:lnTo>
                    <a:pt x="112256" y="15012"/>
                  </a:lnTo>
                  <a:cubicBezTo>
                    <a:pt x="112514" y="14961"/>
                    <a:pt x="112823" y="14909"/>
                    <a:pt x="113133" y="14857"/>
                  </a:cubicBezTo>
                  <a:cubicBezTo>
                    <a:pt x="113236" y="14857"/>
                    <a:pt x="113391" y="14806"/>
                    <a:pt x="113494" y="14806"/>
                  </a:cubicBezTo>
                  <a:cubicBezTo>
                    <a:pt x="113520" y="14780"/>
                    <a:pt x="113546" y="14767"/>
                    <a:pt x="113571" y="14767"/>
                  </a:cubicBezTo>
                  <a:cubicBezTo>
                    <a:pt x="113597" y="14767"/>
                    <a:pt x="113623" y="14780"/>
                    <a:pt x="113649" y="14806"/>
                  </a:cubicBezTo>
                  <a:lnTo>
                    <a:pt x="114423" y="14806"/>
                  </a:lnTo>
                  <a:cubicBezTo>
                    <a:pt x="114577" y="14806"/>
                    <a:pt x="114732" y="14754"/>
                    <a:pt x="114887" y="14703"/>
                  </a:cubicBezTo>
                  <a:cubicBezTo>
                    <a:pt x="115093" y="14651"/>
                    <a:pt x="115248" y="14600"/>
                    <a:pt x="115403" y="14496"/>
                  </a:cubicBezTo>
                  <a:lnTo>
                    <a:pt x="115506" y="14445"/>
                  </a:lnTo>
                  <a:cubicBezTo>
                    <a:pt x="115712" y="14342"/>
                    <a:pt x="115970" y="14238"/>
                    <a:pt x="116177" y="14187"/>
                  </a:cubicBezTo>
                  <a:lnTo>
                    <a:pt x="116641" y="14084"/>
                  </a:lnTo>
                  <a:cubicBezTo>
                    <a:pt x="116950" y="13980"/>
                    <a:pt x="117312" y="13826"/>
                    <a:pt x="117569" y="13568"/>
                  </a:cubicBezTo>
                  <a:cubicBezTo>
                    <a:pt x="118085" y="13155"/>
                    <a:pt x="117982" y="12691"/>
                    <a:pt x="117312" y="12691"/>
                  </a:cubicBezTo>
                  <a:close/>
                  <a:moveTo>
                    <a:pt x="42819" y="8976"/>
                  </a:moveTo>
                  <a:lnTo>
                    <a:pt x="42664" y="9028"/>
                  </a:lnTo>
                  <a:cubicBezTo>
                    <a:pt x="42509" y="9131"/>
                    <a:pt x="42406" y="9183"/>
                    <a:pt x="42251" y="9338"/>
                  </a:cubicBezTo>
                  <a:cubicBezTo>
                    <a:pt x="41684" y="9699"/>
                    <a:pt x="41065" y="9905"/>
                    <a:pt x="40394" y="9957"/>
                  </a:cubicBezTo>
                  <a:lnTo>
                    <a:pt x="40188" y="10008"/>
                  </a:lnTo>
                  <a:cubicBezTo>
                    <a:pt x="39827" y="10060"/>
                    <a:pt x="39517" y="10111"/>
                    <a:pt x="39208" y="10163"/>
                  </a:cubicBezTo>
                  <a:cubicBezTo>
                    <a:pt x="38743" y="10163"/>
                    <a:pt x="38279" y="10266"/>
                    <a:pt x="37815" y="10369"/>
                  </a:cubicBezTo>
                  <a:cubicBezTo>
                    <a:pt x="37351" y="10472"/>
                    <a:pt x="36938" y="10679"/>
                    <a:pt x="36525" y="10937"/>
                  </a:cubicBezTo>
                  <a:cubicBezTo>
                    <a:pt x="36319" y="11092"/>
                    <a:pt x="36112" y="11195"/>
                    <a:pt x="35906" y="11298"/>
                  </a:cubicBezTo>
                  <a:cubicBezTo>
                    <a:pt x="35442" y="11453"/>
                    <a:pt x="34926" y="11556"/>
                    <a:pt x="34462" y="11607"/>
                  </a:cubicBezTo>
                  <a:lnTo>
                    <a:pt x="33843" y="11659"/>
                  </a:lnTo>
                  <a:cubicBezTo>
                    <a:pt x="33378" y="11711"/>
                    <a:pt x="33017" y="11814"/>
                    <a:pt x="32604" y="11917"/>
                  </a:cubicBezTo>
                  <a:cubicBezTo>
                    <a:pt x="32243" y="12020"/>
                    <a:pt x="31831" y="12123"/>
                    <a:pt x="31470" y="12175"/>
                  </a:cubicBezTo>
                  <a:lnTo>
                    <a:pt x="31108" y="12226"/>
                  </a:lnTo>
                  <a:cubicBezTo>
                    <a:pt x="30799" y="12278"/>
                    <a:pt x="30541" y="12278"/>
                    <a:pt x="30231" y="12330"/>
                  </a:cubicBezTo>
                  <a:cubicBezTo>
                    <a:pt x="30077" y="12381"/>
                    <a:pt x="29870" y="12433"/>
                    <a:pt x="29716" y="12484"/>
                  </a:cubicBezTo>
                  <a:cubicBezTo>
                    <a:pt x="29509" y="12536"/>
                    <a:pt x="29354" y="12588"/>
                    <a:pt x="29148" y="12639"/>
                  </a:cubicBezTo>
                  <a:lnTo>
                    <a:pt x="27549" y="12639"/>
                  </a:lnTo>
                  <a:cubicBezTo>
                    <a:pt x="27342" y="12639"/>
                    <a:pt x="27136" y="12691"/>
                    <a:pt x="26930" y="12691"/>
                  </a:cubicBezTo>
                  <a:cubicBezTo>
                    <a:pt x="26672" y="12742"/>
                    <a:pt x="26414" y="12846"/>
                    <a:pt x="26208" y="12949"/>
                  </a:cubicBezTo>
                  <a:lnTo>
                    <a:pt x="25950" y="13052"/>
                  </a:lnTo>
                  <a:cubicBezTo>
                    <a:pt x="25692" y="13155"/>
                    <a:pt x="25485" y="13155"/>
                    <a:pt x="25227" y="13155"/>
                  </a:cubicBezTo>
                  <a:lnTo>
                    <a:pt x="24299" y="13155"/>
                  </a:lnTo>
                  <a:cubicBezTo>
                    <a:pt x="24092" y="13155"/>
                    <a:pt x="23886" y="13155"/>
                    <a:pt x="23680" y="13207"/>
                  </a:cubicBezTo>
                  <a:lnTo>
                    <a:pt x="23370" y="13258"/>
                  </a:lnTo>
                  <a:cubicBezTo>
                    <a:pt x="23061" y="13310"/>
                    <a:pt x="22751" y="13310"/>
                    <a:pt x="22442" y="13361"/>
                  </a:cubicBezTo>
                  <a:cubicBezTo>
                    <a:pt x="21668" y="13413"/>
                    <a:pt x="20946" y="13413"/>
                    <a:pt x="20172" y="13413"/>
                  </a:cubicBezTo>
                  <a:lnTo>
                    <a:pt x="16045" y="13413"/>
                  </a:lnTo>
                  <a:cubicBezTo>
                    <a:pt x="15632" y="13465"/>
                    <a:pt x="15219" y="13516"/>
                    <a:pt x="14807" y="13619"/>
                  </a:cubicBezTo>
                  <a:cubicBezTo>
                    <a:pt x="14446" y="13723"/>
                    <a:pt x="14033" y="13774"/>
                    <a:pt x="13620" y="13826"/>
                  </a:cubicBezTo>
                  <a:cubicBezTo>
                    <a:pt x="13465" y="13826"/>
                    <a:pt x="13259" y="13877"/>
                    <a:pt x="13053" y="13929"/>
                  </a:cubicBezTo>
                  <a:cubicBezTo>
                    <a:pt x="12898" y="13980"/>
                    <a:pt x="12692" y="14032"/>
                    <a:pt x="12485" y="14032"/>
                  </a:cubicBezTo>
                  <a:lnTo>
                    <a:pt x="11557" y="14032"/>
                  </a:lnTo>
                  <a:cubicBezTo>
                    <a:pt x="11247" y="14032"/>
                    <a:pt x="10989" y="14084"/>
                    <a:pt x="10731" y="14135"/>
                  </a:cubicBezTo>
                  <a:cubicBezTo>
                    <a:pt x="10576" y="14135"/>
                    <a:pt x="10422" y="14187"/>
                    <a:pt x="10267" y="14238"/>
                  </a:cubicBezTo>
                  <a:cubicBezTo>
                    <a:pt x="9906" y="14290"/>
                    <a:pt x="9493" y="14342"/>
                    <a:pt x="9080" y="14393"/>
                  </a:cubicBezTo>
                  <a:lnTo>
                    <a:pt x="7945" y="14393"/>
                  </a:lnTo>
                  <a:cubicBezTo>
                    <a:pt x="7884" y="14384"/>
                    <a:pt x="7820" y="14380"/>
                    <a:pt x="7756" y="14380"/>
                  </a:cubicBezTo>
                  <a:cubicBezTo>
                    <a:pt x="7444" y="14380"/>
                    <a:pt x="7110" y="14480"/>
                    <a:pt x="6811" y="14651"/>
                  </a:cubicBezTo>
                  <a:lnTo>
                    <a:pt x="6656" y="14754"/>
                  </a:lnTo>
                  <a:cubicBezTo>
                    <a:pt x="6553" y="14806"/>
                    <a:pt x="6501" y="14806"/>
                    <a:pt x="6398" y="14857"/>
                  </a:cubicBezTo>
                  <a:lnTo>
                    <a:pt x="5830" y="14857"/>
                  </a:lnTo>
                  <a:cubicBezTo>
                    <a:pt x="5572" y="14909"/>
                    <a:pt x="5315" y="15012"/>
                    <a:pt x="5057" y="15115"/>
                  </a:cubicBezTo>
                  <a:cubicBezTo>
                    <a:pt x="4953" y="15219"/>
                    <a:pt x="4850" y="15270"/>
                    <a:pt x="4747" y="15270"/>
                  </a:cubicBezTo>
                  <a:lnTo>
                    <a:pt x="4128" y="15477"/>
                  </a:lnTo>
                  <a:cubicBezTo>
                    <a:pt x="3870" y="15528"/>
                    <a:pt x="3612" y="15631"/>
                    <a:pt x="3354" y="15734"/>
                  </a:cubicBezTo>
                  <a:lnTo>
                    <a:pt x="3148" y="15786"/>
                  </a:lnTo>
                  <a:cubicBezTo>
                    <a:pt x="2787" y="15889"/>
                    <a:pt x="2426" y="16044"/>
                    <a:pt x="2064" y="16199"/>
                  </a:cubicBezTo>
                  <a:cubicBezTo>
                    <a:pt x="1755" y="16405"/>
                    <a:pt x="1445" y="16508"/>
                    <a:pt x="1136" y="16611"/>
                  </a:cubicBezTo>
                  <a:cubicBezTo>
                    <a:pt x="723" y="16663"/>
                    <a:pt x="1" y="16663"/>
                    <a:pt x="53" y="17230"/>
                  </a:cubicBezTo>
                  <a:cubicBezTo>
                    <a:pt x="106" y="17654"/>
                    <a:pt x="444" y="17779"/>
                    <a:pt x="831" y="17779"/>
                  </a:cubicBezTo>
                  <a:cubicBezTo>
                    <a:pt x="1197" y="17779"/>
                    <a:pt x="1607" y="17667"/>
                    <a:pt x="1858" y="17592"/>
                  </a:cubicBezTo>
                  <a:cubicBezTo>
                    <a:pt x="2064" y="17488"/>
                    <a:pt x="2322" y="17385"/>
                    <a:pt x="2477" y="17282"/>
                  </a:cubicBezTo>
                  <a:cubicBezTo>
                    <a:pt x="2632" y="17179"/>
                    <a:pt x="2787" y="17127"/>
                    <a:pt x="2890" y="17076"/>
                  </a:cubicBezTo>
                  <a:cubicBezTo>
                    <a:pt x="3251" y="16921"/>
                    <a:pt x="3561" y="16818"/>
                    <a:pt x="3922" y="16715"/>
                  </a:cubicBezTo>
                  <a:lnTo>
                    <a:pt x="4025" y="16663"/>
                  </a:lnTo>
                  <a:cubicBezTo>
                    <a:pt x="4180" y="16611"/>
                    <a:pt x="4334" y="16611"/>
                    <a:pt x="4489" y="16560"/>
                  </a:cubicBezTo>
                  <a:cubicBezTo>
                    <a:pt x="4747" y="16508"/>
                    <a:pt x="5057" y="16405"/>
                    <a:pt x="5315" y="16302"/>
                  </a:cubicBezTo>
                  <a:lnTo>
                    <a:pt x="5624" y="16147"/>
                  </a:lnTo>
                  <a:cubicBezTo>
                    <a:pt x="5779" y="16044"/>
                    <a:pt x="5985" y="15992"/>
                    <a:pt x="6192" y="15992"/>
                  </a:cubicBezTo>
                  <a:lnTo>
                    <a:pt x="6346" y="15992"/>
                  </a:lnTo>
                  <a:cubicBezTo>
                    <a:pt x="6656" y="15992"/>
                    <a:pt x="6965" y="15889"/>
                    <a:pt x="7223" y="15734"/>
                  </a:cubicBezTo>
                  <a:cubicBezTo>
                    <a:pt x="7430" y="15580"/>
                    <a:pt x="7739" y="15528"/>
                    <a:pt x="7997" y="15528"/>
                  </a:cubicBezTo>
                  <a:lnTo>
                    <a:pt x="9184" y="15528"/>
                  </a:lnTo>
                  <a:cubicBezTo>
                    <a:pt x="9751" y="15528"/>
                    <a:pt x="10319" y="15425"/>
                    <a:pt x="10886" y="15270"/>
                  </a:cubicBezTo>
                  <a:lnTo>
                    <a:pt x="11608" y="15115"/>
                  </a:lnTo>
                  <a:lnTo>
                    <a:pt x="12640" y="15115"/>
                  </a:lnTo>
                  <a:cubicBezTo>
                    <a:pt x="12898" y="15115"/>
                    <a:pt x="13156" y="15064"/>
                    <a:pt x="13362" y="15012"/>
                  </a:cubicBezTo>
                  <a:cubicBezTo>
                    <a:pt x="13517" y="14961"/>
                    <a:pt x="13672" y="14961"/>
                    <a:pt x="13827" y="14909"/>
                  </a:cubicBezTo>
                  <a:cubicBezTo>
                    <a:pt x="14239" y="14909"/>
                    <a:pt x="14652" y="14806"/>
                    <a:pt x="15065" y="14703"/>
                  </a:cubicBezTo>
                  <a:cubicBezTo>
                    <a:pt x="15477" y="14651"/>
                    <a:pt x="15838" y="14548"/>
                    <a:pt x="16200" y="14548"/>
                  </a:cubicBezTo>
                  <a:cubicBezTo>
                    <a:pt x="16509" y="14496"/>
                    <a:pt x="16767" y="14496"/>
                    <a:pt x="17077" y="14496"/>
                  </a:cubicBezTo>
                  <a:lnTo>
                    <a:pt x="17850" y="14445"/>
                  </a:lnTo>
                  <a:lnTo>
                    <a:pt x="21307" y="14445"/>
                  </a:lnTo>
                  <a:cubicBezTo>
                    <a:pt x="22132" y="14445"/>
                    <a:pt x="22958" y="14393"/>
                    <a:pt x="23783" y="14290"/>
                  </a:cubicBezTo>
                  <a:lnTo>
                    <a:pt x="25227" y="14290"/>
                  </a:lnTo>
                  <a:cubicBezTo>
                    <a:pt x="25537" y="14290"/>
                    <a:pt x="25846" y="14290"/>
                    <a:pt x="26104" y="14187"/>
                  </a:cubicBezTo>
                  <a:cubicBezTo>
                    <a:pt x="26311" y="14135"/>
                    <a:pt x="26517" y="14084"/>
                    <a:pt x="26672" y="13980"/>
                  </a:cubicBezTo>
                  <a:cubicBezTo>
                    <a:pt x="26827" y="13929"/>
                    <a:pt x="26930" y="13877"/>
                    <a:pt x="27085" y="13826"/>
                  </a:cubicBezTo>
                  <a:lnTo>
                    <a:pt x="29200" y="13826"/>
                  </a:lnTo>
                  <a:cubicBezTo>
                    <a:pt x="29509" y="13774"/>
                    <a:pt x="29767" y="13723"/>
                    <a:pt x="30025" y="13671"/>
                  </a:cubicBezTo>
                  <a:lnTo>
                    <a:pt x="30386" y="13568"/>
                  </a:lnTo>
                  <a:cubicBezTo>
                    <a:pt x="30696" y="13516"/>
                    <a:pt x="31057" y="13413"/>
                    <a:pt x="31418" y="13413"/>
                  </a:cubicBezTo>
                  <a:cubicBezTo>
                    <a:pt x="31882" y="13361"/>
                    <a:pt x="32347" y="13258"/>
                    <a:pt x="32811" y="13155"/>
                  </a:cubicBezTo>
                  <a:cubicBezTo>
                    <a:pt x="33585" y="12949"/>
                    <a:pt x="34358" y="12846"/>
                    <a:pt x="35132" y="12742"/>
                  </a:cubicBezTo>
                  <a:cubicBezTo>
                    <a:pt x="35493" y="12691"/>
                    <a:pt x="35906" y="12588"/>
                    <a:pt x="36267" y="12484"/>
                  </a:cubicBezTo>
                  <a:cubicBezTo>
                    <a:pt x="36628" y="12330"/>
                    <a:pt x="36938" y="12123"/>
                    <a:pt x="37247" y="11969"/>
                  </a:cubicBezTo>
                  <a:lnTo>
                    <a:pt x="37351" y="11865"/>
                  </a:lnTo>
                  <a:cubicBezTo>
                    <a:pt x="37918" y="11556"/>
                    <a:pt x="38537" y="11401"/>
                    <a:pt x="39208" y="11401"/>
                  </a:cubicBezTo>
                  <a:lnTo>
                    <a:pt x="39724" y="11298"/>
                  </a:lnTo>
                  <a:cubicBezTo>
                    <a:pt x="40601" y="11195"/>
                    <a:pt x="41478" y="10988"/>
                    <a:pt x="42355" y="10679"/>
                  </a:cubicBezTo>
                  <a:cubicBezTo>
                    <a:pt x="42561" y="10576"/>
                    <a:pt x="42767" y="10472"/>
                    <a:pt x="42974" y="10318"/>
                  </a:cubicBezTo>
                  <a:lnTo>
                    <a:pt x="43077" y="10215"/>
                  </a:lnTo>
                  <a:cubicBezTo>
                    <a:pt x="43335" y="10008"/>
                    <a:pt x="43747" y="9750"/>
                    <a:pt x="43644" y="9389"/>
                  </a:cubicBezTo>
                  <a:cubicBezTo>
                    <a:pt x="43644" y="9183"/>
                    <a:pt x="43489" y="9028"/>
                    <a:pt x="43283" y="9028"/>
                  </a:cubicBezTo>
                  <a:lnTo>
                    <a:pt x="43025" y="89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g34921e0cf68_0_118"/>
          <p:cNvGrpSpPr/>
          <p:nvPr/>
        </p:nvGrpSpPr>
        <p:grpSpPr>
          <a:xfrm flipH="1">
            <a:off x="7960767" y="-274143"/>
            <a:ext cx="1175765" cy="2845881"/>
            <a:chOff x="2558975" y="937450"/>
            <a:chExt cx="1496075" cy="3621175"/>
          </a:xfrm>
        </p:grpSpPr>
        <p:sp>
          <p:nvSpPr>
            <p:cNvPr id="88" name="Google Shape;88;g34921e0cf68_0_118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4921e0cf68_0_118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34921e0cf68_0_118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34921e0cf68_0_118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34921e0cf68_0_118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34921e0cf68_0_118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34921e0cf68_0_118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34921e0cf68_0_118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34921e0cf68_0_118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4921e0cf68_0_118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4921e0cf68_0_118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4921e0cf68_0_118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4921e0cf68_0_118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4921e0cf68_0_118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4921e0cf68_0_118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34921e0cf68_0_118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4921e0cf68_0_118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4921e0cf68_0_118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4921e0cf68_0_118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4921e0cf68_0_118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4921e0cf68_0_118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4921e0cf68_0_118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4921e0cf68_0_118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4921e0cf68_0_118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4921e0cf68_0_118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34921e0cf68_0_118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14" name="Google Shape;114;g34921e0cf68_0_118"/>
          <p:cNvSpPr txBox="1"/>
          <p:nvPr>
            <p:ph idx="1" type="body"/>
          </p:nvPr>
        </p:nvSpPr>
        <p:spPr>
          <a:xfrm>
            <a:off x="720000" y="1152475"/>
            <a:ext cx="77523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g34921e0cf68_0_789"/>
          <p:cNvGrpSpPr/>
          <p:nvPr/>
        </p:nvGrpSpPr>
        <p:grpSpPr>
          <a:xfrm>
            <a:off x="-931552" y="3013438"/>
            <a:ext cx="10946001" cy="3325291"/>
            <a:chOff x="-931552" y="3013438"/>
            <a:chExt cx="10946001" cy="3325291"/>
          </a:xfrm>
        </p:grpSpPr>
        <p:sp>
          <p:nvSpPr>
            <p:cNvPr id="796" name="Google Shape;796;g34921e0cf68_0_789"/>
            <p:cNvSpPr/>
            <p:nvPr/>
          </p:nvSpPr>
          <p:spPr>
            <a:xfrm flipH="1" rot="-5225784">
              <a:off x="2912116" y="2830975"/>
              <a:ext cx="972134" cy="4038518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4921e0cf68_0_789"/>
            <p:cNvSpPr/>
            <p:nvPr/>
          </p:nvSpPr>
          <p:spPr>
            <a:xfrm flipH="1">
              <a:off x="3776173" y="4375025"/>
              <a:ext cx="3428127" cy="1492109"/>
            </a:xfrm>
            <a:custGeom>
              <a:rect b="b" l="l" r="r" t="t"/>
              <a:pathLst>
                <a:path extrusionOk="0" h="85951" w="16565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4921e0cf68_0_789"/>
            <p:cNvSpPr/>
            <p:nvPr/>
          </p:nvSpPr>
          <p:spPr>
            <a:xfrm flipH="1">
              <a:off x="3375426" y="3130088"/>
              <a:ext cx="5725499" cy="2025173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9" name="Google Shape;799;g34921e0cf68_0_789"/>
            <p:cNvGrpSpPr/>
            <p:nvPr/>
          </p:nvGrpSpPr>
          <p:grpSpPr>
            <a:xfrm>
              <a:off x="-931552" y="3162918"/>
              <a:ext cx="3403127" cy="3175812"/>
              <a:chOff x="-931552" y="3162918"/>
              <a:chExt cx="3403127" cy="3175812"/>
            </a:xfrm>
          </p:grpSpPr>
          <p:sp>
            <p:nvSpPr>
              <p:cNvPr id="800" name="Google Shape;800;g34921e0cf68_0_789"/>
              <p:cNvSpPr/>
              <p:nvPr/>
            </p:nvSpPr>
            <p:spPr>
              <a:xfrm flipH="1" rot="1812861">
                <a:off x="-590279" y="3705450"/>
                <a:ext cx="2720581" cy="2090747"/>
              </a:xfrm>
              <a:custGeom>
                <a:rect b="b" l="l" r="r" t="t"/>
                <a:pathLst>
                  <a:path extrusionOk="0" h="86188" w="112152">
                    <a:moveTo>
                      <a:pt x="85897" y="1"/>
                    </a:moveTo>
                    <a:cubicBezTo>
                      <a:pt x="85845" y="1"/>
                      <a:pt x="85792" y="3"/>
                      <a:pt x="85739" y="7"/>
                    </a:cubicBezTo>
                    <a:cubicBezTo>
                      <a:pt x="85172" y="111"/>
                      <a:pt x="84656" y="317"/>
                      <a:pt x="84191" y="575"/>
                    </a:cubicBezTo>
                    <a:cubicBezTo>
                      <a:pt x="83572" y="781"/>
                      <a:pt x="83056" y="1142"/>
                      <a:pt x="82644" y="1607"/>
                    </a:cubicBezTo>
                    <a:cubicBezTo>
                      <a:pt x="82386" y="1916"/>
                      <a:pt x="82128" y="2174"/>
                      <a:pt x="81818" y="2380"/>
                    </a:cubicBezTo>
                    <a:cubicBezTo>
                      <a:pt x="81406" y="2587"/>
                      <a:pt x="80993" y="2742"/>
                      <a:pt x="80580" y="2845"/>
                    </a:cubicBezTo>
                    <a:cubicBezTo>
                      <a:pt x="79858" y="3000"/>
                      <a:pt x="79239" y="3361"/>
                      <a:pt x="78517" y="3515"/>
                    </a:cubicBezTo>
                    <a:cubicBezTo>
                      <a:pt x="76969" y="3980"/>
                      <a:pt x="75576" y="4805"/>
                      <a:pt x="74029" y="5373"/>
                    </a:cubicBezTo>
                    <a:cubicBezTo>
                      <a:pt x="73358" y="5631"/>
                      <a:pt x="72687" y="5888"/>
                      <a:pt x="71965" y="6095"/>
                    </a:cubicBezTo>
                    <a:cubicBezTo>
                      <a:pt x="71294" y="6301"/>
                      <a:pt x="70417" y="6404"/>
                      <a:pt x="69695" y="6611"/>
                    </a:cubicBezTo>
                    <a:cubicBezTo>
                      <a:pt x="69128" y="6869"/>
                      <a:pt x="68560" y="7178"/>
                      <a:pt x="68096" y="7539"/>
                    </a:cubicBezTo>
                    <a:cubicBezTo>
                      <a:pt x="67425" y="7849"/>
                      <a:pt x="66755" y="8107"/>
                      <a:pt x="66032" y="8313"/>
                    </a:cubicBezTo>
                    <a:cubicBezTo>
                      <a:pt x="64794" y="8829"/>
                      <a:pt x="63917" y="9654"/>
                      <a:pt x="62886" y="10377"/>
                    </a:cubicBezTo>
                    <a:cubicBezTo>
                      <a:pt x="61648" y="11254"/>
                      <a:pt x="60255" y="11924"/>
                      <a:pt x="58810" y="12337"/>
                    </a:cubicBezTo>
                    <a:cubicBezTo>
                      <a:pt x="58062" y="12492"/>
                      <a:pt x="57301" y="12492"/>
                      <a:pt x="56540" y="12492"/>
                    </a:cubicBezTo>
                    <a:cubicBezTo>
                      <a:pt x="55779" y="12492"/>
                      <a:pt x="55018" y="12492"/>
                      <a:pt x="54270" y="12646"/>
                    </a:cubicBezTo>
                    <a:cubicBezTo>
                      <a:pt x="53445" y="12801"/>
                      <a:pt x="52620" y="13008"/>
                      <a:pt x="51794" y="13162"/>
                    </a:cubicBezTo>
                    <a:cubicBezTo>
                      <a:pt x="50969" y="13317"/>
                      <a:pt x="50092" y="13420"/>
                      <a:pt x="49266" y="13575"/>
                    </a:cubicBezTo>
                    <a:cubicBezTo>
                      <a:pt x="47616" y="13936"/>
                      <a:pt x="45913" y="14349"/>
                      <a:pt x="44262" y="14762"/>
                    </a:cubicBezTo>
                    <a:cubicBezTo>
                      <a:pt x="42560" y="15123"/>
                      <a:pt x="40961" y="15226"/>
                      <a:pt x="39362" y="15690"/>
                    </a:cubicBezTo>
                    <a:cubicBezTo>
                      <a:pt x="37969" y="16154"/>
                      <a:pt x="36679" y="16825"/>
                      <a:pt x="35493" y="17651"/>
                    </a:cubicBezTo>
                    <a:cubicBezTo>
                      <a:pt x="34925" y="18012"/>
                      <a:pt x="34409" y="18476"/>
                      <a:pt x="33893" y="18940"/>
                    </a:cubicBezTo>
                    <a:cubicBezTo>
                      <a:pt x="33274" y="19456"/>
                      <a:pt x="32604" y="19920"/>
                      <a:pt x="31985" y="20385"/>
                    </a:cubicBezTo>
                    <a:cubicBezTo>
                      <a:pt x="31417" y="20901"/>
                      <a:pt x="30798" y="21313"/>
                      <a:pt x="30127" y="21623"/>
                    </a:cubicBezTo>
                    <a:cubicBezTo>
                      <a:pt x="29457" y="21778"/>
                      <a:pt x="28786" y="21984"/>
                      <a:pt x="28167" y="22293"/>
                    </a:cubicBezTo>
                    <a:cubicBezTo>
                      <a:pt x="26671" y="23119"/>
                      <a:pt x="25020" y="23532"/>
                      <a:pt x="23318" y="23583"/>
                    </a:cubicBezTo>
                    <a:cubicBezTo>
                      <a:pt x="22544" y="23635"/>
                      <a:pt x="21822" y="23738"/>
                      <a:pt x="21100" y="23841"/>
                    </a:cubicBezTo>
                    <a:cubicBezTo>
                      <a:pt x="20274" y="24151"/>
                      <a:pt x="19397" y="24305"/>
                      <a:pt x="18520" y="24409"/>
                    </a:cubicBezTo>
                    <a:cubicBezTo>
                      <a:pt x="17901" y="24409"/>
                      <a:pt x="17282" y="24563"/>
                      <a:pt x="16715" y="24873"/>
                    </a:cubicBezTo>
                    <a:cubicBezTo>
                      <a:pt x="15992" y="25234"/>
                      <a:pt x="15373" y="25698"/>
                      <a:pt x="14651" y="25956"/>
                    </a:cubicBezTo>
                    <a:cubicBezTo>
                      <a:pt x="13207" y="26575"/>
                      <a:pt x="11659" y="26833"/>
                      <a:pt x="10215" y="27452"/>
                    </a:cubicBezTo>
                    <a:cubicBezTo>
                      <a:pt x="9957" y="27555"/>
                      <a:pt x="9699" y="27710"/>
                      <a:pt x="9441" y="27865"/>
                    </a:cubicBezTo>
                    <a:cubicBezTo>
                      <a:pt x="9441" y="27865"/>
                      <a:pt x="9395" y="27842"/>
                      <a:pt x="9349" y="27842"/>
                    </a:cubicBezTo>
                    <a:cubicBezTo>
                      <a:pt x="9326" y="27842"/>
                      <a:pt x="9303" y="27848"/>
                      <a:pt x="9286" y="27865"/>
                    </a:cubicBezTo>
                    <a:cubicBezTo>
                      <a:pt x="9131" y="28123"/>
                      <a:pt x="8822" y="28071"/>
                      <a:pt x="8564" y="28123"/>
                    </a:cubicBezTo>
                    <a:cubicBezTo>
                      <a:pt x="8306" y="28174"/>
                      <a:pt x="7893" y="28278"/>
                      <a:pt x="7584" y="28381"/>
                    </a:cubicBezTo>
                    <a:cubicBezTo>
                      <a:pt x="7274" y="28432"/>
                      <a:pt x="7016" y="28536"/>
                      <a:pt x="6707" y="28587"/>
                    </a:cubicBezTo>
                    <a:lnTo>
                      <a:pt x="5778" y="28587"/>
                    </a:lnTo>
                    <a:cubicBezTo>
                      <a:pt x="5314" y="28587"/>
                      <a:pt x="4901" y="28793"/>
                      <a:pt x="4591" y="29103"/>
                    </a:cubicBezTo>
                    <a:cubicBezTo>
                      <a:pt x="4334" y="29309"/>
                      <a:pt x="4127" y="29567"/>
                      <a:pt x="3921" y="29825"/>
                    </a:cubicBezTo>
                    <a:lnTo>
                      <a:pt x="3818" y="29928"/>
                    </a:lnTo>
                    <a:cubicBezTo>
                      <a:pt x="3457" y="29980"/>
                      <a:pt x="3095" y="29980"/>
                      <a:pt x="2683" y="29980"/>
                    </a:cubicBezTo>
                    <a:cubicBezTo>
                      <a:pt x="2012" y="30032"/>
                      <a:pt x="1341" y="30341"/>
                      <a:pt x="774" y="30805"/>
                    </a:cubicBezTo>
                    <a:cubicBezTo>
                      <a:pt x="413" y="31063"/>
                      <a:pt x="0" y="31476"/>
                      <a:pt x="103" y="31940"/>
                    </a:cubicBezTo>
                    <a:cubicBezTo>
                      <a:pt x="258" y="32405"/>
                      <a:pt x="568" y="32817"/>
                      <a:pt x="1032" y="33024"/>
                    </a:cubicBezTo>
                    <a:cubicBezTo>
                      <a:pt x="2167" y="33694"/>
                      <a:pt x="3353" y="34210"/>
                      <a:pt x="4643" y="34623"/>
                    </a:cubicBezTo>
                    <a:cubicBezTo>
                      <a:pt x="5572" y="35087"/>
                      <a:pt x="6552" y="35603"/>
                      <a:pt x="7429" y="36171"/>
                    </a:cubicBezTo>
                    <a:cubicBezTo>
                      <a:pt x="8461" y="36841"/>
                      <a:pt x="9544" y="37254"/>
                      <a:pt x="10576" y="37873"/>
                    </a:cubicBezTo>
                    <a:cubicBezTo>
                      <a:pt x="11659" y="38440"/>
                      <a:pt x="12691" y="39059"/>
                      <a:pt x="13774" y="39679"/>
                    </a:cubicBezTo>
                    <a:cubicBezTo>
                      <a:pt x="14857" y="40246"/>
                      <a:pt x="15941" y="40762"/>
                      <a:pt x="17024" y="41329"/>
                    </a:cubicBezTo>
                    <a:cubicBezTo>
                      <a:pt x="18107" y="41845"/>
                      <a:pt x="19191" y="42567"/>
                      <a:pt x="20171" y="43393"/>
                    </a:cubicBezTo>
                    <a:cubicBezTo>
                      <a:pt x="20945" y="44115"/>
                      <a:pt x="21615" y="44941"/>
                      <a:pt x="22492" y="45560"/>
                    </a:cubicBezTo>
                    <a:cubicBezTo>
                      <a:pt x="24453" y="47056"/>
                      <a:pt x="26619" y="48036"/>
                      <a:pt x="28683" y="49325"/>
                    </a:cubicBezTo>
                    <a:cubicBezTo>
                      <a:pt x="30798" y="50667"/>
                      <a:pt x="33016" y="51853"/>
                      <a:pt x="35338" y="52885"/>
                    </a:cubicBezTo>
                    <a:cubicBezTo>
                      <a:pt x="37556" y="53814"/>
                      <a:pt x="39723" y="54949"/>
                      <a:pt x="41786" y="56290"/>
                    </a:cubicBezTo>
                    <a:cubicBezTo>
                      <a:pt x="42251" y="56599"/>
                      <a:pt x="42715" y="56909"/>
                      <a:pt x="43179" y="57167"/>
                    </a:cubicBezTo>
                    <a:cubicBezTo>
                      <a:pt x="43747" y="57425"/>
                      <a:pt x="44262" y="57786"/>
                      <a:pt x="44778" y="58147"/>
                    </a:cubicBezTo>
                    <a:cubicBezTo>
                      <a:pt x="45655" y="58869"/>
                      <a:pt x="46429" y="59695"/>
                      <a:pt x="47358" y="60365"/>
                    </a:cubicBezTo>
                    <a:cubicBezTo>
                      <a:pt x="49266" y="61758"/>
                      <a:pt x="51382" y="63048"/>
                      <a:pt x="53393" y="64338"/>
                    </a:cubicBezTo>
                    <a:cubicBezTo>
                      <a:pt x="55509" y="65730"/>
                      <a:pt x="57830" y="66865"/>
                      <a:pt x="59945" y="68207"/>
                    </a:cubicBezTo>
                    <a:cubicBezTo>
                      <a:pt x="60977" y="68877"/>
                      <a:pt x="61854" y="69754"/>
                      <a:pt x="62937" y="70425"/>
                    </a:cubicBezTo>
                    <a:cubicBezTo>
                      <a:pt x="64021" y="71096"/>
                      <a:pt x="65001" y="71560"/>
                      <a:pt x="65929" y="72231"/>
                    </a:cubicBezTo>
                    <a:cubicBezTo>
                      <a:pt x="66909" y="72901"/>
                      <a:pt x="67890" y="73469"/>
                      <a:pt x="68921" y="73933"/>
                    </a:cubicBezTo>
                    <a:cubicBezTo>
                      <a:pt x="69953" y="74397"/>
                      <a:pt x="70985" y="74707"/>
                      <a:pt x="72017" y="75068"/>
                    </a:cubicBezTo>
                    <a:cubicBezTo>
                      <a:pt x="74287" y="75893"/>
                      <a:pt x="76453" y="76925"/>
                      <a:pt x="78671" y="77802"/>
                    </a:cubicBezTo>
                    <a:cubicBezTo>
                      <a:pt x="79239" y="78008"/>
                      <a:pt x="79806" y="78215"/>
                      <a:pt x="80374" y="78369"/>
                    </a:cubicBezTo>
                    <a:cubicBezTo>
                      <a:pt x="80993" y="78576"/>
                      <a:pt x="81560" y="78885"/>
                      <a:pt x="82128" y="79143"/>
                    </a:cubicBezTo>
                    <a:cubicBezTo>
                      <a:pt x="83211" y="79556"/>
                      <a:pt x="84346" y="79917"/>
                      <a:pt x="85533" y="80227"/>
                    </a:cubicBezTo>
                    <a:cubicBezTo>
                      <a:pt x="87854" y="80949"/>
                      <a:pt x="90176" y="81723"/>
                      <a:pt x="92549" y="82342"/>
                    </a:cubicBezTo>
                    <a:cubicBezTo>
                      <a:pt x="94922" y="83012"/>
                      <a:pt x="97398" y="83322"/>
                      <a:pt x="99771" y="83889"/>
                    </a:cubicBezTo>
                    <a:cubicBezTo>
                      <a:pt x="101009" y="84199"/>
                      <a:pt x="102247" y="84457"/>
                      <a:pt x="103485" y="84612"/>
                    </a:cubicBezTo>
                    <a:cubicBezTo>
                      <a:pt x="104672" y="84766"/>
                      <a:pt x="105807" y="85076"/>
                      <a:pt x="106890" y="85540"/>
                    </a:cubicBezTo>
                    <a:cubicBezTo>
                      <a:pt x="107457" y="85864"/>
                      <a:pt x="108087" y="86188"/>
                      <a:pt x="108755" y="86188"/>
                    </a:cubicBezTo>
                    <a:cubicBezTo>
                      <a:pt x="108939" y="86188"/>
                      <a:pt x="109126" y="86163"/>
                      <a:pt x="109315" y="86108"/>
                    </a:cubicBezTo>
                    <a:cubicBezTo>
                      <a:pt x="109366" y="86056"/>
                      <a:pt x="109366" y="86056"/>
                      <a:pt x="109366" y="86004"/>
                    </a:cubicBezTo>
                    <a:cubicBezTo>
                      <a:pt x="109573" y="84405"/>
                      <a:pt x="110140" y="82858"/>
                      <a:pt x="110140" y="81207"/>
                    </a:cubicBezTo>
                    <a:lnTo>
                      <a:pt x="110140" y="78834"/>
                    </a:lnTo>
                    <a:cubicBezTo>
                      <a:pt x="110243" y="77957"/>
                      <a:pt x="110398" y="77080"/>
                      <a:pt x="110604" y="76254"/>
                    </a:cubicBezTo>
                    <a:cubicBezTo>
                      <a:pt x="110759" y="75532"/>
                      <a:pt x="110811" y="74758"/>
                      <a:pt x="110914" y="74036"/>
                    </a:cubicBezTo>
                    <a:cubicBezTo>
                      <a:pt x="111017" y="73211"/>
                      <a:pt x="111327" y="72385"/>
                      <a:pt x="111481" y="71457"/>
                    </a:cubicBezTo>
                    <a:cubicBezTo>
                      <a:pt x="111739" y="69909"/>
                      <a:pt x="111894" y="68310"/>
                      <a:pt x="111997" y="66711"/>
                    </a:cubicBezTo>
                    <a:cubicBezTo>
                      <a:pt x="112152" y="65060"/>
                      <a:pt x="112100" y="63409"/>
                      <a:pt x="111842" y="61758"/>
                    </a:cubicBezTo>
                    <a:cubicBezTo>
                      <a:pt x="111481" y="60056"/>
                      <a:pt x="111327" y="58353"/>
                      <a:pt x="111275" y="56651"/>
                    </a:cubicBezTo>
                    <a:cubicBezTo>
                      <a:pt x="111275" y="55000"/>
                      <a:pt x="110811" y="53401"/>
                      <a:pt x="110862" y="51750"/>
                    </a:cubicBezTo>
                    <a:cubicBezTo>
                      <a:pt x="110914" y="50976"/>
                      <a:pt x="110862" y="50202"/>
                      <a:pt x="110811" y="49429"/>
                    </a:cubicBezTo>
                    <a:cubicBezTo>
                      <a:pt x="110707" y="48655"/>
                      <a:pt x="110604" y="47881"/>
                      <a:pt x="110501" y="47056"/>
                    </a:cubicBezTo>
                    <a:cubicBezTo>
                      <a:pt x="109934" y="43651"/>
                      <a:pt x="109573" y="40143"/>
                      <a:pt x="109418" y="36686"/>
                    </a:cubicBezTo>
                    <a:cubicBezTo>
                      <a:pt x="109366" y="34984"/>
                      <a:pt x="109315" y="33333"/>
                      <a:pt x="109160" y="31682"/>
                    </a:cubicBezTo>
                    <a:cubicBezTo>
                      <a:pt x="109005" y="30032"/>
                      <a:pt x="108953" y="28329"/>
                      <a:pt x="109108" y="26678"/>
                    </a:cubicBezTo>
                    <a:cubicBezTo>
                      <a:pt x="109263" y="24976"/>
                      <a:pt x="109366" y="23274"/>
                      <a:pt x="109366" y="21571"/>
                    </a:cubicBezTo>
                    <a:lnTo>
                      <a:pt x="109366" y="16258"/>
                    </a:lnTo>
                    <a:cubicBezTo>
                      <a:pt x="109366" y="15639"/>
                      <a:pt x="109418" y="14916"/>
                      <a:pt x="109366" y="14194"/>
                    </a:cubicBezTo>
                    <a:cubicBezTo>
                      <a:pt x="109315" y="13627"/>
                      <a:pt x="109108" y="13059"/>
                      <a:pt x="108850" y="12595"/>
                    </a:cubicBezTo>
                    <a:cubicBezTo>
                      <a:pt x="108747" y="12182"/>
                      <a:pt x="108541" y="11821"/>
                      <a:pt x="108231" y="11563"/>
                    </a:cubicBezTo>
                    <a:cubicBezTo>
                      <a:pt x="107891" y="11412"/>
                      <a:pt x="107524" y="11316"/>
                      <a:pt x="107129" y="11316"/>
                    </a:cubicBezTo>
                    <a:cubicBezTo>
                      <a:pt x="106984" y="11316"/>
                      <a:pt x="106836" y="11329"/>
                      <a:pt x="106684" y="11357"/>
                    </a:cubicBezTo>
                    <a:cubicBezTo>
                      <a:pt x="106017" y="11380"/>
                      <a:pt x="105279" y="11444"/>
                      <a:pt x="104538" y="11444"/>
                    </a:cubicBezTo>
                    <a:cubicBezTo>
                      <a:pt x="103615" y="11444"/>
                      <a:pt x="102687" y="11345"/>
                      <a:pt x="101886" y="10944"/>
                    </a:cubicBezTo>
                    <a:cubicBezTo>
                      <a:pt x="101319" y="10583"/>
                      <a:pt x="100751" y="10119"/>
                      <a:pt x="100287" y="9603"/>
                    </a:cubicBezTo>
                    <a:cubicBezTo>
                      <a:pt x="99719" y="9087"/>
                      <a:pt x="99152" y="8674"/>
                      <a:pt x="98481" y="8313"/>
                    </a:cubicBezTo>
                    <a:cubicBezTo>
                      <a:pt x="97914" y="7952"/>
                      <a:pt x="97295" y="7591"/>
                      <a:pt x="96779" y="7178"/>
                    </a:cubicBezTo>
                    <a:cubicBezTo>
                      <a:pt x="96057" y="6765"/>
                      <a:pt x="95437" y="6198"/>
                      <a:pt x="95025" y="5476"/>
                    </a:cubicBezTo>
                    <a:cubicBezTo>
                      <a:pt x="94509" y="4599"/>
                      <a:pt x="94045" y="3309"/>
                      <a:pt x="93013" y="2845"/>
                    </a:cubicBezTo>
                    <a:cubicBezTo>
                      <a:pt x="92394" y="2587"/>
                      <a:pt x="91672" y="2793"/>
                      <a:pt x="91053" y="2587"/>
                    </a:cubicBezTo>
                    <a:cubicBezTo>
                      <a:pt x="90279" y="2329"/>
                      <a:pt x="89505" y="1968"/>
                      <a:pt x="88783" y="1555"/>
                    </a:cubicBezTo>
                    <a:cubicBezTo>
                      <a:pt x="87896" y="1013"/>
                      <a:pt x="87009" y="1"/>
                      <a:pt x="85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34921e0cf68_0_789"/>
              <p:cNvSpPr/>
              <p:nvPr/>
            </p:nvSpPr>
            <p:spPr>
              <a:xfrm flipH="1">
                <a:off x="-845056" y="4262626"/>
                <a:ext cx="2286728" cy="305532"/>
              </a:xfrm>
              <a:custGeom>
                <a:rect b="b" l="l" r="r" t="t"/>
                <a:pathLst>
                  <a:path extrusionOk="0" h="17779" w="133046">
                    <a:moveTo>
                      <a:pt x="132427" y="0"/>
                    </a:moveTo>
                    <a:cubicBezTo>
                      <a:pt x="132324" y="52"/>
                      <a:pt x="132220" y="52"/>
                      <a:pt x="132169" y="155"/>
                    </a:cubicBezTo>
                    <a:cubicBezTo>
                      <a:pt x="131756" y="310"/>
                      <a:pt x="131343" y="722"/>
                      <a:pt x="131034" y="826"/>
                    </a:cubicBezTo>
                    <a:lnTo>
                      <a:pt x="130518" y="1083"/>
                    </a:lnTo>
                    <a:lnTo>
                      <a:pt x="130260" y="1238"/>
                    </a:lnTo>
                    <a:cubicBezTo>
                      <a:pt x="130054" y="1290"/>
                      <a:pt x="129899" y="1341"/>
                      <a:pt x="129693" y="1393"/>
                    </a:cubicBezTo>
                    <a:cubicBezTo>
                      <a:pt x="129589" y="1445"/>
                      <a:pt x="129435" y="1496"/>
                      <a:pt x="129331" y="1548"/>
                    </a:cubicBezTo>
                    <a:cubicBezTo>
                      <a:pt x="128970" y="1703"/>
                      <a:pt x="128661" y="1857"/>
                      <a:pt x="128403" y="2064"/>
                    </a:cubicBezTo>
                    <a:cubicBezTo>
                      <a:pt x="128197" y="2167"/>
                      <a:pt x="128042" y="2270"/>
                      <a:pt x="127887" y="2373"/>
                    </a:cubicBezTo>
                    <a:cubicBezTo>
                      <a:pt x="127268" y="2683"/>
                      <a:pt x="126701" y="3095"/>
                      <a:pt x="126236" y="3560"/>
                    </a:cubicBezTo>
                    <a:cubicBezTo>
                      <a:pt x="126133" y="3766"/>
                      <a:pt x="125978" y="3921"/>
                      <a:pt x="125772" y="4024"/>
                    </a:cubicBezTo>
                    <a:cubicBezTo>
                      <a:pt x="125617" y="4127"/>
                      <a:pt x="125462" y="4179"/>
                      <a:pt x="125256" y="4230"/>
                    </a:cubicBezTo>
                    <a:lnTo>
                      <a:pt x="124843" y="4385"/>
                    </a:lnTo>
                    <a:cubicBezTo>
                      <a:pt x="124431" y="4488"/>
                      <a:pt x="124018" y="4643"/>
                      <a:pt x="123605" y="4695"/>
                    </a:cubicBezTo>
                    <a:lnTo>
                      <a:pt x="122935" y="4849"/>
                    </a:lnTo>
                    <a:cubicBezTo>
                      <a:pt x="122625" y="4901"/>
                      <a:pt x="122316" y="5004"/>
                      <a:pt x="121954" y="5056"/>
                    </a:cubicBezTo>
                    <a:cubicBezTo>
                      <a:pt x="121697" y="5107"/>
                      <a:pt x="121439" y="5107"/>
                      <a:pt x="121181" y="5107"/>
                    </a:cubicBezTo>
                    <a:lnTo>
                      <a:pt x="120820" y="5107"/>
                    </a:lnTo>
                    <a:cubicBezTo>
                      <a:pt x="120458" y="5107"/>
                      <a:pt x="120149" y="5159"/>
                      <a:pt x="119788" y="5211"/>
                    </a:cubicBezTo>
                    <a:cubicBezTo>
                      <a:pt x="119530" y="5211"/>
                      <a:pt x="119272" y="5262"/>
                      <a:pt x="119014" y="5262"/>
                    </a:cubicBezTo>
                    <a:lnTo>
                      <a:pt x="118704" y="5262"/>
                    </a:lnTo>
                    <a:cubicBezTo>
                      <a:pt x="118395" y="5314"/>
                      <a:pt x="118085" y="5365"/>
                      <a:pt x="117776" y="5520"/>
                    </a:cubicBezTo>
                    <a:cubicBezTo>
                      <a:pt x="117518" y="5623"/>
                      <a:pt x="117260" y="5726"/>
                      <a:pt x="117002" y="5778"/>
                    </a:cubicBezTo>
                    <a:lnTo>
                      <a:pt x="116847" y="5778"/>
                    </a:lnTo>
                    <a:cubicBezTo>
                      <a:pt x="116228" y="5984"/>
                      <a:pt x="115558" y="6191"/>
                      <a:pt x="114939" y="6500"/>
                    </a:cubicBezTo>
                    <a:cubicBezTo>
                      <a:pt x="114371" y="6758"/>
                      <a:pt x="113855" y="7068"/>
                      <a:pt x="113442" y="7480"/>
                    </a:cubicBezTo>
                    <a:cubicBezTo>
                      <a:pt x="112978" y="7945"/>
                      <a:pt x="112462" y="8254"/>
                      <a:pt x="111843" y="8512"/>
                    </a:cubicBezTo>
                    <a:lnTo>
                      <a:pt x="111534" y="8615"/>
                    </a:lnTo>
                    <a:cubicBezTo>
                      <a:pt x="111379" y="8667"/>
                      <a:pt x="111173" y="8718"/>
                      <a:pt x="111018" y="8822"/>
                    </a:cubicBezTo>
                    <a:cubicBezTo>
                      <a:pt x="110657" y="8925"/>
                      <a:pt x="110347" y="9131"/>
                      <a:pt x="110089" y="9389"/>
                    </a:cubicBezTo>
                    <a:cubicBezTo>
                      <a:pt x="109883" y="9492"/>
                      <a:pt x="109677" y="9544"/>
                      <a:pt x="109419" y="9595"/>
                    </a:cubicBezTo>
                    <a:cubicBezTo>
                      <a:pt x="109212" y="9647"/>
                      <a:pt x="108954" y="9750"/>
                      <a:pt x="108696" y="9853"/>
                    </a:cubicBezTo>
                    <a:lnTo>
                      <a:pt x="108438" y="9957"/>
                    </a:lnTo>
                    <a:cubicBezTo>
                      <a:pt x="107923" y="10111"/>
                      <a:pt x="107407" y="10163"/>
                      <a:pt x="106891" y="10163"/>
                    </a:cubicBezTo>
                    <a:lnTo>
                      <a:pt x="106065" y="10163"/>
                    </a:lnTo>
                    <a:cubicBezTo>
                      <a:pt x="105756" y="10163"/>
                      <a:pt x="105395" y="10111"/>
                      <a:pt x="105085" y="10111"/>
                    </a:cubicBezTo>
                    <a:cubicBezTo>
                      <a:pt x="104827" y="10111"/>
                      <a:pt x="104569" y="10111"/>
                      <a:pt x="104311" y="10163"/>
                    </a:cubicBezTo>
                    <a:cubicBezTo>
                      <a:pt x="104002" y="10215"/>
                      <a:pt x="103641" y="10266"/>
                      <a:pt x="103331" y="10369"/>
                    </a:cubicBezTo>
                    <a:cubicBezTo>
                      <a:pt x="102970" y="10524"/>
                      <a:pt x="102609" y="10576"/>
                      <a:pt x="102196" y="10576"/>
                    </a:cubicBezTo>
                    <a:lnTo>
                      <a:pt x="101835" y="10627"/>
                    </a:lnTo>
                    <a:cubicBezTo>
                      <a:pt x="101474" y="11143"/>
                      <a:pt x="100855" y="11607"/>
                      <a:pt x="101835" y="11711"/>
                    </a:cubicBezTo>
                    <a:cubicBezTo>
                      <a:pt x="101977" y="11723"/>
                      <a:pt x="102119" y="11730"/>
                      <a:pt x="102260" y="11730"/>
                    </a:cubicBezTo>
                    <a:cubicBezTo>
                      <a:pt x="102683" y="11730"/>
                      <a:pt x="103099" y="11672"/>
                      <a:pt x="103486" y="11556"/>
                    </a:cubicBezTo>
                    <a:cubicBezTo>
                      <a:pt x="104053" y="11401"/>
                      <a:pt x="104673" y="11349"/>
                      <a:pt x="105240" y="11349"/>
                    </a:cubicBezTo>
                    <a:lnTo>
                      <a:pt x="106014" y="11349"/>
                    </a:lnTo>
                    <a:cubicBezTo>
                      <a:pt x="106375" y="11349"/>
                      <a:pt x="106684" y="11401"/>
                      <a:pt x="106994" y="11401"/>
                    </a:cubicBezTo>
                    <a:cubicBezTo>
                      <a:pt x="107252" y="11401"/>
                      <a:pt x="107510" y="11401"/>
                      <a:pt x="107716" y="11349"/>
                    </a:cubicBezTo>
                    <a:cubicBezTo>
                      <a:pt x="108181" y="11298"/>
                      <a:pt x="108593" y="11195"/>
                      <a:pt x="108954" y="11040"/>
                    </a:cubicBezTo>
                    <a:cubicBezTo>
                      <a:pt x="109212" y="10937"/>
                      <a:pt x="109522" y="10834"/>
                      <a:pt x="109780" y="10782"/>
                    </a:cubicBezTo>
                    <a:cubicBezTo>
                      <a:pt x="110089" y="10730"/>
                      <a:pt x="110347" y="10627"/>
                      <a:pt x="110605" y="10472"/>
                    </a:cubicBezTo>
                    <a:cubicBezTo>
                      <a:pt x="110708" y="10421"/>
                      <a:pt x="110811" y="10318"/>
                      <a:pt x="110915" y="10266"/>
                    </a:cubicBezTo>
                    <a:cubicBezTo>
                      <a:pt x="111069" y="10163"/>
                      <a:pt x="111224" y="10060"/>
                      <a:pt x="111379" y="9957"/>
                    </a:cubicBezTo>
                    <a:cubicBezTo>
                      <a:pt x="111585" y="9905"/>
                      <a:pt x="111792" y="9802"/>
                      <a:pt x="111998" y="9699"/>
                    </a:cubicBezTo>
                    <a:cubicBezTo>
                      <a:pt x="112462" y="9595"/>
                      <a:pt x="112875" y="9389"/>
                      <a:pt x="113236" y="9183"/>
                    </a:cubicBezTo>
                    <a:cubicBezTo>
                      <a:pt x="113494" y="9028"/>
                      <a:pt x="113752" y="8822"/>
                      <a:pt x="113958" y="8615"/>
                    </a:cubicBezTo>
                    <a:cubicBezTo>
                      <a:pt x="114062" y="8564"/>
                      <a:pt x="114216" y="8461"/>
                      <a:pt x="114319" y="8357"/>
                    </a:cubicBezTo>
                    <a:cubicBezTo>
                      <a:pt x="114423" y="8203"/>
                      <a:pt x="114577" y="8099"/>
                      <a:pt x="114681" y="7996"/>
                    </a:cubicBezTo>
                    <a:cubicBezTo>
                      <a:pt x="114939" y="7841"/>
                      <a:pt x="115145" y="7738"/>
                      <a:pt x="115351" y="7635"/>
                    </a:cubicBezTo>
                    <a:lnTo>
                      <a:pt x="115661" y="7480"/>
                    </a:lnTo>
                    <a:cubicBezTo>
                      <a:pt x="115919" y="7377"/>
                      <a:pt x="116125" y="7274"/>
                      <a:pt x="116383" y="7171"/>
                    </a:cubicBezTo>
                    <a:cubicBezTo>
                      <a:pt x="116641" y="7068"/>
                      <a:pt x="116950" y="7016"/>
                      <a:pt x="117208" y="6913"/>
                    </a:cubicBezTo>
                    <a:cubicBezTo>
                      <a:pt x="117466" y="6861"/>
                      <a:pt x="117931" y="6707"/>
                      <a:pt x="118292" y="6603"/>
                    </a:cubicBezTo>
                    <a:cubicBezTo>
                      <a:pt x="118443" y="6528"/>
                      <a:pt x="118621" y="6480"/>
                      <a:pt x="118787" y="6480"/>
                    </a:cubicBezTo>
                    <a:cubicBezTo>
                      <a:pt x="118848" y="6480"/>
                      <a:pt x="118907" y="6486"/>
                      <a:pt x="118962" y="6500"/>
                    </a:cubicBezTo>
                    <a:lnTo>
                      <a:pt x="119169" y="6500"/>
                    </a:lnTo>
                    <a:cubicBezTo>
                      <a:pt x="119375" y="6500"/>
                      <a:pt x="119633" y="6449"/>
                      <a:pt x="119839" y="6397"/>
                    </a:cubicBezTo>
                    <a:lnTo>
                      <a:pt x="120304" y="6345"/>
                    </a:lnTo>
                    <a:cubicBezTo>
                      <a:pt x="120562" y="6345"/>
                      <a:pt x="120768" y="6294"/>
                      <a:pt x="121026" y="6294"/>
                    </a:cubicBezTo>
                    <a:cubicBezTo>
                      <a:pt x="121490" y="6294"/>
                      <a:pt x="121954" y="6242"/>
                      <a:pt x="122419" y="6139"/>
                    </a:cubicBezTo>
                    <a:cubicBezTo>
                      <a:pt x="123141" y="6036"/>
                      <a:pt x="123812" y="5881"/>
                      <a:pt x="124482" y="5675"/>
                    </a:cubicBezTo>
                    <a:cubicBezTo>
                      <a:pt x="124740" y="5623"/>
                      <a:pt x="124947" y="5572"/>
                      <a:pt x="125153" y="5468"/>
                    </a:cubicBezTo>
                    <a:cubicBezTo>
                      <a:pt x="125256" y="5417"/>
                      <a:pt x="125359" y="5365"/>
                      <a:pt x="125462" y="5365"/>
                    </a:cubicBezTo>
                    <a:lnTo>
                      <a:pt x="125669" y="5314"/>
                    </a:lnTo>
                    <a:cubicBezTo>
                      <a:pt x="125927" y="5211"/>
                      <a:pt x="126185" y="5107"/>
                      <a:pt x="126391" y="4953"/>
                    </a:cubicBezTo>
                    <a:cubicBezTo>
                      <a:pt x="126649" y="4798"/>
                      <a:pt x="126855" y="4591"/>
                      <a:pt x="127062" y="4334"/>
                    </a:cubicBezTo>
                    <a:lnTo>
                      <a:pt x="127165" y="4230"/>
                    </a:lnTo>
                    <a:cubicBezTo>
                      <a:pt x="127371" y="3972"/>
                      <a:pt x="127578" y="3818"/>
                      <a:pt x="127887" y="3663"/>
                    </a:cubicBezTo>
                    <a:lnTo>
                      <a:pt x="128145" y="3508"/>
                    </a:lnTo>
                    <a:cubicBezTo>
                      <a:pt x="128403" y="3405"/>
                      <a:pt x="128609" y="3250"/>
                      <a:pt x="128867" y="3095"/>
                    </a:cubicBezTo>
                    <a:lnTo>
                      <a:pt x="129022" y="2992"/>
                    </a:lnTo>
                    <a:cubicBezTo>
                      <a:pt x="129177" y="2837"/>
                      <a:pt x="129435" y="2734"/>
                      <a:pt x="129641" y="2631"/>
                    </a:cubicBezTo>
                    <a:lnTo>
                      <a:pt x="130002" y="2528"/>
                    </a:lnTo>
                    <a:cubicBezTo>
                      <a:pt x="130208" y="2476"/>
                      <a:pt x="130415" y="2425"/>
                      <a:pt x="130570" y="2322"/>
                    </a:cubicBezTo>
                    <a:lnTo>
                      <a:pt x="131034" y="2115"/>
                    </a:lnTo>
                    <a:lnTo>
                      <a:pt x="131498" y="1857"/>
                    </a:lnTo>
                    <a:cubicBezTo>
                      <a:pt x="131859" y="1703"/>
                      <a:pt x="132736" y="1393"/>
                      <a:pt x="132891" y="980"/>
                    </a:cubicBezTo>
                    <a:cubicBezTo>
                      <a:pt x="132994" y="671"/>
                      <a:pt x="132788" y="52"/>
                      <a:pt x="132427" y="0"/>
                    </a:cubicBezTo>
                    <a:close/>
                    <a:moveTo>
                      <a:pt x="132417" y="3222"/>
                    </a:moveTo>
                    <a:cubicBezTo>
                      <a:pt x="132198" y="3222"/>
                      <a:pt x="131931" y="3359"/>
                      <a:pt x="131705" y="3457"/>
                    </a:cubicBezTo>
                    <a:cubicBezTo>
                      <a:pt x="131653" y="3457"/>
                      <a:pt x="131550" y="3508"/>
                      <a:pt x="131447" y="3508"/>
                    </a:cubicBezTo>
                    <a:cubicBezTo>
                      <a:pt x="131292" y="3560"/>
                      <a:pt x="131137" y="3611"/>
                      <a:pt x="131034" y="3663"/>
                    </a:cubicBezTo>
                    <a:cubicBezTo>
                      <a:pt x="130673" y="3818"/>
                      <a:pt x="130415" y="4024"/>
                      <a:pt x="130157" y="4334"/>
                    </a:cubicBezTo>
                    <a:cubicBezTo>
                      <a:pt x="130054" y="4488"/>
                      <a:pt x="129847" y="4591"/>
                      <a:pt x="129693" y="4746"/>
                    </a:cubicBezTo>
                    <a:cubicBezTo>
                      <a:pt x="129331" y="4901"/>
                      <a:pt x="129022" y="5107"/>
                      <a:pt x="128712" y="5314"/>
                    </a:cubicBezTo>
                    <a:cubicBezTo>
                      <a:pt x="128454" y="5520"/>
                      <a:pt x="128197" y="5675"/>
                      <a:pt x="127939" y="5830"/>
                    </a:cubicBezTo>
                    <a:lnTo>
                      <a:pt x="127784" y="5933"/>
                    </a:lnTo>
                    <a:cubicBezTo>
                      <a:pt x="127526" y="6036"/>
                      <a:pt x="127320" y="6191"/>
                      <a:pt x="127062" y="6294"/>
                    </a:cubicBezTo>
                    <a:cubicBezTo>
                      <a:pt x="126907" y="6345"/>
                      <a:pt x="126804" y="6345"/>
                      <a:pt x="126649" y="6345"/>
                    </a:cubicBezTo>
                    <a:lnTo>
                      <a:pt x="125978" y="6345"/>
                    </a:lnTo>
                    <a:cubicBezTo>
                      <a:pt x="125669" y="6397"/>
                      <a:pt x="125359" y="6449"/>
                      <a:pt x="125050" y="6552"/>
                    </a:cubicBezTo>
                    <a:lnTo>
                      <a:pt x="124792" y="6655"/>
                    </a:lnTo>
                    <a:lnTo>
                      <a:pt x="123657" y="7016"/>
                    </a:lnTo>
                    <a:lnTo>
                      <a:pt x="123244" y="7171"/>
                    </a:lnTo>
                    <a:cubicBezTo>
                      <a:pt x="122677" y="7429"/>
                      <a:pt x="122058" y="7584"/>
                      <a:pt x="121439" y="7738"/>
                    </a:cubicBezTo>
                    <a:cubicBezTo>
                      <a:pt x="121284" y="7790"/>
                      <a:pt x="121129" y="7841"/>
                      <a:pt x="120923" y="7841"/>
                    </a:cubicBezTo>
                    <a:cubicBezTo>
                      <a:pt x="120510" y="7893"/>
                      <a:pt x="120046" y="8048"/>
                      <a:pt x="119633" y="8254"/>
                    </a:cubicBezTo>
                    <a:cubicBezTo>
                      <a:pt x="119375" y="8409"/>
                      <a:pt x="119117" y="8615"/>
                      <a:pt x="118911" y="8822"/>
                    </a:cubicBezTo>
                    <a:cubicBezTo>
                      <a:pt x="118704" y="9028"/>
                      <a:pt x="118446" y="9183"/>
                      <a:pt x="118240" y="9338"/>
                    </a:cubicBezTo>
                    <a:cubicBezTo>
                      <a:pt x="117982" y="9389"/>
                      <a:pt x="117776" y="9441"/>
                      <a:pt x="117518" y="9441"/>
                    </a:cubicBezTo>
                    <a:lnTo>
                      <a:pt x="117002" y="9441"/>
                    </a:lnTo>
                    <a:cubicBezTo>
                      <a:pt x="116796" y="9441"/>
                      <a:pt x="116589" y="9389"/>
                      <a:pt x="116383" y="9389"/>
                    </a:cubicBezTo>
                    <a:lnTo>
                      <a:pt x="116125" y="9389"/>
                    </a:lnTo>
                    <a:cubicBezTo>
                      <a:pt x="115558" y="9492"/>
                      <a:pt x="114939" y="9699"/>
                      <a:pt x="114474" y="10060"/>
                    </a:cubicBezTo>
                    <a:lnTo>
                      <a:pt x="114319" y="10163"/>
                    </a:lnTo>
                    <a:cubicBezTo>
                      <a:pt x="113752" y="10421"/>
                      <a:pt x="113133" y="10576"/>
                      <a:pt x="112514" y="10576"/>
                    </a:cubicBezTo>
                    <a:cubicBezTo>
                      <a:pt x="111792" y="10679"/>
                      <a:pt x="111069" y="10885"/>
                      <a:pt x="110347" y="11143"/>
                    </a:cubicBezTo>
                    <a:cubicBezTo>
                      <a:pt x="110141" y="11246"/>
                      <a:pt x="109934" y="11349"/>
                      <a:pt x="109728" y="11453"/>
                    </a:cubicBezTo>
                    <a:lnTo>
                      <a:pt x="109470" y="11556"/>
                    </a:lnTo>
                    <a:cubicBezTo>
                      <a:pt x="109315" y="11659"/>
                      <a:pt x="109109" y="11711"/>
                      <a:pt x="108903" y="11762"/>
                    </a:cubicBezTo>
                    <a:cubicBezTo>
                      <a:pt x="108748" y="11762"/>
                      <a:pt x="108645" y="11814"/>
                      <a:pt x="108542" y="11814"/>
                    </a:cubicBezTo>
                    <a:cubicBezTo>
                      <a:pt x="108232" y="11917"/>
                      <a:pt x="107923" y="12020"/>
                      <a:pt x="107665" y="12123"/>
                    </a:cubicBezTo>
                    <a:cubicBezTo>
                      <a:pt x="107304" y="12278"/>
                      <a:pt x="106942" y="12381"/>
                      <a:pt x="106581" y="12433"/>
                    </a:cubicBezTo>
                    <a:cubicBezTo>
                      <a:pt x="106323" y="12433"/>
                      <a:pt x="106065" y="12484"/>
                      <a:pt x="105807" y="12536"/>
                    </a:cubicBezTo>
                    <a:cubicBezTo>
                      <a:pt x="105343" y="12588"/>
                      <a:pt x="104879" y="12639"/>
                      <a:pt x="104415" y="12639"/>
                    </a:cubicBezTo>
                    <a:lnTo>
                      <a:pt x="103125" y="12639"/>
                    </a:lnTo>
                    <a:cubicBezTo>
                      <a:pt x="102506" y="12639"/>
                      <a:pt x="101938" y="12794"/>
                      <a:pt x="101371" y="12846"/>
                    </a:cubicBezTo>
                    <a:cubicBezTo>
                      <a:pt x="101287" y="12846"/>
                      <a:pt x="101185" y="12844"/>
                      <a:pt x="101074" y="12844"/>
                    </a:cubicBezTo>
                    <a:cubicBezTo>
                      <a:pt x="100574" y="12844"/>
                      <a:pt x="99880" y="12878"/>
                      <a:pt x="99669" y="13258"/>
                    </a:cubicBezTo>
                    <a:cubicBezTo>
                      <a:pt x="99617" y="13516"/>
                      <a:pt x="99565" y="13826"/>
                      <a:pt x="99565" y="14084"/>
                    </a:cubicBezTo>
                    <a:cubicBezTo>
                      <a:pt x="99638" y="14200"/>
                      <a:pt x="99838" y="14242"/>
                      <a:pt x="100096" y="14242"/>
                    </a:cubicBezTo>
                    <a:cubicBezTo>
                      <a:pt x="100755" y="14242"/>
                      <a:pt x="101797" y="13966"/>
                      <a:pt x="102093" y="13929"/>
                    </a:cubicBezTo>
                    <a:cubicBezTo>
                      <a:pt x="102506" y="13877"/>
                      <a:pt x="102867" y="13877"/>
                      <a:pt x="103280" y="13826"/>
                    </a:cubicBezTo>
                    <a:lnTo>
                      <a:pt x="104466" y="13826"/>
                    </a:lnTo>
                    <a:cubicBezTo>
                      <a:pt x="104776" y="13826"/>
                      <a:pt x="105137" y="13826"/>
                      <a:pt x="105446" y="13774"/>
                    </a:cubicBezTo>
                    <a:lnTo>
                      <a:pt x="106065" y="13723"/>
                    </a:lnTo>
                    <a:cubicBezTo>
                      <a:pt x="106633" y="13671"/>
                      <a:pt x="107149" y="13568"/>
                      <a:pt x="107665" y="13413"/>
                    </a:cubicBezTo>
                    <a:lnTo>
                      <a:pt x="108077" y="13258"/>
                    </a:lnTo>
                    <a:cubicBezTo>
                      <a:pt x="108232" y="13207"/>
                      <a:pt x="108387" y="13103"/>
                      <a:pt x="108542" y="13052"/>
                    </a:cubicBezTo>
                    <a:cubicBezTo>
                      <a:pt x="108748" y="13000"/>
                      <a:pt x="108903" y="13000"/>
                      <a:pt x="109058" y="12949"/>
                    </a:cubicBezTo>
                    <a:cubicBezTo>
                      <a:pt x="109264" y="12897"/>
                      <a:pt x="109419" y="12897"/>
                      <a:pt x="109573" y="12846"/>
                    </a:cubicBezTo>
                    <a:cubicBezTo>
                      <a:pt x="109831" y="12742"/>
                      <a:pt x="110089" y="12639"/>
                      <a:pt x="110296" y="12484"/>
                    </a:cubicBezTo>
                    <a:lnTo>
                      <a:pt x="110450" y="12433"/>
                    </a:lnTo>
                    <a:cubicBezTo>
                      <a:pt x="110708" y="12278"/>
                      <a:pt x="111018" y="12175"/>
                      <a:pt x="111327" y="12072"/>
                    </a:cubicBezTo>
                    <a:lnTo>
                      <a:pt x="111534" y="12020"/>
                    </a:lnTo>
                    <a:cubicBezTo>
                      <a:pt x="111946" y="11917"/>
                      <a:pt x="112359" y="11814"/>
                      <a:pt x="112823" y="11762"/>
                    </a:cubicBezTo>
                    <a:lnTo>
                      <a:pt x="113494" y="11659"/>
                    </a:lnTo>
                    <a:cubicBezTo>
                      <a:pt x="113855" y="11607"/>
                      <a:pt x="114165" y="11556"/>
                      <a:pt x="114526" y="11401"/>
                    </a:cubicBezTo>
                    <a:cubicBezTo>
                      <a:pt x="114732" y="11298"/>
                      <a:pt x="114939" y="11195"/>
                      <a:pt x="115145" y="11040"/>
                    </a:cubicBezTo>
                    <a:lnTo>
                      <a:pt x="115351" y="10885"/>
                    </a:lnTo>
                    <a:cubicBezTo>
                      <a:pt x="115712" y="10679"/>
                      <a:pt x="116125" y="10576"/>
                      <a:pt x="116538" y="10576"/>
                    </a:cubicBezTo>
                    <a:lnTo>
                      <a:pt x="117466" y="10576"/>
                    </a:lnTo>
                    <a:cubicBezTo>
                      <a:pt x="117530" y="10581"/>
                      <a:pt x="117593" y="10584"/>
                      <a:pt x="117657" y="10584"/>
                    </a:cubicBezTo>
                    <a:cubicBezTo>
                      <a:pt x="118221" y="10584"/>
                      <a:pt x="118809" y="10384"/>
                      <a:pt x="119272" y="10060"/>
                    </a:cubicBezTo>
                    <a:cubicBezTo>
                      <a:pt x="119427" y="9957"/>
                      <a:pt x="119581" y="9802"/>
                      <a:pt x="119736" y="9647"/>
                    </a:cubicBezTo>
                    <a:cubicBezTo>
                      <a:pt x="119994" y="9441"/>
                      <a:pt x="120304" y="9234"/>
                      <a:pt x="120613" y="9080"/>
                    </a:cubicBezTo>
                    <a:cubicBezTo>
                      <a:pt x="120820" y="9080"/>
                      <a:pt x="120974" y="9028"/>
                      <a:pt x="121181" y="9028"/>
                    </a:cubicBezTo>
                    <a:lnTo>
                      <a:pt x="121490" y="8925"/>
                    </a:lnTo>
                    <a:cubicBezTo>
                      <a:pt x="121851" y="8873"/>
                      <a:pt x="122264" y="8770"/>
                      <a:pt x="122625" y="8615"/>
                    </a:cubicBezTo>
                    <a:cubicBezTo>
                      <a:pt x="123089" y="8461"/>
                      <a:pt x="123554" y="8306"/>
                      <a:pt x="124070" y="8151"/>
                    </a:cubicBezTo>
                    <a:lnTo>
                      <a:pt x="125101" y="7790"/>
                    </a:lnTo>
                    <a:cubicBezTo>
                      <a:pt x="125359" y="7687"/>
                      <a:pt x="125669" y="7584"/>
                      <a:pt x="125927" y="7532"/>
                    </a:cubicBezTo>
                    <a:lnTo>
                      <a:pt x="127010" y="7532"/>
                    </a:lnTo>
                    <a:cubicBezTo>
                      <a:pt x="127371" y="7480"/>
                      <a:pt x="127732" y="7326"/>
                      <a:pt x="128042" y="7119"/>
                    </a:cubicBezTo>
                    <a:lnTo>
                      <a:pt x="128145" y="7068"/>
                    </a:lnTo>
                    <a:cubicBezTo>
                      <a:pt x="128558" y="6861"/>
                      <a:pt x="128919" y="6655"/>
                      <a:pt x="129280" y="6397"/>
                    </a:cubicBezTo>
                    <a:cubicBezTo>
                      <a:pt x="129538" y="6191"/>
                      <a:pt x="129847" y="6036"/>
                      <a:pt x="130105" y="5830"/>
                    </a:cubicBezTo>
                    <a:cubicBezTo>
                      <a:pt x="130466" y="5675"/>
                      <a:pt x="130724" y="5468"/>
                      <a:pt x="130982" y="5211"/>
                    </a:cubicBezTo>
                    <a:lnTo>
                      <a:pt x="131137" y="5056"/>
                    </a:lnTo>
                    <a:cubicBezTo>
                      <a:pt x="131292" y="4901"/>
                      <a:pt x="131447" y="4798"/>
                      <a:pt x="131601" y="4695"/>
                    </a:cubicBezTo>
                    <a:lnTo>
                      <a:pt x="131859" y="4643"/>
                    </a:lnTo>
                    <a:cubicBezTo>
                      <a:pt x="132066" y="4591"/>
                      <a:pt x="132220" y="4540"/>
                      <a:pt x="132427" y="4437"/>
                    </a:cubicBezTo>
                    <a:cubicBezTo>
                      <a:pt x="132891" y="4334"/>
                      <a:pt x="133046" y="3766"/>
                      <a:pt x="132736" y="3405"/>
                    </a:cubicBezTo>
                    <a:cubicBezTo>
                      <a:pt x="132659" y="3270"/>
                      <a:pt x="132547" y="3222"/>
                      <a:pt x="132417" y="3222"/>
                    </a:cubicBezTo>
                    <a:close/>
                    <a:moveTo>
                      <a:pt x="47230" y="10911"/>
                    </a:moveTo>
                    <a:cubicBezTo>
                      <a:pt x="47101" y="10911"/>
                      <a:pt x="46972" y="10937"/>
                      <a:pt x="46843" y="10988"/>
                    </a:cubicBezTo>
                    <a:cubicBezTo>
                      <a:pt x="46533" y="11092"/>
                      <a:pt x="46224" y="11195"/>
                      <a:pt x="45914" y="11246"/>
                    </a:cubicBezTo>
                    <a:cubicBezTo>
                      <a:pt x="45708" y="11298"/>
                      <a:pt x="45501" y="11349"/>
                      <a:pt x="45295" y="11401"/>
                    </a:cubicBezTo>
                    <a:cubicBezTo>
                      <a:pt x="44779" y="11504"/>
                      <a:pt x="44315" y="11711"/>
                      <a:pt x="43851" y="12020"/>
                    </a:cubicBezTo>
                    <a:cubicBezTo>
                      <a:pt x="43489" y="12278"/>
                      <a:pt x="43025" y="12484"/>
                      <a:pt x="42561" y="12588"/>
                    </a:cubicBezTo>
                    <a:cubicBezTo>
                      <a:pt x="42303" y="12639"/>
                      <a:pt x="42045" y="12691"/>
                      <a:pt x="41787" y="12742"/>
                    </a:cubicBezTo>
                    <a:cubicBezTo>
                      <a:pt x="41529" y="12794"/>
                      <a:pt x="41168" y="12897"/>
                      <a:pt x="40807" y="13000"/>
                    </a:cubicBezTo>
                    <a:lnTo>
                      <a:pt x="39981" y="13207"/>
                    </a:lnTo>
                    <a:cubicBezTo>
                      <a:pt x="39208" y="13465"/>
                      <a:pt x="38434" y="13619"/>
                      <a:pt x="37608" y="13671"/>
                    </a:cubicBezTo>
                    <a:lnTo>
                      <a:pt x="37144" y="13619"/>
                    </a:lnTo>
                    <a:cubicBezTo>
                      <a:pt x="36938" y="13619"/>
                      <a:pt x="36680" y="13568"/>
                      <a:pt x="36474" y="13568"/>
                    </a:cubicBezTo>
                    <a:cubicBezTo>
                      <a:pt x="36319" y="13619"/>
                      <a:pt x="36164" y="13619"/>
                      <a:pt x="35958" y="13619"/>
                    </a:cubicBezTo>
                    <a:cubicBezTo>
                      <a:pt x="35545" y="13723"/>
                      <a:pt x="35132" y="13826"/>
                      <a:pt x="34668" y="13929"/>
                    </a:cubicBezTo>
                    <a:lnTo>
                      <a:pt x="34255" y="14084"/>
                    </a:lnTo>
                    <a:cubicBezTo>
                      <a:pt x="33688" y="14238"/>
                      <a:pt x="33120" y="14342"/>
                      <a:pt x="32553" y="14445"/>
                    </a:cubicBezTo>
                    <a:lnTo>
                      <a:pt x="31676" y="14445"/>
                    </a:lnTo>
                    <a:cubicBezTo>
                      <a:pt x="31418" y="14496"/>
                      <a:pt x="31212" y="14600"/>
                      <a:pt x="30954" y="14703"/>
                    </a:cubicBezTo>
                    <a:cubicBezTo>
                      <a:pt x="30438" y="14961"/>
                      <a:pt x="29922" y="15115"/>
                      <a:pt x="29406" y="15219"/>
                    </a:cubicBezTo>
                    <a:lnTo>
                      <a:pt x="29045" y="15322"/>
                    </a:lnTo>
                    <a:cubicBezTo>
                      <a:pt x="28581" y="15425"/>
                      <a:pt x="28065" y="15477"/>
                      <a:pt x="27600" y="15528"/>
                    </a:cubicBezTo>
                    <a:cubicBezTo>
                      <a:pt x="27394" y="15528"/>
                      <a:pt x="27136" y="15477"/>
                      <a:pt x="26930" y="15425"/>
                    </a:cubicBezTo>
                    <a:cubicBezTo>
                      <a:pt x="26672" y="15322"/>
                      <a:pt x="26414" y="15270"/>
                      <a:pt x="26156" y="15270"/>
                    </a:cubicBezTo>
                    <a:lnTo>
                      <a:pt x="18469" y="15270"/>
                    </a:lnTo>
                    <a:cubicBezTo>
                      <a:pt x="18057" y="15270"/>
                      <a:pt x="17025" y="15477"/>
                      <a:pt x="17077" y="16096"/>
                    </a:cubicBezTo>
                    <a:cubicBezTo>
                      <a:pt x="17121" y="16361"/>
                      <a:pt x="17307" y="16437"/>
                      <a:pt x="17530" y="16437"/>
                    </a:cubicBezTo>
                    <a:cubicBezTo>
                      <a:pt x="17827" y="16437"/>
                      <a:pt x="18189" y="16302"/>
                      <a:pt x="18366" y="16302"/>
                    </a:cubicBezTo>
                    <a:cubicBezTo>
                      <a:pt x="18573" y="16302"/>
                      <a:pt x="18727" y="16354"/>
                      <a:pt x="18882" y="16354"/>
                    </a:cubicBezTo>
                    <a:cubicBezTo>
                      <a:pt x="19243" y="16405"/>
                      <a:pt x="19604" y="16405"/>
                      <a:pt x="19965" y="16405"/>
                    </a:cubicBezTo>
                    <a:lnTo>
                      <a:pt x="26001" y="16405"/>
                    </a:lnTo>
                    <a:cubicBezTo>
                      <a:pt x="26259" y="16405"/>
                      <a:pt x="26466" y="16457"/>
                      <a:pt x="26672" y="16560"/>
                    </a:cubicBezTo>
                    <a:cubicBezTo>
                      <a:pt x="26930" y="16663"/>
                      <a:pt x="27239" y="16663"/>
                      <a:pt x="27549" y="16663"/>
                    </a:cubicBezTo>
                    <a:lnTo>
                      <a:pt x="27652" y="16663"/>
                    </a:lnTo>
                    <a:cubicBezTo>
                      <a:pt x="28168" y="16663"/>
                      <a:pt x="28735" y="16611"/>
                      <a:pt x="29303" y="16457"/>
                    </a:cubicBezTo>
                    <a:lnTo>
                      <a:pt x="29561" y="16405"/>
                    </a:lnTo>
                    <a:cubicBezTo>
                      <a:pt x="30077" y="16302"/>
                      <a:pt x="30541" y="16199"/>
                      <a:pt x="31005" y="15992"/>
                    </a:cubicBezTo>
                    <a:lnTo>
                      <a:pt x="31263" y="15889"/>
                    </a:lnTo>
                    <a:cubicBezTo>
                      <a:pt x="31418" y="15786"/>
                      <a:pt x="31573" y="15734"/>
                      <a:pt x="31727" y="15683"/>
                    </a:cubicBezTo>
                    <a:cubicBezTo>
                      <a:pt x="31882" y="15631"/>
                      <a:pt x="32037" y="15631"/>
                      <a:pt x="32192" y="15631"/>
                    </a:cubicBezTo>
                    <a:lnTo>
                      <a:pt x="32553" y="15631"/>
                    </a:lnTo>
                    <a:cubicBezTo>
                      <a:pt x="33120" y="15580"/>
                      <a:pt x="33688" y="15477"/>
                      <a:pt x="34255" y="15322"/>
                    </a:cubicBezTo>
                    <a:cubicBezTo>
                      <a:pt x="34513" y="15270"/>
                      <a:pt x="34771" y="15167"/>
                      <a:pt x="34977" y="15115"/>
                    </a:cubicBezTo>
                    <a:cubicBezTo>
                      <a:pt x="35287" y="15012"/>
                      <a:pt x="35648" y="14909"/>
                      <a:pt x="35958" y="14857"/>
                    </a:cubicBezTo>
                    <a:cubicBezTo>
                      <a:pt x="36112" y="14806"/>
                      <a:pt x="36319" y="14806"/>
                      <a:pt x="36474" y="14806"/>
                    </a:cubicBezTo>
                    <a:lnTo>
                      <a:pt x="37712" y="14806"/>
                    </a:lnTo>
                    <a:cubicBezTo>
                      <a:pt x="38589" y="14754"/>
                      <a:pt x="39517" y="14600"/>
                      <a:pt x="40343" y="14290"/>
                    </a:cubicBezTo>
                    <a:lnTo>
                      <a:pt x="40858" y="14135"/>
                    </a:lnTo>
                    <a:cubicBezTo>
                      <a:pt x="41220" y="14032"/>
                      <a:pt x="41581" y="13980"/>
                      <a:pt x="41942" y="13929"/>
                    </a:cubicBezTo>
                    <a:cubicBezTo>
                      <a:pt x="42716" y="13826"/>
                      <a:pt x="43489" y="13568"/>
                      <a:pt x="44212" y="13207"/>
                    </a:cubicBezTo>
                    <a:lnTo>
                      <a:pt x="44470" y="13052"/>
                    </a:lnTo>
                    <a:cubicBezTo>
                      <a:pt x="44831" y="12794"/>
                      <a:pt x="45243" y="12588"/>
                      <a:pt x="45605" y="12484"/>
                    </a:cubicBezTo>
                    <a:cubicBezTo>
                      <a:pt x="45811" y="12433"/>
                      <a:pt x="46017" y="12381"/>
                      <a:pt x="46172" y="12381"/>
                    </a:cubicBezTo>
                    <a:cubicBezTo>
                      <a:pt x="46636" y="12278"/>
                      <a:pt x="47049" y="12175"/>
                      <a:pt x="47462" y="12020"/>
                    </a:cubicBezTo>
                    <a:lnTo>
                      <a:pt x="47720" y="11865"/>
                    </a:lnTo>
                    <a:cubicBezTo>
                      <a:pt x="47823" y="11814"/>
                      <a:pt x="47978" y="11762"/>
                      <a:pt x="47978" y="11607"/>
                    </a:cubicBezTo>
                    <a:cubicBezTo>
                      <a:pt x="47978" y="11401"/>
                      <a:pt x="47926" y="11246"/>
                      <a:pt x="47823" y="11092"/>
                    </a:cubicBezTo>
                    <a:cubicBezTo>
                      <a:pt x="47771" y="11040"/>
                      <a:pt x="47668" y="10988"/>
                      <a:pt x="47616" y="10988"/>
                    </a:cubicBezTo>
                    <a:cubicBezTo>
                      <a:pt x="47488" y="10937"/>
                      <a:pt x="47359" y="10911"/>
                      <a:pt x="47230" y="10911"/>
                    </a:cubicBezTo>
                    <a:close/>
                    <a:moveTo>
                      <a:pt x="117312" y="12691"/>
                    </a:moveTo>
                    <a:cubicBezTo>
                      <a:pt x="117002" y="12691"/>
                      <a:pt x="116641" y="12742"/>
                      <a:pt x="116331" y="12846"/>
                    </a:cubicBezTo>
                    <a:lnTo>
                      <a:pt x="115970" y="12949"/>
                    </a:lnTo>
                    <a:cubicBezTo>
                      <a:pt x="115661" y="13000"/>
                      <a:pt x="115403" y="13103"/>
                      <a:pt x="115145" y="13258"/>
                    </a:cubicBezTo>
                    <a:lnTo>
                      <a:pt x="114887" y="13361"/>
                    </a:lnTo>
                    <a:cubicBezTo>
                      <a:pt x="114835" y="13413"/>
                      <a:pt x="114732" y="13465"/>
                      <a:pt x="114681" y="13465"/>
                    </a:cubicBezTo>
                    <a:cubicBezTo>
                      <a:pt x="114655" y="13490"/>
                      <a:pt x="114629" y="13503"/>
                      <a:pt x="114603" y="13503"/>
                    </a:cubicBezTo>
                    <a:cubicBezTo>
                      <a:pt x="114577" y="13503"/>
                      <a:pt x="114552" y="13490"/>
                      <a:pt x="114526" y="13465"/>
                    </a:cubicBezTo>
                    <a:lnTo>
                      <a:pt x="113855" y="13465"/>
                    </a:lnTo>
                    <a:cubicBezTo>
                      <a:pt x="113546" y="13465"/>
                      <a:pt x="113236" y="13516"/>
                      <a:pt x="112927" y="13619"/>
                    </a:cubicBezTo>
                    <a:cubicBezTo>
                      <a:pt x="112669" y="13671"/>
                      <a:pt x="112411" y="13671"/>
                      <a:pt x="112153" y="13671"/>
                    </a:cubicBezTo>
                    <a:lnTo>
                      <a:pt x="111534" y="13671"/>
                    </a:lnTo>
                    <a:cubicBezTo>
                      <a:pt x="111276" y="13671"/>
                      <a:pt x="110966" y="13671"/>
                      <a:pt x="110657" y="13774"/>
                    </a:cubicBezTo>
                    <a:cubicBezTo>
                      <a:pt x="110347" y="13826"/>
                      <a:pt x="110089" y="13929"/>
                      <a:pt x="109831" y="14135"/>
                    </a:cubicBezTo>
                    <a:cubicBezTo>
                      <a:pt x="109522" y="14342"/>
                      <a:pt x="109161" y="14496"/>
                      <a:pt x="108851" y="14600"/>
                    </a:cubicBezTo>
                    <a:cubicBezTo>
                      <a:pt x="108593" y="14651"/>
                      <a:pt x="108387" y="14703"/>
                      <a:pt x="108129" y="14754"/>
                    </a:cubicBezTo>
                    <a:cubicBezTo>
                      <a:pt x="107613" y="14806"/>
                      <a:pt x="107097" y="14961"/>
                      <a:pt x="106633" y="15167"/>
                    </a:cubicBezTo>
                    <a:cubicBezTo>
                      <a:pt x="106478" y="15219"/>
                      <a:pt x="106375" y="15322"/>
                      <a:pt x="106272" y="15373"/>
                    </a:cubicBezTo>
                    <a:cubicBezTo>
                      <a:pt x="106065" y="15477"/>
                      <a:pt x="105859" y="15580"/>
                      <a:pt x="105601" y="15631"/>
                    </a:cubicBezTo>
                    <a:cubicBezTo>
                      <a:pt x="105395" y="15734"/>
                      <a:pt x="105137" y="15734"/>
                      <a:pt x="104879" y="15734"/>
                    </a:cubicBezTo>
                    <a:lnTo>
                      <a:pt x="104363" y="15734"/>
                    </a:lnTo>
                    <a:cubicBezTo>
                      <a:pt x="103950" y="15734"/>
                      <a:pt x="103538" y="15838"/>
                      <a:pt x="103125" y="15941"/>
                    </a:cubicBezTo>
                    <a:cubicBezTo>
                      <a:pt x="102970" y="15992"/>
                      <a:pt x="102815" y="16044"/>
                      <a:pt x="102609" y="16147"/>
                    </a:cubicBezTo>
                    <a:cubicBezTo>
                      <a:pt x="102403" y="16199"/>
                      <a:pt x="102196" y="16302"/>
                      <a:pt x="101990" y="16302"/>
                    </a:cubicBezTo>
                    <a:cubicBezTo>
                      <a:pt x="101835" y="16302"/>
                      <a:pt x="101680" y="16302"/>
                      <a:pt x="101526" y="16250"/>
                    </a:cubicBezTo>
                    <a:lnTo>
                      <a:pt x="101216" y="16199"/>
                    </a:lnTo>
                    <a:cubicBezTo>
                      <a:pt x="100855" y="16096"/>
                      <a:pt x="100442" y="16096"/>
                      <a:pt x="100081" y="16096"/>
                    </a:cubicBezTo>
                    <a:lnTo>
                      <a:pt x="99926" y="16096"/>
                    </a:lnTo>
                    <a:cubicBezTo>
                      <a:pt x="99514" y="16096"/>
                      <a:pt x="99101" y="16096"/>
                      <a:pt x="98637" y="16147"/>
                    </a:cubicBezTo>
                    <a:cubicBezTo>
                      <a:pt x="98224" y="16199"/>
                      <a:pt x="97915" y="16199"/>
                      <a:pt x="97502" y="16199"/>
                    </a:cubicBezTo>
                    <a:cubicBezTo>
                      <a:pt x="97158" y="16199"/>
                      <a:pt x="96778" y="16020"/>
                      <a:pt x="96482" y="16020"/>
                    </a:cubicBezTo>
                    <a:cubicBezTo>
                      <a:pt x="96423" y="16020"/>
                      <a:pt x="96367" y="16027"/>
                      <a:pt x="96315" y="16044"/>
                    </a:cubicBezTo>
                    <a:cubicBezTo>
                      <a:pt x="96006" y="16302"/>
                      <a:pt x="95851" y="16715"/>
                      <a:pt x="95954" y="17076"/>
                    </a:cubicBezTo>
                    <a:cubicBezTo>
                      <a:pt x="96057" y="17282"/>
                      <a:pt x="96522" y="17282"/>
                      <a:pt x="96728" y="17282"/>
                    </a:cubicBezTo>
                    <a:cubicBezTo>
                      <a:pt x="97038" y="17334"/>
                      <a:pt x="97295" y="17334"/>
                      <a:pt x="97553" y="17334"/>
                    </a:cubicBezTo>
                    <a:lnTo>
                      <a:pt x="99772" y="17334"/>
                    </a:lnTo>
                    <a:cubicBezTo>
                      <a:pt x="99901" y="17321"/>
                      <a:pt x="100033" y="17314"/>
                      <a:pt x="100167" y="17314"/>
                    </a:cubicBezTo>
                    <a:cubicBezTo>
                      <a:pt x="100571" y="17314"/>
                      <a:pt x="100997" y="17372"/>
                      <a:pt x="101423" y="17488"/>
                    </a:cubicBezTo>
                    <a:cubicBezTo>
                      <a:pt x="101577" y="17540"/>
                      <a:pt x="101784" y="17540"/>
                      <a:pt x="101990" y="17540"/>
                    </a:cubicBezTo>
                    <a:lnTo>
                      <a:pt x="102351" y="17540"/>
                    </a:lnTo>
                    <a:cubicBezTo>
                      <a:pt x="102557" y="17488"/>
                      <a:pt x="102815" y="17437"/>
                      <a:pt x="103073" y="17334"/>
                    </a:cubicBezTo>
                    <a:cubicBezTo>
                      <a:pt x="103228" y="17230"/>
                      <a:pt x="103383" y="17179"/>
                      <a:pt x="103538" y="17127"/>
                    </a:cubicBezTo>
                    <a:cubicBezTo>
                      <a:pt x="103899" y="17076"/>
                      <a:pt x="104260" y="17024"/>
                      <a:pt x="104569" y="17024"/>
                    </a:cubicBezTo>
                    <a:lnTo>
                      <a:pt x="104879" y="17024"/>
                    </a:lnTo>
                    <a:cubicBezTo>
                      <a:pt x="105292" y="17024"/>
                      <a:pt x="105704" y="16973"/>
                      <a:pt x="106117" y="16818"/>
                    </a:cubicBezTo>
                    <a:cubicBezTo>
                      <a:pt x="106323" y="16715"/>
                      <a:pt x="106530" y="16611"/>
                      <a:pt x="106736" y="16508"/>
                    </a:cubicBezTo>
                    <a:lnTo>
                      <a:pt x="106994" y="16354"/>
                    </a:lnTo>
                    <a:cubicBezTo>
                      <a:pt x="107355" y="16199"/>
                      <a:pt x="107716" y="16096"/>
                      <a:pt x="108077" y="16044"/>
                    </a:cubicBezTo>
                    <a:cubicBezTo>
                      <a:pt x="108903" y="15889"/>
                      <a:pt x="109677" y="15631"/>
                      <a:pt x="110347" y="15219"/>
                    </a:cubicBezTo>
                    <a:cubicBezTo>
                      <a:pt x="110554" y="15115"/>
                      <a:pt x="110760" y="15012"/>
                      <a:pt x="110966" y="15012"/>
                    </a:cubicBezTo>
                    <a:lnTo>
                      <a:pt x="112256" y="15012"/>
                    </a:lnTo>
                    <a:cubicBezTo>
                      <a:pt x="112514" y="14961"/>
                      <a:pt x="112823" y="14909"/>
                      <a:pt x="113133" y="14857"/>
                    </a:cubicBezTo>
                    <a:cubicBezTo>
                      <a:pt x="113236" y="14857"/>
                      <a:pt x="113391" y="14806"/>
                      <a:pt x="113494" y="14806"/>
                    </a:cubicBezTo>
                    <a:cubicBezTo>
                      <a:pt x="113520" y="14780"/>
                      <a:pt x="113546" y="14767"/>
                      <a:pt x="113571" y="14767"/>
                    </a:cubicBezTo>
                    <a:cubicBezTo>
                      <a:pt x="113597" y="14767"/>
                      <a:pt x="113623" y="14780"/>
                      <a:pt x="113649" y="14806"/>
                    </a:cubicBezTo>
                    <a:lnTo>
                      <a:pt x="114423" y="14806"/>
                    </a:lnTo>
                    <a:cubicBezTo>
                      <a:pt x="114577" y="14806"/>
                      <a:pt x="114732" y="14754"/>
                      <a:pt x="114887" y="14703"/>
                    </a:cubicBezTo>
                    <a:cubicBezTo>
                      <a:pt x="115093" y="14651"/>
                      <a:pt x="115248" y="14600"/>
                      <a:pt x="115403" y="14496"/>
                    </a:cubicBezTo>
                    <a:lnTo>
                      <a:pt x="115506" y="14445"/>
                    </a:lnTo>
                    <a:cubicBezTo>
                      <a:pt x="115712" y="14342"/>
                      <a:pt x="115970" y="14238"/>
                      <a:pt x="116177" y="14187"/>
                    </a:cubicBezTo>
                    <a:lnTo>
                      <a:pt x="116641" y="14084"/>
                    </a:lnTo>
                    <a:cubicBezTo>
                      <a:pt x="116950" y="13980"/>
                      <a:pt x="117312" y="13826"/>
                      <a:pt x="117569" y="13568"/>
                    </a:cubicBezTo>
                    <a:cubicBezTo>
                      <a:pt x="118085" y="13155"/>
                      <a:pt x="117982" y="12691"/>
                      <a:pt x="117312" y="12691"/>
                    </a:cubicBezTo>
                    <a:close/>
                    <a:moveTo>
                      <a:pt x="42819" y="8976"/>
                    </a:moveTo>
                    <a:lnTo>
                      <a:pt x="42664" y="9028"/>
                    </a:lnTo>
                    <a:cubicBezTo>
                      <a:pt x="42509" y="9131"/>
                      <a:pt x="42406" y="9183"/>
                      <a:pt x="42251" y="9338"/>
                    </a:cubicBezTo>
                    <a:cubicBezTo>
                      <a:pt x="41684" y="9699"/>
                      <a:pt x="41065" y="9905"/>
                      <a:pt x="40394" y="9957"/>
                    </a:cubicBezTo>
                    <a:lnTo>
                      <a:pt x="40188" y="10008"/>
                    </a:lnTo>
                    <a:cubicBezTo>
                      <a:pt x="39827" y="10060"/>
                      <a:pt x="39517" y="10111"/>
                      <a:pt x="39208" y="10163"/>
                    </a:cubicBezTo>
                    <a:cubicBezTo>
                      <a:pt x="38743" y="10163"/>
                      <a:pt x="38279" y="10266"/>
                      <a:pt x="37815" y="10369"/>
                    </a:cubicBezTo>
                    <a:cubicBezTo>
                      <a:pt x="37351" y="10472"/>
                      <a:pt x="36938" y="10679"/>
                      <a:pt x="36525" y="10937"/>
                    </a:cubicBezTo>
                    <a:cubicBezTo>
                      <a:pt x="36319" y="11092"/>
                      <a:pt x="36112" y="11195"/>
                      <a:pt x="35906" y="11298"/>
                    </a:cubicBezTo>
                    <a:cubicBezTo>
                      <a:pt x="35442" y="11453"/>
                      <a:pt x="34926" y="11556"/>
                      <a:pt x="34462" y="11607"/>
                    </a:cubicBezTo>
                    <a:lnTo>
                      <a:pt x="33843" y="11659"/>
                    </a:lnTo>
                    <a:cubicBezTo>
                      <a:pt x="33378" y="11711"/>
                      <a:pt x="33017" y="11814"/>
                      <a:pt x="32604" y="11917"/>
                    </a:cubicBezTo>
                    <a:cubicBezTo>
                      <a:pt x="32243" y="12020"/>
                      <a:pt x="31831" y="12123"/>
                      <a:pt x="31470" y="12175"/>
                    </a:cubicBezTo>
                    <a:lnTo>
                      <a:pt x="31108" y="12226"/>
                    </a:lnTo>
                    <a:cubicBezTo>
                      <a:pt x="30799" y="12278"/>
                      <a:pt x="30541" y="12278"/>
                      <a:pt x="30231" y="12330"/>
                    </a:cubicBezTo>
                    <a:cubicBezTo>
                      <a:pt x="30077" y="12381"/>
                      <a:pt x="29870" y="12433"/>
                      <a:pt x="29716" y="12484"/>
                    </a:cubicBezTo>
                    <a:cubicBezTo>
                      <a:pt x="29509" y="12536"/>
                      <a:pt x="29354" y="12588"/>
                      <a:pt x="29148" y="12639"/>
                    </a:cubicBezTo>
                    <a:lnTo>
                      <a:pt x="27549" y="12639"/>
                    </a:lnTo>
                    <a:cubicBezTo>
                      <a:pt x="27342" y="12639"/>
                      <a:pt x="27136" y="12691"/>
                      <a:pt x="26930" y="12691"/>
                    </a:cubicBezTo>
                    <a:cubicBezTo>
                      <a:pt x="26672" y="12742"/>
                      <a:pt x="26414" y="12846"/>
                      <a:pt x="26208" y="12949"/>
                    </a:cubicBezTo>
                    <a:lnTo>
                      <a:pt x="25950" y="13052"/>
                    </a:lnTo>
                    <a:cubicBezTo>
                      <a:pt x="25692" y="13155"/>
                      <a:pt x="25485" y="13155"/>
                      <a:pt x="25227" y="13155"/>
                    </a:cubicBezTo>
                    <a:lnTo>
                      <a:pt x="24299" y="13155"/>
                    </a:lnTo>
                    <a:cubicBezTo>
                      <a:pt x="24092" y="13155"/>
                      <a:pt x="23886" y="13155"/>
                      <a:pt x="23680" y="13207"/>
                    </a:cubicBezTo>
                    <a:lnTo>
                      <a:pt x="23370" y="13258"/>
                    </a:lnTo>
                    <a:cubicBezTo>
                      <a:pt x="23061" y="13310"/>
                      <a:pt x="22751" y="13310"/>
                      <a:pt x="22442" y="13361"/>
                    </a:cubicBezTo>
                    <a:cubicBezTo>
                      <a:pt x="21668" y="13413"/>
                      <a:pt x="20946" y="13413"/>
                      <a:pt x="20172" y="13413"/>
                    </a:cubicBezTo>
                    <a:lnTo>
                      <a:pt x="16045" y="13413"/>
                    </a:lnTo>
                    <a:cubicBezTo>
                      <a:pt x="15632" y="13465"/>
                      <a:pt x="15219" y="13516"/>
                      <a:pt x="14807" y="13619"/>
                    </a:cubicBezTo>
                    <a:cubicBezTo>
                      <a:pt x="14446" y="13723"/>
                      <a:pt x="14033" y="13774"/>
                      <a:pt x="13620" y="13826"/>
                    </a:cubicBezTo>
                    <a:cubicBezTo>
                      <a:pt x="13465" y="13826"/>
                      <a:pt x="13259" y="13877"/>
                      <a:pt x="13053" y="13929"/>
                    </a:cubicBezTo>
                    <a:cubicBezTo>
                      <a:pt x="12898" y="13980"/>
                      <a:pt x="12692" y="14032"/>
                      <a:pt x="12485" y="14032"/>
                    </a:cubicBezTo>
                    <a:lnTo>
                      <a:pt x="11557" y="14032"/>
                    </a:lnTo>
                    <a:cubicBezTo>
                      <a:pt x="11247" y="14032"/>
                      <a:pt x="10989" y="14084"/>
                      <a:pt x="10731" y="14135"/>
                    </a:cubicBezTo>
                    <a:cubicBezTo>
                      <a:pt x="10576" y="14135"/>
                      <a:pt x="10422" y="14187"/>
                      <a:pt x="10267" y="14238"/>
                    </a:cubicBezTo>
                    <a:cubicBezTo>
                      <a:pt x="9906" y="14290"/>
                      <a:pt x="9493" y="14342"/>
                      <a:pt x="9080" y="14393"/>
                    </a:cubicBezTo>
                    <a:lnTo>
                      <a:pt x="7945" y="14393"/>
                    </a:lnTo>
                    <a:cubicBezTo>
                      <a:pt x="7884" y="14384"/>
                      <a:pt x="7820" y="14380"/>
                      <a:pt x="7756" y="14380"/>
                    </a:cubicBezTo>
                    <a:cubicBezTo>
                      <a:pt x="7444" y="14380"/>
                      <a:pt x="7110" y="14480"/>
                      <a:pt x="6811" y="14651"/>
                    </a:cubicBezTo>
                    <a:lnTo>
                      <a:pt x="6656" y="14754"/>
                    </a:lnTo>
                    <a:cubicBezTo>
                      <a:pt x="6553" y="14806"/>
                      <a:pt x="6501" y="14806"/>
                      <a:pt x="6398" y="14857"/>
                    </a:cubicBezTo>
                    <a:lnTo>
                      <a:pt x="5830" y="14857"/>
                    </a:lnTo>
                    <a:cubicBezTo>
                      <a:pt x="5572" y="14909"/>
                      <a:pt x="5315" y="15012"/>
                      <a:pt x="5057" y="15115"/>
                    </a:cubicBezTo>
                    <a:cubicBezTo>
                      <a:pt x="4953" y="15219"/>
                      <a:pt x="4850" y="15270"/>
                      <a:pt x="4747" y="15270"/>
                    </a:cubicBezTo>
                    <a:lnTo>
                      <a:pt x="4128" y="15477"/>
                    </a:lnTo>
                    <a:cubicBezTo>
                      <a:pt x="3870" y="15528"/>
                      <a:pt x="3612" y="15631"/>
                      <a:pt x="3354" y="15734"/>
                    </a:cubicBezTo>
                    <a:lnTo>
                      <a:pt x="3148" y="15786"/>
                    </a:lnTo>
                    <a:cubicBezTo>
                      <a:pt x="2787" y="15889"/>
                      <a:pt x="2426" y="16044"/>
                      <a:pt x="2064" y="16199"/>
                    </a:cubicBezTo>
                    <a:cubicBezTo>
                      <a:pt x="1755" y="16405"/>
                      <a:pt x="1445" y="16508"/>
                      <a:pt x="1136" y="16611"/>
                    </a:cubicBezTo>
                    <a:cubicBezTo>
                      <a:pt x="723" y="16663"/>
                      <a:pt x="1" y="16663"/>
                      <a:pt x="53" y="17230"/>
                    </a:cubicBezTo>
                    <a:cubicBezTo>
                      <a:pt x="106" y="17654"/>
                      <a:pt x="444" y="17779"/>
                      <a:pt x="831" y="17779"/>
                    </a:cubicBezTo>
                    <a:cubicBezTo>
                      <a:pt x="1197" y="17779"/>
                      <a:pt x="1607" y="17667"/>
                      <a:pt x="1858" y="17592"/>
                    </a:cubicBezTo>
                    <a:cubicBezTo>
                      <a:pt x="2064" y="17488"/>
                      <a:pt x="2322" y="17385"/>
                      <a:pt x="2477" y="17282"/>
                    </a:cubicBezTo>
                    <a:cubicBezTo>
                      <a:pt x="2632" y="17179"/>
                      <a:pt x="2787" y="17127"/>
                      <a:pt x="2890" y="17076"/>
                    </a:cubicBezTo>
                    <a:cubicBezTo>
                      <a:pt x="3251" y="16921"/>
                      <a:pt x="3561" y="16818"/>
                      <a:pt x="3922" y="16715"/>
                    </a:cubicBezTo>
                    <a:lnTo>
                      <a:pt x="4025" y="16663"/>
                    </a:lnTo>
                    <a:cubicBezTo>
                      <a:pt x="4180" y="16611"/>
                      <a:pt x="4334" y="16611"/>
                      <a:pt x="4489" y="16560"/>
                    </a:cubicBezTo>
                    <a:cubicBezTo>
                      <a:pt x="4747" y="16508"/>
                      <a:pt x="5057" y="16405"/>
                      <a:pt x="5315" y="16302"/>
                    </a:cubicBezTo>
                    <a:lnTo>
                      <a:pt x="5624" y="16147"/>
                    </a:lnTo>
                    <a:cubicBezTo>
                      <a:pt x="5779" y="16044"/>
                      <a:pt x="5985" y="15992"/>
                      <a:pt x="6192" y="15992"/>
                    </a:cubicBezTo>
                    <a:lnTo>
                      <a:pt x="6346" y="15992"/>
                    </a:lnTo>
                    <a:cubicBezTo>
                      <a:pt x="6656" y="15992"/>
                      <a:pt x="6965" y="15889"/>
                      <a:pt x="7223" y="15734"/>
                    </a:cubicBezTo>
                    <a:cubicBezTo>
                      <a:pt x="7430" y="15580"/>
                      <a:pt x="7739" y="15528"/>
                      <a:pt x="7997" y="15528"/>
                    </a:cubicBezTo>
                    <a:lnTo>
                      <a:pt x="9184" y="15528"/>
                    </a:lnTo>
                    <a:cubicBezTo>
                      <a:pt x="9751" y="15528"/>
                      <a:pt x="10319" y="15425"/>
                      <a:pt x="10886" y="15270"/>
                    </a:cubicBezTo>
                    <a:lnTo>
                      <a:pt x="11608" y="15115"/>
                    </a:lnTo>
                    <a:lnTo>
                      <a:pt x="12640" y="15115"/>
                    </a:lnTo>
                    <a:cubicBezTo>
                      <a:pt x="12898" y="15115"/>
                      <a:pt x="13156" y="15064"/>
                      <a:pt x="13362" y="15012"/>
                    </a:cubicBezTo>
                    <a:cubicBezTo>
                      <a:pt x="13517" y="14961"/>
                      <a:pt x="13672" y="14961"/>
                      <a:pt x="13827" y="14909"/>
                    </a:cubicBezTo>
                    <a:cubicBezTo>
                      <a:pt x="14239" y="14909"/>
                      <a:pt x="14652" y="14806"/>
                      <a:pt x="15065" y="14703"/>
                    </a:cubicBezTo>
                    <a:cubicBezTo>
                      <a:pt x="15477" y="14651"/>
                      <a:pt x="15838" y="14548"/>
                      <a:pt x="16200" y="14548"/>
                    </a:cubicBezTo>
                    <a:cubicBezTo>
                      <a:pt x="16509" y="14496"/>
                      <a:pt x="16767" y="14496"/>
                      <a:pt x="17077" y="14496"/>
                    </a:cubicBezTo>
                    <a:lnTo>
                      <a:pt x="17850" y="14445"/>
                    </a:lnTo>
                    <a:lnTo>
                      <a:pt x="21307" y="14445"/>
                    </a:lnTo>
                    <a:cubicBezTo>
                      <a:pt x="22132" y="14445"/>
                      <a:pt x="22958" y="14393"/>
                      <a:pt x="23783" y="14290"/>
                    </a:cubicBezTo>
                    <a:lnTo>
                      <a:pt x="25227" y="14290"/>
                    </a:lnTo>
                    <a:cubicBezTo>
                      <a:pt x="25537" y="14290"/>
                      <a:pt x="25846" y="14290"/>
                      <a:pt x="26104" y="14187"/>
                    </a:cubicBezTo>
                    <a:cubicBezTo>
                      <a:pt x="26311" y="14135"/>
                      <a:pt x="26517" y="14084"/>
                      <a:pt x="26672" y="13980"/>
                    </a:cubicBezTo>
                    <a:cubicBezTo>
                      <a:pt x="26827" y="13929"/>
                      <a:pt x="26930" y="13877"/>
                      <a:pt x="27085" y="13826"/>
                    </a:cubicBezTo>
                    <a:lnTo>
                      <a:pt x="29200" y="13826"/>
                    </a:lnTo>
                    <a:cubicBezTo>
                      <a:pt x="29509" y="13774"/>
                      <a:pt x="29767" y="13723"/>
                      <a:pt x="30025" y="13671"/>
                    </a:cubicBezTo>
                    <a:lnTo>
                      <a:pt x="30386" y="13568"/>
                    </a:lnTo>
                    <a:cubicBezTo>
                      <a:pt x="30696" y="13516"/>
                      <a:pt x="31057" y="13413"/>
                      <a:pt x="31418" y="13413"/>
                    </a:cubicBezTo>
                    <a:cubicBezTo>
                      <a:pt x="31882" y="13361"/>
                      <a:pt x="32347" y="13258"/>
                      <a:pt x="32811" y="13155"/>
                    </a:cubicBezTo>
                    <a:cubicBezTo>
                      <a:pt x="33585" y="12949"/>
                      <a:pt x="34358" y="12846"/>
                      <a:pt x="35132" y="12742"/>
                    </a:cubicBezTo>
                    <a:cubicBezTo>
                      <a:pt x="35493" y="12691"/>
                      <a:pt x="35906" y="12588"/>
                      <a:pt x="36267" y="12484"/>
                    </a:cubicBezTo>
                    <a:cubicBezTo>
                      <a:pt x="36628" y="12330"/>
                      <a:pt x="36938" y="12123"/>
                      <a:pt x="37247" y="11969"/>
                    </a:cubicBezTo>
                    <a:lnTo>
                      <a:pt x="37351" y="11865"/>
                    </a:lnTo>
                    <a:cubicBezTo>
                      <a:pt x="37918" y="11556"/>
                      <a:pt x="38537" y="11401"/>
                      <a:pt x="39208" y="11401"/>
                    </a:cubicBezTo>
                    <a:lnTo>
                      <a:pt x="39724" y="11298"/>
                    </a:lnTo>
                    <a:cubicBezTo>
                      <a:pt x="40601" y="11195"/>
                      <a:pt x="41478" y="10988"/>
                      <a:pt x="42355" y="10679"/>
                    </a:cubicBezTo>
                    <a:cubicBezTo>
                      <a:pt x="42561" y="10576"/>
                      <a:pt x="42767" y="10472"/>
                      <a:pt x="42974" y="10318"/>
                    </a:cubicBezTo>
                    <a:lnTo>
                      <a:pt x="43077" y="10215"/>
                    </a:lnTo>
                    <a:cubicBezTo>
                      <a:pt x="43335" y="10008"/>
                      <a:pt x="43747" y="9750"/>
                      <a:pt x="43644" y="9389"/>
                    </a:cubicBezTo>
                    <a:cubicBezTo>
                      <a:pt x="43644" y="9183"/>
                      <a:pt x="43489" y="9028"/>
                      <a:pt x="43283" y="9028"/>
                    </a:cubicBezTo>
                    <a:lnTo>
                      <a:pt x="43025" y="89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2" name="Google Shape;802;g34921e0cf68_0_789"/>
            <p:cNvGrpSpPr/>
            <p:nvPr/>
          </p:nvGrpSpPr>
          <p:grpSpPr>
            <a:xfrm>
              <a:off x="6640685" y="3013438"/>
              <a:ext cx="3373764" cy="2283991"/>
              <a:chOff x="6640685" y="3013438"/>
              <a:chExt cx="3373764" cy="2283991"/>
            </a:xfrm>
          </p:grpSpPr>
          <p:sp>
            <p:nvSpPr>
              <p:cNvPr id="803" name="Google Shape;803;g34921e0cf68_0_789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rect b="b" l="l" r="r" t="t"/>
                <a:pathLst>
                  <a:path extrusionOk="0" h="49293" w="60739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34921e0cf68_0_789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5" name="Google Shape;805;g34921e0cf68_0_789"/>
          <p:cNvGrpSpPr/>
          <p:nvPr/>
        </p:nvGrpSpPr>
        <p:grpSpPr>
          <a:xfrm rot="6096921">
            <a:off x="7637169" y="-801912"/>
            <a:ext cx="1161399" cy="2811109"/>
            <a:chOff x="2558975" y="937450"/>
            <a:chExt cx="1496075" cy="3621175"/>
          </a:xfrm>
        </p:grpSpPr>
        <p:sp>
          <p:nvSpPr>
            <p:cNvPr id="806" name="Google Shape;806;g34921e0cf68_0_789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4921e0cf68_0_789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4921e0cf68_0_789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34921e0cf68_0_789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4921e0cf68_0_789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34921e0cf68_0_789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34921e0cf68_0_789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4921e0cf68_0_789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34921e0cf68_0_789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34921e0cf68_0_789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4921e0cf68_0_789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4921e0cf68_0_789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4921e0cf68_0_789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4921e0cf68_0_789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4921e0cf68_0_789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4921e0cf68_0_789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4921e0cf68_0_789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4921e0cf68_0_789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4921e0cf68_0_789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4921e0cf68_0_789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4921e0cf68_0_789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4921e0cf68_0_789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4921e0cf68_0_789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34921e0cf68_0_789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4921e0cf68_0_789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4921e0cf68_0_789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g34921e0cf68_0_789"/>
          <p:cNvSpPr txBox="1"/>
          <p:nvPr>
            <p:ph type="title"/>
          </p:nvPr>
        </p:nvSpPr>
        <p:spPr>
          <a:xfrm>
            <a:off x="807175" y="24864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3" name="Google Shape;833;g34921e0cf68_0_789"/>
          <p:cNvSpPr txBox="1"/>
          <p:nvPr>
            <p:ph idx="1" type="subTitle"/>
          </p:nvPr>
        </p:nvSpPr>
        <p:spPr>
          <a:xfrm>
            <a:off x="807175" y="2871201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g34921e0cf68_0_789"/>
          <p:cNvSpPr txBox="1"/>
          <p:nvPr>
            <p:ph idx="2" type="title"/>
          </p:nvPr>
        </p:nvSpPr>
        <p:spPr>
          <a:xfrm>
            <a:off x="3526350" y="24864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5" name="Google Shape;835;g34921e0cf68_0_789"/>
          <p:cNvSpPr txBox="1"/>
          <p:nvPr>
            <p:ph idx="3" type="subTitle"/>
          </p:nvPr>
        </p:nvSpPr>
        <p:spPr>
          <a:xfrm>
            <a:off x="3526350" y="2871200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g34921e0cf68_0_789"/>
          <p:cNvSpPr txBox="1"/>
          <p:nvPr>
            <p:ph idx="4" type="title"/>
          </p:nvPr>
        </p:nvSpPr>
        <p:spPr>
          <a:xfrm>
            <a:off x="6245524" y="2486475"/>
            <a:ext cx="209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7" name="Google Shape;837;g34921e0cf68_0_789"/>
          <p:cNvSpPr txBox="1"/>
          <p:nvPr>
            <p:ph idx="5" type="subTitle"/>
          </p:nvPr>
        </p:nvSpPr>
        <p:spPr>
          <a:xfrm>
            <a:off x="6245525" y="2871201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g34921e0cf68_0_789"/>
          <p:cNvSpPr txBox="1"/>
          <p:nvPr>
            <p:ph idx="6"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9" name="Google Shape;839;g34921e0cf68_0_789"/>
          <p:cNvSpPr txBox="1"/>
          <p:nvPr>
            <p:ph idx="7" type="title"/>
          </p:nvPr>
        </p:nvSpPr>
        <p:spPr>
          <a:xfrm>
            <a:off x="1285825" y="1832275"/>
            <a:ext cx="11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840" name="Google Shape;840;g34921e0cf68_0_789"/>
          <p:cNvSpPr txBox="1"/>
          <p:nvPr>
            <p:ph idx="8" type="title"/>
          </p:nvPr>
        </p:nvSpPr>
        <p:spPr>
          <a:xfrm>
            <a:off x="3765050" y="1840675"/>
            <a:ext cx="161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841" name="Google Shape;841;g34921e0cf68_0_789"/>
          <p:cNvSpPr txBox="1"/>
          <p:nvPr>
            <p:ph idx="9" type="title"/>
          </p:nvPr>
        </p:nvSpPr>
        <p:spPr>
          <a:xfrm>
            <a:off x="6724175" y="1840675"/>
            <a:ext cx="113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grpSp>
        <p:nvGrpSpPr>
          <p:cNvPr id="842" name="Google Shape;842;g34921e0cf68_0_789"/>
          <p:cNvGrpSpPr/>
          <p:nvPr/>
        </p:nvGrpSpPr>
        <p:grpSpPr>
          <a:xfrm rot="-4894175">
            <a:off x="550984" y="-1043151"/>
            <a:ext cx="1182710" cy="2666301"/>
            <a:chOff x="2558975" y="937450"/>
            <a:chExt cx="1496075" cy="3372750"/>
          </a:xfrm>
        </p:grpSpPr>
        <p:sp>
          <p:nvSpPr>
            <p:cNvPr id="843" name="Google Shape;843;g34921e0cf68_0_789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34921e0cf68_0_789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34921e0cf68_0_789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34921e0cf68_0_789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34921e0cf68_0_789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34921e0cf68_0_789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34921e0cf68_0_789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34921e0cf68_0_789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34921e0cf68_0_789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34921e0cf68_0_789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34921e0cf68_0_789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34921e0cf68_0_789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34921e0cf68_0_789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34921e0cf68_0_789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34921e0cf68_0_789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34921e0cf68_0_789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34921e0cf68_0_789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34921e0cf68_0_789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34921e0cf68_0_789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4921e0cf68_0_789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4921e0cf68_0_789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4921e0cf68_0_789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34921e0cf68_0_789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34921e0cf68_0_789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34921e0cf68_0_789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g34921e0cf68_0_863"/>
          <p:cNvGrpSpPr/>
          <p:nvPr/>
        </p:nvGrpSpPr>
        <p:grpSpPr>
          <a:xfrm>
            <a:off x="-814743" y="3845168"/>
            <a:ext cx="10401238" cy="1822569"/>
            <a:chOff x="-814743" y="3845168"/>
            <a:chExt cx="10401238" cy="1822569"/>
          </a:xfrm>
        </p:grpSpPr>
        <p:sp>
          <p:nvSpPr>
            <p:cNvPr id="870" name="Google Shape;870;g34921e0cf68_0_863"/>
            <p:cNvSpPr/>
            <p:nvPr/>
          </p:nvSpPr>
          <p:spPr>
            <a:xfrm>
              <a:off x="2842274" y="4076637"/>
              <a:ext cx="6613648" cy="1092164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34921e0cf68_0_863"/>
            <p:cNvSpPr/>
            <p:nvPr/>
          </p:nvSpPr>
          <p:spPr>
            <a:xfrm>
              <a:off x="7934850" y="3849476"/>
              <a:ext cx="1651645" cy="1340400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2" name="Google Shape;872;g34921e0cf68_0_863"/>
            <p:cNvGrpSpPr/>
            <p:nvPr/>
          </p:nvGrpSpPr>
          <p:grpSpPr>
            <a:xfrm>
              <a:off x="-814743" y="3845168"/>
              <a:ext cx="5474896" cy="1507226"/>
              <a:chOff x="-459185" y="4095848"/>
              <a:chExt cx="4447519" cy="1224391"/>
            </a:xfrm>
          </p:grpSpPr>
          <p:grpSp>
            <p:nvGrpSpPr>
              <p:cNvPr id="873" name="Google Shape;873;g34921e0cf68_0_863"/>
              <p:cNvGrpSpPr/>
              <p:nvPr/>
            </p:nvGrpSpPr>
            <p:grpSpPr>
              <a:xfrm flipH="1">
                <a:off x="-459185" y="4095848"/>
                <a:ext cx="4447519" cy="1224391"/>
                <a:chOff x="1845625" y="2597550"/>
                <a:chExt cx="4028550" cy="1109050"/>
              </a:xfrm>
            </p:grpSpPr>
            <p:sp>
              <p:nvSpPr>
                <p:cNvPr id="874" name="Google Shape;874;g34921e0cf68_0_863"/>
                <p:cNvSpPr/>
                <p:nvPr/>
              </p:nvSpPr>
              <p:spPr>
                <a:xfrm>
                  <a:off x="1845625" y="2597550"/>
                  <a:ext cx="4028550" cy="1109050"/>
                </a:xfrm>
                <a:custGeom>
                  <a:rect b="b" l="l" r="r" t="t"/>
                  <a:pathLst>
                    <a:path extrusionOk="0" h="44362" w="161142">
                      <a:moveTo>
                        <a:pt x="118459" y="1"/>
                      </a:moveTo>
                      <a:cubicBezTo>
                        <a:pt x="117933" y="1"/>
                        <a:pt x="117409" y="19"/>
                        <a:pt x="116892" y="56"/>
                      </a:cubicBezTo>
                      <a:cubicBezTo>
                        <a:pt x="115727" y="223"/>
                        <a:pt x="114785" y="833"/>
                        <a:pt x="113731" y="999"/>
                      </a:cubicBezTo>
                      <a:cubicBezTo>
                        <a:pt x="112178" y="1276"/>
                        <a:pt x="110737" y="1775"/>
                        <a:pt x="109184" y="1831"/>
                      </a:cubicBezTo>
                      <a:cubicBezTo>
                        <a:pt x="107798" y="1831"/>
                        <a:pt x="106522" y="2108"/>
                        <a:pt x="105192" y="2164"/>
                      </a:cubicBezTo>
                      <a:cubicBezTo>
                        <a:pt x="103639" y="2164"/>
                        <a:pt x="102142" y="2164"/>
                        <a:pt x="100589" y="2274"/>
                      </a:cubicBezTo>
                      <a:cubicBezTo>
                        <a:pt x="99314" y="2496"/>
                        <a:pt x="98316" y="3273"/>
                        <a:pt x="97096" y="3383"/>
                      </a:cubicBezTo>
                      <a:cubicBezTo>
                        <a:pt x="96042" y="3550"/>
                        <a:pt x="95044" y="3827"/>
                        <a:pt x="94101" y="4326"/>
                      </a:cubicBezTo>
                      <a:cubicBezTo>
                        <a:pt x="93048" y="4825"/>
                        <a:pt x="92327" y="5934"/>
                        <a:pt x="91273" y="6600"/>
                      </a:cubicBezTo>
                      <a:cubicBezTo>
                        <a:pt x="90380" y="7146"/>
                        <a:pt x="89042" y="8314"/>
                        <a:pt x="87816" y="8314"/>
                      </a:cubicBezTo>
                      <a:cubicBezTo>
                        <a:pt x="87673" y="8314"/>
                        <a:pt x="87531" y="8298"/>
                        <a:pt x="87392" y="8263"/>
                      </a:cubicBezTo>
                      <a:cubicBezTo>
                        <a:pt x="85866" y="7945"/>
                        <a:pt x="84414" y="7719"/>
                        <a:pt x="82951" y="7719"/>
                      </a:cubicBezTo>
                      <a:cubicBezTo>
                        <a:pt x="81861" y="7719"/>
                        <a:pt x="80765" y="7844"/>
                        <a:pt x="79629" y="8152"/>
                      </a:cubicBezTo>
                      <a:cubicBezTo>
                        <a:pt x="78353" y="8485"/>
                        <a:pt x="77133" y="8929"/>
                        <a:pt x="75969" y="9428"/>
                      </a:cubicBezTo>
                      <a:cubicBezTo>
                        <a:pt x="75525" y="9649"/>
                        <a:pt x="75026" y="9816"/>
                        <a:pt x="74583" y="9927"/>
                      </a:cubicBezTo>
                      <a:cubicBezTo>
                        <a:pt x="74324" y="9927"/>
                        <a:pt x="74065" y="9877"/>
                        <a:pt x="73806" y="9877"/>
                      </a:cubicBezTo>
                      <a:cubicBezTo>
                        <a:pt x="73677" y="9877"/>
                        <a:pt x="73547" y="9890"/>
                        <a:pt x="73418" y="9927"/>
                      </a:cubicBezTo>
                      <a:cubicBezTo>
                        <a:pt x="72919" y="9982"/>
                        <a:pt x="72475" y="10204"/>
                        <a:pt x="72087" y="10537"/>
                      </a:cubicBezTo>
                      <a:cubicBezTo>
                        <a:pt x="71145" y="11091"/>
                        <a:pt x="70257" y="11701"/>
                        <a:pt x="69426" y="12367"/>
                      </a:cubicBezTo>
                      <a:cubicBezTo>
                        <a:pt x="68206" y="13420"/>
                        <a:pt x="66986" y="13531"/>
                        <a:pt x="65544" y="14086"/>
                      </a:cubicBezTo>
                      <a:cubicBezTo>
                        <a:pt x="64989" y="14307"/>
                        <a:pt x="64546" y="14640"/>
                        <a:pt x="63991" y="14862"/>
                      </a:cubicBezTo>
                      <a:cubicBezTo>
                        <a:pt x="63437" y="14973"/>
                        <a:pt x="62938" y="15139"/>
                        <a:pt x="62439" y="15305"/>
                      </a:cubicBezTo>
                      <a:cubicBezTo>
                        <a:pt x="60997" y="16082"/>
                        <a:pt x="59444" y="16692"/>
                        <a:pt x="57892" y="17080"/>
                      </a:cubicBezTo>
                      <a:cubicBezTo>
                        <a:pt x="55119" y="17579"/>
                        <a:pt x="52402" y="18133"/>
                        <a:pt x="49629" y="18633"/>
                      </a:cubicBezTo>
                      <a:cubicBezTo>
                        <a:pt x="48132" y="18965"/>
                        <a:pt x="46635" y="19132"/>
                        <a:pt x="45083" y="19242"/>
                      </a:cubicBezTo>
                      <a:cubicBezTo>
                        <a:pt x="44750" y="19229"/>
                        <a:pt x="44414" y="19222"/>
                        <a:pt x="44076" y="19222"/>
                      </a:cubicBezTo>
                      <a:cubicBezTo>
                        <a:pt x="43062" y="19222"/>
                        <a:pt x="42033" y="19284"/>
                        <a:pt x="41035" y="19409"/>
                      </a:cubicBezTo>
                      <a:cubicBezTo>
                        <a:pt x="39759" y="19631"/>
                        <a:pt x="38484" y="19520"/>
                        <a:pt x="37264" y="19852"/>
                      </a:cubicBezTo>
                      <a:cubicBezTo>
                        <a:pt x="36709" y="19963"/>
                        <a:pt x="36210" y="20130"/>
                        <a:pt x="35711" y="20351"/>
                      </a:cubicBezTo>
                      <a:cubicBezTo>
                        <a:pt x="34888" y="20642"/>
                        <a:pt x="34065" y="20806"/>
                        <a:pt x="33242" y="20806"/>
                      </a:cubicBezTo>
                      <a:cubicBezTo>
                        <a:pt x="33123" y="20806"/>
                        <a:pt x="33003" y="20802"/>
                        <a:pt x="32883" y="20795"/>
                      </a:cubicBezTo>
                      <a:cubicBezTo>
                        <a:pt x="31552" y="20851"/>
                        <a:pt x="30721" y="21461"/>
                        <a:pt x="29778" y="22292"/>
                      </a:cubicBezTo>
                      <a:cubicBezTo>
                        <a:pt x="29334" y="22680"/>
                        <a:pt x="28946" y="23013"/>
                        <a:pt x="28614" y="23457"/>
                      </a:cubicBezTo>
                      <a:cubicBezTo>
                        <a:pt x="28114" y="24122"/>
                        <a:pt x="27782" y="24898"/>
                        <a:pt x="26950" y="25176"/>
                      </a:cubicBezTo>
                      <a:cubicBezTo>
                        <a:pt x="26285" y="25342"/>
                        <a:pt x="25619" y="25453"/>
                        <a:pt x="24954" y="25453"/>
                      </a:cubicBezTo>
                      <a:cubicBezTo>
                        <a:pt x="24233" y="25564"/>
                        <a:pt x="23567" y="25675"/>
                        <a:pt x="22902" y="25897"/>
                      </a:cubicBezTo>
                      <a:cubicBezTo>
                        <a:pt x="22296" y="26060"/>
                        <a:pt x="21680" y="26086"/>
                        <a:pt x="21062" y="26086"/>
                      </a:cubicBezTo>
                      <a:cubicBezTo>
                        <a:pt x="20774" y="26086"/>
                        <a:pt x="20486" y="26080"/>
                        <a:pt x="20198" y="26080"/>
                      </a:cubicBezTo>
                      <a:cubicBezTo>
                        <a:pt x="19635" y="26080"/>
                        <a:pt x="19074" y="26102"/>
                        <a:pt x="18521" y="26229"/>
                      </a:cubicBezTo>
                      <a:cubicBezTo>
                        <a:pt x="16969" y="26617"/>
                        <a:pt x="15416" y="26728"/>
                        <a:pt x="13808" y="27061"/>
                      </a:cubicBezTo>
                      <a:cubicBezTo>
                        <a:pt x="12976" y="27227"/>
                        <a:pt x="12089" y="27338"/>
                        <a:pt x="11257" y="27394"/>
                      </a:cubicBezTo>
                      <a:cubicBezTo>
                        <a:pt x="11079" y="27378"/>
                        <a:pt x="10900" y="27371"/>
                        <a:pt x="10723" y="27371"/>
                      </a:cubicBezTo>
                      <a:cubicBezTo>
                        <a:pt x="10295" y="27371"/>
                        <a:pt x="9875" y="27410"/>
                        <a:pt x="9483" y="27449"/>
                      </a:cubicBezTo>
                      <a:cubicBezTo>
                        <a:pt x="8762" y="27616"/>
                        <a:pt x="8097" y="27837"/>
                        <a:pt x="7487" y="28170"/>
                      </a:cubicBezTo>
                      <a:cubicBezTo>
                        <a:pt x="6655" y="28447"/>
                        <a:pt x="5823" y="28669"/>
                        <a:pt x="4991" y="28836"/>
                      </a:cubicBezTo>
                      <a:cubicBezTo>
                        <a:pt x="4049" y="29057"/>
                        <a:pt x="3051" y="30055"/>
                        <a:pt x="2052" y="30277"/>
                      </a:cubicBezTo>
                      <a:lnTo>
                        <a:pt x="2052" y="30000"/>
                      </a:lnTo>
                      <a:cubicBezTo>
                        <a:pt x="2025" y="29778"/>
                        <a:pt x="1844" y="29667"/>
                        <a:pt x="1657" y="29667"/>
                      </a:cubicBezTo>
                      <a:cubicBezTo>
                        <a:pt x="1470" y="29667"/>
                        <a:pt x="1276" y="29778"/>
                        <a:pt x="1221" y="30000"/>
                      </a:cubicBezTo>
                      <a:lnTo>
                        <a:pt x="1221" y="30166"/>
                      </a:lnTo>
                      <a:lnTo>
                        <a:pt x="1110" y="30166"/>
                      </a:lnTo>
                      <a:cubicBezTo>
                        <a:pt x="1079" y="30151"/>
                        <a:pt x="1048" y="30144"/>
                        <a:pt x="1019" y="30144"/>
                      </a:cubicBezTo>
                      <a:cubicBezTo>
                        <a:pt x="836" y="30144"/>
                        <a:pt x="704" y="30411"/>
                        <a:pt x="943" y="30555"/>
                      </a:cubicBezTo>
                      <a:cubicBezTo>
                        <a:pt x="1054" y="30555"/>
                        <a:pt x="1165" y="30610"/>
                        <a:pt x="1276" y="30665"/>
                      </a:cubicBezTo>
                      <a:cubicBezTo>
                        <a:pt x="1276" y="31830"/>
                        <a:pt x="1332" y="33050"/>
                        <a:pt x="1276" y="34214"/>
                      </a:cubicBezTo>
                      <a:cubicBezTo>
                        <a:pt x="1165" y="35601"/>
                        <a:pt x="611" y="36820"/>
                        <a:pt x="500" y="38151"/>
                      </a:cubicBezTo>
                      <a:cubicBezTo>
                        <a:pt x="389" y="39260"/>
                        <a:pt x="1" y="41312"/>
                        <a:pt x="1442" y="41756"/>
                      </a:cubicBezTo>
                      <a:cubicBezTo>
                        <a:pt x="1762" y="41856"/>
                        <a:pt x="2104" y="41883"/>
                        <a:pt x="2454" y="41883"/>
                      </a:cubicBezTo>
                      <a:cubicBezTo>
                        <a:pt x="2896" y="41883"/>
                        <a:pt x="3352" y="41839"/>
                        <a:pt x="3796" y="41839"/>
                      </a:cubicBezTo>
                      <a:cubicBezTo>
                        <a:pt x="3975" y="41839"/>
                        <a:pt x="4153" y="41846"/>
                        <a:pt x="4326" y="41867"/>
                      </a:cubicBezTo>
                      <a:cubicBezTo>
                        <a:pt x="5601" y="42088"/>
                        <a:pt x="6932" y="42255"/>
                        <a:pt x="8263" y="42421"/>
                      </a:cubicBezTo>
                      <a:cubicBezTo>
                        <a:pt x="9066" y="42528"/>
                        <a:pt x="9881" y="42584"/>
                        <a:pt x="10697" y="42584"/>
                      </a:cubicBezTo>
                      <a:cubicBezTo>
                        <a:pt x="12418" y="42584"/>
                        <a:pt x="14150" y="42338"/>
                        <a:pt x="15804" y="41811"/>
                      </a:cubicBezTo>
                      <a:cubicBezTo>
                        <a:pt x="16525" y="41589"/>
                        <a:pt x="17301" y="41423"/>
                        <a:pt x="18078" y="41367"/>
                      </a:cubicBezTo>
                      <a:cubicBezTo>
                        <a:pt x="18799" y="41423"/>
                        <a:pt x="19464" y="41534"/>
                        <a:pt x="20185" y="41700"/>
                      </a:cubicBezTo>
                      <a:cubicBezTo>
                        <a:pt x="21627" y="41867"/>
                        <a:pt x="23124" y="41867"/>
                        <a:pt x="24566" y="41922"/>
                      </a:cubicBezTo>
                      <a:cubicBezTo>
                        <a:pt x="25397" y="41972"/>
                        <a:pt x="26224" y="41997"/>
                        <a:pt x="27047" y="41997"/>
                      </a:cubicBezTo>
                      <a:cubicBezTo>
                        <a:pt x="28968" y="41997"/>
                        <a:pt x="30870" y="41861"/>
                        <a:pt x="32772" y="41589"/>
                      </a:cubicBezTo>
                      <a:cubicBezTo>
                        <a:pt x="33992" y="41423"/>
                        <a:pt x="35212" y="41478"/>
                        <a:pt x="36432" y="41312"/>
                      </a:cubicBezTo>
                      <a:cubicBezTo>
                        <a:pt x="38096" y="41146"/>
                        <a:pt x="39704" y="40924"/>
                        <a:pt x="41312" y="40813"/>
                      </a:cubicBezTo>
                      <a:cubicBezTo>
                        <a:pt x="41577" y="40803"/>
                        <a:pt x="41842" y="40799"/>
                        <a:pt x="42107" y="40799"/>
                      </a:cubicBezTo>
                      <a:cubicBezTo>
                        <a:pt x="43339" y="40799"/>
                        <a:pt x="44571" y="40898"/>
                        <a:pt x="45803" y="41035"/>
                      </a:cubicBezTo>
                      <a:cubicBezTo>
                        <a:pt x="46413" y="41090"/>
                        <a:pt x="47023" y="41118"/>
                        <a:pt x="47640" y="41118"/>
                      </a:cubicBezTo>
                      <a:cubicBezTo>
                        <a:pt x="48257" y="41118"/>
                        <a:pt x="48881" y="41090"/>
                        <a:pt x="49519" y="41035"/>
                      </a:cubicBezTo>
                      <a:cubicBezTo>
                        <a:pt x="50024" y="41058"/>
                        <a:pt x="50529" y="41071"/>
                        <a:pt x="51038" y="41071"/>
                      </a:cubicBezTo>
                      <a:cubicBezTo>
                        <a:pt x="51759" y="41071"/>
                        <a:pt x="52487" y="41044"/>
                        <a:pt x="53234" y="40979"/>
                      </a:cubicBezTo>
                      <a:cubicBezTo>
                        <a:pt x="54620" y="40702"/>
                        <a:pt x="56117" y="40591"/>
                        <a:pt x="57559" y="40591"/>
                      </a:cubicBezTo>
                      <a:cubicBezTo>
                        <a:pt x="60387" y="40702"/>
                        <a:pt x="63160" y="41312"/>
                        <a:pt x="65988" y="41534"/>
                      </a:cubicBezTo>
                      <a:cubicBezTo>
                        <a:pt x="67374" y="41645"/>
                        <a:pt x="68649" y="41589"/>
                        <a:pt x="70036" y="41645"/>
                      </a:cubicBezTo>
                      <a:cubicBezTo>
                        <a:pt x="71366" y="41700"/>
                        <a:pt x="72808" y="41922"/>
                        <a:pt x="74194" y="41977"/>
                      </a:cubicBezTo>
                      <a:cubicBezTo>
                        <a:pt x="76565" y="41977"/>
                        <a:pt x="78935" y="41884"/>
                        <a:pt x="81306" y="41884"/>
                      </a:cubicBezTo>
                      <a:cubicBezTo>
                        <a:pt x="82096" y="41884"/>
                        <a:pt x="82886" y="41894"/>
                        <a:pt x="83677" y="41922"/>
                      </a:cubicBezTo>
                      <a:cubicBezTo>
                        <a:pt x="85007" y="41922"/>
                        <a:pt x="86338" y="42255"/>
                        <a:pt x="87669" y="42255"/>
                      </a:cubicBezTo>
                      <a:cubicBezTo>
                        <a:pt x="89222" y="42255"/>
                        <a:pt x="90830" y="42366"/>
                        <a:pt x="92382" y="42587"/>
                      </a:cubicBezTo>
                      <a:cubicBezTo>
                        <a:pt x="94138" y="42990"/>
                        <a:pt x="95941" y="43175"/>
                        <a:pt x="97761" y="43175"/>
                      </a:cubicBezTo>
                      <a:cubicBezTo>
                        <a:pt x="98701" y="43175"/>
                        <a:pt x="99645" y="43125"/>
                        <a:pt x="100589" y="43031"/>
                      </a:cubicBezTo>
                      <a:cubicBezTo>
                        <a:pt x="102560" y="42842"/>
                        <a:pt x="104556" y="42756"/>
                        <a:pt x="106561" y="42756"/>
                      </a:cubicBezTo>
                      <a:cubicBezTo>
                        <a:pt x="107489" y="42756"/>
                        <a:pt x="108420" y="42774"/>
                        <a:pt x="109350" y="42809"/>
                      </a:cubicBezTo>
                      <a:cubicBezTo>
                        <a:pt x="112345" y="42920"/>
                        <a:pt x="115284" y="43142"/>
                        <a:pt x="118223" y="43530"/>
                      </a:cubicBezTo>
                      <a:cubicBezTo>
                        <a:pt x="120262" y="43785"/>
                        <a:pt x="122350" y="43920"/>
                        <a:pt x="124438" y="43920"/>
                      </a:cubicBezTo>
                      <a:cubicBezTo>
                        <a:pt x="125529" y="43920"/>
                        <a:pt x="126620" y="43883"/>
                        <a:pt x="127705" y="43807"/>
                      </a:cubicBezTo>
                      <a:cubicBezTo>
                        <a:pt x="130810" y="43475"/>
                        <a:pt x="133860" y="43308"/>
                        <a:pt x="136965" y="42809"/>
                      </a:cubicBezTo>
                      <a:cubicBezTo>
                        <a:pt x="137797" y="42698"/>
                        <a:pt x="138642" y="42643"/>
                        <a:pt x="139495" y="42643"/>
                      </a:cubicBezTo>
                      <a:cubicBezTo>
                        <a:pt x="140348" y="42643"/>
                        <a:pt x="141207" y="42698"/>
                        <a:pt x="142067" y="42809"/>
                      </a:cubicBezTo>
                      <a:cubicBezTo>
                        <a:pt x="143730" y="42976"/>
                        <a:pt x="145505" y="42976"/>
                        <a:pt x="147168" y="43031"/>
                      </a:cubicBezTo>
                      <a:cubicBezTo>
                        <a:pt x="148887" y="43142"/>
                        <a:pt x="150551" y="43086"/>
                        <a:pt x="152214" y="43142"/>
                      </a:cubicBezTo>
                      <a:cubicBezTo>
                        <a:pt x="153101" y="43142"/>
                        <a:pt x="153989" y="43308"/>
                        <a:pt x="154876" y="43641"/>
                      </a:cubicBezTo>
                      <a:cubicBezTo>
                        <a:pt x="155430" y="43974"/>
                        <a:pt x="156040" y="44196"/>
                        <a:pt x="156706" y="44362"/>
                      </a:cubicBezTo>
                      <a:cubicBezTo>
                        <a:pt x="156872" y="44362"/>
                        <a:pt x="157094" y="44251"/>
                        <a:pt x="157149" y="44085"/>
                      </a:cubicBezTo>
                      <a:cubicBezTo>
                        <a:pt x="157260" y="43530"/>
                        <a:pt x="157371" y="42976"/>
                        <a:pt x="157316" y="42366"/>
                      </a:cubicBezTo>
                      <a:cubicBezTo>
                        <a:pt x="159367" y="40647"/>
                        <a:pt x="159756" y="37209"/>
                        <a:pt x="160144" y="34824"/>
                      </a:cubicBezTo>
                      <a:cubicBezTo>
                        <a:pt x="160698" y="31054"/>
                        <a:pt x="160865" y="27283"/>
                        <a:pt x="160643" y="23512"/>
                      </a:cubicBezTo>
                      <a:cubicBezTo>
                        <a:pt x="160587" y="19464"/>
                        <a:pt x="160088" y="15583"/>
                        <a:pt x="160199" y="11590"/>
                      </a:cubicBezTo>
                      <a:cubicBezTo>
                        <a:pt x="160199" y="9483"/>
                        <a:pt x="160365" y="7376"/>
                        <a:pt x="160643" y="5324"/>
                      </a:cubicBezTo>
                      <a:cubicBezTo>
                        <a:pt x="160920" y="3993"/>
                        <a:pt x="161142" y="2663"/>
                        <a:pt x="160310" y="1443"/>
                      </a:cubicBezTo>
                      <a:cubicBezTo>
                        <a:pt x="160213" y="1346"/>
                        <a:pt x="160098" y="1287"/>
                        <a:pt x="159975" y="1287"/>
                      </a:cubicBezTo>
                      <a:cubicBezTo>
                        <a:pt x="159886" y="1287"/>
                        <a:pt x="159793" y="1318"/>
                        <a:pt x="159700" y="1387"/>
                      </a:cubicBezTo>
                      <a:cubicBezTo>
                        <a:pt x="159700" y="1332"/>
                        <a:pt x="159645" y="1276"/>
                        <a:pt x="159589" y="1276"/>
                      </a:cubicBezTo>
                      <a:cubicBezTo>
                        <a:pt x="158948" y="1185"/>
                        <a:pt x="158307" y="1144"/>
                        <a:pt x="157666" y="1144"/>
                      </a:cubicBezTo>
                      <a:cubicBezTo>
                        <a:pt x="157143" y="1144"/>
                        <a:pt x="156619" y="1171"/>
                        <a:pt x="156096" y="1221"/>
                      </a:cubicBezTo>
                      <a:cubicBezTo>
                        <a:pt x="155024" y="1221"/>
                        <a:pt x="153927" y="1196"/>
                        <a:pt x="152822" y="1196"/>
                      </a:cubicBezTo>
                      <a:cubicBezTo>
                        <a:pt x="152270" y="1196"/>
                        <a:pt x="151715" y="1202"/>
                        <a:pt x="151161" y="1221"/>
                      </a:cubicBezTo>
                      <a:cubicBezTo>
                        <a:pt x="149941" y="1276"/>
                        <a:pt x="148832" y="1831"/>
                        <a:pt x="147556" y="1831"/>
                      </a:cubicBezTo>
                      <a:cubicBezTo>
                        <a:pt x="147047" y="1866"/>
                        <a:pt x="146538" y="1884"/>
                        <a:pt x="146029" y="1884"/>
                      </a:cubicBezTo>
                      <a:cubicBezTo>
                        <a:pt x="144930" y="1884"/>
                        <a:pt x="143831" y="1798"/>
                        <a:pt x="142732" y="1609"/>
                      </a:cubicBezTo>
                      <a:cubicBezTo>
                        <a:pt x="141290" y="1332"/>
                        <a:pt x="139849" y="1221"/>
                        <a:pt x="138462" y="944"/>
                      </a:cubicBezTo>
                      <a:cubicBezTo>
                        <a:pt x="137398" y="750"/>
                        <a:pt x="136502" y="303"/>
                        <a:pt x="135443" y="303"/>
                      </a:cubicBezTo>
                      <a:cubicBezTo>
                        <a:pt x="135289" y="303"/>
                        <a:pt x="135131" y="312"/>
                        <a:pt x="134969" y="334"/>
                      </a:cubicBezTo>
                      <a:cubicBezTo>
                        <a:pt x="133984" y="523"/>
                        <a:pt x="132998" y="609"/>
                        <a:pt x="132013" y="609"/>
                      </a:cubicBezTo>
                      <a:cubicBezTo>
                        <a:pt x="131557" y="609"/>
                        <a:pt x="131100" y="591"/>
                        <a:pt x="130644" y="555"/>
                      </a:cubicBezTo>
                      <a:cubicBezTo>
                        <a:pt x="129091" y="334"/>
                        <a:pt x="127483" y="278"/>
                        <a:pt x="125875" y="278"/>
                      </a:cubicBezTo>
                      <a:cubicBezTo>
                        <a:pt x="125469" y="294"/>
                        <a:pt x="125058" y="301"/>
                        <a:pt x="124644" y="301"/>
                      </a:cubicBezTo>
                      <a:cubicBezTo>
                        <a:pt x="123644" y="301"/>
                        <a:pt x="122625" y="262"/>
                        <a:pt x="121605" y="223"/>
                      </a:cubicBezTo>
                      <a:cubicBezTo>
                        <a:pt x="120570" y="75"/>
                        <a:pt x="119510" y="1"/>
                        <a:pt x="1184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g34921e0cf68_0_863"/>
                <p:cNvSpPr/>
                <p:nvPr/>
              </p:nvSpPr>
              <p:spPr>
                <a:xfrm>
                  <a:off x="3945850" y="2658550"/>
                  <a:ext cx="399275" cy="193300"/>
                </a:xfrm>
                <a:custGeom>
                  <a:rect b="b" l="l" r="r" t="t"/>
                  <a:pathLst>
                    <a:path extrusionOk="0" h="7732" w="15971">
                      <a:moveTo>
                        <a:pt x="15970" y="1"/>
                      </a:moveTo>
                      <a:cubicBezTo>
                        <a:pt x="14972" y="278"/>
                        <a:pt x="14085" y="833"/>
                        <a:pt x="13087" y="943"/>
                      </a:cubicBezTo>
                      <a:cubicBezTo>
                        <a:pt x="12033" y="1110"/>
                        <a:pt x="11035" y="1442"/>
                        <a:pt x="10092" y="1886"/>
                      </a:cubicBezTo>
                      <a:cubicBezTo>
                        <a:pt x="9039" y="2441"/>
                        <a:pt x="8262" y="3494"/>
                        <a:pt x="7264" y="4160"/>
                      </a:cubicBezTo>
                      <a:cubicBezTo>
                        <a:pt x="6358" y="4764"/>
                        <a:pt x="4995" y="5916"/>
                        <a:pt x="3756" y="5916"/>
                      </a:cubicBezTo>
                      <a:cubicBezTo>
                        <a:pt x="3630" y="5916"/>
                        <a:pt x="3505" y="5904"/>
                        <a:pt x="3383" y="5879"/>
                      </a:cubicBezTo>
                      <a:cubicBezTo>
                        <a:pt x="2274" y="5601"/>
                        <a:pt x="1109" y="5435"/>
                        <a:pt x="0" y="5324"/>
                      </a:cubicBezTo>
                      <a:lnTo>
                        <a:pt x="0" y="5324"/>
                      </a:lnTo>
                      <a:cubicBezTo>
                        <a:pt x="56" y="5380"/>
                        <a:pt x="111" y="5435"/>
                        <a:pt x="167" y="5435"/>
                      </a:cubicBezTo>
                      <a:lnTo>
                        <a:pt x="277" y="5435"/>
                      </a:lnTo>
                      <a:cubicBezTo>
                        <a:pt x="277" y="5490"/>
                        <a:pt x="277" y="5601"/>
                        <a:pt x="277" y="5712"/>
                      </a:cubicBezTo>
                      <a:cubicBezTo>
                        <a:pt x="277" y="5934"/>
                        <a:pt x="444" y="6045"/>
                        <a:pt x="617" y="6045"/>
                      </a:cubicBezTo>
                      <a:cubicBezTo>
                        <a:pt x="790" y="6045"/>
                        <a:pt x="971" y="5934"/>
                        <a:pt x="998" y="5712"/>
                      </a:cubicBezTo>
                      <a:cubicBezTo>
                        <a:pt x="998" y="5657"/>
                        <a:pt x="998" y="5657"/>
                        <a:pt x="998" y="5601"/>
                      </a:cubicBezTo>
                      <a:cubicBezTo>
                        <a:pt x="1553" y="5823"/>
                        <a:pt x="2052" y="6211"/>
                        <a:pt x="2551" y="6433"/>
                      </a:cubicBezTo>
                      <a:cubicBezTo>
                        <a:pt x="3383" y="6766"/>
                        <a:pt x="4048" y="7542"/>
                        <a:pt x="4880" y="7653"/>
                      </a:cubicBezTo>
                      <a:cubicBezTo>
                        <a:pt x="5129" y="7681"/>
                        <a:pt x="5379" y="7681"/>
                        <a:pt x="5615" y="7681"/>
                      </a:cubicBezTo>
                      <a:cubicBezTo>
                        <a:pt x="5850" y="7681"/>
                        <a:pt x="6072" y="7681"/>
                        <a:pt x="6266" y="7708"/>
                      </a:cubicBezTo>
                      <a:cubicBezTo>
                        <a:pt x="6412" y="7725"/>
                        <a:pt x="6554" y="7731"/>
                        <a:pt x="6692" y="7731"/>
                      </a:cubicBezTo>
                      <a:cubicBezTo>
                        <a:pt x="7025" y="7731"/>
                        <a:pt x="7339" y="7692"/>
                        <a:pt x="7652" y="7653"/>
                      </a:cubicBezTo>
                      <a:cubicBezTo>
                        <a:pt x="8318" y="7320"/>
                        <a:pt x="8928" y="6821"/>
                        <a:pt x="9316" y="6267"/>
                      </a:cubicBezTo>
                      <a:cubicBezTo>
                        <a:pt x="9981" y="5657"/>
                        <a:pt x="10591" y="4991"/>
                        <a:pt x="11090" y="4271"/>
                      </a:cubicBezTo>
                      <a:cubicBezTo>
                        <a:pt x="11257" y="3993"/>
                        <a:pt x="11368" y="3661"/>
                        <a:pt x="11534" y="3383"/>
                      </a:cubicBezTo>
                      <a:cubicBezTo>
                        <a:pt x="11922" y="2884"/>
                        <a:pt x="12366" y="2496"/>
                        <a:pt x="12920" y="2219"/>
                      </a:cubicBezTo>
                      <a:cubicBezTo>
                        <a:pt x="13974" y="1553"/>
                        <a:pt x="15027" y="833"/>
                        <a:pt x="159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g34921e0cf68_0_863"/>
                <p:cNvSpPr/>
                <p:nvPr/>
              </p:nvSpPr>
              <p:spPr>
                <a:xfrm>
                  <a:off x="1863225" y="3006525"/>
                  <a:ext cx="1486550" cy="451950"/>
                </a:xfrm>
                <a:custGeom>
                  <a:rect b="b" l="l" r="r" t="t"/>
                  <a:pathLst>
                    <a:path extrusionOk="0" h="18078" w="59462">
                      <a:moveTo>
                        <a:pt x="59461" y="0"/>
                      </a:moveTo>
                      <a:lnTo>
                        <a:pt x="59207" y="112"/>
                      </a:lnTo>
                      <a:lnTo>
                        <a:pt x="59207" y="112"/>
                      </a:lnTo>
                      <a:cubicBezTo>
                        <a:pt x="59292" y="76"/>
                        <a:pt x="59377" y="39"/>
                        <a:pt x="59461" y="0"/>
                      </a:cubicBezTo>
                      <a:close/>
                      <a:moveTo>
                        <a:pt x="59207" y="112"/>
                      </a:moveTo>
                      <a:cubicBezTo>
                        <a:pt x="58559" y="384"/>
                        <a:pt x="57867" y="574"/>
                        <a:pt x="57132" y="721"/>
                      </a:cubicBezTo>
                      <a:cubicBezTo>
                        <a:pt x="54360" y="1220"/>
                        <a:pt x="51643" y="1774"/>
                        <a:pt x="48870" y="2274"/>
                      </a:cubicBezTo>
                      <a:cubicBezTo>
                        <a:pt x="47373" y="2606"/>
                        <a:pt x="45876" y="2773"/>
                        <a:pt x="44323" y="2883"/>
                      </a:cubicBezTo>
                      <a:cubicBezTo>
                        <a:pt x="43990" y="2870"/>
                        <a:pt x="43654" y="2863"/>
                        <a:pt x="43316" y="2863"/>
                      </a:cubicBezTo>
                      <a:cubicBezTo>
                        <a:pt x="42303" y="2863"/>
                        <a:pt x="41273" y="2925"/>
                        <a:pt x="40275" y="3050"/>
                      </a:cubicBezTo>
                      <a:cubicBezTo>
                        <a:pt x="39000" y="3272"/>
                        <a:pt x="37780" y="3161"/>
                        <a:pt x="36504" y="3493"/>
                      </a:cubicBezTo>
                      <a:cubicBezTo>
                        <a:pt x="35950" y="3604"/>
                        <a:pt x="35451" y="3771"/>
                        <a:pt x="34952" y="3992"/>
                      </a:cubicBezTo>
                      <a:cubicBezTo>
                        <a:pt x="34177" y="4283"/>
                        <a:pt x="33318" y="4447"/>
                        <a:pt x="32485" y="4447"/>
                      </a:cubicBezTo>
                      <a:cubicBezTo>
                        <a:pt x="32364" y="4447"/>
                        <a:pt x="32244" y="4443"/>
                        <a:pt x="32124" y="4436"/>
                      </a:cubicBezTo>
                      <a:cubicBezTo>
                        <a:pt x="30848" y="4436"/>
                        <a:pt x="29961" y="5102"/>
                        <a:pt x="29019" y="5933"/>
                      </a:cubicBezTo>
                      <a:cubicBezTo>
                        <a:pt x="28630" y="6321"/>
                        <a:pt x="28242" y="6654"/>
                        <a:pt x="27910" y="7098"/>
                      </a:cubicBezTo>
                      <a:cubicBezTo>
                        <a:pt x="27410" y="7763"/>
                        <a:pt x="27078" y="8539"/>
                        <a:pt x="26246" y="8817"/>
                      </a:cubicBezTo>
                      <a:cubicBezTo>
                        <a:pt x="25581" y="8983"/>
                        <a:pt x="24915" y="9094"/>
                        <a:pt x="24250" y="9094"/>
                      </a:cubicBezTo>
                      <a:cubicBezTo>
                        <a:pt x="23529" y="9205"/>
                        <a:pt x="22863" y="9316"/>
                        <a:pt x="22198" y="9538"/>
                      </a:cubicBezTo>
                      <a:cubicBezTo>
                        <a:pt x="21592" y="9701"/>
                        <a:pt x="20976" y="9727"/>
                        <a:pt x="20358" y="9727"/>
                      </a:cubicBezTo>
                      <a:cubicBezTo>
                        <a:pt x="20070" y="9727"/>
                        <a:pt x="19782" y="9721"/>
                        <a:pt x="19494" y="9721"/>
                      </a:cubicBezTo>
                      <a:cubicBezTo>
                        <a:pt x="18931" y="9721"/>
                        <a:pt x="18370" y="9743"/>
                        <a:pt x="17817" y="9870"/>
                      </a:cubicBezTo>
                      <a:cubicBezTo>
                        <a:pt x="16265" y="10258"/>
                        <a:pt x="14712" y="10369"/>
                        <a:pt x="13104" y="10702"/>
                      </a:cubicBezTo>
                      <a:cubicBezTo>
                        <a:pt x="12272" y="10868"/>
                        <a:pt x="11385" y="10979"/>
                        <a:pt x="10553" y="11035"/>
                      </a:cubicBezTo>
                      <a:cubicBezTo>
                        <a:pt x="10375" y="11019"/>
                        <a:pt x="10196" y="11012"/>
                        <a:pt x="10019" y="11012"/>
                      </a:cubicBezTo>
                      <a:cubicBezTo>
                        <a:pt x="9591" y="11012"/>
                        <a:pt x="9171" y="11051"/>
                        <a:pt x="8779" y="11090"/>
                      </a:cubicBezTo>
                      <a:cubicBezTo>
                        <a:pt x="8058" y="11257"/>
                        <a:pt x="7393" y="11478"/>
                        <a:pt x="6783" y="11811"/>
                      </a:cubicBezTo>
                      <a:cubicBezTo>
                        <a:pt x="5951" y="12088"/>
                        <a:pt x="5119" y="12310"/>
                        <a:pt x="4287" y="12477"/>
                      </a:cubicBezTo>
                      <a:cubicBezTo>
                        <a:pt x="3345" y="12698"/>
                        <a:pt x="2347" y="13696"/>
                        <a:pt x="1348" y="13918"/>
                      </a:cubicBezTo>
                      <a:lnTo>
                        <a:pt x="1348" y="13641"/>
                      </a:lnTo>
                      <a:cubicBezTo>
                        <a:pt x="1321" y="13419"/>
                        <a:pt x="1140" y="13308"/>
                        <a:pt x="953" y="13308"/>
                      </a:cubicBezTo>
                      <a:cubicBezTo>
                        <a:pt x="766" y="13308"/>
                        <a:pt x="572" y="13419"/>
                        <a:pt x="517" y="13641"/>
                      </a:cubicBezTo>
                      <a:lnTo>
                        <a:pt x="517" y="13807"/>
                      </a:lnTo>
                      <a:lnTo>
                        <a:pt x="406" y="13807"/>
                      </a:lnTo>
                      <a:cubicBezTo>
                        <a:pt x="375" y="13792"/>
                        <a:pt x="344" y="13785"/>
                        <a:pt x="315" y="13785"/>
                      </a:cubicBezTo>
                      <a:cubicBezTo>
                        <a:pt x="132" y="13785"/>
                        <a:pt x="0" y="14052"/>
                        <a:pt x="239" y="14196"/>
                      </a:cubicBezTo>
                      <a:cubicBezTo>
                        <a:pt x="350" y="14196"/>
                        <a:pt x="461" y="14251"/>
                        <a:pt x="572" y="14306"/>
                      </a:cubicBezTo>
                      <a:cubicBezTo>
                        <a:pt x="572" y="15471"/>
                        <a:pt x="628" y="16691"/>
                        <a:pt x="572" y="17855"/>
                      </a:cubicBezTo>
                      <a:cubicBezTo>
                        <a:pt x="572" y="17911"/>
                        <a:pt x="572" y="17966"/>
                        <a:pt x="572" y="18077"/>
                      </a:cubicBezTo>
                      <a:lnTo>
                        <a:pt x="2956" y="18077"/>
                      </a:lnTo>
                      <a:cubicBezTo>
                        <a:pt x="4232" y="18077"/>
                        <a:pt x="5119" y="17412"/>
                        <a:pt x="6339" y="17079"/>
                      </a:cubicBezTo>
                      <a:cubicBezTo>
                        <a:pt x="7226" y="16857"/>
                        <a:pt x="8113" y="16580"/>
                        <a:pt x="8945" y="16192"/>
                      </a:cubicBezTo>
                      <a:cubicBezTo>
                        <a:pt x="9666" y="15970"/>
                        <a:pt x="10387" y="15804"/>
                        <a:pt x="11163" y="15804"/>
                      </a:cubicBezTo>
                      <a:cubicBezTo>
                        <a:pt x="11607" y="15637"/>
                        <a:pt x="12050" y="15471"/>
                        <a:pt x="12439" y="15305"/>
                      </a:cubicBezTo>
                      <a:cubicBezTo>
                        <a:pt x="12845" y="15194"/>
                        <a:pt x="13283" y="15157"/>
                        <a:pt x="13732" y="15157"/>
                      </a:cubicBezTo>
                      <a:cubicBezTo>
                        <a:pt x="14632" y="15157"/>
                        <a:pt x="15581" y="15305"/>
                        <a:pt x="16431" y="15305"/>
                      </a:cubicBezTo>
                      <a:cubicBezTo>
                        <a:pt x="16930" y="15305"/>
                        <a:pt x="17429" y="15194"/>
                        <a:pt x="17928" y="15083"/>
                      </a:cubicBezTo>
                      <a:cubicBezTo>
                        <a:pt x="18538" y="15027"/>
                        <a:pt x="19204" y="14916"/>
                        <a:pt x="19814" y="14750"/>
                      </a:cubicBezTo>
                      <a:cubicBezTo>
                        <a:pt x="20756" y="14473"/>
                        <a:pt x="21865" y="14473"/>
                        <a:pt x="22808" y="14029"/>
                      </a:cubicBezTo>
                      <a:cubicBezTo>
                        <a:pt x="23695" y="13586"/>
                        <a:pt x="25082" y="12643"/>
                        <a:pt x="26191" y="12532"/>
                      </a:cubicBezTo>
                      <a:cubicBezTo>
                        <a:pt x="26967" y="12477"/>
                        <a:pt x="27799" y="12255"/>
                        <a:pt x="28519" y="11811"/>
                      </a:cubicBezTo>
                      <a:cubicBezTo>
                        <a:pt x="29795" y="11090"/>
                        <a:pt x="31181" y="10480"/>
                        <a:pt x="32567" y="9981"/>
                      </a:cubicBezTo>
                      <a:cubicBezTo>
                        <a:pt x="33566" y="9593"/>
                        <a:pt x="34564" y="9593"/>
                        <a:pt x="35617" y="9205"/>
                      </a:cubicBezTo>
                      <a:cubicBezTo>
                        <a:pt x="36893" y="8817"/>
                        <a:pt x="38223" y="8595"/>
                        <a:pt x="39554" y="8539"/>
                      </a:cubicBezTo>
                      <a:cubicBezTo>
                        <a:pt x="40830" y="8318"/>
                        <a:pt x="41994" y="8040"/>
                        <a:pt x="43269" y="7763"/>
                      </a:cubicBezTo>
                      <a:cubicBezTo>
                        <a:pt x="44268" y="7652"/>
                        <a:pt x="45266" y="7320"/>
                        <a:pt x="46153" y="6765"/>
                      </a:cubicBezTo>
                      <a:cubicBezTo>
                        <a:pt x="46929" y="6211"/>
                        <a:pt x="47816" y="5656"/>
                        <a:pt x="48704" y="5157"/>
                      </a:cubicBezTo>
                      <a:cubicBezTo>
                        <a:pt x="49702" y="4658"/>
                        <a:pt x="50423" y="3882"/>
                        <a:pt x="51421" y="3327"/>
                      </a:cubicBezTo>
                      <a:cubicBezTo>
                        <a:pt x="52585" y="2662"/>
                        <a:pt x="54027" y="2551"/>
                        <a:pt x="55247" y="2163"/>
                      </a:cubicBezTo>
                      <a:cubicBezTo>
                        <a:pt x="55635" y="2052"/>
                        <a:pt x="55968" y="1885"/>
                        <a:pt x="56301" y="1664"/>
                      </a:cubicBezTo>
                      <a:cubicBezTo>
                        <a:pt x="56855" y="1220"/>
                        <a:pt x="57465" y="887"/>
                        <a:pt x="58075" y="610"/>
                      </a:cubicBezTo>
                      <a:lnTo>
                        <a:pt x="59207" y="1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g34921e0cf68_0_863"/>
                <p:cNvSpPr/>
                <p:nvPr/>
              </p:nvSpPr>
              <p:spPr>
                <a:xfrm>
                  <a:off x="4792850" y="2598575"/>
                  <a:ext cx="1081325" cy="407950"/>
                </a:xfrm>
                <a:custGeom>
                  <a:rect b="b" l="l" r="r" t="t"/>
                  <a:pathLst>
                    <a:path extrusionOk="0" h="16318" w="43253">
                      <a:moveTo>
                        <a:pt x="698" y="1"/>
                      </a:moveTo>
                      <a:cubicBezTo>
                        <a:pt x="467" y="1"/>
                        <a:pt x="235" y="5"/>
                        <a:pt x="1" y="15"/>
                      </a:cubicBezTo>
                      <a:cubicBezTo>
                        <a:pt x="777" y="348"/>
                        <a:pt x="1498" y="681"/>
                        <a:pt x="2219" y="1013"/>
                      </a:cubicBezTo>
                      <a:cubicBezTo>
                        <a:pt x="3162" y="1402"/>
                        <a:pt x="4049" y="1956"/>
                        <a:pt x="4825" y="2566"/>
                      </a:cubicBezTo>
                      <a:cubicBezTo>
                        <a:pt x="5491" y="3010"/>
                        <a:pt x="6101" y="3453"/>
                        <a:pt x="6766" y="3897"/>
                      </a:cubicBezTo>
                      <a:cubicBezTo>
                        <a:pt x="7376" y="4341"/>
                        <a:pt x="8152" y="4618"/>
                        <a:pt x="8929" y="4673"/>
                      </a:cubicBezTo>
                      <a:cubicBezTo>
                        <a:pt x="9123" y="4646"/>
                        <a:pt x="9317" y="4632"/>
                        <a:pt x="9518" y="4632"/>
                      </a:cubicBezTo>
                      <a:cubicBezTo>
                        <a:pt x="9719" y="4632"/>
                        <a:pt x="9927" y="4646"/>
                        <a:pt x="10148" y="4673"/>
                      </a:cubicBezTo>
                      <a:cubicBezTo>
                        <a:pt x="10925" y="4840"/>
                        <a:pt x="11646" y="5228"/>
                        <a:pt x="12200" y="5838"/>
                      </a:cubicBezTo>
                      <a:cubicBezTo>
                        <a:pt x="13531" y="6780"/>
                        <a:pt x="14973" y="7446"/>
                        <a:pt x="16359" y="8278"/>
                      </a:cubicBezTo>
                      <a:cubicBezTo>
                        <a:pt x="16969" y="8666"/>
                        <a:pt x="17634" y="9109"/>
                        <a:pt x="18244" y="9442"/>
                      </a:cubicBezTo>
                      <a:cubicBezTo>
                        <a:pt x="19076" y="9830"/>
                        <a:pt x="19908" y="10052"/>
                        <a:pt x="20740" y="10440"/>
                      </a:cubicBezTo>
                      <a:cubicBezTo>
                        <a:pt x="21571" y="10773"/>
                        <a:pt x="22459" y="11050"/>
                        <a:pt x="23346" y="11272"/>
                      </a:cubicBezTo>
                      <a:cubicBezTo>
                        <a:pt x="23807" y="11456"/>
                        <a:pt x="24345" y="11756"/>
                        <a:pt x="24864" y="11756"/>
                      </a:cubicBezTo>
                      <a:cubicBezTo>
                        <a:pt x="24969" y="11756"/>
                        <a:pt x="25073" y="11744"/>
                        <a:pt x="25176" y="11716"/>
                      </a:cubicBezTo>
                      <a:cubicBezTo>
                        <a:pt x="25398" y="11660"/>
                        <a:pt x="25398" y="11438"/>
                        <a:pt x="25231" y="11327"/>
                      </a:cubicBezTo>
                      <a:cubicBezTo>
                        <a:pt x="25009" y="11161"/>
                        <a:pt x="24732" y="11050"/>
                        <a:pt x="24510" y="10939"/>
                      </a:cubicBezTo>
                      <a:cubicBezTo>
                        <a:pt x="23900" y="10662"/>
                        <a:pt x="23401" y="10274"/>
                        <a:pt x="23013" y="9830"/>
                      </a:cubicBezTo>
                      <a:cubicBezTo>
                        <a:pt x="22237" y="9220"/>
                        <a:pt x="21460" y="8721"/>
                        <a:pt x="20629" y="8278"/>
                      </a:cubicBezTo>
                      <a:cubicBezTo>
                        <a:pt x="19908" y="7779"/>
                        <a:pt x="19132" y="7390"/>
                        <a:pt x="18300" y="7058"/>
                      </a:cubicBezTo>
                      <a:cubicBezTo>
                        <a:pt x="16969" y="6559"/>
                        <a:pt x="15749" y="5838"/>
                        <a:pt x="14695" y="4895"/>
                      </a:cubicBezTo>
                      <a:cubicBezTo>
                        <a:pt x="13975" y="4285"/>
                        <a:pt x="13254" y="3731"/>
                        <a:pt x="12422" y="3287"/>
                      </a:cubicBezTo>
                      <a:cubicBezTo>
                        <a:pt x="11479" y="2677"/>
                        <a:pt x="10980" y="1734"/>
                        <a:pt x="10093" y="1069"/>
                      </a:cubicBezTo>
                      <a:cubicBezTo>
                        <a:pt x="9760" y="792"/>
                        <a:pt x="9483" y="570"/>
                        <a:pt x="9206" y="348"/>
                      </a:cubicBezTo>
                      <a:lnTo>
                        <a:pt x="9095" y="237"/>
                      </a:lnTo>
                      <a:lnTo>
                        <a:pt x="7986" y="237"/>
                      </a:lnTo>
                      <a:cubicBezTo>
                        <a:pt x="7435" y="280"/>
                        <a:pt x="6893" y="298"/>
                        <a:pt x="6352" y="298"/>
                      </a:cubicBezTo>
                      <a:cubicBezTo>
                        <a:pt x="5477" y="298"/>
                        <a:pt x="4607" y="250"/>
                        <a:pt x="3716" y="182"/>
                      </a:cubicBezTo>
                      <a:cubicBezTo>
                        <a:pt x="2720" y="91"/>
                        <a:pt x="1724" y="1"/>
                        <a:pt x="698" y="1"/>
                      </a:cubicBezTo>
                      <a:close/>
                      <a:moveTo>
                        <a:pt x="17592" y="315"/>
                      </a:moveTo>
                      <a:cubicBezTo>
                        <a:pt x="17426" y="315"/>
                        <a:pt x="17255" y="325"/>
                        <a:pt x="17080" y="348"/>
                      </a:cubicBezTo>
                      <a:cubicBezTo>
                        <a:pt x="16082" y="514"/>
                        <a:pt x="15084" y="570"/>
                        <a:pt x="14085" y="570"/>
                      </a:cubicBezTo>
                      <a:cubicBezTo>
                        <a:pt x="14085" y="736"/>
                        <a:pt x="14196" y="847"/>
                        <a:pt x="14363" y="958"/>
                      </a:cubicBezTo>
                      <a:cubicBezTo>
                        <a:pt x="14917" y="1346"/>
                        <a:pt x="15971" y="1457"/>
                        <a:pt x="16581" y="1679"/>
                      </a:cubicBezTo>
                      <a:cubicBezTo>
                        <a:pt x="17413" y="2012"/>
                        <a:pt x="18244" y="2289"/>
                        <a:pt x="19076" y="2566"/>
                      </a:cubicBezTo>
                      <a:cubicBezTo>
                        <a:pt x="20961" y="2954"/>
                        <a:pt x="22403" y="4063"/>
                        <a:pt x="23900" y="5228"/>
                      </a:cubicBezTo>
                      <a:cubicBezTo>
                        <a:pt x="25065" y="6170"/>
                        <a:pt x="26229" y="7058"/>
                        <a:pt x="27338" y="8000"/>
                      </a:cubicBezTo>
                      <a:cubicBezTo>
                        <a:pt x="27893" y="8444"/>
                        <a:pt x="28503" y="8721"/>
                        <a:pt x="29168" y="8832"/>
                      </a:cubicBezTo>
                      <a:cubicBezTo>
                        <a:pt x="30166" y="9109"/>
                        <a:pt x="31109" y="9442"/>
                        <a:pt x="31996" y="9830"/>
                      </a:cubicBezTo>
                      <a:cubicBezTo>
                        <a:pt x="33660" y="10551"/>
                        <a:pt x="35157" y="11494"/>
                        <a:pt x="36765" y="12215"/>
                      </a:cubicBezTo>
                      <a:cubicBezTo>
                        <a:pt x="37652" y="12547"/>
                        <a:pt x="38484" y="12991"/>
                        <a:pt x="39260" y="13545"/>
                      </a:cubicBezTo>
                      <a:cubicBezTo>
                        <a:pt x="39926" y="14155"/>
                        <a:pt x="40480" y="14654"/>
                        <a:pt x="41146" y="15264"/>
                      </a:cubicBezTo>
                      <a:cubicBezTo>
                        <a:pt x="41534" y="15597"/>
                        <a:pt x="41977" y="15930"/>
                        <a:pt x="42421" y="16318"/>
                      </a:cubicBezTo>
                      <a:cubicBezTo>
                        <a:pt x="42310" y="14710"/>
                        <a:pt x="42255" y="13157"/>
                        <a:pt x="42310" y="11549"/>
                      </a:cubicBezTo>
                      <a:cubicBezTo>
                        <a:pt x="42310" y="9442"/>
                        <a:pt x="42421" y="7390"/>
                        <a:pt x="42754" y="5339"/>
                      </a:cubicBezTo>
                      <a:cubicBezTo>
                        <a:pt x="43031" y="4008"/>
                        <a:pt x="43253" y="2622"/>
                        <a:pt x="42421" y="1457"/>
                      </a:cubicBezTo>
                      <a:cubicBezTo>
                        <a:pt x="42314" y="1350"/>
                        <a:pt x="42183" y="1288"/>
                        <a:pt x="42044" y="1288"/>
                      </a:cubicBezTo>
                      <a:cubicBezTo>
                        <a:pt x="41968" y="1288"/>
                        <a:pt x="41890" y="1307"/>
                        <a:pt x="41811" y="1346"/>
                      </a:cubicBezTo>
                      <a:cubicBezTo>
                        <a:pt x="41811" y="1291"/>
                        <a:pt x="41756" y="1291"/>
                        <a:pt x="41700" y="1291"/>
                      </a:cubicBezTo>
                      <a:cubicBezTo>
                        <a:pt x="41059" y="1199"/>
                        <a:pt x="40418" y="1158"/>
                        <a:pt x="39777" y="1158"/>
                      </a:cubicBezTo>
                      <a:cubicBezTo>
                        <a:pt x="39254" y="1158"/>
                        <a:pt x="38730" y="1185"/>
                        <a:pt x="38207" y="1235"/>
                      </a:cubicBezTo>
                      <a:cubicBezTo>
                        <a:pt x="37135" y="1235"/>
                        <a:pt x="36038" y="1186"/>
                        <a:pt x="34933" y="1186"/>
                      </a:cubicBezTo>
                      <a:cubicBezTo>
                        <a:pt x="34381" y="1186"/>
                        <a:pt x="33826" y="1198"/>
                        <a:pt x="33272" y="1235"/>
                      </a:cubicBezTo>
                      <a:cubicBezTo>
                        <a:pt x="32052" y="1291"/>
                        <a:pt x="30943" y="1790"/>
                        <a:pt x="29667" y="1845"/>
                      </a:cubicBezTo>
                      <a:cubicBezTo>
                        <a:pt x="29306" y="1858"/>
                        <a:pt x="28944" y="1865"/>
                        <a:pt x="28583" y="1865"/>
                      </a:cubicBezTo>
                      <a:cubicBezTo>
                        <a:pt x="27336" y="1865"/>
                        <a:pt x="26090" y="1783"/>
                        <a:pt x="24843" y="1568"/>
                      </a:cubicBezTo>
                      <a:cubicBezTo>
                        <a:pt x="23401" y="1346"/>
                        <a:pt x="21960" y="1235"/>
                        <a:pt x="20573" y="958"/>
                      </a:cubicBezTo>
                      <a:cubicBezTo>
                        <a:pt x="19521" y="719"/>
                        <a:pt x="18634" y="315"/>
                        <a:pt x="17592" y="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78" name="Google Shape;878;g34921e0cf68_0_863"/>
              <p:cNvSpPr/>
              <p:nvPr/>
            </p:nvSpPr>
            <p:spPr>
              <a:xfrm flipH="1">
                <a:off x="75336" y="4641557"/>
                <a:ext cx="2730769" cy="364914"/>
              </a:xfrm>
              <a:custGeom>
                <a:rect b="b" l="l" r="r" t="t"/>
                <a:pathLst>
                  <a:path extrusionOk="0" h="17779" w="133046">
                    <a:moveTo>
                      <a:pt x="132427" y="0"/>
                    </a:moveTo>
                    <a:cubicBezTo>
                      <a:pt x="132324" y="52"/>
                      <a:pt x="132220" y="52"/>
                      <a:pt x="132169" y="155"/>
                    </a:cubicBezTo>
                    <a:cubicBezTo>
                      <a:pt x="131756" y="310"/>
                      <a:pt x="131343" y="722"/>
                      <a:pt x="131034" y="826"/>
                    </a:cubicBezTo>
                    <a:lnTo>
                      <a:pt x="130518" y="1083"/>
                    </a:lnTo>
                    <a:lnTo>
                      <a:pt x="130260" y="1238"/>
                    </a:lnTo>
                    <a:cubicBezTo>
                      <a:pt x="130054" y="1290"/>
                      <a:pt x="129899" y="1341"/>
                      <a:pt x="129693" y="1393"/>
                    </a:cubicBezTo>
                    <a:cubicBezTo>
                      <a:pt x="129589" y="1445"/>
                      <a:pt x="129435" y="1496"/>
                      <a:pt x="129331" y="1548"/>
                    </a:cubicBezTo>
                    <a:cubicBezTo>
                      <a:pt x="128970" y="1703"/>
                      <a:pt x="128661" y="1857"/>
                      <a:pt x="128403" y="2064"/>
                    </a:cubicBezTo>
                    <a:cubicBezTo>
                      <a:pt x="128197" y="2167"/>
                      <a:pt x="128042" y="2270"/>
                      <a:pt x="127887" y="2373"/>
                    </a:cubicBezTo>
                    <a:cubicBezTo>
                      <a:pt x="127268" y="2683"/>
                      <a:pt x="126701" y="3095"/>
                      <a:pt x="126236" y="3560"/>
                    </a:cubicBezTo>
                    <a:cubicBezTo>
                      <a:pt x="126133" y="3766"/>
                      <a:pt x="125978" y="3921"/>
                      <a:pt x="125772" y="4024"/>
                    </a:cubicBezTo>
                    <a:cubicBezTo>
                      <a:pt x="125617" y="4127"/>
                      <a:pt x="125462" y="4179"/>
                      <a:pt x="125256" y="4230"/>
                    </a:cubicBezTo>
                    <a:lnTo>
                      <a:pt x="124843" y="4385"/>
                    </a:lnTo>
                    <a:cubicBezTo>
                      <a:pt x="124431" y="4488"/>
                      <a:pt x="124018" y="4643"/>
                      <a:pt x="123605" y="4695"/>
                    </a:cubicBezTo>
                    <a:lnTo>
                      <a:pt x="122935" y="4849"/>
                    </a:lnTo>
                    <a:cubicBezTo>
                      <a:pt x="122625" y="4901"/>
                      <a:pt x="122316" y="5004"/>
                      <a:pt x="121954" y="5056"/>
                    </a:cubicBezTo>
                    <a:cubicBezTo>
                      <a:pt x="121697" y="5107"/>
                      <a:pt x="121439" y="5107"/>
                      <a:pt x="121181" y="5107"/>
                    </a:cubicBezTo>
                    <a:lnTo>
                      <a:pt x="120820" y="5107"/>
                    </a:lnTo>
                    <a:cubicBezTo>
                      <a:pt x="120458" y="5107"/>
                      <a:pt x="120149" y="5159"/>
                      <a:pt x="119788" y="5211"/>
                    </a:cubicBezTo>
                    <a:cubicBezTo>
                      <a:pt x="119530" y="5211"/>
                      <a:pt x="119272" y="5262"/>
                      <a:pt x="119014" y="5262"/>
                    </a:cubicBezTo>
                    <a:lnTo>
                      <a:pt x="118704" y="5262"/>
                    </a:lnTo>
                    <a:cubicBezTo>
                      <a:pt x="118395" y="5314"/>
                      <a:pt x="118085" y="5365"/>
                      <a:pt x="117776" y="5520"/>
                    </a:cubicBezTo>
                    <a:cubicBezTo>
                      <a:pt x="117518" y="5623"/>
                      <a:pt x="117260" y="5726"/>
                      <a:pt x="117002" y="5778"/>
                    </a:cubicBezTo>
                    <a:lnTo>
                      <a:pt x="116847" y="5778"/>
                    </a:lnTo>
                    <a:cubicBezTo>
                      <a:pt x="116228" y="5984"/>
                      <a:pt x="115558" y="6191"/>
                      <a:pt x="114939" y="6500"/>
                    </a:cubicBezTo>
                    <a:cubicBezTo>
                      <a:pt x="114371" y="6758"/>
                      <a:pt x="113855" y="7068"/>
                      <a:pt x="113442" y="7480"/>
                    </a:cubicBezTo>
                    <a:cubicBezTo>
                      <a:pt x="112978" y="7945"/>
                      <a:pt x="112462" y="8254"/>
                      <a:pt x="111843" y="8512"/>
                    </a:cubicBezTo>
                    <a:lnTo>
                      <a:pt x="111534" y="8615"/>
                    </a:lnTo>
                    <a:cubicBezTo>
                      <a:pt x="111379" y="8667"/>
                      <a:pt x="111173" y="8718"/>
                      <a:pt x="111018" y="8822"/>
                    </a:cubicBezTo>
                    <a:cubicBezTo>
                      <a:pt x="110657" y="8925"/>
                      <a:pt x="110347" y="9131"/>
                      <a:pt x="110089" y="9389"/>
                    </a:cubicBezTo>
                    <a:cubicBezTo>
                      <a:pt x="109883" y="9492"/>
                      <a:pt x="109677" y="9544"/>
                      <a:pt x="109419" y="9595"/>
                    </a:cubicBezTo>
                    <a:cubicBezTo>
                      <a:pt x="109212" y="9647"/>
                      <a:pt x="108954" y="9750"/>
                      <a:pt x="108696" y="9853"/>
                    </a:cubicBezTo>
                    <a:lnTo>
                      <a:pt x="108438" y="9957"/>
                    </a:lnTo>
                    <a:cubicBezTo>
                      <a:pt x="107923" y="10111"/>
                      <a:pt x="107407" y="10163"/>
                      <a:pt x="106891" y="10163"/>
                    </a:cubicBezTo>
                    <a:lnTo>
                      <a:pt x="106065" y="10163"/>
                    </a:lnTo>
                    <a:cubicBezTo>
                      <a:pt x="105756" y="10163"/>
                      <a:pt x="105395" y="10111"/>
                      <a:pt x="105085" y="10111"/>
                    </a:cubicBezTo>
                    <a:cubicBezTo>
                      <a:pt x="104827" y="10111"/>
                      <a:pt x="104569" y="10111"/>
                      <a:pt x="104311" y="10163"/>
                    </a:cubicBezTo>
                    <a:cubicBezTo>
                      <a:pt x="104002" y="10215"/>
                      <a:pt x="103641" y="10266"/>
                      <a:pt x="103331" y="10369"/>
                    </a:cubicBezTo>
                    <a:cubicBezTo>
                      <a:pt x="102970" y="10524"/>
                      <a:pt x="102609" y="10576"/>
                      <a:pt x="102196" y="10576"/>
                    </a:cubicBezTo>
                    <a:lnTo>
                      <a:pt x="101835" y="10627"/>
                    </a:lnTo>
                    <a:cubicBezTo>
                      <a:pt x="101474" y="11143"/>
                      <a:pt x="100855" y="11607"/>
                      <a:pt x="101835" y="11711"/>
                    </a:cubicBezTo>
                    <a:cubicBezTo>
                      <a:pt x="101977" y="11723"/>
                      <a:pt x="102119" y="11730"/>
                      <a:pt x="102260" y="11730"/>
                    </a:cubicBezTo>
                    <a:cubicBezTo>
                      <a:pt x="102683" y="11730"/>
                      <a:pt x="103099" y="11672"/>
                      <a:pt x="103486" y="11556"/>
                    </a:cubicBezTo>
                    <a:cubicBezTo>
                      <a:pt x="104053" y="11401"/>
                      <a:pt x="104673" y="11349"/>
                      <a:pt x="105240" y="11349"/>
                    </a:cubicBezTo>
                    <a:lnTo>
                      <a:pt x="106014" y="11349"/>
                    </a:lnTo>
                    <a:cubicBezTo>
                      <a:pt x="106375" y="11349"/>
                      <a:pt x="106684" y="11401"/>
                      <a:pt x="106994" y="11401"/>
                    </a:cubicBezTo>
                    <a:cubicBezTo>
                      <a:pt x="107252" y="11401"/>
                      <a:pt x="107510" y="11401"/>
                      <a:pt x="107716" y="11349"/>
                    </a:cubicBezTo>
                    <a:cubicBezTo>
                      <a:pt x="108181" y="11298"/>
                      <a:pt x="108593" y="11195"/>
                      <a:pt x="108954" y="11040"/>
                    </a:cubicBezTo>
                    <a:cubicBezTo>
                      <a:pt x="109212" y="10937"/>
                      <a:pt x="109522" y="10834"/>
                      <a:pt x="109780" y="10782"/>
                    </a:cubicBezTo>
                    <a:cubicBezTo>
                      <a:pt x="110089" y="10730"/>
                      <a:pt x="110347" y="10627"/>
                      <a:pt x="110605" y="10472"/>
                    </a:cubicBezTo>
                    <a:cubicBezTo>
                      <a:pt x="110708" y="10421"/>
                      <a:pt x="110811" y="10318"/>
                      <a:pt x="110915" y="10266"/>
                    </a:cubicBezTo>
                    <a:cubicBezTo>
                      <a:pt x="111069" y="10163"/>
                      <a:pt x="111224" y="10060"/>
                      <a:pt x="111379" y="9957"/>
                    </a:cubicBezTo>
                    <a:cubicBezTo>
                      <a:pt x="111585" y="9905"/>
                      <a:pt x="111792" y="9802"/>
                      <a:pt x="111998" y="9699"/>
                    </a:cubicBezTo>
                    <a:cubicBezTo>
                      <a:pt x="112462" y="9595"/>
                      <a:pt x="112875" y="9389"/>
                      <a:pt x="113236" y="9183"/>
                    </a:cubicBezTo>
                    <a:cubicBezTo>
                      <a:pt x="113494" y="9028"/>
                      <a:pt x="113752" y="8822"/>
                      <a:pt x="113958" y="8615"/>
                    </a:cubicBezTo>
                    <a:cubicBezTo>
                      <a:pt x="114062" y="8564"/>
                      <a:pt x="114216" y="8461"/>
                      <a:pt x="114319" y="8357"/>
                    </a:cubicBezTo>
                    <a:cubicBezTo>
                      <a:pt x="114423" y="8203"/>
                      <a:pt x="114577" y="8099"/>
                      <a:pt x="114681" y="7996"/>
                    </a:cubicBezTo>
                    <a:cubicBezTo>
                      <a:pt x="114939" y="7841"/>
                      <a:pt x="115145" y="7738"/>
                      <a:pt x="115351" y="7635"/>
                    </a:cubicBezTo>
                    <a:lnTo>
                      <a:pt x="115661" y="7480"/>
                    </a:lnTo>
                    <a:cubicBezTo>
                      <a:pt x="115919" y="7377"/>
                      <a:pt x="116125" y="7274"/>
                      <a:pt x="116383" y="7171"/>
                    </a:cubicBezTo>
                    <a:cubicBezTo>
                      <a:pt x="116641" y="7068"/>
                      <a:pt x="116950" y="7016"/>
                      <a:pt x="117208" y="6913"/>
                    </a:cubicBezTo>
                    <a:cubicBezTo>
                      <a:pt x="117466" y="6861"/>
                      <a:pt x="117931" y="6707"/>
                      <a:pt x="118292" y="6603"/>
                    </a:cubicBezTo>
                    <a:cubicBezTo>
                      <a:pt x="118443" y="6528"/>
                      <a:pt x="118621" y="6480"/>
                      <a:pt x="118787" y="6480"/>
                    </a:cubicBezTo>
                    <a:cubicBezTo>
                      <a:pt x="118848" y="6480"/>
                      <a:pt x="118907" y="6486"/>
                      <a:pt x="118962" y="6500"/>
                    </a:cubicBezTo>
                    <a:lnTo>
                      <a:pt x="119169" y="6500"/>
                    </a:lnTo>
                    <a:cubicBezTo>
                      <a:pt x="119375" y="6500"/>
                      <a:pt x="119633" y="6449"/>
                      <a:pt x="119839" y="6397"/>
                    </a:cubicBezTo>
                    <a:lnTo>
                      <a:pt x="120304" y="6345"/>
                    </a:lnTo>
                    <a:cubicBezTo>
                      <a:pt x="120562" y="6345"/>
                      <a:pt x="120768" y="6294"/>
                      <a:pt x="121026" y="6294"/>
                    </a:cubicBezTo>
                    <a:cubicBezTo>
                      <a:pt x="121490" y="6294"/>
                      <a:pt x="121954" y="6242"/>
                      <a:pt x="122419" y="6139"/>
                    </a:cubicBezTo>
                    <a:cubicBezTo>
                      <a:pt x="123141" y="6036"/>
                      <a:pt x="123812" y="5881"/>
                      <a:pt x="124482" y="5675"/>
                    </a:cubicBezTo>
                    <a:cubicBezTo>
                      <a:pt x="124740" y="5623"/>
                      <a:pt x="124947" y="5572"/>
                      <a:pt x="125153" y="5468"/>
                    </a:cubicBezTo>
                    <a:cubicBezTo>
                      <a:pt x="125256" y="5417"/>
                      <a:pt x="125359" y="5365"/>
                      <a:pt x="125462" y="5365"/>
                    </a:cubicBezTo>
                    <a:lnTo>
                      <a:pt x="125669" y="5314"/>
                    </a:lnTo>
                    <a:cubicBezTo>
                      <a:pt x="125927" y="5211"/>
                      <a:pt x="126185" y="5107"/>
                      <a:pt x="126391" y="4953"/>
                    </a:cubicBezTo>
                    <a:cubicBezTo>
                      <a:pt x="126649" y="4798"/>
                      <a:pt x="126855" y="4591"/>
                      <a:pt x="127062" y="4334"/>
                    </a:cubicBezTo>
                    <a:lnTo>
                      <a:pt x="127165" y="4230"/>
                    </a:lnTo>
                    <a:cubicBezTo>
                      <a:pt x="127371" y="3972"/>
                      <a:pt x="127578" y="3818"/>
                      <a:pt x="127887" y="3663"/>
                    </a:cubicBezTo>
                    <a:lnTo>
                      <a:pt x="128145" y="3508"/>
                    </a:lnTo>
                    <a:cubicBezTo>
                      <a:pt x="128403" y="3405"/>
                      <a:pt x="128609" y="3250"/>
                      <a:pt x="128867" y="3095"/>
                    </a:cubicBezTo>
                    <a:lnTo>
                      <a:pt x="129022" y="2992"/>
                    </a:lnTo>
                    <a:cubicBezTo>
                      <a:pt x="129177" y="2837"/>
                      <a:pt x="129435" y="2734"/>
                      <a:pt x="129641" y="2631"/>
                    </a:cubicBezTo>
                    <a:lnTo>
                      <a:pt x="130002" y="2528"/>
                    </a:lnTo>
                    <a:cubicBezTo>
                      <a:pt x="130208" y="2476"/>
                      <a:pt x="130415" y="2425"/>
                      <a:pt x="130570" y="2322"/>
                    </a:cubicBezTo>
                    <a:lnTo>
                      <a:pt x="131034" y="2115"/>
                    </a:lnTo>
                    <a:lnTo>
                      <a:pt x="131498" y="1857"/>
                    </a:lnTo>
                    <a:cubicBezTo>
                      <a:pt x="131859" y="1703"/>
                      <a:pt x="132736" y="1393"/>
                      <a:pt x="132891" y="980"/>
                    </a:cubicBezTo>
                    <a:cubicBezTo>
                      <a:pt x="132994" y="671"/>
                      <a:pt x="132788" y="52"/>
                      <a:pt x="132427" y="0"/>
                    </a:cubicBezTo>
                    <a:close/>
                    <a:moveTo>
                      <a:pt x="132417" y="3222"/>
                    </a:moveTo>
                    <a:cubicBezTo>
                      <a:pt x="132198" y="3222"/>
                      <a:pt x="131931" y="3359"/>
                      <a:pt x="131705" y="3457"/>
                    </a:cubicBezTo>
                    <a:cubicBezTo>
                      <a:pt x="131653" y="3457"/>
                      <a:pt x="131550" y="3508"/>
                      <a:pt x="131447" y="3508"/>
                    </a:cubicBezTo>
                    <a:cubicBezTo>
                      <a:pt x="131292" y="3560"/>
                      <a:pt x="131137" y="3611"/>
                      <a:pt x="131034" y="3663"/>
                    </a:cubicBezTo>
                    <a:cubicBezTo>
                      <a:pt x="130673" y="3818"/>
                      <a:pt x="130415" y="4024"/>
                      <a:pt x="130157" y="4334"/>
                    </a:cubicBezTo>
                    <a:cubicBezTo>
                      <a:pt x="130054" y="4488"/>
                      <a:pt x="129847" y="4591"/>
                      <a:pt x="129693" y="4746"/>
                    </a:cubicBezTo>
                    <a:cubicBezTo>
                      <a:pt x="129331" y="4901"/>
                      <a:pt x="129022" y="5107"/>
                      <a:pt x="128712" y="5314"/>
                    </a:cubicBezTo>
                    <a:cubicBezTo>
                      <a:pt x="128454" y="5520"/>
                      <a:pt x="128197" y="5675"/>
                      <a:pt x="127939" y="5830"/>
                    </a:cubicBezTo>
                    <a:lnTo>
                      <a:pt x="127784" y="5933"/>
                    </a:lnTo>
                    <a:cubicBezTo>
                      <a:pt x="127526" y="6036"/>
                      <a:pt x="127320" y="6191"/>
                      <a:pt x="127062" y="6294"/>
                    </a:cubicBezTo>
                    <a:cubicBezTo>
                      <a:pt x="126907" y="6345"/>
                      <a:pt x="126804" y="6345"/>
                      <a:pt x="126649" y="6345"/>
                    </a:cubicBezTo>
                    <a:lnTo>
                      <a:pt x="125978" y="6345"/>
                    </a:lnTo>
                    <a:cubicBezTo>
                      <a:pt x="125669" y="6397"/>
                      <a:pt x="125359" y="6449"/>
                      <a:pt x="125050" y="6552"/>
                    </a:cubicBezTo>
                    <a:lnTo>
                      <a:pt x="124792" y="6655"/>
                    </a:lnTo>
                    <a:lnTo>
                      <a:pt x="123657" y="7016"/>
                    </a:lnTo>
                    <a:lnTo>
                      <a:pt x="123244" y="7171"/>
                    </a:lnTo>
                    <a:cubicBezTo>
                      <a:pt x="122677" y="7429"/>
                      <a:pt x="122058" y="7584"/>
                      <a:pt x="121439" y="7738"/>
                    </a:cubicBezTo>
                    <a:cubicBezTo>
                      <a:pt x="121284" y="7790"/>
                      <a:pt x="121129" y="7841"/>
                      <a:pt x="120923" y="7841"/>
                    </a:cubicBezTo>
                    <a:cubicBezTo>
                      <a:pt x="120510" y="7893"/>
                      <a:pt x="120046" y="8048"/>
                      <a:pt x="119633" y="8254"/>
                    </a:cubicBezTo>
                    <a:cubicBezTo>
                      <a:pt x="119375" y="8409"/>
                      <a:pt x="119117" y="8615"/>
                      <a:pt x="118911" y="8822"/>
                    </a:cubicBezTo>
                    <a:cubicBezTo>
                      <a:pt x="118704" y="9028"/>
                      <a:pt x="118446" y="9183"/>
                      <a:pt x="118240" y="9338"/>
                    </a:cubicBezTo>
                    <a:cubicBezTo>
                      <a:pt x="117982" y="9389"/>
                      <a:pt x="117776" y="9441"/>
                      <a:pt x="117518" y="9441"/>
                    </a:cubicBezTo>
                    <a:lnTo>
                      <a:pt x="117002" y="9441"/>
                    </a:lnTo>
                    <a:cubicBezTo>
                      <a:pt x="116796" y="9441"/>
                      <a:pt x="116589" y="9389"/>
                      <a:pt x="116383" y="9389"/>
                    </a:cubicBezTo>
                    <a:lnTo>
                      <a:pt x="116125" y="9389"/>
                    </a:lnTo>
                    <a:cubicBezTo>
                      <a:pt x="115558" y="9492"/>
                      <a:pt x="114939" y="9699"/>
                      <a:pt x="114474" y="10060"/>
                    </a:cubicBezTo>
                    <a:lnTo>
                      <a:pt x="114319" y="10163"/>
                    </a:lnTo>
                    <a:cubicBezTo>
                      <a:pt x="113752" y="10421"/>
                      <a:pt x="113133" y="10576"/>
                      <a:pt x="112514" y="10576"/>
                    </a:cubicBezTo>
                    <a:cubicBezTo>
                      <a:pt x="111792" y="10679"/>
                      <a:pt x="111069" y="10885"/>
                      <a:pt x="110347" y="11143"/>
                    </a:cubicBezTo>
                    <a:cubicBezTo>
                      <a:pt x="110141" y="11246"/>
                      <a:pt x="109934" y="11349"/>
                      <a:pt x="109728" y="11453"/>
                    </a:cubicBezTo>
                    <a:lnTo>
                      <a:pt x="109470" y="11556"/>
                    </a:lnTo>
                    <a:cubicBezTo>
                      <a:pt x="109315" y="11659"/>
                      <a:pt x="109109" y="11711"/>
                      <a:pt x="108903" y="11762"/>
                    </a:cubicBezTo>
                    <a:cubicBezTo>
                      <a:pt x="108748" y="11762"/>
                      <a:pt x="108645" y="11814"/>
                      <a:pt x="108542" y="11814"/>
                    </a:cubicBezTo>
                    <a:cubicBezTo>
                      <a:pt x="108232" y="11917"/>
                      <a:pt x="107923" y="12020"/>
                      <a:pt x="107665" y="12123"/>
                    </a:cubicBezTo>
                    <a:cubicBezTo>
                      <a:pt x="107304" y="12278"/>
                      <a:pt x="106942" y="12381"/>
                      <a:pt x="106581" y="12433"/>
                    </a:cubicBezTo>
                    <a:cubicBezTo>
                      <a:pt x="106323" y="12433"/>
                      <a:pt x="106065" y="12484"/>
                      <a:pt x="105807" y="12536"/>
                    </a:cubicBezTo>
                    <a:cubicBezTo>
                      <a:pt x="105343" y="12588"/>
                      <a:pt x="104879" y="12639"/>
                      <a:pt x="104415" y="12639"/>
                    </a:cubicBezTo>
                    <a:lnTo>
                      <a:pt x="103125" y="12639"/>
                    </a:lnTo>
                    <a:cubicBezTo>
                      <a:pt x="102506" y="12639"/>
                      <a:pt x="101938" y="12794"/>
                      <a:pt x="101371" y="12846"/>
                    </a:cubicBezTo>
                    <a:cubicBezTo>
                      <a:pt x="101287" y="12846"/>
                      <a:pt x="101185" y="12844"/>
                      <a:pt x="101074" y="12844"/>
                    </a:cubicBezTo>
                    <a:cubicBezTo>
                      <a:pt x="100574" y="12844"/>
                      <a:pt x="99880" y="12878"/>
                      <a:pt x="99669" y="13258"/>
                    </a:cubicBezTo>
                    <a:cubicBezTo>
                      <a:pt x="99617" y="13516"/>
                      <a:pt x="99565" y="13826"/>
                      <a:pt x="99565" y="14084"/>
                    </a:cubicBezTo>
                    <a:cubicBezTo>
                      <a:pt x="99638" y="14200"/>
                      <a:pt x="99838" y="14242"/>
                      <a:pt x="100096" y="14242"/>
                    </a:cubicBezTo>
                    <a:cubicBezTo>
                      <a:pt x="100755" y="14242"/>
                      <a:pt x="101797" y="13966"/>
                      <a:pt x="102093" y="13929"/>
                    </a:cubicBezTo>
                    <a:cubicBezTo>
                      <a:pt x="102506" y="13877"/>
                      <a:pt x="102867" y="13877"/>
                      <a:pt x="103280" y="13826"/>
                    </a:cubicBezTo>
                    <a:lnTo>
                      <a:pt x="104466" y="13826"/>
                    </a:lnTo>
                    <a:cubicBezTo>
                      <a:pt x="104776" y="13826"/>
                      <a:pt x="105137" y="13826"/>
                      <a:pt x="105446" y="13774"/>
                    </a:cubicBezTo>
                    <a:lnTo>
                      <a:pt x="106065" y="13723"/>
                    </a:lnTo>
                    <a:cubicBezTo>
                      <a:pt x="106633" y="13671"/>
                      <a:pt x="107149" y="13568"/>
                      <a:pt x="107665" y="13413"/>
                    </a:cubicBezTo>
                    <a:lnTo>
                      <a:pt x="108077" y="13258"/>
                    </a:lnTo>
                    <a:cubicBezTo>
                      <a:pt x="108232" y="13207"/>
                      <a:pt x="108387" y="13103"/>
                      <a:pt x="108542" y="13052"/>
                    </a:cubicBezTo>
                    <a:cubicBezTo>
                      <a:pt x="108748" y="13000"/>
                      <a:pt x="108903" y="13000"/>
                      <a:pt x="109058" y="12949"/>
                    </a:cubicBezTo>
                    <a:cubicBezTo>
                      <a:pt x="109264" y="12897"/>
                      <a:pt x="109419" y="12897"/>
                      <a:pt x="109573" y="12846"/>
                    </a:cubicBezTo>
                    <a:cubicBezTo>
                      <a:pt x="109831" y="12742"/>
                      <a:pt x="110089" y="12639"/>
                      <a:pt x="110296" y="12484"/>
                    </a:cubicBezTo>
                    <a:lnTo>
                      <a:pt x="110450" y="12433"/>
                    </a:lnTo>
                    <a:cubicBezTo>
                      <a:pt x="110708" y="12278"/>
                      <a:pt x="111018" y="12175"/>
                      <a:pt x="111327" y="12072"/>
                    </a:cubicBezTo>
                    <a:lnTo>
                      <a:pt x="111534" y="12020"/>
                    </a:lnTo>
                    <a:cubicBezTo>
                      <a:pt x="111946" y="11917"/>
                      <a:pt x="112359" y="11814"/>
                      <a:pt x="112823" y="11762"/>
                    </a:cubicBezTo>
                    <a:lnTo>
                      <a:pt x="113494" y="11659"/>
                    </a:lnTo>
                    <a:cubicBezTo>
                      <a:pt x="113855" y="11607"/>
                      <a:pt x="114165" y="11556"/>
                      <a:pt x="114526" y="11401"/>
                    </a:cubicBezTo>
                    <a:cubicBezTo>
                      <a:pt x="114732" y="11298"/>
                      <a:pt x="114939" y="11195"/>
                      <a:pt x="115145" y="11040"/>
                    </a:cubicBezTo>
                    <a:lnTo>
                      <a:pt x="115351" y="10885"/>
                    </a:lnTo>
                    <a:cubicBezTo>
                      <a:pt x="115712" y="10679"/>
                      <a:pt x="116125" y="10576"/>
                      <a:pt x="116538" y="10576"/>
                    </a:cubicBezTo>
                    <a:lnTo>
                      <a:pt x="117466" y="10576"/>
                    </a:lnTo>
                    <a:cubicBezTo>
                      <a:pt x="117530" y="10581"/>
                      <a:pt x="117593" y="10584"/>
                      <a:pt x="117657" y="10584"/>
                    </a:cubicBezTo>
                    <a:cubicBezTo>
                      <a:pt x="118221" y="10584"/>
                      <a:pt x="118809" y="10384"/>
                      <a:pt x="119272" y="10060"/>
                    </a:cubicBezTo>
                    <a:cubicBezTo>
                      <a:pt x="119427" y="9957"/>
                      <a:pt x="119581" y="9802"/>
                      <a:pt x="119736" y="9647"/>
                    </a:cubicBezTo>
                    <a:cubicBezTo>
                      <a:pt x="119994" y="9441"/>
                      <a:pt x="120304" y="9234"/>
                      <a:pt x="120613" y="9080"/>
                    </a:cubicBezTo>
                    <a:cubicBezTo>
                      <a:pt x="120820" y="9080"/>
                      <a:pt x="120974" y="9028"/>
                      <a:pt x="121181" y="9028"/>
                    </a:cubicBezTo>
                    <a:lnTo>
                      <a:pt x="121490" y="8925"/>
                    </a:lnTo>
                    <a:cubicBezTo>
                      <a:pt x="121851" y="8873"/>
                      <a:pt x="122264" y="8770"/>
                      <a:pt x="122625" y="8615"/>
                    </a:cubicBezTo>
                    <a:cubicBezTo>
                      <a:pt x="123089" y="8461"/>
                      <a:pt x="123554" y="8306"/>
                      <a:pt x="124070" y="8151"/>
                    </a:cubicBezTo>
                    <a:lnTo>
                      <a:pt x="125101" y="7790"/>
                    </a:lnTo>
                    <a:cubicBezTo>
                      <a:pt x="125359" y="7687"/>
                      <a:pt x="125669" y="7584"/>
                      <a:pt x="125927" y="7532"/>
                    </a:cubicBezTo>
                    <a:lnTo>
                      <a:pt x="127010" y="7532"/>
                    </a:lnTo>
                    <a:cubicBezTo>
                      <a:pt x="127371" y="7480"/>
                      <a:pt x="127732" y="7326"/>
                      <a:pt x="128042" y="7119"/>
                    </a:cubicBezTo>
                    <a:lnTo>
                      <a:pt x="128145" y="7068"/>
                    </a:lnTo>
                    <a:cubicBezTo>
                      <a:pt x="128558" y="6861"/>
                      <a:pt x="128919" y="6655"/>
                      <a:pt x="129280" y="6397"/>
                    </a:cubicBezTo>
                    <a:cubicBezTo>
                      <a:pt x="129538" y="6191"/>
                      <a:pt x="129847" y="6036"/>
                      <a:pt x="130105" y="5830"/>
                    </a:cubicBezTo>
                    <a:cubicBezTo>
                      <a:pt x="130466" y="5675"/>
                      <a:pt x="130724" y="5468"/>
                      <a:pt x="130982" y="5211"/>
                    </a:cubicBezTo>
                    <a:lnTo>
                      <a:pt x="131137" y="5056"/>
                    </a:lnTo>
                    <a:cubicBezTo>
                      <a:pt x="131292" y="4901"/>
                      <a:pt x="131447" y="4798"/>
                      <a:pt x="131601" y="4695"/>
                    </a:cubicBezTo>
                    <a:lnTo>
                      <a:pt x="131859" y="4643"/>
                    </a:lnTo>
                    <a:cubicBezTo>
                      <a:pt x="132066" y="4591"/>
                      <a:pt x="132220" y="4540"/>
                      <a:pt x="132427" y="4437"/>
                    </a:cubicBezTo>
                    <a:cubicBezTo>
                      <a:pt x="132891" y="4334"/>
                      <a:pt x="133046" y="3766"/>
                      <a:pt x="132736" y="3405"/>
                    </a:cubicBezTo>
                    <a:cubicBezTo>
                      <a:pt x="132659" y="3270"/>
                      <a:pt x="132547" y="3222"/>
                      <a:pt x="132417" y="3222"/>
                    </a:cubicBezTo>
                    <a:close/>
                    <a:moveTo>
                      <a:pt x="47230" y="10911"/>
                    </a:moveTo>
                    <a:cubicBezTo>
                      <a:pt x="47101" y="10911"/>
                      <a:pt x="46972" y="10937"/>
                      <a:pt x="46843" y="10988"/>
                    </a:cubicBezTo>
                    <a:cubicBezTo>
                      <a:pt x="46533" y="11092"/>
                      <a:pt x="46224" y="11195"/>
                      <a:pt x="45914" y="11246"/>
                    </a:cubicBezTo>
                    <a:cubicBezTo>
                      <a:pt x="45708" y="11298"/>
                      <a:pt x="45501" y="11349"/>
                      <a:pt x="45295" y="11401"/>
                    </a:cubicBezTo>
                    <a:cubicBezTo>
                      <a:pt x="44779" y="11504"/>
                      <a:pt x="44315" y="11711"/>
                      <a:pt x="43851" y="12020"/>
                    </a:cubicBezTo>
                    <a:cubicBezTo>
                      <a:pt x="43489" y="12278"/>
                      <a:pt x="43025" y="12484"/>
                      <a:pt x="42561" y="12588"/>
                    </a:cubicBezTo>
                    <a:cubicBezTo>
                      <a:pt x="42303" y="12639"/>
                      <a:pt x="42045" y="12691"/>
                      <a:pt x="41787" y="12742"/>
                    </a:cubicBezTo>
                    <a:cubicBezTo>
                      <a:pt x="41529" y="12794"/>
                      <a:pt x="41168" y="12897"/>
                      <a:pt x="40807" y="13000"/>
                    </a:cubicBezTo>
                    <a:lnTo>
                      <a:pt x="39981" y="13207"/>
                    </a:lnTo>
                    <a:cubicBezTo>
                      <a:pt x="39208" y="13465"/>
                      <a:pt x="38434" y="13619"/>
                      <a:pt x="37608" y="13671"/>
                    </a:cubicBezTo>
                    <a:lnTo>
                      <a:pt x="37144" y="13619"/>
                    </a:lnTo>
                    <a:cubicBezTo>
                      <a:pt x="36938" y="13619"/>
                      <a:pt x="36680" y="13568"/>
                      <a:pt x="36474" y="13568"/>
                    </a:cubicBezTo>
                    <a:cubicBezTo>
                      <a:pt x="36319" y="13619"/>
                      <a:pt x="36164" y="13619"/>
                      <a:pt x="35958" y="13619"/>
                    </a:cubicBezTo>
                    <a:cubicBezTo>
                      <a:pt x="35545" y="13723"/>
                      <a:pt x="35132" y="13826"/>
                      <a:pt x="34668" y="13929"/>
                    </a:cubicBezTo>
                    <a:lnTo>
                      <a:pt x="34255" y="14084"/>
                    </a:lnTo>
                    <a:cubicBezTo>
                      <a:pt x="33688" y="14238"/>
                      <a:pt x="33120" y="14342"/>
                      <a:pt x="32553" y="14445"/>
                    </a:cubicBezTo>
                    <a:lnTo>
                      <a:pt x="31676" y="14445"/>
                    </a:lnTo>
                    <a:cubicBezTo>
                      <a:pt x="31418" y="14496"/>
                      <a:pt x="31212" y="14600"/>
                      <a:pt x="30954" y="14703"/>
                    </a:cubicBezTo>
                    <a:cubicBezTo>
                      <a:pt x="30438" y="14961"/>
                      <a:pt x="29922" y="15115"/>
                      <a:pt x="29406" y="15219"/>
                    </a:cubicBezTo>
                    <a:lnTo>
                      <a:pt x="29045" y="15322"/>
                    </a:lnTo>
                    <a:cubicBezTo>
                      <a:pt x="28581" y="15425"/>
                      <a:pt x="28065" y="15477"/>
                      <a:pt x="27600" y="15528"/>
                    </a:cubicBezTo>
                    <a:cubicBezTo>
                      <a:pt x="27394" y="15528"/>
                      <a:pt x="27136" y="15477"/>
                      <a:pt x="26930" y="15425"/>
                    </a:cubicBezTo>
                    <a:cubicBezTo>
                      <a:pt x="26672" y="15322"/>
                      <a:pt x="26414" y="15270"/>
                      <a:pt x="26156" y="15270"/>
                    </a:cubicBezTo>
                    <a:lnTo>
                      <a:pt x="18469" y="15270"/>
                    </a:lnTo>
                    <a:cubicBezTo>
                      <a:pt x="18057" y="15270"/>
                      <a:pt x="17025" y="15477"/>
                      <a:pt x="17077" y="16096"/>
                    </a:cubicBezTo>
                    <a:cubicBezTo>
                      <a:pt x="17121" y="16361"/>
                      <a:pt x="17307" y="16437"/>
                      <a:pt x="17530" y="16437"/>
                    </a:cubicBezTo>
                    <a:cubicBezTo>
                      <a:pt x="17827" y="16437"/>
                      <a:pt x="18189" y="16302"/>
                      <a:pt x="18366" y="16302"/>
                    </a:cubicBezTo>
                    <a:cubicBezTo>
                      <a:pt x="18573" y="16302"/>
                      <a:pt x="18727" y="16354"/>
                      <a:pt x="18882" y="16354"/>
                    </a:cubicBezTo>
                    <a:cubicBezTo>
                      <a:pt x="19243" y="16405"/>
                      <a:pt x="19604" y="16405"/>
                      <a:pt x="19965" y="16405"/>
                    </a:cubicBezTo>
                    <a:lnTo>
                      <a:pt x="26001" y="16405"/>
                    </a:lnTo>
                    <a:cubicBezTo>
                      <a:pt x="26259" y="16405"/>
                      <a:pt x="26466" y="16457"/>
                      <a:pt x="26672" y="16560"/>
                    </a:cubicBezTo>
                    <a:cubicBezTo>
                      <a:pt x="26930" y="16663"/>
                      <a:pt x="27239" y="16663"/>
                      <a:pt x="27549" y="16663"/>
                    </a:cubicBezTo>
                    <a:lnTo>
                      <a:pt x="27652" y="16663"/>
                    </a:lnTo>
                    <a:cubicBezTo>
                      <a:pt x="28168" y="16663"/>
                      <a:pt x="28735" y="16611"/>
                      <a:pt x="29303" y="16457"/>
                    </a:cubicBezTo>
                    <a:lnTo>
                      <a:pt x="29561" y="16405"/>
                    </a:lnTo>
                    <a:cubicBezTo>
                      <a:pt x="30077" y="16302"/>
                      <a:pt x="30541" y="16199"/>
                      <a:pt x="31005" y="15992"/>
                    </a:cubicBezTo>
                    <a:lnTo>
                      <a:pt x="31263" y="15889"/>
                    </a:lnTo>
                    <a:cubicBezTo>
                      <a:pt x="31418" y="15786"/>
                      <a:pt x="31573" y="15734"/>
                      <a:pt x="31727" y="15683"/>
                    </a:cubicBezTo>
                    <a:cubicBezTo>
                      <a:pt x="31882" y="15631"/>
                      <a:pt x="32037" y="15631"/>
                      <a:pt x="32192" y="15631"/>
                    </a:cubicBezTo>
                    <a:lnTo>
                      <a:pt x="32553" y="15631"/>
                    </a:lnTo>
                    <a:cubicBezTo>
                      <a:pt x="33120" y="15580"/>
                      <a:pt x="33688" y="15477"/>
                      <a:pt x="34255" y="15322"/>
                    </a:cubicBezTo>
                    <a:cubicBezTo>
                      <a:pt x="34513" y="15270"/>
                      <a:pt x="34771" y="15167"/>
                      <a:pt x="34977" y="15115"/>
                    </a:cubicBezTo>
                    <a:cubicBezTo>
                      <a:pt x="35287" y="15012"/>
                      <a:pt x="35648" y="14909"/>
                      <a:pt x="35958" y="14857"/>
                    </a:cubicBezTo>
                    <a:cubicBezTo>
                      <a:pt x="36112" y="14806"/>
                      <a:pt x="36319" y="14806"/>
                      <a:pt x="36474" y="14806"/>
                    </a:cubicBezTo>
                    <a:lnTo>
                      <a:pt x="37712" y="14806"/>
                    </a:lnTo>
                    <a:cubicBezTo>
                      <a:pt x="38589" y="14754"/>
                      <a:pt x="39517" y="14600"/>
                      <a:pt x="40343" y="14290"/>
                    </a:cubicBezTo>
                    <a:lnTo>
                      <a:pt x="40858" y="14135"/>
                    </a:lnTo>
                    <a:cubicBezTo>
                      <a:pt x="41220" y="14032"/>
                      <a:pt x="41581" y="13980"/>
                      <a:pt x="41942" y="13929"/>
                    </a:cubicBezTo>
                    <a:cubicBezTo>
                      <a:pt x="42716" y="13826"/>
                      <a:pt x="43489" y="13568"/>
                      <a:pt x="44212" y="13207"/>
                    </a:cubicBezTo>
                    <a:lnTo>
                      <a:pt x="44470" y="13052"/>
                    </a:lnTo>
                    <a:cubicBezTo>
                      <a:pt x="44831" y="12794"/>
                      <a:pt x="45243" y="12588"/>
                      <a:pt x="45605" y="12484"/>
                    </a:cubicBezTo>
                    <a:cubicBezTo>
                      <a:pt x="45811" y="12433"/>
                      <a:pt x="46017" y="12381"/>
                      <a:pt x="46172" y="12381"/>
                    </a:cubicBezTo>
                    <a:cubicBezTo>
                      <a:pt x="46636" y="12278"/>
                      <a:pt x="47049" y="12175"/>
                      <a:pt x="47462" y="12020"/>
                    </a:cubicBezTo>
                    <a:lnTo>
                      <a:pt x="47720" y="11865"/>
                    </a:lnTo>
                    <a:cubicBezTo>
                      <a:pt x="47823" y="11814"/>
                      <a:pt x="47978" y="11762"/>
                      <a:pt x="47978" y="11607"/>
                    </a:cubicBezTo>
                    <a:cubicBezTo>
                      <a:pt x="47978" y="11401"/>
                      <a:pt x="47926" y="11246"/>
                      <a:pt x="47823" y="11092"/>
                    </a:cubicBezTo>
                    <a:cubicBezTo>
                      <a:pt x="47771" y="11040"/>
                      <a:pt x="47668" y="10988"/>
                      <a:pt x="47616" y="10988"/>
                    </a:cubicBezTo>
                    <a:cubicBezTo>
                      <a:pt x="47488" y="10937"/>
                      <a:pt x="47359" y="10911"/>
                      <a:pt x="47230" y="10911"/>
                    </a:cubicBezTo>
                    <a:close/>
                    <a:moveTo>
                      <a:pt x="117312" y="12691"/>
                    </a:moveTo>
                    <a:cubicBezTo>
                      <a:pt x="117002" y="12691"/>
                      <a:pt x="116641" y="12742"/>
                      <a:pt x="116331" y="12846"/>
                    </a:cubicBezTo>
                    <a:lnTo>
                      <a:pt x="115970" y="12949"/>
                    </a:lnTo>
                    <a:cubicBezTo>
                      <a:pt x="115661" y="13000"/>
                      <a:pt x="115403" y="13103"/>
                      <a:pt x="115145" y="13258"/>
                    </a:cubicBezTo>
                    <a:lnTo>
                      <a:pt x="114887" y="13361"/>
                    </a:lnTo>
                    <a:cubicBezTo>
                      <a:pt x="114835" y="13413"/>
                      <a:pt x="114732" y="13465"/>
                      <a:pt x="114681" y="13465"/>
                    </a:cubicBezTo>
                    <a:cubicBezTo>
                      <a:pt x="114655" y="13490"/>
                      <a:pt x="114629" y="13503"/>
                      <a:pt x="114603" y="13503"/>
                    </a:cubicBezTo>
                    <a:cubicBezTo>
                      <a:pt x="114577" y="13503"/>
                      <a:pt x="114552" y="13490"/>
                      <a:pt x="114526" y="13465"/>
                    </a:cubicBezTo>
                    <a:lnTo>
                      <a:pt x="113855" y="13465"/>
                    </a:lnTo>
                    <a:cubicBezTo>
                      <a:pt x="113546" y="13465"/>
                      <a:pt x="113236" y="13516"/>
                      <a:pt x="112927" y="13619"/>
                    </a:cubicBezTo>
                    <a:cubicBezTo>
                      <a:pt x="112669" y="13671"/>
                      <a:pt x="112411" y="13671"/>
                      <a:pt x="112153" y="13671"/>
                    </a:cubicBezTo>
                    <a:lnTo>
                      <a:pt x="111534" y="13671"/>
                    </a:lnTo>
                    <a:cubicBezTo>
                      <a:pt x="111276" y="13671"/>
                      <a:pt x="110966" y="13671"/>
                      <a:pt x="110657" y="13774"/>
                    </a:cubicBezTo>
                    <a:cubicBezTo>
                      <a:pt x="110347" y="13826"/>
                      <a:pt x="110089" y="13929"/>
                      <a:pt x="109831" y="14135"/>
                    </a:cubicBezTo>
                    <a:cubicBezTo>
                      <a:pt x="109522" y="14342"/>
                      <a:pt x="109161" y="14496"/>
                      <a:pt x="108851" y="14600"/>
                    </a:cubicBezTo>
                    <a:cubicBezTo>
                      <a:pt x="108593" y="14651"/>
                      <a:pt x="108387" y="14703"/>
                      <a:pt x="108129" y="14754"/>
                    </a:cubicBezTo>
                    <a:cubicBezTo>
                      <a:pt x="107613" y="14806"/>
                      <a:pt x="107097" y="14961"/>
                      <a:pt x="106633" y="15167"/>
                    </a:cubicBezTo>
                    <a:cubicBezTo>
                      <a:pt x="106478" y="15219"/>
                      <a:pt x="106375" y="15322"/>
                      <a:pt x="106272" y="15373"/>
                    </a:cubicBezTo>
                    <a:cubicBezTo>
                      <a:pt x="106065" y="15477"/>
                      <a:pt x="105859" y="15580"/>
                      <a:pt x="105601" y="15631"/>
                    </a:cubicBezTo>
                    <a:cubicBezTo>
                      <a:pt x="105395" y="15734"/>
                      <a:pt x="105137" y="15734"/>
                      <a:pt x="104879" y="15734"/>
                    </a:cubicBezTo>
                    <a:lnTo>
                      <a:pt x="104363" y="15734"/>
                    </a:lnTo>
                    <a:cubicBezTo>
                      <a:pt x="103950" y="15734"/>
                      <a:pt x="103538" y="15838"/>
                      <a:pt x="103125" y="15941"/>
                    </a:cubicBezTo>
                    <a:cubicBezTo>
                      <a:pt x="102970" y="15992"/>
                      <a:pt x="102815" y="16044"/>
                      <a:pt x="102609" y="16147"/>
                    </a:cubicBezTo>
                    <a:cubicBezTo>
                      <a:pt x="102403" y="16199"/>
                      <a:pt x="102196" y="16302"/>
                      <a:pt x="101990" y="16302"/>
                    </a:cubicBezTo>
                    <a:cubicBezTo>
                      <a:pt x="101835" y="16302"/>
                      <a:pt x="101680" y="16302"/>
                      <a:pt x="101526" y="16250"/>
                    </a:cubicBezTo>
                    <a:lnTo>
                      <a:pt x="101216" y="16199"/>
                    </a:lnTo>
                    <a:cubicBezTo>
                      <a:pt x="100855" y="16096"/>
                      <a:pt x="100442" y="16096"/>
                      <a:pt x="100081" y="16096"/>
                    </a:cubicBezTo>
                    <a:lnTo>
                      <a:pt x="99926" y="16096"/>
                    </a:lnTo>
                    <a:cubicBezTo>
                      <a:pt x="99514" y="16096"/>
                      <a:pt x="99101" y="16096"/>
                      <a:pt x="98637" y="16147"/>
                    </a:cubicBezTo>
                    <a:cubicBezTo>
                      <a:pt x="98224" y="16199"/>
                      <a:pt x="97915" y="16199"/>
                      <a:pt x="97502" y="16199"/>
                    </a:cubicBezTo>
                    <a:cubicBezTo>
                      <a:pt x="97158" y="16199"/>
                      <a:pt x="96778" y="16020"/>
                      <a:pt x="96482" y="16020"/>
                    </a:cubicBezTo>
                    <a:cubicBezTo>
                      <a:pt x="96423" y="16020"/>
                      <a:pt x="96367" y="16027"/>
                      <a:pt x="96315" y="16044"/>
                    </a:cubicBezTo>
                    <a:cubicBezTo>
                      <a:pt x="96006" y="16302"/>
                      <a:pt x="95851" y="16715"/>
                      <a:pt x="95954" y="17076"/>
                    </a:cubicBezTo>
                    <a:cubicBezTo>
                      <a:pt x="96057" y="17282"/>
                      <a:pt x="96522" y="17282"/>
                      <a:pt x="96728" y="17282"/>
                    </a:cubicBezTo>
                    <a:cubicBezTo>
                      <a:pt x="97038" y="17334"/>
                      <a:pt x="97295" y="17334"/>
                      <a:pt x="97553" y="17334"/>
                    </a:cubicBezTo>
                    <a:lnTo>
                      <a:pt x="99772" y="17334"/>
                    </a:lnTo>
                    <a:cubicBezTo>
                      <a:pt x="99901" y="17321"/>
                      <a:pt x="100033" y="17314"/>
                      <a:pt x="100167" y="17314"/>
                    </a:cubicBezTo>
                    <a:cubicBezTo>
                      <a:pt x="100571" y="17314"/>
                      <a:pt x="100997" y="17372"/>
                      <a:pt x="101423" y="17488"/>
                    </a:cubicBezTo>
                    <a:cubicBezTo>
                      <a:pt x="101577" y="17540"/>
                      <a:pt x="101784" y="17540"/>
                      <a:pt x="101990" y="17540"/>
                    </a:cubicBezTo>
                    <a:lnTo>
                      <a:pt x="102351" y="17540"/>
                    </a:lnTo>
                    <a:cubicBezTo>
                      <a:pt x="102557" y="17488"/>
                      <a:pt x="102815" y="17437"/>
                      <a:pt x="103073" y="17334"/>
                    </a:cubicBezTo>
                    <a:cubicBezTo>
                      <a:pt x="103228" y="17230"/>
                      <a:pt x="103383" y="17179"/>
                      <a:pt x="103538" y="17127"/>
                    </a:cubicBezTo>
                    <a:cubicBezTo>
                      <a:pt x="103899" y="17076"/>
                      <a:pt x="104260" y="17024"/>
                      <a:pt x="104569" y="17024"/>
                    </a:cubicBezTo>
                    <a:lnTo>
                      <a:pt x="104879" y="17024"/>
                    </a:lnTo>
                    <a:cubicBezTo>
                      <a:pt x="105292" y="17024"/>
                      <a:pt x="105704" y="16973"/>
                      <a:pt x="106117" y="16818"/>
                    </a:cubicBezTo>
                    <a:cubicBezTo>
                      <a:pt x="106323" y="16715"/>
                      <a:pt x="106530" y="16611"/>
                      <a:pt x="106736" y="16508"/>
                    </a:cubicBezTo>
                    <a:lnTo>
                      <a:pt x="106994" y="16354"/>
                    </a:lnTo>
                    <a:cubicBezTo>
                      <a:pt x="107355" y="16199"/>
                      <a:pt x="107716" y="16096"/>
                      <a:pt x="108077" y="16044"/>
                    </a:cubicBezTo>
                    <a:cubicBezTo>
                      <a:pt x="108903" y="15889"/>
                      <a:pt x="109677" y="15631"/>
                      <a:pt x="110347" y="15219"/>
                    </a:cubicBezTo>
                    <a:cubicBezTo>
                      <a:pt x="110554" y="15115"/>
                      <a:pt x="110760" y="15012"/>
                      <a:pt x="110966" y="15012"/>
                    </a:cubicBezTo>
                    <a:lnTo>
                      <a:pt x="112256" y="15012"/>
                    </a:lnTo>
                    <a:cubicBezTo>
                      <a:pt x="112514" y="14961"/>
                      <a:pt x="112823" y="14909"/>
                      <a:pt x="113133" y="14857"/>
                    </a:cubicBezTo>
                    <a:cubicBezTo>
                      <a:pt x="113236" y="14857"/>
                      <a:pt x="113391" y="14806"/>
                      <a:pt x="113494" y="14806"/>
                    </a:cubicBezTo>
                    <a:cubicBezTo>
                      <a:pt x="113520" y="14780"/>
                      <a:pt x="113546" y="14767"/>
                      <a:pt x="113571" y="14767"/>
                    </a:cubicBezTo>
                    <a:cubicBezTo>
                      <a:pt x="113597" y="14767"/>
                      <a:pt x="113623" y="14780"/>
                      <a:pt x="113649" y="14806"/>
                    </a:cubicBezTo>
                    <a:lnTo>
                      <a:pt x="114423" y="14806"/>
                    </a:lnTo>
                    <a:cubicBezTo>
                      <a:pt x="114577" y="14806"/>
                      <a:pt x="114732" y="14754"/>
                      <a:pt x="114887" y="14703"/>
                    </a:cubicBezTo>
                    <a:cubicBezTo>
                      <a:pt x="115093" y="14651"/>
                      <a:pt x="115248" y="14600"/>
                      <a:pt x="115403" y="14496"/>
                    </a:cubicBezTo>
                    <a:lnTo>
                      <a:pt x="115506" y="14445"/>
                    </a:lnTo>
                    <a:cubicBezTo>
                      <a:pt x="115712" y="14342"/>
                      <a:pt x="115970" y="14238"/>
                      <a:pt x="116177" y="14187"/>
                    </a:cubicBezTo>
                    <a:lnTo>
                      <a:pt x="116641" y="14084"/>
                    </a:lnTo>
                    <a:cubicBezTo>
                      <a:pt x="116950" y="13980"/>
                      <a:pt x="117312" y="13826"/>
                      <a:pt x="117569" y="13568"/>
                    </a:cubicBezTo>
                    <a:cubicBezTo>
                      <a:pt x="118085" y="13155"/>
                      <a:pt x="117982" y="12691"/>
                      <a:pt x="117312" y="12691"/>
                    </a:cubicBezTo>
                    <a:close/>
                    <a:moveTo>
                      <a:pt x="42819" y="8976"/>
                    </a:moveTo>
                    <a:lnTo>
                      <a:pt x="42664" y="9028"/>
                    </a:lnTo>
                    <a:cubicBezTo>
                      <a:pt x="42509" y="9131"/>
                      <a:pt x="42406" y="9183"/>
                      <a:pt x="42251" y="9338"/>
                    </a:cubicBezTo>
                    <a:cubicBezTo>
                      <a:pt x="41684" y="9699"/>
                      <a:pt x="41065" y="9905"/>
                      <a:pt x="40394" y="9957"/>
                    </a:cubicBezTo>
                    <a:lnTo>
                      <a:pt x="40188" y="10008"/>
                    </a:lnTo>
                    <a:cubicBezTo>
                      <a:pt x="39827" y="10060"/>
                      <a:pt x="39517" y="10111"/>
                      <a:pt x="39208" y="10163"/>
                    </a:cubicBezTo>
                    <a:cubicBezTo>
                      <a:pt x="38743" y="10163"/>
                      <a:pt x="38279" y="10266"/>
                      <a:pt x="37815" y="10369"/>
                    </a:cubicBezTo>
                    <a:cubicBezTo>
                      <a:pt x="37351" y="10472"/>
                      <a:pt x="36938" y="10679"/>
                      <a:pt x="36525" y="10937"/>
                    </a:cubicBezTo>
                    <a:cubicBezTo>
                      <a:pt x="36319" y="11092"/>
                      <a:pt x="36112" y="11195"/>
                      <a:pt x="35906" y="11298"/>
                    </a:cubicBezTo>
                    <a:cubicBezTo>
                      <a:pt x="35442" y="11453"/>
                      <a:pt x="34926" y="11556"/>
                      <a:pt x="34462" y="11607"/>
                    </a:cubicBezTo>
                    <a:lnTo>
                      <a:pt x="33843" y="11659"/>
                    </a:lnTo>
                    <a:cubicBezTo>
                      <a:pt x="33378" y="11711"/>
                      <a:pt x="33017" y="11814"/>
                      <a:pt x="32604" y="11917"/>
                    </a:cubicBezTo>
                    <a:cubicBezTo>
                      <a:pt x="32243" y="12020"/>
                      <a:pt x="31831" y="12123"/>
                      <a:pt x="31470" y="12175"/>
                    </a:cubicBezTo>
                    <a:lnTo>
                      <a:pt x="31108" y="12226"/>
                    </a:lnTo>
                    <a:cubicBezTo>
                      <a:pt x="30799" y="12278"/>
                      <a:pt x="30541" y="12278"/>
                      <a:pt x="30231" y="12330"/>
                    </a:cubicBezTo>
                    <a:cubicBezTo>
                      <a:pt x="30077" y="12381"/>
                      <a:pt x="29870" y="12433"/>
                      <a:pt x="29716" y="12484"/>
                    </a:cubicBezTo>
                    <a:cubicBezTo>
                      <a:pt x="29509" y="12536"/>
                      <a:pt x="29354" y="12588"/>
                      <a:pt x="29148" y="12639"/>
                    </a:cubicBezTo>
                    <a:lnTo>
                      <a:pt x="27549" y="12639"/>
                    </a:lnTo>
                    <a:cubicBezTo>
                      <a:pt x="27342" y="12639"/>
                      <a:pt x="27136" y="12691"/>
                      <a:pt x="26930" y="12691"/>
                    </a:cubicBezTo>
                    <a:cubicBezTo>
                      <a:pt x="26672" y="12742"/>
                      <a:pt x="26414" y="12846"/>
                      <a:pt x="26208" y="12949"/>
                    </a:cubicBezTo>
                    <a:lnTo>
                      <a:pt x="25950" y="13052"/>
                    </a:lnTo>
                    <a:cubicBezTo>
                      <a:pt x="25692" y="13155"/>
                      <a:pt x="25485" y="13155"/>
                      <a:pt x="25227" y="13155"/>
                    </a:cubicBezTo>
                    <a:lnTo>
                      <a:pt x="24299" y="13155"/>
                    </a:lnTo>
                    <a:cubicBezTo>
                      <a:pt x="24092" y="13155"/>
                      <a:pt x="23886" y="13155"/>
                      <a:pt x="23680" y="13207"/>
                    </a:cubicBezTo>
                    <a:lnTo>
                      <a:pt x="23370" y="13258"/>
                    </a:lnTo>
                    <a:cubicBezTo>
                      <a:pt x="23061" y="13310"/>
                      <a:pt x="22751" y="13310"/>
                      <a:pt x="22442" y="13361"/>
                    </a:cubicBezTo>
                    <a:cubicBezTo>
                      <a:pt x="21668" y="13413"/>
                      <a:pt x="20946" y="13413"/>
                      <a:pt x="20172" y="13413"/>
                    </a:cubicBezTo>
                    <a:lnTo>
                      <a:pt x="16045" y="13413"/>
                    </a:lnTo>
                    <a:cubicBezTo>
                      <a:pt x="15632" y="13465"/>
                      <a:pt x="15219" y="13516"/>
                      <a:pt x="14807" y="13619"/>
                    </a:cubicBezTo>
                    <a:cubicBezTo>
                      <a:pt x="14446" y="13723"/>
                      <a:pt x="14033" y="13774"/>
                      <a:pt x="13620" y="13826"/>
                    </a:cubicBezTo>
                    <a:cubicBezTo>
                      <a:pt x="13465" y="13826"/>
                      <a:pt x="13259" y="13877"/>
                      <a:pt x="13053" y="13929"/>
                    </a:cubicBezTo>
                    <a:cubicBezTo>
                      <a:pt x="12898" y="13980"/>
                      <a:pt x="12692" y="14032"/>
                      <a:pt x="12485" y="14032"/>
                    </a:cubicBezTo>
                    <a:lnTo>
                      <a:pt x="11557" y="14032"/>
                    </a:lnTo>
                    <a:cubicBezTo>
                      <a:pt x="11247" y="14032"/>
                      <a:pt x="10989" y="14084"/>
                      <a:pt x="10731" y="14135"/>
                    </a:cubicBezTo>
                    <a:cubicBezTo>
                      <a:pt x="10576" y="14135"/>
                      <a:pt x="10422" y="14187"/>
                      <a:pt x="10267" y="14238"/>
                    </a:cubicBezTo>
                    <a:cubicBezTo>
                      <a:pt x="9906" y="14290"/>
                      <a:pt x="9493" y="14342"/>
                      <a:pt x="9080" y="14393"/>
                    </a:cubicBezTo>
                    <a:lnTo>
                      <a:pt x="7945" y="14393"/>
                    </a:lnTo>
                    <a:cubicBezTo>
                      <a:pt x="7884" y="14384"/>
                      <a:pt x="7820" y="14380"/>
                      <a:pt x="7756" y="14380"/>
                    </a:cubicBezTo>
                    <a:cubicBezTo>
                      <a:pt x="7444" y="14380"/>
                      <a:pt x="7110" y="14480"/>
                      <a:pt x="6811" y="14651"/>
                    </a:cubicBezTo>
                    <a:lnTo>
                      <a:pt x="6656" y="14754"/>
                    </a:lnTo>
                    <a:cubicBezTo>
                      <a:pt x="6553" y="14806"/>
                      <a:pt x="6501" y="14806"/>
                      <a:pt x="6398" y="14857"/>
                    </a:cubicBezTo>
                    <a:lnTo>
                      <a:pt x="5830" y="14857"/>
                    </a:lnTo>
                    <a:cubicBezTo>
                      <a:pt x="5572" y="14909"/>
                      <a:pt x="5315" y="15012"/>
                      <a:pt x="5057" y="15115"/>
                    </a:cubicBezTo>
                    <a:cubicBezTo>
                      <a:pt x="4953" y="15219"/>
                      <a:pt x="4850" y="15270"/>
                      <a:pt x="4747" y="15270"/>
                    </a:cubicBezTo>
                    <a:lnTo>
                      <a:pt x="4128" y="15477"/>
                    </a:lnTo>
                    <a:cubicBezTo>
                      <a:pt x="3870" y="15528"/>
                      <a:pt x="3612" y="15631"/>
                      <a:pt x="3354" y="15734"/>
                    </a:cubicBezTo>
                    <a:lnTo>
                      <a:pt x="3148" y="15786"/>
                    </a:lnTo>
                    <a:cubicBezTo>
                      <a:pt x="2787" y="15889"/>
                      <a:pt x="2426" y="16044"/>
                      <a:pt x="2064" y="16199"/>
                    </a:cubicBezTo>
                    <a:cubicBezTo>
                      <a:pt x="1755" y="16405"/>
                      <a:pt x="1445" y="16508"/>
                      <a:pt x="1136" y="16611"/>
                    </a:cubicBezTo>
                    <a:cubicBezTo>
                      <a:pt x="723" y="16663"/>
                      <a:pt x="1" y="16663"/>
                      <a:pt x="53" y="17230"/>
                    </a:cubicBezTo>
                    <a:cubicBezTo>
                      <a:pt x="106" y="17654"/>
                      <a:pt x="444" y="17779"/>
                      <a:pt x="831" y="17779"/>
                    </a:cubicBezTo>
                    <a:cubicBezTo>
                      <a:pt x="1197" y="17779"/>
                      <a:pt x="1607" y="17667"/>
                      <a:pt x="1858" y="17592"/>
                    </a:cubicBezTo>
                    <a:cubicBezTo>
                      <a:pt x="2064" y="17488"/>
                      <a:pt x="2322" y="17385"/>
                      <a:pt x="2477" y="17282"/>
                    </a:cubicBezTo>
                    <a:cubicBezTo>
                      <a:pt x="2632" y="17179"/>
                      <a:pt x="2787" y="17127"/>
                      <a:pt x="2890" y="17076"/>
                    </a:cubicBezTo>
                    <a:cubicBezTo>
                      <a:pt x="3251" y="16921"/>
                      <a:pt x="3561" y="16818"/>
                      <a:pt x="3922" y="16715"/>
                    </a:cubicBezTo>
                    <a:lnTo>
                      <a:pt x="4025" y="16663"/>
                    </a:lnTo>
                    <a:cubicBezTo>
                      <a:pt x="4180" y="16611"/>
                      <a:pt x="4334" y="16611"/>
                      <a:pt x="4489" y="16560"/>
                    </a:cubicBezTo>
                    <a:cubicBezTo>
                      <a:pt x="4747" y="16508"/>
                      <a:pt x="5057" y="16405"/>
                      <a:pt x="5315" y="16302"/>
                    </a:cubicBezTo>
                    <a:lnTo>
                      <a:pt x="5624" y="16147"/>
                    </a:lnTo>
                    <a:cubicBezTo>
                      <a:pt x="5779" y="16044"/>
                      <a:pt x="5985" y="15992"/>
                      <a:pt x="6192" y="15992"/>
                    </a:cubicBezTo>
                    <a:lnTo>
                      <a:pt x="6346" y="15992"/>
                    </a:lnTo>
                    <a:cubicBezTo>
                      <a:pt x="6656" y="15992"/>
                      <a:pt x="6965" y="15889"/>
                      <a:pt x="7223" y="15734"/>
                    </a:cubicBezTo>
                    <a:cubicBezTo>
                      <a:pt x="7430" y="15580"/>
                      <a:pt x="7739" y="15528"/>
                      <a:pt x="7997" y="15528"/>
                    </a:cubicBezTo>
                    <a:lnTo>
                      <a:pt x="9184" y="15528"/>
                    </a:lnTo>
                    <a:cubicBezTo>
                      <a:pt x="9751" y="15528"/>
                      <a:pt x="10319" y="15425"/>
                      <a:pt x="10886" y="15270"/>
                    </a:cubicBezTo>
                    <a:lnTo>
                      <a:pt x="11608" y="15115"/>
                    </a:lnTo>
                    <a:lnTo>
                      <a:pt x="12640" y="15115"/>
                    </a:lnTo>
                    <a:cubicBezTo>
                      <a:pt x="12898" y="15115"/>
                      <a:pt x="13156" y="15064"/>
                      <a:pt x="13362" y="15012"/>
                    </a:cubicBezTo>
                    <a:cubicBezTo>
                      <a:pt x="13517" y="14961"/>
                      <a:pt x="13672" y="14961"/>
                      <a:pt x="13827" y="14909"/>
                    </a:cubicBezTo>
                    <a:cubicBezTo>
                      <a:pt x="14239" y="14909"/>
                      <a:pt x="14652" y="14806"/>
                      <a:pt x="15065" y="14703"/>
                    </a:cubicBezTo>
                    <a:cubicBezTo>
                      <a:pt x="15477" y="14651"/>
                      <a:pt x="15838" y="14548"/>
                      <a:pt x="16200" y="14548"/>
                    </a:cubicBezTo>
                    <a:cubicBezTo>
                      <a:pt x="16509" y="14496"/>
                      <a:pt x="16767" y="14496"/>
                      <a:pt x="17077" y="14496"/>
                    </a:cubicBezTo>
                    <a:lnTo>
                      <a:pt x="17850" y="14445"/>
                    </a:lnTo>
                    <a:lnTo>
                      <a:pt x="21307" y="14445"/>
                    </a:lnTo>
                    <a:cubicBezTo>
                      <a:pt x="22132" y="14445"/>
                      <a:pt x="22958" y="14393"/>
                      <a:pt x="23783" y="14290"/>
                    </a:cubicBezTo>
                    <a:lnTo>
                      <a:pt x="25227" y="14290"/>
                    </a:lnTo>
                    <a:cubicBezTo>
                      <a:pt x="25537" y="14290"/>
                      <a:pt x="25846" y="14290"/>
                      <a:pt x="26104" y="14187"/>
                    </a:cubicBezTo>
                    <a:cubicBezTo>
                      <a:pt x="26311" y="14135"/>
                      <a:pt x="26517" y="14084"/>
                      <a:pt x="26672" y="13980"/>
                    </a:cubicBezTo>
                    <a:cubicBezTo>
                      <a:pt x="26827" y="13929"/>
                      <a:pt x="26930" y="13877"/>
                      <a:pt x="27085" y="13826"/>
                    </a:cubicBezTo>
                    <a:lnTo>
                      <a:pt x="29200" y="13826"/>
                    </a:lnTo>
                    <a:cubicBezTo>
                      <a:pt x="29509" y="13774"/>
                      <a:pt x="29767" y="13723"/>
                      <a:pt x="30025" y="13671"/>
                    </a:cubicBezTo>
                    <a:lnTo>
                      <a:pt x="30386" y="13568"/>
                    </a:lnTo>
                    <a:cubicBezTo>
                      <a:pt x="30696" y="13516"/>
                      <a:pt x="31057" y="13413"/>
                      <a:pt x="31418" y="13413"/>
                    </a:cubicBezTo>
                    <a:cubicBezTo>
                      <a:pt x="31882" y="13361"/>
                      <a:pt x="32347" y="13258"/>
                      <a:pt x="32811" y="13155"/>
                    </a:cubicBezTo>
                    <a:cubicBezTo>
                      <a:pt x="33585" y="12949"/>
                      <a:pt x="34358" y="12846"/>
                      <a:pt x="35132" y="12742"/>
                    </a:cubicBezTo>
                    <a:cubicBezTo>
                      <a:pt x="35493" y="12691"/>
                      <a:pt x="35906" y="12588"/>
                      <a:pt x="36267" y="12484"/>
                    </a:cubicBezTo>
                    <a:cubicBezTo>
                      <a:pt x="36628" y="12330"/>
                      <a:pt x="36938" y="12123"/>
                      <a:pt x="37247" y="11969"/>
                    </a:cubicBezTo>
                    <a:lnTo>
                      <a:pt x="37351" y="11865"/>
                    </a:lnTo>
                    <a:cubicBezTo>
                      <a:pt x="37918" y="11556"/>
                      <a:pt x="38537" y="11401"/>
                      <a:pt x="39208" y="11401"/>
                    </a:cubicBezTo>
                    <a:lnTo>
                      <a:pt x="39724" y="11298"/>
                    </a:lnTo>
                    <a:cubicBezTo>
                      <a:pt x="40601" y="11195"/>
                      <a:pt x="41478" y="10988"/>
                      <a:pt x="42355" y="10679"/>
                    </a:cubicBezTo>
                    <a:cubicBezTo>
                      <a:pt x="42561" y="10576"/>
                      <a:pt x="42767" y="10472"/>
                      <a:pt x="42974" y="10318"/>
                    </a:cubicBezTo>
                    <a:lnTo>
                      <a:pt x="43077" y="10215"/>
                    </a:lnTo>
                    <a:cubicBezTo>
                      <a:pt x="43335" y="10008"/>
                      <a:pt x="43747" y="9750"/>
                      <a:pt x="43644" y="9389"/>
                    </a:cubicBezTo>
                    <a:cubicBezTo>
                      <a:pt x="43644" y="9183"/>
                      <a:pt x="43489" y="9028"/>
                      <a:pt x="43283" y="9028"/>
                    </a:cubicBezTo>
                    <a:lnTo>
                      <a:pt x="43025" y="89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9" name="Google Shape;879;g34921e0cf68_0_863"/>
            <p:cNvSpPr/>
            <p:nvPr/>
          </p:nvSpPr>
          <p:spPr>
            <a:xfrm rot="-216996">
              <a:off x="3029639" y="4375368"/>
              <a:ext cx="4474996" cy="1152376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g34921e0cf68_0_863"/>
          <p:cNvGrpSpPr/>
          <p:nvPr/>
        </p:nvGrpSpPr>
        <p:grpSpPr>
          <a:xfrm flipH="1">
            <a:off x="7673788" y="36059"/>
            <a:ext cx="1597228" cy="1669520"/>
            <a:chOff x="-2180709" y="-168438"/>
            <a:chExt cx="1193029" cy="1247027"/>
          </a:xfrm>
        </p:grpSpPr>
        <p:sp>
          <p:nvSpPr>
            <p:cNvPr id="881" name="Google Shape;881;g34921e0cf68_0_863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34921e0cf68_0_863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34921e0cf68_0_863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34921e0cf68_0_863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34921e0cf68_0_863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34921e0cf68_0_863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34921e0cf68_0_863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34921e0cf68_0_863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34921e0cf68_0_863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34921e0cf68_0_863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34921e0cf68_0_863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34921e0cf68_0_863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34921e0cf68_0_863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34921e0cf68_0_863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34921e0cf68_0_863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34921e0cf68_0_863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4921e0cf68_0_863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4921e0cf68_0_863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34921e0cf68_0_863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34921e0cf68_0_863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34921e0cf68_0_863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34921e0cf68_0_863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34921e0cf68_0_863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g34921e0cf68_0_863"/>
          <p:cNvGrpSpPr/>
          <p:nvPr/>
        </p:nvGrpSpPr>
        <p:grpSpPr>
          <a:xfrm>
            <a:off x="-150875" y="181542"/>
            <a:ext cx="7218482" cy="711928"/>
            <a:chOff x="-150875" y="181542"/>
            <a:chExt cx="7218482" cy="711928"/>
          </a:xfrm>
        </p:grpSpPr>
        <p:sp>
          <p:nvSpPr>
            <p:cNvPr id="905" name="Google Shape;905;g34921e0cf68_0_863"/>
            <p:cNvSpPr/>
            <p:nvPr/>
          </p:nvSpPr>
          <p:spPr>
            <a:xfrm flipH="1">
              <a:off x="-150875" y="181542"/>
              <a:ext cx="1517046" cy="13271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34921e0cf68_0_863"/>
            <p:cNvSpPr/>
            <p:nvPr/>
          </p:nvSpPr>
          <p:spPr>
            <a:xfrm flipH="1">
              <a:off x="5543195" y="759234"/>
              <a:ext cx="1331041" cy="13423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34921e0cf68_0_863"/>
            <p:cNvSpPr/>
            <p:nvPr/>
          </p:nvSpPr>
          <p:spPr>
            <a:xfrm>
              <a:off x="3463589" y="314256"/>
              <a:ext cx="1331285" cy="134261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34921e0cf68_0_863"/>
            <p:cNvSpPr/>
            <p:nvPr/>
          </p:nvSpPr>
          <p:spPr>
            <a:xfrm rot="10800000">
              <a:off x="5845005" y="194410"/>
              <a:ext cx="1222602" cy="10698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9" name="Google Shape;909;g34921e0cf68_0_863"/>
          <p:cNvSpPr txBox="1"/>
          <p:nvPr>
            <p:ph type="title"/>
          </p:nvPr>
        </p:nvSpPr>
        <p:spPr>
          <a:xfrm>
            <a:off x="691050" y="540000"/>
            <a:ext cx="38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0" name="Google Shape;910;g34921e0cf68_0_863"/>
          <p:cNvSpPr txBox="1"/>
          <p:nvPr>
            <p:ph idx="2" type="title"/>
          </p:nvPr>
        </p:nvSpPr>
        <p:spPr>
          <a:xfrm>
            <a:off x="691038" y="2367825"/>
            <a:ext cx="2463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1" name="Google Shape;911;g34921e0cf68_0_863"/>
          <p:cNvSpPr txBox="1"/>
          <p:nvPr>
            <p:ph idx="1" type="subTitle"/>
          </p:nvPr>
        </p:nvSpPr>
        <p:spPr>
          <a:xfrm>
            <a:off x="691038" y="2752550"/>
            <a:ext cx="2463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g34921e0cf68_0_863"/>
          <p:cNvSpPr txBox="1"/>
          <p:nvPr>
            <p:ph idx="3" type="title"/>
          </p:nvPr>
        </p:nvSpPr>
        <p:spPr>
          <a:xfrm>
            <a:off x="3340350" y="2344788"/>
            <a:ext cx="2463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3" name="Google Shape;913;g34921e0cf68_0_863"/>
          <p:cNvSpPr txBox="1"/>
          <p:nvPr>
            <p:ph idx="4" type="subTitle"/>
          </p:nvPr>
        </p:nvSpPr>
        <p:spPr>
          <a:xfrm>
            <a:off x="3340350" y="2729499"/>
            <a:ext cx="2463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g34921e0cf68_0_863"/>
          <p:cNvSpPr txBox="1"/>
          <p:nvPr>
            <p:ph idx="5" type="title"/>
          </p:nvPr>
        </p:nvSpPr>
        <p:spPr>
          <a:xfrm>
            <a:off x="5989638" y="2367825"/>
            <a:ext cx="2463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5" name="Google Shape;915;g34921e0cf68_0_863"/>
          <p:cNvSpPr txBox="1"/>
          <p:nvPr>
            <p:ph idx="6" type="subTitle"/>
          </p:nvPr>
        </p:nvSpPr>
        <p:spPr>
          <a:xfrm>
            <a:off x="5989638" y="2752550"/>
            <a:ext cx="2463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ree columns 2">
  <p:cSld name="CUSTOM_26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g34921e0cf68_0_911"/>
          <p:cNvGrpSpPr/>
          <p:nvPr/>
        </p:nvGrpSpPr>
        <p:grpSpPr>
          <a:xfrm>
            <a:off x="-152531" y="3599623"/>
            <a:ext cx="9507397" cy="2210930"/>
            <a:chOff x="-152531" y="3599623"/>
            <a:chExt cx="9507397" cy="2210930"/>
          </a:xfrm>
        </p:grpSpPr>
        <p:sp>
          <p:nvSpPr>
            <p:cNvPr id="918" name="Google Shape;918;g34921e0cf68_0_911"/>
            <p:cNvSpPr/>
            <p:nvPr/>
          </p:nvSpPr>
          <p:spPr>
            <a:xfrm rot="130904">
              <a:off x="2501622" y="4573418"/>
              <a:ext cx="4474983" cy="1152373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34921e0cf68_0_911"/>
            <p:cNvSpPr/>
            <p:nvPr/>
          </p:nvSpPr>
          <p:spPr>
            <a:xfrm flipH="1">
              <a:off x="3029447" y="3599623"/>
              <a:ext cx="6199152" cy="1729147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0" name="Google Shape;920;g34921e0cf68_0_911"/>
            <p:cNvGrpSpPr/>
            <p:nvPr/>
          </p:nvGrpSpPr>
          <p:grpSpPr>
            <a:xfrm flipH="1">
              <a:off x="-152531" y="4302282"/>
              <a:ext cx="4382257" cy="1206425"/>
              <a:chOff x="1845625" y="2597550"/>
              <a:chExt cx="4028550" cy="1109050"/>
            </a:xfrm>
          </p:grpSpPr>
          <p:sp>
            <p:nvSpPr>
              <p:cNvPr id="921" name="Google Shape;921;g34921e0cf68_0_911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34921e0cf68_0_911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3" name="Google Shape;923;g34921e0cf68_0_911"/>
            <p:cNvSpPr/>
            <p:nvPr/>
          </p:nvSpPr>
          <p:spPr>
            <a:xfrm>
              <a:off x="7407118" y="3599626"/>
              <a:ext cx="1947748" cy="1580703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g34921e0cf68_0_911"/>
          <p:cNvSpPr txBox="1"/>
          <p:nvPr>
            <p:ph type="title"/>
          </p:nvPr>
        </p:nvSpPr>
        <p:spPr>
          <a:xfrm>
            <a:off x="691050" y="540000"/>
            <a:ext cx="38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5" name="Google Shape;925;g34921e0cf68_0_911"/>
          <p:cNvSpPr/>
          <p:nvPr/>
        </p:nvSpPr>
        <p:spPr>
          <a:xfrm rot="10800000">
            <a:off x="6659076" y="-753504"/>
            <a:ext cx="3873251" cy="2208368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g34921e0cf68_0_911"/>
          <p:cNvGrpSpPr/>
          <p:nvPr/>
        </p:nvGrpSpPr>
        <p:grpSpPr>
          <a:xfrm>
            <a:off x="4968705" y="192947"/>
            <a:ext cx="2116106" cy="627061"/>
            <a:chOff x="4968705" y="192947"/>
            <a:chExt cx="2116106" cy="627061"/>
          </a:xfrm>
        </p:grpSpPr>
        <p:sp>
          <p:nvSpPr>
            <p:cNvPr id="927" name="Google Shape;927;g34921e0cf68_0_911"/>
            <p:cNvSpPr/>
            <p:nvPr/>
          </p:nvSpPr>
          <p:spPr>
            <a:xfrm flipH="1">
              <a:off x="5753770" y="685772"/>
              <a:ext cx="1331041" cy="13423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34921e0cf68_0_911"/>
            <p:cNvSpPr/>
            <p:nvPr/>
          </p:nvSpPr>
          <p:spPr>
            <a:xfrm rot="10800000">
              <a:off x="4968705" y="192947"/>
              <a:ext cx="1222602" cy="10698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g34921e0cf68_0_911"/>
          <p:cNvSpPr txBox="1"/>
          <p:nvPr>
            <p:ph idx="2" type="title"/>
          </p:nvPr>
        </p:nvSpPr>
        <p:spPr>
          <a:xfrm>
            <a:off x="1454425" y="3388696"/>
            <a:ext cx="1530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0" name="Google Shape;930;g34921e0cf68_0_911"/>
          <p:cNvSpPr txBox="1"/>
          <p:nvPr>
            <p:ph idx="1" type="subTitle"/>
          </p:nvPr>
        </p:nvSpPr>
        <p:spPr>
          <a:xfrm>
            <a:off x="1173925" y="3768802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g34921e0cf68_0_911"/>
          <p:cNvSpPr txBox="1"/>
          <p:nvPr>
            <p:ph idx="3" type="title"/>
          </p:nvPr>
        </p:nvSpPr>
        <p:spPr>
          <a:xfrm>
            <a:off x="3806850" y="1032744"/>
            <a:ext cx="1530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2" name="Google Shape;932;g34921e0cf68_0_911"/>
          <p:cNvSpPr txBox="1"/>
          <p:nvPr>
            <p:ph idx="4" type="subTitle"/>
          </p:nvPr>
        </p:nvSpPr>
        <p:spPr>
          <a:xfrm>
            <a:off x="3526350" y="1412850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g34921e0cf68_0_911"/>
          <p:cNvSpPr txBox="1"/>
          <p:nvPr>
            <p:ph idx="5" type="title"/>
          </p:nvPr>
        </p:nvSpPr>
        <p:spPr>
          <a:xfrm>
            <a:off x="6159275" y="3394625"/>
            <a:ext cx="1530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4" name="Google Shape;934;g34921e0cf68_0_911"/>
          <p:cNvSpPr txBox="1"/>
          <p:nvPr>
            <p:ph idx="6" type="subTitle"/>
          </p:nvPr>
        </p:nvSpPr>
        <p:spPr>
          <a:xfrm>
            <a:off x="5878775" y="3774731"/>
            <a:ext cx="2091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g34921e0cf68_0_930"/>
          <p:cNvGrpSpPr/>
          <p:nvPr/>
        </p:nvGrpSpPr>
        <p:grpSpPr>
          <a:xfrm>
            <a:off x="-135756" y="3070221"/>
            <a:ext cx="9828068" cy="2483545"/>
            <a:chOff x="-135756" y="3070221"/>
            <a:chExt cx="9828068" cy="2483545"/>
          </a:xfrm>
        </p:grpSpPr>
        <p:sp>
          <p:nvSpPr>
            <p:cNvPr id="937" name="Google Shape;937;g34921e0cf68_0_930"/>
            <p:cNvSpPr/>
            <p:nvPr/>
          </p:nvSpPr>
          <p:spPr>
            <a:xfrm flipH="1">
              <a:off x="2944847" y="3599623"/>
              <a:ext cx="6199152" cy="1729147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g34921e0cf68_0_930"/>
            <p:cNvGrpSpPr/>
            <p:nvPr/>
          </p:nvGrpSpPr>
          <p:grpSpPr>
            <a:xfrm flipH="1">
              <a:off x="6580428" y="3070221"/>
              <a:ext cx="3111884" cy="2483545"/>
              <a:chOff x="-316377" y="3029272"/>
              <a:chExt cx="3350796" cy="2647985"/>
            </a:xfrm>
          </p:grpSpPr>
          <p:sp>
            <p:nvSpPr>
              <p:cNvPr id="939" name="Google Shape;939;g34921e0cf68_0_930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rect b="b" l="l" r="r" t="t"/>
                <a:pathLst>
                  <a:path extrusionOk="0" h="77682" w="9575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34921e0cf68_0_930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1" name="Google Shape;941;g34921e0cf68_0_930"/>
            <p:cNvGrpSpPr/>
            <p:nvPr/>
          </p:nvGrpSpPr>
          <p:grpSpPr>
            <a:xfrm flipH="1">
              <a:off x="-135756" y="4277132"/>
              <a:ext cx="4382257" cy="1206425"/>
              <a:chOff x="1845625" y="2597550"/>
              <a:chExt cx="4028550" cy="1109050"/>
            </a:xfrm>
          </p:grpSpPr>
          <p:sp>
            <p:nvSpPr>
              <p:cNvPr id="942" name="Google Shape;942;g34921e0cf68_0_930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34921e0cf68_0_930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4" name="Google Shape;944;g34921e0cf68_0_930"/>
          <p:cNvGrpSpPr/>
          <p:nvPr/>
        </p:nvGrpSpPr>
        <p:grpSpPr>
          <a:xfrm>
            <a:off x="5460420" y="276747"/>
            <a:ext cx="3900179" cy="526511"/>
            <a:chOff x="5460420" y="276747"/>
            <a:chExt cx="3900179" cy="526511"/>
          </a:xfrm>
        </p:grpSpPr>
        <p:sp>
          <p:nvSpPr>
            <p:cNvPr id="945" name="Google Shape;945;g34921e0cf68_0_930"/>
            <p:cNvSpPr/>
            <p:nvPr/>
          </p:nvSpPr>
          <p:spPr>
            <a:xfrm flipH="1">
              <a:off x="5460420" y="669022"/>
              <a:ext cx="1331041" cy="13423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34921e0cf68_0_930"/>
            <p:cNvSpPr/>
            <p:nvPr/>
          </p:nvSpPr>
          <p:spPr>
            <a:xfrm>
              <a:off x="8029314" y="612081"/>
              <a:ext cx="1331285" cy="134261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34921e0cf68_0_930"/>
            <p:cNvSpPr/>
            <p:nvPr/>
          </p:nvSpPr>
          <p:spPr>
            <a:xfrm rot="10800000">
              <a:off x="6611430" y="276747"/>
              <a:ext cx="1222602" cy="10698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g34921e0cf68_0_930"/>
          <p:cNvSpPr txBox="1"/>
          <p:nvPr>
            <p:ph type="title"/>
          </p:nvPr>
        </p:nvSpPr>
        <p:spPr>
          <a:xfrm>
            <a:off x="710575" y="507099"/>
            <a:ext cx="43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b="1" sz="30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949" name="Google Shape;949;g34921e0cf68_0_930"/>
          <p:cNvSpPr txBox="1"/>
          <p:nvPr>
            <p:ph idx="2" type="title"/>
          </p:nvPr>
        </p:nvSpPr>
        <p:spPr>
          <a:xfrm>
            <a:off x="778725" y="1577850"/>
            <a:ext cx="2382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0" name="Google Shape;950;g34921e0cf68_0_930"/>
          <p:cNvSpPr txBox="1"/>
          <p:nvPr>
            <p:ph idx="1" type="subTitle"/>
          </p:nvPr>
        </p:nvSpPr>
        <p:spPr>
          <a:xfrm>
            <a:off x="778675" y="1962575"/>
            <a:ext cx="2382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g34921e0cf68_0_930"/>
          <p:cNvSpPr txBox="1"/>
          <p:nvPr>
            <p:ph idx="3" type="title"/>
          </p:nvPr>
        </p:nvSpPr>
        <p:spPr>
          <a:xfrm>
            <a:off x="778725" y="2997250"/>
            <a:ext cx="2382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2" name="Google Shape;952;g34921e0cf68_0_930"/>
          <p:cNvSpPr txBox="1"/>
          <p:nvPr>
            <p:ph idx="4" type="subTitle"/>
          </p:nvPr>
        </p:nvSpPr>
        <p:spPr>
          <a:xfrm>
            <a:off x="778725" y="3381975"/>
            <a:ext cx="2382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g34921e0cf68_0_930"/>
          <p:cNvSpPr txBox="1"/>
          <p:nvPr>
            <p:ph idx="5" type="title"/>
          </p:nvPr>
        </p:nvSpPr>
        <p:spPr>
          <a:xfrm>
            <a:off x="5982425" y="1577850"/>
            <a:ext cx="2382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4" name="Google Shape;954;g34921e0cf68_0_930"/>
          <p:cNvSpPr txBox="1"/>
          <p:nvPr>
            <p:ph idx="6" type="subTitle"/>
          </p:nvPr>
        </p:nvSpPr>
        <p:spPr>
          <a:xfrm>
            <a:off x="5982425" y="1962576"/>
            <a:ext cx="2382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g34921e0cf68_0_930"/>
          <p:cNvSpPr txBox="1"/>
          <p:nvPr>
            <p:ph idx="7" type="title"/>
          </p:nvPr>
        </p:nvSpPr>
        <p:spPr>
          <a:xfrm>
            <a:off x="5982425" y="2997250"/>
            <a:ext cx="2382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6" name="Google Shape;956;g34921e0cf68_0_930"/>
          <p:cNvSpPr txBox="1"/>
          <p:nvPr>
            <p:ph idx="8" type="subTitle"/>
          </p:nvPr>
        </p:nvSpPr>
        <p:spPr>
          <a:xfrm>
            <a:off x="5982425" y="3381975"/>
            <a:ext cx="2382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7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g34921e0cf68_0_952"/>
          <p:cNvGrpSpPr/>
          <p:nvPr/>
        </p:nvGrpSpPr>
        <p:grpSpPr>
          <a:xfrm rot="-8828945">
            <a:off x="8286174" y="3769292"/>
            <a:ext cx="1192909" cy="1246901"/>
            <a:chOff x="-2180709" y="-168438"/>
            <a:chExt cx="1193029" cy="1247027"/>
          </a:xfrm>
        </p:grpSpPr>
        <p:sp>
          <p:nvSpPr>
            <p:cNvPr id="959" name="Google Shape;959;g34921e0cf68_0_952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4921e0cf68_0_952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4921e0cf68_0_952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34921e0cf68_0_952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34921e0cf68_0_952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34921e0cf68_0_952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34921e0cf68_0_952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4921e0cf68_0_952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34921e0cf68_0_952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34921e0cf68_0_952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34921e0cf68_0_952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34921e0cf68_0_952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34921e0cf68_0_952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34921e0cf68_0_952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34921e0cf68_0_952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34921e0cf68_0_952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34921e0cf68_0_952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34921e0cf68_0_952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34921e0cf68_0_952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34921e0cf68_0_952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34921e0cf68_0_952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34921e0cf68_0_952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34921e0cf68_0_952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g34921e0cf68_0_952"/>
          <p:cNvGrpSpPr/>
          <p:nvPr/>
        </p:nvGrpSpPr>
        <p:grpSpPr>
          <a:xfrm flipH="1" rot="-498162">
            <a:off x="8087182" y="13301"/>
            <a:ext cx="1463626" cy="1793447"/>
            <a:chOff x="-2116240" y="1240210"/>
            <a:chExt cx="1463654" cy="1793482"/>
          </a:xfrm>
        </p:grpSpPr>
        <p:sp>
          <p:nvSpPr>
            <p:cNvPr id="983" name="Google Shape;983;g34921e0cf68_0_952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rect b="b" l="l" r="r" t="t"/>
              <a:pathLst>
                <a:path extrusionOk="0" h="55684" w="55783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34921e0cf68_0_952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rect b="b" l="l" r="r" t="t"/>
              <a:pathLst>
                <a:path extrusionOk="0" h="2202" w="2478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34921e0cf68_0_952"/>
            <p:cNvSpPr/>
            <p:nvPr/>
          </p:nvSpPr>
          <p:spPr>
            <a:xfrm flipH="1">
              <a:off x="-978067" y="2654811"/>
              <a:ext cx="989" cy="19"/>
            </a:xfrm>
            <a:custGeom>
              <a:rect b="b" l="l" r="r" t="t"/>
              <a:pathLst>
                <a:path extrusionOk="0" h="1" w="53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34921e0cf68_0_952"/>
            <p:cNvSpPr/>
            <p:nvPr/>
          </p:nvSpPr>
          <p:spPr>
            <a:xfrm flipH="1">
              <a:off x="-978067" y="2654811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34921e0cf68_0_952"/>
            <p:cNvSpPr/>
            <p:nvPr/>
          </p:nvSpPr>
          <p:spPr>
            <a:xfrm flipH="1">
              <a:off x="-675712" y="2689472"/>
              <a:ext cx="23126" cy="61650"/>
            </a:xfrm>
            <a:custGeom>
              <a:rect b="b" l="l" r="r" t="t"/>
              <a:pathLst>
                <a:path extrusionOk="0" h="3303" w="1239">
                  <a:moveTo>
                    <a:pt x="620" y="1"/>
                  </a:moveTo>
                  <a:cubicBezTo>
                    <a:pt x="465" y="1"/>
                    <a:pt x="362" y="52"/>
                    <a:pt x="310" y="207"/>
                  </a:cubicBezTo>
                  <a:cubicBezTo>
                    <a:pt x="207" y="310"/>
                    <a:pt x="155" y="414"/>
                    <a:pt x="155" y="568"/>
                  </a:cubicBezTo>
                  <a:lnTo>
                    <a:pt x="155" y="1600"/>
                  </a:lnTo>
                  <a:cubicBezTo>
                    <a:pt x="155" y="1755"/>
                    <a:pt x="155" y="1910"/>
                    <a:pt x="155" y="2116"/>
                  </a:cubicBezTo>
                  <a:cubicBezTo>
                    <a:pt x="155" y="2116"/>
                    <a:pt x="155" y="2168"/>
                    <a:pt x="155" y="2168"/>
                  </a:cubicBezTo>
                  <a:lnTo>
                    <a:pt x="155" y="2580"/>
                  </a:lnTo>
                  <a:cubicBezTo>
                    <a:pt x="155" y="2580"/>
                    <a:pt x="155" y="2632"/>
                    <a:pt x="155" y="2632"/>
                  </a:cubicBezTo>
                  <a:cubicBezTo>
                    <a:pt x="52" y="2683"/>
                    <a:pt x="1" y="2838"/>
                    <a:pt x="52" y="2941"/>
                  </a:cubicBezTo>
                  <a:cubicBezTo>
                    <a:pt x="52" y="3096"/>
                    <a:pt x="155" y="3199"/>
                    <a:pt x="310" y="3251"/>
                  </a:cubicBezTo>
                  <a:cubicBezTo>
                    <a:pt x="413" y="3302"/>
                    <a:pt x="465" y="3302"/>
                    <a:pt x="568" y="3302"/>
                  </a:cubicBezTo>
                  <a:cubicBezTo>
                    <a:pt x="723" y="3302"/>
                    <a:pt x="878" y="3251"/>
                    <a:pt x="981" y="3096"/>
                  </a:cubicBezTo>
                  <a:cubicBezTo>
                    <a:pt x="1187" y="2683"/>
                    <a:pt x="1239" y="2219"/>
                    <a:pt x="1187" y="1755"/>
                  </a:cubicBezTo>
                  <a:cubicBezTo>
                    <a:pt x="1187" y="1342"/>
                    <a:pt x="1135" y="929"/>
                    <a:pt x="1084" y="568"/>
                  </a:cubicBezTo>
                  <a:cubicBezTo>
                    <a:pt x="1084" y="414"/>
                    <a:pt x="1032" y="310"/>
                    <a:pt x="981" y="259"/>
                  </a:cubicBezTo>
                  <a:cubicBezTo>
                    <a:pt x="929" y="104"/>
                    <a:pt x="774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34921e0cf68_0_952"/>
            <p:cNvSpPr/>
            <p:nvPr/>
          </p:nvSpPr>
          <p:spPr>
            <a:xfrm flipH="1">
              <a:off x="-932487" y="2972564"/>
              <a:ext cx="40148" cy="61128"/>
            </a:xfrm>
            <a:custGeom>
              <a:rect b="b" l="l" r="r" t="t"/>
              <a:pathLst>
                <a:path extrusionOk="0" h="3275" w="2151">
                  <a:moveTo>
                    <a:pt x="1497" y="1"/>
                  </a:moveTo>
                  <a:cubicBezTo>
                    <a:pt x="1445" y="1"/>
                    <a:pt x="1445" y="52"/>
                    <a:pt x="1394" y="52"/>
                  </a:cubicBezTo>
                  <a:lnTo>
                    <a:pt x="1342" y="52"/>
                  </a:lnTo>
                  <a:cubicBezTo>
                    <a:pt x="1136" y="52"/>
                    <a:pt x="981" y="155"/>
                    <a:pt x="878" y="310"/>
                  </a:cubicBezTo>
                  <a:cubicBezTo>
                    <a:pt x="723" y="568"/>
                    <a:pt x="620" y="878"/>
                    <a:pt x="620" y="1187"/>
                  </a:cubicBezTo>
                  <a:cubicBezTo>
                    <a:pt x="620" y="1342"/>
                    <a:pt x="620" y="1497"/>
                    <a:pt x="620" y="1652"/>
                  </a:cubicBezTo>
                  <a:lnTo>
                    <a:pt x="568" y="1755"/>
                  </a:lnTo>
                  <a:cubicBezTo>
                    <a:pt x="517" y="1858"/>
                    <a:pt x="465" y="1961"/>
                    <a:pt x="414" y="2013"/>
                  </a:cubicBezTo>
                  <a:lnTo>
                    <a:pt x="362" y="2116"/>
                  </a:lnTo>
                  <a:cubicBezTo>
                    <a:pt x="259" y="2167"/>
                    <a:pt x="156" y="2271"/>
                    <a:pt x="104" y="2374"/>
                  </a:cubicBezTo>
                  <a:cubicBezTo>
                    <a:pt x="1" y="2580"/>
                    <a:pt x="1" y="2838"/>
                    <a:pt x="104" y="3044"/>
                  </a:cubicBezTo>
                  <a:cubicBezTo>
                    <a:pt x="224" y="3195"/>
                    <a:pt x="415" y="3275"/>
                    <a:pt x="593" y="3275"/>
                  </a:cubicBezTo>
                  <a:cubicBezTo>
                    <a:pt x="721" y="3275"/>
                    <a:pt x="843" y="3234"/>
                    <a:pt x="929" y="3148"/>
                  </a:cubicBezTo>
                  <a:cubicBezTo>
                    <a:pt x="1033" y="3044"/>
                    <a:pt x="1136" y="2941"/>
                    <a:pt x="1187" y="2838"/>
                  </a:cubicBezTo>
                  <a:cubicBezTo>
                    <a:pt x="1239" y="2786"/>
                    <a:pt x="1291" y="2735"/>
                    <a:pt x="1291" y="2632"/>
                  </a:cubicBezTo>
                  <a:cubicBezTo>
                    <a:pt x="1394" y="2477"/>
                    <a:pt x="1445" y="2322"/>
                    <a:pt x="1548" y="2167"/>
                  </a:cubicBezTo>
                  <a:cubicBezTo>
                    <a:pt x="1755" y="1909"/>
                    <a:pt x="1910" y="1652"/>
                    <a:pt x="1961" y="1342"/>
                  </a:cubicBezTo>
                  <a:cubicBezTo>
                    <a:pt x="2013" y="1084"/>
                    <a:pt x="2013" y="826"/>
                    <a:pt x="1961" y="568"/>
                  </a:cubicBezTo>
                  <a:cubicBezTo>
                    <a:pt x="2013" y="465"/>
                    <a:pt x="2064" y="362"/>
                    <a:pt x="2116" y="259"/>
                  </a:cubicBezTo>
                  <a:cubicBezTo>
                    <a:pt x="2150" y="121"/>
                    <a:pt x="2024" y="6"/>
                    <a:pt x="1921" y="6"/>
                  </a:cubicBezTo>
                  <a:cubicBezTo>
                    <a:pt x="1869" y="6"/>
                    <a:pt x="1824" y="35"/>
                    <a:pt x="1806" y="104"/>
                  </a:cubicBezTo>
                  <a:lnTo>
                    <a:pt x="1806" y="155"/>
                  </a:lnTo>
                  <a:cubicBezTo>
                    <a:pt x="1703" y="52"/>
                    <a:pt x="1600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34921e0cf68_0_952"/>
            <p:cNvSpPr/>
            <p:nvPr/>
          </p:nvSpPr>
          <p:spPr>
            <a:xfrm flipH="1">
              <a:off x="-980941" y="2303275"/>
              <a:ext cx="81865" cy="31880"/>
            </a:xfrm>
            <a:custGeom>
              <a:rect b="b" l="l" r="r" t="t"/>
              <a:pathLst>
                <a:path extrusionOk="0" h="1708" w="4386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34921e0cf68_0_952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rect b="b" l="l" r="r" t="t"/>
              <a:pathLst>
                <a:path extrusionOk="0" h="2065" w="3097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34921e0cf68_0_952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rect b="b" l="l" r="r" t="t"/>
              <a:pathLst>
                <a:path extrusionOk="0" h="2672" w="129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34921e0cf68_0_952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rect b="b" l="l" r="r" t="t"/>
              <a:pathLst>
                <a:path extrusionOk="0" h="3148" w="1084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34921e0cf68_0_952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rect b="b" l="l" r="r" t="t"/>
              <a:pathLst>
                <a:path extrusionOk="0" h="3586" w="160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34921e0cf68_0_952"/>
            <p:cNvSpPr/>
            <p:nvPr/>
          </p:nvSpPr>
          <p:spPr>
            <a:xfrm flipH="1">
              <a:off x="-1882218" y="2207075"/>
              <a:ext cx="19" cy="971"/>
            </a:xfrm>
            <a:custGeom>
              <a:rect b="b" l="l" r="r" t="t"/>
              <a:pathLst>
                <a:path extrusionOk="0" h="52" w="1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34921e0cf68_0_952"/>
            <p:cNvSpPr/>
            <p:nvPr/>
          </p:nvSpPr>
          <p:spPr>
            <a:xfrm flipH="1">
              <a:off x="-1887985" y="2231153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4921e0cf68_0_952"/>
            <p:cNvSpPr/>
            <p:nvPr/>
          </p:nvSpPr>
          <p:spPr>
            <a:xfrm flipH="1">
              <a:off x="-1893772" y="2253290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34921e0cf68_0_952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rect b="b" l="l" r="r" t="t"/>
              <a:pathLst>
                <a:path extrusionOk="0" h="3083" w="1806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34921e0cf68_0_952"/>
            <p:cNvSpPr/>
            <p:nvPr/>
          </p:nvSpPr>
          <p:spPr>
            <a:xfrm flipH="1">
              <a:off x="-1892801" y="2252319"/>
              <a:ext cx="19" cy="1960"/>
            </a:xfrm>
            <a:custGeom>
              <a:rect b="b" l="l" r="r" t="t"/>
              <a:pathLst>
                <a:path extrusionOk="0" h="105" w="1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34921e0cf68_0_952"/>
            <p:cNvSpPr/>
            <p:nvPr/>
          </p:nvSpPr>
          <p:spPr>
            <a:xfrm flipH="1">
              <a:off x="-1892801" y="2251367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34921e0cf68_0_952"/>
            <p:cNvSpPr/>
            <p:nvPr/>
          </p:nvSpPr>
          <p:spPr>
            <a:xfrm flipH="1">
              <a:off x="-1881247" y="2208027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34921e0cf68_0_952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rect b="b" l="l" r="r" t="t"/>
              <a:pathLst>
                <a:path extrusionOk="0" h="2621" w="2013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34921e0cf68_0_952"/>
            <p:cNvSpPr/>
            <p:nvPr/>
          </p:nvSpPr>
          <p:spPr>
            <a:xfrm flipH="1">
              <a:off x="-1630894" y="274531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34921e0cf68_0_952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rect b="b" l="l" r="r" t="t"/>
              <a:pathLst>
                <a:path extrusionOk="0" h="1755" w="289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34921e0cf68_0_952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rect b="b" l="l" r="r" t="t"/>
              <a:pathLst>
                <a:path extrusionOk="0" h="1897" w="1239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34921e0cf68_0_952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rect b="b" l="l" r="r" t="t"/>
              <a:pathLst>
                <a:path extrusionOk="0" h="3522" w="3045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34921e0cf68_0_952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rect b="b" l="l" r="r" t="t"/>
              <a:pathLst>
                <a:path extrusionOk="0" h="2839" w="1136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34921e0cf68_0_952"/>
            <p:cNvSpPr/>
            <p:nvPr/>
          </p:nvSpPr>
          <p:spPr>
            <a:xfrm flipH="1">
              <a:off x="-873113" y="2120656"/>
              <a:ext cx="43359" cy="42164"/>
            </a:xfrm>
            <a:custGeom>
              <a:rect b="b" l="l" r="r" t="t"/>
              <a:pathLst>
                <a:path extrusionOk="0" h="2259" w="2323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34921e0cf68_0_952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rect b="b" l="l" r="r" t="t"/>
              <a:pathLst>
                <a:path extrusionOk="0" h="3832" w="1291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34921e0cf68_0_952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rect b="b" l="l" r="r" t="t"/>
              <a:pathLst>
                <a:path extrusionOk="0" h="2178" w="3509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34921e0cf68_0_952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rect b="b" l="l" r="r" t="t"/>
              <a:pathLst>
                <a:path extrusionOk="0" h="3034" w="2683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34921e0cf68_0_952"/>
            <p:cNvSpPr/>
            <p:nvPr/>
          </p:nvSpPr>
          <p:spPr>
            <a:xfrm flipH="1">
              <a:off x="-1568310" y="1696737"/>
              <a:ext cx="989" cy="989"/>
            </a:xfrm>
            <a:custGeom>
              <a:rect b="b" l="l" r="r" t="t"/>
              <a:pathLst>
                <a:path extrusionOk="0" h="53" w="53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34921e0cf68_0_952"/>
            <p:cNvSpPr/>
            <p:nvPr/>
          </p:nvSpPr>
          <p:spPr>
            <a:xfrm flipH="1">
              <a:off x="-1554834" y="1744893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34921e0cf68_0_952"/>
            <p:cNvSpPr/>
            <p:nvPr/>
          </p:nvSpPr>
          <p:spPr>
            <a:xfrm flipH="1">
              <a:off x="-1554834" y="1745845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34921e0cf68_0_952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rect b="b" l="l" r="r" t="t"/>
              <a:pathLst>
                <a:path extrusionOk="0" h="2465" w="1549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34921e0cf68_0_952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rect b="b" l="l" r="r" t="t"/>
              <a:pathLst>
                <a:path extrusionOk="0" h="2312" w="3044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g34921e0cf68_0_952"/>
          <p:cNvSpPr/>
          <p:nvPr/>
        </p:nvSpPr>
        <p:spPr>
          <a:xfrm flipH="1">
            <a:off x="316575" y="-291525"/>
            <a:ext cx="1359600" cy="135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34921e0cf68_0_952"/>
          <p:cNvSpPr/>
          <p:nvPr/>
        </p:nvSpPr>
        <p:spPr>
          <a:xfrm flipH="1">
            <a:off x="-104377" y="4397672"/>
            <a:ext cx="5135225" cy="769438"/>
          </a:xfrm>
          <a:custGeom>
            <a:rect b="b" l="l" r="r" t="t"/>
            <a:pathLst>
              <a:path extrusionOk="0" h="33374" w="222738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34921e0cf68_0_952"/>
          <p:cNvSpPr txBox="1"/>
          <p:nvPr>
            <p:ph type="title"/>
          </p:nvPr>
        </p:nvSpPr>
        <p:spPr>
          <a:xfrm>
            <a:off x="695850" y="539991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9" name="Google Shape;1019;g34921e0cf68_0_952"/>
          <p:cNvSpPr txBox="1"/>
          <p:nvPr>
            <p:ph idx="2" type="title"/>
          </p:nvPr>
        </p:nvSpPr>
        <p:spPr>
          <a:xfrm>
            <a:off x="932575" y="18235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0" name="Google Shape;1020;g34921e0cf68_0_952"/>
          <p:cNvSpPr txBox="1"/>
          <p:nvPr>
            <p:ph idx="1" type="subTitle"/>
          </p:nvPr>
        </p:nvSpPr>
        <p:spPr>
          <a:xfrm>
            <a:off x="932575" y="2208250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g34921e0cf68_0_952"/>
          <p:cNvSpPr txBox="1"/>
          <p:nvPr>
            <p:ph idx="3" type="title"/>
          </p:nvPr>
        </p:nvSpPr>
        <p:spPr>
          <a:xfrm>
            <a:off x="3670050" y="18235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2" name="Google Shape;1022;g34921e0cf68_0_952"/>
          <p:cNvSpPr txBox="1"/>
          <p:nvPr>
            <p:ph idx="4" type="subTitle"/>
          </p:nvPr>
        </p:nvSpPr>
        <p:spPr>
          <a:xfrm>
            <a:off x="3670050" y="2208250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g34921e0cf68_0_952"/>
          <p:cNvSpPr txBox="1"/>
          <p:nvPr>
            <p:ph idx="5" type="title"/>
          </p:nvPr>
        </p:nvSpPr>
        <p:spPr>
          <a:xfrm>
            <a:off x="6407525" y="18235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4" name="Google Shape;1024;g34921e0cf68_0_952"/>
          <p:cNvSpPr txBox="1"/>
          <p:nvPr>
            <p:ph idx="6" type="subTitle"/>
          </p:nvPr>
        </p:nvSpPr>
        <p:spPr>
          <a:xfrm>
            <a:off x="6407525" y="2208251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g34921e0cf68_0_952"/>
          <p:cNvSpPr txBox="1"/>
          <p:nvPr>
            <p:ph idx="7" type="title"/>
          </p:nvPr>
        </p:nvSpPr>
        <p:spPr>
          <a:xfrm>
            <a:off x="932575" y="34548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6" name="Google Shape;1026;g34921e0cf68_0_952"/>
          <p:cNvSpPr txBox="1"/>
          <p:nvPr>
            <p:ph idx="8" type="subTitle"/>
          </p:nvPr>
        </p:nvSpPr>
        <p:spPr>
          <a:xfrm>
            <a:off x="932575" y="3854800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g34921e0cf68_0_952"/>
          <p:cNvSpPr txBox="1"/>
          <p:nvPr>
            <p:ph idx="9" type="title"/>
          </p:nvPr>
        </p:nvSpPr>
        <p:spPr>
          <a:xfrm>
            <a:off x="3670050" y="34548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8" name="Google Shape;1028;g34921e0cf68_0_952"/>
          <p:cNvSpPr txBox="1"/>
          <p:nvPr>
            <p:ph idx="13" type="subTitle"/>
          </p:nvPr>
        </p:nvSpPr>
        <p:spPr>
          <a:xfrm>
            <a:off x="3670050" y="3854800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g34921e0cf68_0_952"/>
          <p:cNvSpPr txBox="1"/>
          <p:nvPr>
            <p:ph idx="14" type="title"/>
          </p:nvPr>
        </p:nvSpPr>
        <p:spPr>
          <a:xfrm>
            <a:off x="6407527" y="3454825"/>
            <a:ext cx="180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0" name="Google Shape;1030;g34921e0cf68_0_952"/>
          <p:cNvSpPr txBox="1"/>
          <p:nvPr>
            <p:ph idx="15" type="subTitle"/>
          </p:nvPr>
        </p:nvSpPr>
        <p:spPr>
          <a:xfrm>
            <a:off x="6407525" y="3854800"/>
            <a:ext cx="180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1" name="Google Shape;1031;g34921e0cf68_0_952"/>
          <p:cNvGrpSpPr/>
          <p:nvPr/>
        </p:nvGrpSpPr>
        <p:grpSpPr>
          <a:xfrm>
            <a:off x="-322052" y="270034"/>
            <a:ext cx="2703031" cy="968206"/>
            <a:chOff x="-322052" y="270034"/>
            <a:chExt cx="2703031" cy="968206"/>
          </a:xfrm>
        </p:grpSpPr>
        <p:sp>
          <p:nvSpPr>
            <p:cNvPr id="1032" name="Google Shape;1032;g34921e0cf68_0_952"/>
            <p:cNvSpPr/>
            <p:nvPr/>
          </p:nvSpPr>
          <p:spPr>
            <a:xfrm flipH="1" rot="10800000">
              <a:off x="1122600" y="270034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34921e0cf68_0_952"/>
            <p:cNvSpPr/>
            <p:nvPr/>
          </p:nvSpPr>
          <p:spPr>
            <a:xfrm flipH="1">
              <a:off x="80650" y="1112700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34921e0cf68_0_952"/>
            <p:cNvSpPr/>
            <p:nvPr/>
          </p:nvSpPr>
          <p:spPr>
            <a:xfrm>
              <a:off x="-322052" y="669318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g34921e0cf68_0_1030"/>
          <p:cNvGrpSpPr/>
          <p:nvPr/>
        </p:nvGrpSpPr>
        <p:grpSpPr>
          <a:xfrm>
            <a:off x="-610026" y="3043079"/>
            <a:ext cx="10296337" cy="2657946"/>
            <a:chOff x="-610026" y="3043079"/>
            <a:chExt cx="10296337" cy="2657946"/>
          </a:xfrm>
        </p:grpSpPr>
        <p:sp>
          <p:nvSpPr>
            <p:cNvPr id="1037" name="Google Shape;1037;g34921e0cf68_0_1030"/>
            <p:cNvSpPr/>
            <p:nvPr/>
          </p:nvSpPr>
          <p:spPr>
            <a:xfrm flipH="1" rot="-5400000">
              <a:off x="3963976" y="3195673"/>
              <a:ext cx="972150" cy="4038554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34921e0cf68_0_1030"/>
            <p:cNvSpPr/>
            <p:nvPr/>
          </p:nvSpPr>
          <p:spPr>
            <a:xfrm flipH="1" rot="-6547927">
              <a:off x="-484981" y="3679417"/>
              <a:ext cx="1732251" cy="1497302"/>
            </a:xfrm>
            <a:custGeom>
              <a:rect b="b" l="l" r="r" t="t"/>
              <a:pathLst>
                <a:path extrusionOk="0" h="25893" w="29956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34921e0cf68_0_1030"/>
            <p:cNvSpPr/>
            <p:nvPr/>
          </p:nvSpPr>
          <p:spPr>
            <a:xfrm>
              <a:off x="-171624" y="4520926"/>
              <a:ext cx="3268860" cy="841840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g34921e0cf68_0_1030"/>
            <p:cNvGrpSpPr/>
            <p:nvPr/>
          </p:nvGrpSpPr>
          <p:grpSpPr>
            <a:xfrm>
              <a:off x="5067887" y="4520928"/>
              <a:ext cx="2918282" cy="803396"/>
              <a:chOff x="1845625" y="2597550"/>
              <a:chExt cx="4028550" cy="1109050"/>
            </a:xfrm>
          </p:grpSpPr>
          <p:sp>
            <p:nvSpPr>
              <p:cNvPr id="1041" name="Google Shape;1041;g34921e0cf68_0_1030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34921e0cf68_0_1030"/>
              <p:cNvSpPr/>
              <p:nvPr/>
            </p:nvSpPr>
            <p:spPr>
              <a:xfrm>
                <a:off x="3945850" y="2658550"/>
                <a:ext cx="399275" cy="193300"/>
              </a:xfrm>
              <a:custGeom>
                <a:rect b="b" l="l" r="r" t="t"/>
                <a:pathLst>
                  <a:path extrusionOk="0" h="7732" w="15971">
                    <a:moveTo>
                      <a:pt x="15970" y="1"/>
                    </a:moveTo>
                    <a:cubicBezTo>
                      <a:pt x="14972" y="278"/>
                      <a:pt x="14085" y="833"/>
                      <a:pt x="13087" y="943"/>
                    </a:cubicBezTo>
                    <a:cubicBezTo>
                      <a:pt x="12033" y="1110"/>
                      <a:pt x="11035" y="1442"/>
                      <a:pt x="10092" y="1886"/>
                    </a:cubicBezTo>
                    <a:cubicBezTo>
                      <a:pt x="9039" y="2441"/>
                      <a:pt x="8262" y="3494"/>
                      <a:pt x="7264" y="4160"/>
                    </a:cubicBezTo>
                    <a:cubicBezTo>
                      <a:pt x="6358" y="4764"/>
                      <a:pt x="4995" y="5916"/>
                      <a:pt x="3756" y="5916"/>
                    </a:cubicBezTo>
                    <a:cubicBezTo>
                      <a:pt x="3630" y="5916"/>
                      <a:pt x="3505" y="5904"/>
                      <a:pt x="3383" y="5879"/>
                    </a:cubicBezTo>
                    <a:cubicBezTo>
                      <a:pt x="2274" y="5601"/>
                      <a:pt x="1109" y="5435"/>
                      <a:pt x="0" y="5324"/>
                    </a:cubicBezTo>
                    <a:lnTo>
                      <a:pt x="0" y="5324"/>
                    </a:lnTo>
                    <a:cubicBezTo>
                      <a:pt x="56" y="5380"/>
                      <a:pt x="111" y="5435"/>
                      <a:pt x="167" y="5435"/>
                    </a:cubicBezTo>
                    <a:lnTo>
                      <a:pt x="277" y="5435"/>
                    </a:lnTo>
                    <a:cubicBezTo>
                      <a:pt x="277" y="5490"/>
                      <a:pt x="277" y="5601"/>
                      <a:pt x="277" y="5712"/>
                    </a:cubicBezTo>
                    <a:cubicBezTo>
                      <a:pt x="277" y="5934"/>
                      <a:pt x="444" y="6045"/>
                      <a:pt x="617" y="6045"/>
                    </a:cubicBezTo>
                    <a:cubicBezTo>
                      <a:pt x="790" y="6045"/>
                      <a:pt x="971" y="5934"/>
                      <a:pt x="998" y="5712"/>
                    </a:cubicBezTo>
                    <a:cubicBezTo>
                      <a:pt x="998" y="5657"/>
                      <a:pt x="998" y="5657"/>
                      <a:pt x="998" y="5601"/>
                    </a:cubicBezTo>
                    <a:cubicBezTo>
                      <a:pt x="1553" y="5823"/>
                      <a:pt x="2052" y="6211"/>
                      <a:pt x="2551" y="6433"/>
                    </a:cubicBezTo>
                    <a:cubicBezTo>
                      <a:pt x="3383" y="6766"/>
                      <a:pt x="4048" y="7542"/>
                      <a:pt x="4880" y="7653"/>
                    </a:cubicBezTo>
                    <a:cubicBezTo>
                      <a:pt x="5129" y="7681"/>
                      <a:pt x="5379" y="7681"/>
                      <a:pt x="5615" y="7681"/>
                    </a:cubicBezTo>
                    <a:cubicBezTo>
                      <a:pt x="5850" y="7681"/>
                      <a:pt x="6072" y="7681"/>
                      <a:pt x="6266" y="7708"/>
                    </a:cubicBezTo>
                    <a:cubicBezTo>
                      <a:pt x="6412" y="7725"/>
                      <a:pt x="6554" y="7731"/>
                      <a:pt x="6692" y="7731"/>
                    </a:cubicBezTo>
                    <a:cubicBezTo>
                      <a:pt x="7025" y="7731"/>
                      <a:pt x="7339" y="7692"/>
                      <a:pt x="7652" y="7653"/>
                    </a:cubicBezTo>
                    <a:cubicBezTo>
                      <a:pt x="8318" y="7320"/>
                      <a:pt x="8928" y="6821"/>
                      <a:pt x="9316" y="6267"/>
                    </a:cubicBezTo>
                    <a:cubicBezTo>
                      <a:pt x="9981" y="5657"/>
                      <a:pt x="10591" y="4991"/>
                      <a:pt x="11090" y="4271"/>
                    </a:cubicBezTo>
                    <a:cubicBezTo>
                      <a:pt x="11257" y="3993"/>
                      <a:pt x="11368" y="3661"/>
                      <a:pt x="11534" y="3383"/>
                    </a:cubicBezTo>
                    <a:cubicBezTo>
                      <a:pt x="11922" y="2884"/>
                      <a:pt x="12366" y="2496"/>
                      <a:pt x="12920" y="2219"/>
                    </a:cubicBezTo>
                    <a:cubicBezTo>
                      <a:pt x="13974" y="1553"/>
                      <a:pt x="15027" y="833"/>
                      <a:pt x="15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34921e0cf68_0_1030"/>
              <p:cNvSpPr/>
              <p:nvPr/>
            </p:nvSpPr>
            <p:spPr>
              <a:xfrm>
                <a:off x="1863225" y="3006525"/>
                <a:ext cx="1486550" cy="451950"/>
              </a:xfrm>
              <a:custGeom>
                <a:rect b="b" l="l" r="r" t="t"/>
                <a:pathLst>
                  <a:path extrusionOk="0" h="18078" w="59462">
                    <a:moveTo>
                      <a:pt x="59461" y="0"/>
                    </a:moveTo>
                    <a:lnTo>
                      <a:pt x="59207" y="112"/>
                    </a:lnTo>
                    <a:lnTo>
                      <a:pt x="59207" y="112"/>
                    </a:lnTo>
                    <a:cubicBezTo>
                      <a:pt x="59292" y="76"/>
                      <a:pt x="59377" y="39"/>
                      <a:pt x="59461" y="0"/>
                    </a:cubicBezTo>
                    <a:close/>
                    <a:moveTo>
                      <a:pt x="59207" y="112"/>
                    </a:moveTo>
                    <a:cubicBezTo>
                      <a:pt x="58559" y="384"/>
                      <a:pt x="57867" y="574"/>
                      <a:pt x="57132" y="721"/>
                    </a:cubicBezTo>
                    <a:cubicBezTo>
                      <a:pt x="54360" y="1220"/>
                      <a:pt x="51643" y="1774"/>
                      <a:pt x="48870" y="2274"/>
                    </a:cubicBezTo>
                    <a:cubicBezTo>
                      <a:pt x="47373" y="2606"/>
                      <a:pt x="45876" y="2773"/>
                      <a:pt x="44323" y="2883"/>
                    </a:cubicBezTo>
                    <a:cubicBezTo>
                      <a:pt x="43990" y="2870"/>
                      <a:pt x="43654" y="2863"/>
                      <a:pt x="43316" y="2863"/>
                    </a:cubicBezTo>
                    <a:cubicBezTo>
                      <a:pt x="42303" y="2863"/>
                      <a:pt x="41273" y="2925"/>
                      <a:pt x="40275" y="3050"/>
                    </a:cubicBezTo>
                    <a:cubicBezTo>
                      <a:pt x="39000" y="3272"/>
                      <a:pt x="37780" y="3161"/>
                      <a:pt x="36504" y="3493"/>
                    </a:cubicBezTo>
                    <a:cubicBezTo>
                      <a:pt x="35950" y="3604"/>
                      <a:pt x="35451" y="3771"/>
                      <a:pt x="34952" y="3992"/>
                    </a:cubicBezTo>
                    <a:cubicBezTo>
                      <a:pt x="34177" y="4283"/>
                      <a:pt x="33318" y="4447"/>
                      <a:pt x="32485" y="4447"/>
                    </a:cubicBezTo>
                    <a:cubicBezTo>
                      <a:pt x="32364" y="4447"/>
                      <a:pt x="32244" y="4443"/>
                      <a:pt x="32124" y="4436"/>
                    </a:cubicBezTo>
                    <a:cubicBezTo>
                      <a:pt x="30848" y="4436"/>
                      <a:pt x="29961" y="5102"/>
                      <a:pt x="29019" y="5933"/>
                    </a:cubicBezTo>
                    <a:cubicBezTo>
                      <a:pt x="28630" y="6321"/>
                      <a:pt x="28242" y="6654"/>
                      <a:pt x="27910" y="7098"/>
                    </a:cubicBezTo>
                    <a:cubicBezTo>
                      <a:pt x="27410" y="7763"/>
                      <a:pt x="27078" y="8539"/>
                      <a:pt x="26246" y="8817"/>
                    </a:cubicBezTo>
                    <a:cubicBezTo>
                      <a:pt x="25581" y="8983"/>
                      <a:pt x="24915" y="9094"/>
                      <a:pt x="24250" y="9094"/>
                    </a:cubicBezTo>
                    <a:cubicBezTo>
                      <a:pt x="23529" y="9205"/>
                      <a:pt x="22863" y="9316"/>
                      <a:pt x="22198" y="9538"/>
                    </a:cubicBezTo>
                    <a:cubicBezTo>
                      <a:pt x="21592" y="9701"/>
                      <a:pt x="20976" y="9727"/>
                      <a:pt x="20358" y="9727"/>
                    </a:cubicBezTo>
                    <a:cubicBezTo>
                      <a:pt x="20070" y="9727"/>
                      <a:pt x="19782" y="9721"/>
                      <a:pt x="19494" y="9721"/>
                    </a:cubicBezTo>
                    <a:cubicBezTo>
                      <a:pt x="18931" y="9721"/>
                      <a:pt x="18370" y="9743"/>
                      <a:pt x="17817" y="9870"/>
                    </a:cubicBezTo>
                    <a:cubicBezTo>
                      <a:pt x="16265" y="10258"/>
                      <a:pt x="14712" y="10369"/>
                      <a:pt x="13104" y="10702"/>
                    </a:cubicBezTo>
                    <a:cubicBezTo>
                      <a:pt x="12272" y="10868"/>
                      <a:pt x="11385" y="10979"/>
                      <a:pt x="10553" y="11035"/>
                    </a:cubicBezTo>
                    <a:cubicBezTo>
                      <a:pt x="10375" y="11019"/>
                      <a:pt x="10196" y="11012"/>
                      <a:pt x="10019" y="11012"/>
                    </a:cubicBezTo>
                    <a:cubicBezTo>
                      <a:pt x="9591" y="11012"/>
                      <a:pt x="9171" y="11051"/>
                      <a:pt x="8779" y="11090"/>
                    </a:cubicBezTo>
                    <a:cubicBezTo>
                      <a:pt x="8058" y="11257"/>
                      <a:pt x="7393" y="11478"/>
                      <a:pt x="6783" y="11811"/>
                    </a:cubicBezTo>
                    <a:cubicBezTo>
                      <a:pt x="5951" y="12088"/>
                      <a:pt x="5119" y="12310"/>
                      <a:pt x="4287" y="12477"/>
                    </a:cubicBezTo>
                    <a:cubicBezTo>
                      <a:pt x="3345" y="12698"/>
                      <a:pt x="2347" y="13696"/>
                      <a:pt x="1348" y="13918"/>
                    </a:cubicBezTo>
                    <a:lnTo>
                      <a:pt x="1348" y="13641"/>
                    </a:lnTo>
                    <a:cubicBezTo>
                      <a:pt x="1321" y="13419"/>
                      <a:pt x="1140" y="13308"/>
                      <a:pt x="953" y="13308"/>
                    </a:cubicBezTo>
                    <a:cubicBezTo>
                      <a:pt x="766" y="13308"/>
                      <a:pt x="572" y="13419"/>
                      <a:pt x="517" y="13641"/>
                    </a:cubicBezTo>
                    <a:lnTo>
                      <a:pt x="517" y="13807"/>
                    </a:lnTo>
                    <a:lnTo>
                      <a:pt x="406" y="13807"/>
                    </a:lnTo>
                    <a:cubicBezTo>
                      <a:pt x="375" y="13792"/>
                      <a:pt x="344" y="13785"/>
                      <a:pt x="315" y="13785"/>
                    </a:cubicBezTo>
                    <a:cubicBezTo>
                      <a:pt x="132" y="13785"/>
                      <a:pt x="0" y="14052"/>
                      <a:pt x="239" y="14196"/>
                    </a:cubicBezTo>
                    <a:cubicBezTo>
                      <a:pt x="350" y="14196"/>
                      <a:pt x="461" y="14251"/>
                      <a:pt x="572" y="14306"/>
                    </a:cubicBezTo>
                    <a:cubicBezTo>
                      <a:pt x="572" y="15471"/>
                      <a:pt x="628" y="16691"/>
                      <a:pt x="572" y="17855"/>
                    </a:cubicBezTo>
                    <a:cubicBezTo>
                      <a:pt x="572" y="17911"/>
                      <a:pt x="572" y="17966"/>
                      <a:pt x="572" y="18077"/>
                    </a:cubicBezTo>
                    <a:lnTo>
                      <a:pt x="2956" y="18077"/>
                    </a:lnTo>
                    <a:cubicBezTo>
                      <a:pt x="4232" y="18077"/>
                      <a:pt x="5119" y="17412"/>
                      <a:pt x="6339" y="17079"/>
                    </a:cubicBezTo>
                    <a:cubicBezTo>
                      <a:pt x="7226" y="16857"/>
                      <a:pt x="8113" y="16580"/>
                      <a:pt x="8945" y="16192"/>
                    </a:cubicBezTo>
                    <a:cubicBezTo>
                      <a:pt x="9666" y="15970"/>
                      <a:pt x="10387" y="15804"/>
                      <a:pt x="11163" y="15804"/>
                    </a:cubicBezTo>
                    <a:cubicBezTo>
                      <a:pt x="11607" y="15637"/>
                      <a:pt x="12050" y="15471"/>
                      <a:pt x="12439" y="15305"/>
                    </a:cubicBezTo>
                    <a:cubicBezTo>
                      <a:pt x="12845" y="15194"/>
                      <a:pt x="13283" y="15157"/>
                      <a:pt x="13732" y="15157"/>
                    </a:cubicBezTo>
                    <a:cubicBezTo>
                      <a:pt x="14632" y="15157"/>
                      <a:pt x="15581" y="15305"/>
                      <a:pt x="16431" y="15305"/>
                    </a:cubicBezTo>
                    <a:cubicBezTo>
                      <a:pt x="16930" y="15305"/>
                      <a:pt x="17429" y="15194"/>
                      <a:pt x="17928" y="15083"/>
                    </a:cubicBezTo>
                    <a:cubicBezTo>
                      <a:pt x="18538" y="15027"/>
                      <a:pt x="19204" y="14916"/>
                      <a:pt x="19814" y="14750"/>
                    </a:cubicBezTo>
                    <a:cubicBezTo>
                      <a:pt x="20756" y="14473"/>
                      <a:pt x="21865" y="14473"/>
                      <a:pt x="22808" y="14029"/>
                    </a:cubicBezTo>
                    <a:cubicBezTo>
                      <a:pt x="23695" y="13586"/>
                      <a:pt x="25082" y="12643"/>
                      <a:pt x="26191" y="12532"/>
                    </a:cubicBezTo>
                    <a:cubicBezTo>
                      <a:pt x="26967" y="12477"/>
                      <a:pt x="27799" y="12255"/>
                      <a:pt x="28519" y="11811"/>
                    </a:cubicBezTo>
                    <a:cubicBezTo>
                      <a:pt x="29795" y="11090"/>
                      <a:pt x="31181" y="10480"/>
                      <a:pt x="32567" y="9981"/>
                    </a:cubicBezTo>
                    <a:cubicBezTo>
                      <a:pt x="33566" y="9593"/>
                      <a:pt x="34564" y="9593"/>
                      <a:pt x="35617" y="9205"/>
                    </a:cubicBezTo>
                    <a:cubicBezTo>
                      <a:pt x="36893" y="8817"/>
                      <a:pt x="38223" y="8595"/>
                      <a:pt x="39554" y="8539"/>
                    </a:cubicBezTo>
                    <a:cubicBezTo>
                      <a:pt x="40830" y="8318"/>
                      <a:pt x="41994" y="8040"/>
                      <a:pt x="43269" y="7763"/>
                    </a:cubicBezTo>
                    <a:cubicBezTo>
                      <a:pt x="44268" y="7652"/>
                      <a:pt x="45266" y="7320"/>
                      <a:pt x="46153" y="6765"/>
                    </a:cubicBezTo>
                    <a:cubicBezTo>
                      <a:pt x="46929" y="6211"/>
                      <a:pt x="47816" y="5656"/>
                      <a:pt x="48704" y="5157"/>
                    </a:cubicBezTo>
                    <a:cubicBezTo>
                      <a:pt x="49702" y="4658"/>
                      <a:pt x="50423" y="3882"/>
                      <a:pt x="51421" y="3327"/>
                    </a:cubicBezTo>
                    <a:cubicBezTo>
                      <a:pt x="52585" y="2662"/>
                      <a:pt x="54027" y="2551"/>
                      <a:pt x="55247" y="2163"/>
                    </a:cubicBezTo>
                    <a:cubicBezTo>
                      <a:pt x="55635" y="2052"/>
                      <a:pt x="55968" y="1885"/>
                      <a:pt x="56301" y="1664"/>
                    </a:cubicBezTo>
                    <a:cubicBezTo>
                      <a:pt x="56855" y="1220"/>
                      <a:pt x="57465" y="887"/>
                      <a:pt x="58075" y="610"/>
                    </a:cubicBezTo>
                    <a:lnTo>
                      <a:pt x="59207" y="1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34921e0cf68_0_1030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g34921e0cf68_0_1030"/>
            <p:cNvGrpSpPr/>
            <p:nvPr/>
          </p:nvGrpSpPr>
          <p:grpSpPr>
            <a:xfrm flipH="1">
              <a:off x="7362660" y="3043079"/>
              <a:ext cx="2323651" cy="2319705"/>
              <a:chOff x="2249450" y="1296300"/>
              <a:chExt cx="3106900" cy="3101625"/>
            </a:xfrm>
          </p:grpSpPr>
          <p:sp>
            <p:nvSpPr>
              <p:cNvPr id="1046" name="Google Shape;1046;g34921e0cf68_0_1030"/>
              <p:cNvSpPr/>
              <p:nvPr/>
            </p:nvSpPr>
            <p:spPr>
              <a:xfrm>
                <a:off x="2350050" y="1296300"/>
                <a:ext cx="2845100" cy="3101625"/>
              </a:xfrm>
              <a:custGeom>
                <a:rect b="b" l="l" r="r" t="t"/>
                <a:pathLst>
                  <a:path extrusionOk="0" h="124065" w="113804">
                    <a:moveTo>
                      <a:pt x="33093" y="0"/>
                    </a:moveTo>
                    <a:cubicBezTo>
                      <a:pt x="31727" y="0"/>
                      <a:pt x="30366" y="470"/>
                      <a:pt x="29045" y="697"/>
                    </a:cubicBezTo>
                    <a:cubicBezTo>
                      <a:pt x="27239" y="1007"/>
                      <a:pt x="25485" y="1162"/>
                      <a:pt x="23679" y="1162"/>
                    </a:cubicBezTo>
                    <a:lnTo>
                      <a:pt x="18263" y="1162"/>
                    </a:lnTo>
                    <a:cubicBezTo>
                      <a:pt x="17253" y="1162"/>
                      <a:pt x="16307" y="593"/>
                      <a:pt x="15301" y="593"/>
                    </a:cubicBezTo>
                    <a:cubicBezTo>
                      <a:pt x="15021" y="593"/>
                      <a:pt x="14737" y="637"/>
                      <a:pt x="14445" y="749"/>
                    </a:cubicBezTo>
                    <a:cubicBezTo>
                      <a:pt x="13156" y="1265"/>
                      <a:pt x="12433" y="2554"/>
                      <a:pt x="11711" y="3638"/>
                    </a:cubicBezTo>
                    <a:cubicBezTo>
                      <a:pt x="11247" y="4257"/>
                      <a:pt x="10783" y="4876"/>
                      <a:pt x="10215" y="5443"/>
                    </a:cubicBezTo>
                    <a:cubicBezTo>
                      <a:pt x="9648" y="6062"/>
                      <a:pt x="9235" y="6733"/>
                      <a:pt x="8719" y="7352"/>
                    </a:cubicBezTo>
                    <a:cubicBezTo>
                      <a:pt x="8306" y="7868"/>
                      <a:pt x="7790" y="8332"/>
                      <a:pt x="7275" y="8745"/>
                    </a:cubicBezTo>
                    <a:cubicBezTo>
                      <a:pt x="6810" y="9261"/>
                      <a:pt x="6604" y="9880"/>
                      <a:pt x="6140" y="10344"/>
                    </a:cubicBezTo>
                    <a:cubicBezTo>
                      <a:pt x="5624" y="10809"/>
                      <a:pt x="5263" y="11066"/>
                      <a:pt x="4902" y="11428"/>
                    </a:cubicBezTo>
                    <a:cubicBezTo>
                      <a:pt x="4798" y="11428"/>
                      <a:pt x="4695" y="11531"/>
                      <a:pt x="4644" y="11634"/>
                    </a:cubicBezTo>
                    <a:cubicBezTo>
                      <a:pt x="4592" y="11686"/>
                      <a:pt x="4592" y="11737"/>
                      <a:pt x="4540" y="11789"/>
                    </a:cubicBezTo>
                    <a:lnTo>
                      <a:pt x="4231" y="12201"/>
                    </a:lnTo>
                    <a:cubicBezTo>
                      <a:pt x="3921" y="12459"/>
                      <a:pt x="3509" y="12666"/>
                      <a:pt x="3148" y="12924"/>
                    </a:cubicBezTo>
                    <a:cubicBezTo>
                      <a:pt x="2941" y="13130"/>
                      <a:pt x="2735" y="13336"/>
                      <a:pt x="2477" y="13543"/>
                    </a:cubicBezTo>
                    <a:lnTo>
                      <a:pt x="2425" y="13543"/>
                    </a:lnTo>
                    <a:cubicBezTo>
                      <a:pt x="2271" y="13543"/>
                      <a:pt x="2219" y="13646"/>
                      <a:pt x="2219" y="13801"/>
                    </a:cubicBezTo>
                    <a:cubicBezTo>
                      <a:pt x="2013" y="14007"/>
                      <a:pt x="1806" y="14213"/>
                      <a:pt x="1548" y="14420"/>
                    </a:cubicBezTo>
                    <a:cubicBezTo>
                      <a:pt x="465" y="15297"/>
                      <a:pt x="517" y="16328"/>
                      <a:pt x="620" y="17670"/>
                    </a:cubicBezTo>
                    <a:cubicBezTo>
                      <a:pt x="671" y="18082"/>
                      <a:pt x="671" y="18495"/>
                      <a:pt x="620" y="18908"/>
                    </a:cubicBezTo>
                    <a:cubicBezTo>
                      <a:pt x="517" y="19166"/>
                      <a:pt x="413" y="19424"/>
                      <a:pt x="259" y="19682"/>
                    </a:cubicBezTo>
                    <a:cubicBezTo>
                      <a:pt x="104" y="20404"/>
                      <a:pt x="1" y="21178"/>
                      <a:pt x="104" y="21900"/>
                    </a:cubicBezTo>
                    <a:cubicBezTo>
                      <a:pt x="52" y="22674"/>
                      <a:pt x="104" y="23448"/>
                      <a:pt x="259" y="24221"/>
                    </a:cubicBezTo>
                    <a:cubicBezTo>
                      <a:pt x="362" y="24995"/>
                      <a:pt x="413" y="25821"/>
                      <a:pt x="413" y="26646"/>
                    </a:cubicBezTo>
                    <a:cubicBezTo>
                      <a:pt x="517" y="27523"/>
                      <a:pt x="671" y="28400"/>
                      <a:pt x="723" y="29277"/>
                    </a:cubicBezTo>
                    <a:cubicBezTo>
                      <a:pt x="774" y="30206"/>
                      <a:pt x="774" y="31134"/>
                      <a:pt x="723" y="32063"/>
                    </a:cubicBezTo>
                    <a:cubicBezTo>
                      <a:pt x="723" y="33868"/>
                      <a:pt x="620" y="35622"/>
                      <a:pt x="620" y="37428"/>
                    </a:cubicBezTo>
                    <a:cubicBezTo>
                      <a:pt x="620" y="39233"/>
                      <a:pt x="620" y="41142"/>
                      <a:pt x="620" y="43051"/>
                    </a:cubicBezTo>
                    <a:cubicBezTo>
                      <a:pt x="620" y="44702"/>
                      <a:pt x="929" y="46301"/>
                      <a:pt x="929" y="48003"/>
                    </a:cubicBezTo>
                    <a:cubicBezTo>
                      <a:pt x="826" y="51666"/>
                      <a:pt x="1445" y="55329"/>
                      <a:pt x="1651" y="58940"/>
                    </a:cubicBezTo>
                    <a:cubicBezTo>
                      <a:pt x="1909" y="62603"/>
                      <a:pt x="1755" y="66472"/>
                      <a:pt x="1755" y="70186"/>
                    </a:cubicBezTo>
                    <a:cubicBezTo>
                      <a:pt x="1755" y="77666"/>
                      <a:pt x="1600" y="85147"/>
                      <a:pt x="2167" y="92575"/>
                    </a:cubicBezTo>
                    <a:cubicBezTo>
                      <a:pt x="2425" y="96290"/>
                      <a:pt x="2786" y="100004"/>
                      <a:pt x="2890" y="103718"/>
                    </a:cubicBezTo>
                    <a:cubicBezTo>
                      <a:pt x="2941" y="105472"/>
                      <a:pt x="2786" y="107226"/>
                      <a:pt x="2941" y="109032"/>
                    </a:cubicBezTo>
                    <a:cubicBezTo>
                      <a:pt x="3096" y="110786"/>
                      <a:pt x="3405" y="112591"/>
                      <a:pt x="3612" y="114397"/>
                    </a:cubicBezTo>
                    <a:cubicBezTo>
                      <a:pt x="3818" y="115996"/>
                      <a:pt x="4128" y="117595"/>
                      <a:pt x="4592" y="119195"/>
                    </a:cubicBezTo>
                    <a:cubicBezTo>
                      <a:pt x="4798" y="120226"/>
                      <a:pt x="5572" y="121052"/>
                      <a:pt x="6604" y="121361"/>
                    </a:cubicBezTo>
                    <a:cubicBezTo>
                      <a:pt x="6997" y="121422"/>
                      <a:pt x="7407" y="121447"/>
                      <a:pt x="7815" y="121447"/>
                    </a:cubicBezTo>
                    <a:cubicBezTo>
                      <a:pt x="8103" y="121447"/>
                      <a:pt x="8390" y="121434"/>
                      <a:pt x="8667" y="121413"/>
                    </a:cubicBezTo>
                    <a:cubicBezTo>
                      <a:pt x="9321" y="121413"/>
                      <a:pt x="9974" y="121390"/>
                      <a:pt x="10612" y="121390"/>
                    </a:cubicBezTo>
                    <a:cubicBezTo>
                      <a:pt x="10932" y="121390"/>
                      <a:pt x="11247" y="121396"/>
                      <a:pt x="11556" y="121413"/>
                    </a:cubicBezTo>
                    <a:cubicBezTo>
                      <a:pt x="13413" y="121516"/>
                      <a:pt x="15219" y="121774"/>
                      <a:pt x="17025" y="122187"/>
                    </a:cubicBezTo>
                    <a:cubicBezTo>
                      <a:pt x="18779" y="122548"/>
                      <a:pt x="20533" y="122857"/>
                      <a:pt x="22338" y="123064"/>
                    </a:cubicBezTo>
                    <a:cubicBezTo>
                      <a:pt x="24092" y="123322"/>
                      <a:pt x="25846" y="123631"/>
                      <a:pt x="27652" y="123734"/>
                    </a:cubicBezTo>
                    <a:cubicBezTo>
                      <a:pt x="28064" y="123760"/>
                      <a:pt x="28490" y="123760"/>
                      <a:pt x="28922" y="123760"/>
                    </a:cubicBezTo>
                    <a:cubicBezTo>
                      <a:pt x="29354" y="123760"/>
                      <a:pt x="29793" y="123760"/>
                      <a:pt x="30231" y="123786"/>
                    </a:cubicBezTo>
                    <a:cubicBezTo>
                      <a:pt x="31056" y="123838"/>
                      <a:pt x="32037" y="123941"/>
                      <a:pt x="32965" y="123992"/>
                    </a:cubicBezTo>
                    <a:cubicBezTo>
                      <a:pt x="33868" y="124018"/>
                      <a:pt x="34758" y="124018"/>
                      <a:pt x="35648" y="124018"/>
                    </a:cubicBezTo>
                    <a:cubicBezTo>
                      <a:pt x="36538" y="124018"/>
                      <a:pt x="37428" y="124018"/>
                      <a:pt x="38330" y="124044"/>
                    </a:cubicBezTo>
                    <a:cubicBezTo>
                      <a:pt x="38830" y="124058"/>
                      <a:pt x="39329" y="124065"/>
                      <a:pt x="39828" y="124065"/>
                    </a:cubicBezTo>
                    <a:cubicBezTo>
                      <a:pt x="46641" y="124065"/>
                      <a:pt x="53374" y="122826"/>
                      <a:pt x="60152" y="122393"/>
                    </a:cubicBezTo>
                    <a:cubicBezTo>
                      <a:pt x="61491" y="122300"/>
                      <a:pt x="62829" y="122274"/>
                      <a:pt x="64168" y="122274"/>
                    </a:cubicBezTo>
                    <a:cubicBezTo>
                      <a:pt x="65860" y="122274"/>
                      <a:pt x="67553" y="122316"/>
                      <a:pt x="69245" y="122316"/>
                    </a:cubicBezTo>
                    <a:cubicBezTo>
                      <a:pt x="69929" y="122316"/>
                      <a:pt x="70612" y="122309"/>
                      <a:pt x="71295" y="122290"/>
                    </a:cubicBezTo>
                    <a:cubicBezTo>
                      <a:pt x="73101" y="122290"/>
                      <a:pt x="74803" y="121826"/>
                      <a:pt x="76608" y="121671"/>
                    </a:cubicBezTo>
                    <a:cubicBezTo>
                      <a:pt x="78362" y="121516"/>
                      <a:pt x="80220" y="121155"/>
                      <a:pt x="82077" y="120949"/>
                    </a:cubicBezTo>
                    <a:cubicBezTo>
                      <a:pt x="83831" y="120742"/>
                      <a:pt x="85533" y="120845"/>
                      <a:pt x="87287" y="120639"/>
                    </a:cubicBezTo>
                    <a:cubicBezTo>
                      <a:pt x="89041" y="120484"/>
                      <a:pt x="90898" y="120226"/>
                      <a:pt x="92652" y="119917"/>
                    </a:cubicBezTo>
                    <a:cubicBezTo>
                      <a:pt x="96367" y="119298"/>
                      <a:pt x="100029" y="118472"/>
                      <a:pt x="103692" y="117699"/>
                    </a:cubicBezTo>
                    <a:cubicBezTo>
                      <a:pt x="105446" y="117338"/>
                      <a:pt x="107252" y="116976"/>
                      <a:pt x="109006" y="116512"/>
                    </a:cubicBezTo>
                    <a:cubicBezTo>
                      <a:pt x="109779" y="116306"/>
                      <a:pt x="110502" y="116048"/>
                      <a:pt x="111224" y="115738"/>
                    </a:cubicBezTo>
                    <a:cubicBezTo>
                      <a:pt x="111585" y="115584"/>
                      <a:pt x="111998" y="115532"/>
                      <a:pt x="112410" y="115532"/>
                    </a:cubicBezTo>
                    <a:cubicBezTo>
                      <a:pt x="112493" y="115546"/>
                      <a:pt x="112573" y="115552"/>
                      <a:pt x="112650" y="115552"/>
                    </a:cubicBezTo>
                    <a:cubicBezTo>
                      <a:pt x="112862" y="115552"/>
                      <a:pt x="113061" y="115504"/>
                      <a:pt x="113287" y="115429"/>
                    </a:cubicBezTo>
                    <a:cubicBezTo>
                      <a:pt x="113597" y="115222"/>
                      <a:pt x="113752" y="114861"/>
                      <a:pt x="113752" y="114500"/>
                    </a:cubicBezTo>
                    <a:cubicBezTo>
                      <a:pt x="113803" y="113726"/>
                      <a:pt x="113700" y="112849"/>
                      <a:pt x="113700" y="112076"/>
                    </a:cubicBezTo>
                    <a:cubicBezTo>
                      <a:pt x="113700" y="110322"/>
                      <a:pt x="113545" y="108619"/>
                      <a:pt x="113236" y="106917"/>
                    </a:cubicBezTo>
                    <a:cubicBezTo>
                      <a:pt x="113133" y="106040"/>
                      <a:pt x="112875" y="105163"/>
                      <a:pt x="112720" y="104286"/>
                    </a:cubicBezTo>
                    <a:cubicBezTo>
                      <a:pt x="112617" y="103357"/>
                      <a:pt x="112565" y="102325"/>
                      <a:pt x="112462" y="101345"/>
                    </a:cubicBezTo>
                    <a:cubicBezTo>
                      <a:pt x="112256" y="99591"/>
                      <a:pt x="112049" y="97786"/>
                      <a:pt x="111895" y="96032"/>
                    </a:cubicBezTo>
                    <a:cubicBezTo>
                      <a:pt x="111740" y="94226"/>
                      <a:pt x="111637" y="92421"/>
                      <a:pt x="111533" y="90615"/>
                    </a:cubicBezTo>
                    <a:cubicBezTo>
                      <a:pt x="111533" y="89480"/>
                      <a:pt x="111018" y="88345"/>
                      <a:pt x="110089" y="87623"/>
                    </a:cubicBezTo>
                    <a:cubicBezTo>
                      <a:pt x="109521" y="87159"/>
                      <a:pt x="108954" y="86797"/>
                      <a:pt x="108387" y="86385"/>
                    </a:cubicBezTo>
                    <a:cubicBezTo>
                      <a:pt x="107716" y="85817"/>
                      <a:pt x="107097" y="85147"/>
                      <a:pt x="106529" y="84476"/>
                    </a:cubicBezTo>
                    <a:cubicBezTo>
                      <a:pt x="106014" y="83805"/>
                      <a:pt x="105498" y="83238"/>
                      <a:pt x="104879" y="82670"/>
                    </a:cubicBezTo>
                    <a:cubicBezTo>
                      <a:pt x="104311" y="82103"/>
                      <a:pt x="103589" y="81639"/>
                      <a:pt x="102970" y="81123"/>
                    </a:cubicBezTo>
                    <a:cubicBezTo>
                      <a:pt x="101783" y="80091"/>
                      <a:pt x="100442" y="79266"/>
                      <a:pt x="99410" y="78079"/>
                    </a:cubicBezTo>
                    <a:cubicBezTo>
                      <a:pt x="98275" y="76789"/>
                      <a:pt x="97347" y="75345"/>
                      <a:pt x="96573" y="73849"/>
                    </a:cubicBezTo>
                    <a:cubicBezTo>
                      <a:pt x="96367" y="73385"/>
                      <a:pt x="96109" y="72972"/>
                      <a:pt x="95748" y="72611"/>
                    </a:cubicBezTo>
                    <a:cubicBezTo>
                      <a:pt x="95180" y="71992"/>
                      <a:pt x="94716" y="71270"/>
                      <a:pt x="94355" y="70496"/>
                    </a:cubicBezTo>
                    <a:cubicBezTo>
                      <a:pt x="93529" y="68845"/>
                      <a:pt x="92859" y="67194"/>
                      <a:pt x="92343" y="65440"/>
                    </a:cubicBezTo>
                    <a:cubicBezTo>
                      <a:pt x="91775" y="63841"/>
                      <a:pt x="91414" y="62190"/>
                      <a:pt x="90795" y="60642"/>
                    </a:cubicBezTo>
                    <a:cubicBezTo>
                      <a:pt x="90434" y="59920"/>
                      <a:pt x="90176" y="59198"/>
                      <a:pt x="89970" y="58424"/>
                    </a:cubicBezTo>
                    <a:cubicBezTo>
                      <a:pt x="89763" y="57599"/>
                      <a:pt x="89763" y="56670"/>
                      <a:pt x="89609" y="55793"/>
                    </a:cubicBezTo>
                    <a:cubicBezTo>
                      <a:pt x="89299" y="54297"/>
                      <a:pt x="88732" y="52853"/>
                      <a:pt x="87906" y="51511"/>
                    </a:cubicBezTo>
                    <a:cubicBezTo>
                      <a:pt x="87494" y="50841"/>
                      <a:pt x="87081" y="50170"/>
                      <a:pt x="86771" y="49448"/>
                    </a:cubicBezTo>
                    <a:cubicBezTo>
                      <a:pt x="86462" y="48674"/>
                      <a:pt x="86152" y="48003"/>
                      <a:pt x="85791" y="47333"/>
                    </a:cubicBezTo>
                    <a:cubicBezTo>
                      <a:pt x="84914" y="45785"/>
                      <a:pt x="83934" y="44341"/>
                      <a:pt x="83057" y="42896"/>
                    </a:cubicBezTo>
                    <a:cubicBezTo>
                      <a:pt x="82180" y="41503"/>
                      <a:pt x="81716" y="39904"/>
                      <a:pt x="80684" y="38614"/>
                    </a:cubicBezTo>
                    <a:cubicBezTo>
                      <a:pt x="78620" y="35983"/>
                      <a:pt x="75989" y="33868"/>
                      <a:pt x="73720" y="31392"/>
                    </a:cubicBezTo>
                    <a:cubicBezTo>
                      <a:pt x="72739" y="30309"/>
                      <a:pt x="71604" y="29329"/>
                      <a:pt x="70366" y="28503"/>
                    </a:cubicBezTo>
                    <a:cubicBezTo>
                      <a:pt x="69025" y="27575"/>
                      <a:pt x="67735" y="26594"/>
                      <a:pt x="66497" y="25563"/>
                    </a:cubicBezTo>
                    <a:cubicBezTo>
                      <a:pt x="65981" y="25098"/>
                      <a:pt x="65414" y="24686"/>
                      <a:pt x="64950" y="24221"/>
                    </a:cubicBezTo>
                    <a:cubicBezTo>
                      <a:pt x="64589" y="23912"/>
                      <a:pt x="64331" y="23551"/>
                      <a:pt x="64124" y="23086"/>
                    </a:cubicBezTo>
                    <a:cubicBezTo>
                      <a:pt x="64073" y="22725"/>
                      <a:pt x="63969" y="22416"/>
                      <a:pt x="63866" y="22055"/>
                    </a:cubicBezTo>
                    <a:cubicBezTo>
                      <a:pt x="63660" y="21797"/>
                      <a:pt x="63557" y="21487"/>
                      <a:pt x="63454" y="21178"/>
                    </a:cubicBezTo>
                    <a:cubicBezTo>
                      <a:pt x="63350" y="20817"/>
                      <a:pt x="63247" y="20455"/>
                      <a:pt x="63144" y="20094"/>
                    </a:cubicBezTo>
                    <a:cubicBezTo>
                      <a:pt x="62938" y="19578"/>
                      <a:pt x="62680" y="19114"/>
                      <a:pt x="62267" y="18753"/>
                    </a:cubicBezTo>
                    <a:cubicBezTo>
                      <a:pt x="61751" y="18340"/>
                      <a:pt x="61184" y="17979"/>
                      <a:pt x="60565" y="17721"/>
                    </a:cubicBezTo>
                    <a:cubicBezTo>
                      <a:pt x="59739" y="17309"/>
                      <a:pt x="58862" y="16947"/>
                      <a:pt x="58037" y="16535"/>
                    </a:cubicBezTo>
                    <a:cubicBezTo>
                      <a:pt x="56592" y="15864"/>
                      <a:pt x="55200" y="15090"/>
                      <a:pt x="53807" y="14317"/>
                    </a:cubicBezTo>
                    <a:cubicBezTo>
                      <a:pt x="52465" y="13543"/>
                      <a:pt x="51227" y="12666"/>
                      <a:pt x="50092" y="11634"/>
                    </a:cubicBezTo>
                    <a:cubicBezTo>
                      <a:pt x="48957" y="10396"/>
                      <a:pt x="48029" y="9055"/>
                      <a:pt x="47255" y="7558"/>
                    </a:cubicBezTo>
                    <a:cubicBezTo>
                      <a:pt x="46481" y="6166"/>
                      <a:pt x="45656" y="4824"/>
                      <a:pt x="44676" y="3535"/>
                    </a:cubicBezTo>
                    <a:cubicBezTo>
                      <a:pt x="44005" y="2606"/>
                      <a:pt x="43076" y="1523"/>
                      <a:pt x="41890" y="1420"/>
                    </a:cubicBezTo>
                    <a:cubicBezTo>
                      <a:pt x="41168" y="1420"/>
                      <a:pt x="40445" y="1523"/>
                      <a:pt x="39775" y="1729"/>
                    </a:cubicBezTo>
                    <a:cubicBezTo>
                      <a:pt x="39204" y="1879"/>
                      <a:pt x="38615" y="1960"/>
                      <a:pt x="38030" y="1960"/>
                    </a:cubicBezTo>
                    <a:cubicBezTo>
                      <a:pt x="37610" y="1960"/>
                      <a:pt x="37192" y="1918"/>
                      <a:pt x="36783" y="1832"/>
                    </a:cubicBezTo>
                    <a:cubicBezTo>
                      <a:pt x="36061" y="1574"/>
                      <a:pt x="35441" y="1162"/>
                      <a:pt x="34874" y="646"/>
                    </a:cubicBezTo>
                    <a:cubicBezTo>
                      <a:pt x="34564" y="285"/>
                      <a:pt x="34100" y="78"/>
                      <a:pt x="33636" y="27"/>
                    </a:cubicBezTo>
                    <a:cubicBezTo>
                      <a:pt x="33455" y="9"/>
                      <a:pt x="33274" y="0"/>
                      <a:pt x="33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g34921e0cf68_0_1030"/>
              <p:cNvSpPr/>
              <p:nvPr/>
            </p:nvSpPr>
            <p:spPr>
              <a:xfrm>
                <a:off x="2249450" y="3506200"/>
                <a:ext cx="3106900" cy="540425"/>
              </a:xfrm>
              <a:custGeom>
                <a:rect b="b" l="l" r="r" t="t"/>
                <a:pathLst>
                  <a:path extrusionOk="0" h="21617" w="124276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8" name="Google Shape;1048;g34921e0cf68_0_1030"/>
          <p:cNvGrpSpPr/>
          <p:nvPr/>
        </p:nvGrpSpPr>
        <p:grpSpPr>
          <a:xfrm rot="-290811">
            <a:off x="178009" y="-261413"/>
            <a:ext cx="1018129" cy="2464661"/>
            <a:chOff x="2558975" y="937450"/>
            <a:chExt cx="1496075" cy="3621175"/>
          </a:xfrm>
        </p:grpSpPr>
        <p:sp>
          <p:nvSpPr>
            <p:cNvPr id="1049" name="Google Shape;1049;g34921e0cf68_0_1030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4921e0cf68_0_1030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34921e0cf68_0_1030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34921e0cf68_0_1030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34921e0cf68_0_1030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34921e0cf68_0_1030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34921e0cf68_0_1030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34921e0cf68_0_1030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4921e0cf68_0_1030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34921e0cf68_0_1030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34921e0cf68_0_1030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34921e0cf68_0_1030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34921e0cf68_0_1030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34921e0cf68_0_1030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4921e0cf68_0_1030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34921e0cf68_0_1030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34921e0cf68_0_1030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4921e0cf68_0_1030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34921e0cf68_0_1030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34921e0cf68_0_1030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34921e0cf68_0_1030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34921e0cf68_0_1030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4921e0cf68_0_1030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34921e0cf68_0_1030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34921e0cf68_0_1030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34921e0cf68_0_1030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g34921e0cf68_0_1030"/>
          <p:cNvGrpSpPr/>
          <p:nvPr/>
        </p:nvGrpSpPr>
        <p:grpSpPr>
          <a:xfrm>
            <a:off x="6689660" y="-306150"/>
            <a:ext cx="2941652" cy="1721400"/>
            <a:chOff x="6689660" y="-306150"/>
            <a:chExt cx="2941652" cy="1721400"/>
          </a:xfrm>
        </p:grpSpPr>
        <p:sp>
          <p:nvSpPr>
            <p:cNvPr id="1076" name="Google Shape;1076;g34921e0cf68_0_1030"/>
            <p:cNvSpPr/>
            <p:nvPr/>
          </p:nvSpPr>
          <p:spPr>
            <a:xfrm>
              <a:off x="7139075" y="-306150"/>
              <a:ext cx="1721400" cy="172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34921e0cf68_0_1030"/>
            <p:cNvSpPr/>
            <p:nvPr/>
          </p:nvSpPr>
          <p:spPr>
            <a:xfrm flipH="1">
              <a:off x="8472452" y="290672"/>
              <a:ext cx="1158860" cy="101406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34921e0cf68_0_1030"/>
            <p:cNvSpPr/>
            <p:nvPr/>
          </p:nvSpPr>
          <p:spPr>
            <a:xfrm flipH="1">
              <a:off x="8138574" y="775660"/>
              <a:ext cx="1005426" cy="101398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34921e0cf68_0_1030"/>
            <p:cNvSpPr/>
            <p:nvPr/>
          </p:nvSpPr>
          <p:spPr>
            <a:xfrm rot="10800000">
              <a:off x="6689660" y="923614"/>
              <a:ext cx="1222190" cy="10691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g34921e0cf68_0_1030"/>
          <p:cNvSpPr txBox="1"/>
          <p:nvPr>
            <p:ph type="title"/>
          </p:nvPr>
        </p:nvSpPr>
        <p:spPr>
          <a:xfrm>
            <a:off x="69585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g34921e0cf68_0_1076"/>
          <p:cNvGrpSpPr/>
          <p:nvPr/>
        </p:nvGrpSpPr>
        <p:grpSpPr>
          <a:xfrm>
            <a:off x="-90751" y="4444273"/>
            <a:ext cx="9401451" cy="898620"/>
            <a:chOff x="-90751" y="4444273"/>
            <a:chExt cx="9401451" cy="898620"/>
          </a:xfrm>
        </p:grpSpPr>
        <p:sp>
          <p:nvSpPr>
            <p:cNvPr id="1083" name="Google Shape;1083;g34921e0cf68_0_1076"/>
            <p:cNvSpPr/>
            <p:nvPr/>
          </p:nvSpPr>
          <p:spPr>
            <a:xfrm>
              <a:off x="4357007" y="4444273"/>
              <a:ext cx="4953693" cy="742238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4" name="Google Shape;1084;g34921e0cf68_0_1076"/>
            <p:cNvGrpSpPr/>
            <p:nvPr/>
          </p:nvGrpSpPr>
          <p:grpSpPr>
            <a:xfrm flipH="1">
              <a:off x="-90751" y="4796797"/>
              <a:ext cx="1983658" cy="546096"/>
              <a:chOff x="1845625" y="2597550"/>
              <a:chExt cx="4028550" cy="1109050"/>
            </a:xfrm>
          </p:grpSpPr>
          <p:sp>
            <p:nvSpPr>
              <p:cNvPr id="1085" name="Google Shape;1085;g34921e0cf68_0_1076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34921e0cf68_0_1076"/>
              <p:cNvSpPr/>
              <p:nvPr/>
            </p:nvSpPr>
            <p:spPr>
              <a:xfrm>
                <a:off x="3945850" y="2658550"/>
                <a:ext cx="399275" cy="193300"/>
              </a:xfrm>
              <a:custGeom>
                <a:rect b="b" l="l" r="r" t="t"/>
                <a:pathLst>
                  <a:path extrusionOk="0" h="7732" w="15971">
                    <a:moveTo>
                      <a:pt x="15970" y="1"/>
                    </a:moveTo>
                    <a:cubicBezTo>
                      <a:pt x="14972" y="278"/>
                      <a:pt x="14085" y="833"/>
                      <a:pt x="13087" y="943"/>
                    </a:cubicBezTo>
                    <a:cubicBezTo>
                      <a:pt x="12033" y="1110"/>
                      <a:pt x="11035" y="1442"/>
                      <a:pt x="10092" y="1886"/>
                    </a:cubicBezTo>
                    <a:cubicBezTo>
                      <a:pt x="9039" y="2441"/>
                      <a:pt x="8262" y="3494"/>
                      <a:pt x="7264" y="4160"/>
                    </a:cubicBezTo>
                    <a:cubicBezTo>
                      <a:pt x="6358" y="4764"/>
                      <a:pt x="4995" y="5916"/>
                      <a:pt x="3756" y="5916"/>
                    </a:cubicBezTo>
                    <a:cubicBezTo>
                      <a:pt x="3630" y="5916"/>
                      <a:pt x="3505" y="5904"/>
                      <a:pt x="3383" y="5879"/>
                    </a:cubicBezTo>
                    <a:cubicBezTo>
                      <a:pt x="2274" y="5601"/>
                      <a:pt x="1109" y="5435"/>
                      <a:pt x="0" y="5324"/>
                    </a:cubicBezTo>
                    <a:lnTo>
                      <a:pt x="0" y="5324"/>
                    </a:lnTo>
                    <a:cubicBezTo>
                      <a:pt x="56" y="5380"/>
                      <a:pt x="111" y="5435"/>
                      <a:pt x="167" y="5435"/>
                    </a:cubicBezTo>
                    <a:lnTo>
                      <a:pt x="277" y="5435"/>
                    </a:lnTo>
                    <a:cubicBezTo>
                      <a:pt x="277" y="5490"/>
                      <a:pt x="277" y="5601"/>
                      <a:pt x="277" y="5712"/>
                    </a:cubicBezTo>
                    <a:cubicBezTo>
                      <a:pt x="277" y="5934"/>
                      <a:pt x="444" y="6045"/>
                      <a:pt x="617" y="6045"/>
                    </a:cubicBezTo>
                    <a:cubicBezTo>
                      <a:pt x="790" y="6045"/>
                      <a:pt x="971" y="5934"/>
                      <a:pt x="998" y="5712"/>
                    </a:cubicBezTo>
                    <a:cubicBezTo>
                      <a:pt x="998" y="5657"/>
                      <a:pt x="998" y="5657"/>
                      <a:pt x="998" y="5601"/>
                    </a:cubicBezTo>
                    <a:cubicBezTo>
                      <a:pt x="1553" y="5823"/>
                      <a:pt x="2052" y="6211"/>
                      <a:pt x="2551" y="6433"/>
                    </a:cubicBezTo>
                    <a:cubicBezTo>
                      <a:pt x="3383" y="6766"/>
                      <a:pt x="4048" y="7542"/>
                      <a:pt x="4880" y="7653"/>
                    </a:cubicBezTo>
                    <a:cubicBezTo>
                      <a:pt x="5129" y="7681"/>
                      <a:pt x="5379" y="7681"/>
                      <a:pt x="5615" y="7681"/>
                    </a:cubicBezTo>
                    <a:cubicBezTo>
                      <a:pt x="5850" y="7681"/>
                      <a:pt x="6072" y="7681"/>
                      <a:pt x="6266" y="7708"/>
                    </a:cubicBezTo>
                    <a:cubicBezTo>
                      <a:pt x="6412" y="7725"/>
                      <a:pt x="6554" y="7731"/>
                      <a:pt x="6692" y="7731"/>
                    </a:cubicBezTo>
                    <a:cubicBezTo>
                      <a:pt x="7025" y="7731"/>
                      <a:pt x="7339" y="7692"/>
                      <a:pt x="7652" y="7653"/>
                    </a:cubicBezTo>
                    <a:cubicBezTo>
                      <a:pt x="8318" y="7320"/>
                      <a:pt x="8928" y="6821"/>
                      <a:pt x="9316" y="6267"/>
                    </a:cubicBezTo>
                    <a:cubicBezTo>
                      <a:pt x="9981" y="5657"/>
                      <a:pt x="10591" y="4991"/>
                      <a:pt x="11090" y="4271"/>
                    </a:cubicBezTo>
                    <a:cubicBezTo>
                      <a:pt x="11257" y="3993"/>
                      <a:pt x="11368" y="3661"/>
                      <a:pt x="11534" y="3383"/>
                    </a:cubicBezTo>
                    <a:cubicBezTo>
                      <a:pt x="11922" y="2884"/>
                      <a:pt x="12366" y="2496"/>
                      <a:pt x="12920" y="2219"/>
                    </a:cubicBezTo>
                    <a:cubicBezTo>
                      <a:pt x="13974" y="1553"/>
                      <a:pt x="15027" y="833"/>
                      <a:pt x="15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34921e0cf68_0_1076"/>
              <p:cNvSpPr/>
              <p:nvPr/>
            </p:nvSpPr>
            <p:spPr>
              <a:xfrm>
                <a:off x="1863225" y="3006525"/>
                <a:ext cx="1486550" cy="451950"/>
              </a:xfrm>
              <a:custGeom>
                <a:rect b="b" l="l" r="r" t="t"/>
                <a:pathLst>
                  <a:path extrusionOk="0" h="18078" w="59462">
                    <a:moveTo>
                      <a:pt x="59461" y="0"/>
                    </a:moveTo>
                    <a:lnTo>
                      <a:pt x="59207" y="112"/>
                    </a:lnTo>
                    <a:lnTo>
                      <a:pt x="59207" y="112"/>
                    </a:lnTo>
                    <a:cubicBezTo>
                      <a:pt x="59292" y="76"/>
                      <a:pt x="59377" y="39"/>
                      <a:pt x="59461" y="0"/>
                    </a:cubicBezTo>
                    <a:close/>
                    <a:moveTo>
                      <a:pt x="59207" y="112"/>
                    </a:moveTo>
                    <a:cubicBezTo>
                      <a:pt x="58559" y="384"/>
                      <a:pt x="57867" y="574"/>
                      <a:pt x="57132" y="721"/>
                    </a:cubicBezTo>
                    <a:cubicBezTo>
                      <a:pt x="54360" y="1220"/>
                      <a:pt x="51643" y="1774"/>
                      <a:pt x="48870" y="2274"/>
                    </a:cubicBezTo>
                    <a:cubicBezTo>
                      <a:pt x="47373" y="2606"/>
                      <a:pt x="45876" y="2773"/>
                      <a:pt x="44323" y="2883"/>
                    </a:cubicBezTo>
                    <a:cubicBezTo>
                      <a:pt x="43990" y="2870"/>
                      <a:pt x="43654" y="2863"/>
                      <a:pt x="43316" y="2863"/>
                    </a:cubicBezTo>
                    <a:cubicBezTo>
                      <a:pt x="42303" y="2863"/>
                      <a:pt x="41273" y="2925"/>
                      <a:pt x="40275" y="3050"/>
                    </a:cubicBezTo>
                    <a:cubicBezTo>
                      <a:pt x="39000" y="3272"/>
                      <a:pt x="37780" y="3161"/>
                      <a:pt x="36504" y="3493"/>
                    </a:cubicBezTo>
                    <a:cubicBezTo>
                      <a:pt x="35950" y="3604"/>
                      <a:pt x="35451" y="3771"/>
                      <a:pt x="34952" y="3992"/>
                    </a:cubicBezTo>
                    <a:cubicBezTo>
                      <a:pt x="34177" y="4283"/>
                      <a:pt x="33318" y="4447"/>
                      <a:pt x="32485" y="4447"/>
                    </a:cubicBezTo>
                    <a:cubicBezTo>
                      <a:pt x="32364" y="4447"/>
                      <a:pt x="32244" y="4443"/>
                      <a:pt x="32124" y="4436"/>
                    </a:cubicBezTo>
                    <a:cubicBezTo>
                      <a:pt x="30848" y="4436"/>
                      <a:pt x="29961" y="5102"/>
                      <a:pt x="29019" y="5933"/>
                    </a:cubicBezTo>
                    <a:cubicBezTo>
                      <a:pt x="28630" y="6321"/>
                      <a:pt x="28242" y="6654"/>
                      <a:pt x="27910" y="7098"/>
                    </a:cubicBezTo>
                    <a:cubicBezTo>
                      <a:pt x="27410" y="7763"/>
                      <a:pt x="27078" y="8539"/>
                      <a:pt x="26246" y="8817"/>
                    </a:cubicBezTo>
                    <a:cubicBezTo>
                      <a:pt x="25581" y="8983"/>
                      <a:pt x="24915" y="9094"/>
                      <a:pt x="24250" y="9094"/>
                    </a:cubicBezTo>
                    <a:cubicBezTo>
                      <a:pt x="23529" y="9205"/>
                      <a:pt x="22863" y="9316"/>
                      <a:pt x="22198" y="9538"/>
                    </a:cubicBezTo>
                    <a:cubicBezTo>
                      <a:pt x="21592" y="9701"/>
                      <a:pt x="20976" y="9727"/>
                      <a:pt x="20358" y="9727"/>
                    </a:cubicBezTo>
                    <a:cubicBezTo>
                      <a:pt x="20070" y="9727"/>
                      <a:pt x="19782" y="9721"/>
                      <a:pt x="19494" y="9721"/>
                    </a:cubicBezTo>
                    <a:cubicBezTo>
                      <a:pt x="18931" y="9721"/>
                      <a:pt x="18370" y="9743"/>
                      <a:pt x="17817" y="9870"/>
                    </a:cubicBezTo>
                    <a:cubicBezTo>
                      <a:pt x="16265" y="10258"/>
                      <a:pt x="14712" y="10369"/>
                      <a:pt x="13104" y="10702"/>
                    </a:cubicBezTo>
                    <a:cubicBezTo>
                      <a:pt x="12272" y="10868"/>
                      <a:pt x="11385" y="10979"/>
                      <a:pt x="10553" y="11035"/>
                    </a:cubicBezTo>
                    <a:cubicBezTo>
                      <a:pt x="10375" y="11019"/>
                      <a:pt x="10196" y="11012"/>
                      <a:pt x="10019" y="11012"/>
                    </a:cubicBezTo>
                    <a:cubicBezTo>
                      <a:pt x="9591" y="11012"/>
                      <a:pt x="9171" y="11051"/>
                      <a:pt x="8779" y="11090"/>
                    </a:cubicBezTo>
                    <a:cubicBezTo>
                      <a:pt x="8058" y="11257"/>
                      <a:pt x="7393" y="11478"/>
                      <a:pt x="6783" y="11811"/>
                    </a:cubicBezTo>
                    <a:cubicBezTo>
                      <a:pt x="5951" y="12088"/>
                      <a:pt x="5119" y="12310"/>
                      <a:pt x="4287" y="12477"/>
                    </a:cubicBezTo>
                    <a:cubicBezTo>
                      <a:pt x="3345" y="12698"/>
                      <a:pt x="2347" y="13696"/>
                      <a:pt x="1348" y="13918"/>
                    </a:cubicBezTo>
                    <a:lnTo>
                      <a:pt x="1348" y="13641"/>
                    </a:lnTo>
                    <a:cubicBezTo>
                      <a:pt x="1321" y="13419"/>
                      <a:pt x="1140" y="13308"/>
                      <a:pt x="953" y="13308"/>
                    </a:cubicBezTo>
                    <a:cubicBezTo>
                      <a:pt x="766" y="13308"/>
                      <a:pt x="572" y="13419"/>
                      <a:pt x="517" y="13641"/>
                    </a:cubicBezTo>
                    <a:lnTo>
                      <a:pt x="517" y="13807"/>
                    </a:lnTo>
                    <a:lnTo>
                      <a:pt x="406" y="13807"/>
                    </a:lnTo>
                    <a:cubicBezTo>
                      <a:pt x="375" y="13792"/>
                      <a:pt x="344" y="13785"/>
                      <a:pt x="315" y="13785"/>
                    </a:cubicBezTo>
                    <a:cubicBezTo>
                      <a:pt x="132" y="13785"/>
                      <a:pt x="0" y="14052"/>
                      <a:pt x="239" y="14196"/>
                    </a:cubicBezTo>
                    <a:cubicBezTo>
                      <a:pt x="350" y="14196"/>
                      <a:pt x="461" y="14251"/>
                      <a:pt x="572" y="14306"/>
                    </a:cubicBezTo>
                    <a:cubicBezTo>
                      <a:pt x="572" y="15471"/>
                      <a:pt x="628" y="16691"/>
                      <a:pt x="572" y="17855"/>
                    </a:cubicBezTo>
                    <a:cubicBezTo>
                      <a:pt x="572" y="17911"/>
                      <a:pt x="572" y="17966"/>
                      <a:pt x="572" y="18077"/>
                    </a:cubicBezTo>
                    <a:lnTo>
                      <a:pt x="2956" y="18077"/>
                    </a:lnTo>
                    <a:cubicBezTo>
                      <a:pt x="4232" y="18077"/>
                      <a:pt x="5119" y="17412"/>
                      <a:pt x="6339" y="17079"/>
                    </a:cubicBezTo>
                    <a:cubicBezTo>
                      <a:pt x="7226" y="16857"/>
                      <a:pt x="8113" y="16580"/>
                      <a:pt x="8945" y="16192"/>
                    </a:cubicBezTo>
                    <a:cubicBezTo>
                      <a:pt x="9666" y="15970"/>
                      <a:pt x="10387" y="15804"/>
                      <a:pt x="11163" y="15804"/>
                    </a:cubicBezTo>
                    <a:cubicBezTo>
                      <a:pt x="11607" y="15637"/>
                      <a:pt x="12050" y="15471"/>
                      <a:pt x="12439" y="15305"/>
                    </a:cubicBezTo>
                    <a:cubicBezTo>
                      <a:pt x="12845" y="15194"/>
                      <a:pt x="13283" y="15157"/>
                      <a:pt x="13732" y="15157"/>
                    </a:cubicBezTo>
                    <a:cubicBezTo>
                      <a:pt x="14632" y="15157"/>
                      <a:pt x="15581" y="15305"/>
                      <a:pt x="16431" y="15305"/>
                    </a:cubicBezTo>
                    <a:cubicBezTo>
                      <a:pt x="16930" y="15305"/>
                      <a:pt x="17429" y="15194"/>
                      <a:pt x="17928" y="15083"/>
                    </a:cubicBezTo>
                    <a:cubicBezTo>
                      <a:pt x="18538" y="15027"/>
                      <a:pt x="19204" y="14916"/>
                      <a:pt x="19814" y="14750"/>
                    </a:cubicBezTo>
                    <a:cubicBezTo>
                      <a:pt x="20756" y="14473"/>
                      <a:pt x="21865" y="14473"/>
                      <a:pt x="22808" y="14029"/>
                    </a:cubicBezTo>
                    <a:cubicBezTo>
                      <a:pt x="23695" y="13586"/>
                      <a:pt x="25082" y="12643"/>
                      <a:pt x="26191" y="12532"/>
                    </a:cubicBezTo>
                    <a:cubicBezTo>
                      <a:pt x="26967" y="12477"/>
                      <a:pt x="27799" y="12255"/>
                      <a:pt x="28519" y="11811"/>
                    </a:cubicBezTo>
                    <a:cubicBezTo>
                      <a:pt x="29795" y="11090"/>
                      <a:pt x="31181" y="10480"/>
                      <a:pt x="32567" y="9981"/>
                    </a:cubicBezTo>
                    <a:cubicBezTo>
                      <a:pt x="33566" y="9593"/>
                      <a:pt x="34564" y="9593"/>
                      <a:pt x="35617" y="9205"/>
                    </a:cubicBezTo>
                    <a:cubicBezTo>
                      <a:pt x="36893" y="8817"/>
                      <a:pt x="38223" y="8595"/>
                      <a:pt x="39554" y="8539"/>
                    </a:cubicBezTo>
                    <a:cubicBezTo>
                      <a:pt x="40830" y="8318"/>
                      <a:pt x="41994" y="8040"/>
                      <a:pt x="43269" y="7763"/>
                    </a:cubicBezTo>
                    <a:cubicBezTo>
                      <a:pt x="44268" y="7652"/>
                      <a:pt x="45266" y="7320"/>
                      <a:pt x="46153" y="6765"/>
                    </a:cubicBezTo>
                    <a:cubicBezTo>
                      <a:pt x="46929" y="6211"/>
                      <a:pt x="47816" y="5656"/>
                      <a:pt x="48704" y="5157"/>
                    </a:cubicBezTo>
                    <a:cubicBezTo>
                      <a:pt x="49702" y="4658"/>
                      <a:pt x="50423" y="3882"/>
                      <a:pt x="51421" y="3327"/>
                    </a:cubicBezTo>
                    <a:cubicBezTo>
                      <a:pt x="52585" y="2662"/>
                      <a:pt x="54027" y="2551"/>
                      <a:pt x="55247" y="2163"/>
                    </a:cubicBezTo>
                    <a:cubicBezTo>
                      <a:pt x="55635" y="2052"/>
                      <a:pt x="55968" y="1885"/>
                      <a:pt x="56301" y="1664"/>
                    </a:cubicBezTo>
                    <a:cubicBezTo>
                      <a:pt x="56855" y="1220"/>
                      <a:pt x="57465" y="887"/>
                      <a:pt x="58075" y="610"/>
                    </a:cubicBezTo>
                    <a:lnTo>
                      <a:pt x="59207" y="1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34921e0cf68_0_1076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9" name="Google Shape;1089;g34921e0cf68_0_1076"/>
          <p:cNvGrpSpPr/>
          <p:nvPr/>
        </p:nvGrpSpPr>
        <p:grpSpPr>
          <a:xfrm rot="9884187">
            <a:off x="7762865" y="-321555"/>
            <a:ext cx="1158742" cy="2804677"/>
            <a:chOff x="2558975" y="937450"/>
            <a:chExt cx="1496075" cy="3621175"/>
          </a:xfrm>
        </p:grpSpPr>
        <p:sp>
          <p:nvSpPr>
            <p:cNvPr id="1090" name="Google Shape;1090;g34921e0cf68_0_1076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34921e0cf68_0_1076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34921e0cf68_0_1076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34921e0cf68_0_1076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34921e0cf68_0_1076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34921e0cf68_0_1076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34921e0cf68_0_1076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34921e0cf68_0_1076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34921e0cf68_0_1076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34921e0cf68_0_1076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34921e0cf68_0_1076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34921e0cf68_0_1076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34921e0cf68_0_1076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34921e0cf68_0_1076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4921e0cf68_0_1076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34921e0cf68_0_1076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34921e0cf68_0_1076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34921e0cf68_0_1076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34921e0cf68_0_1076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4921e0cf68_0_1076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34921e0cf68_0_1076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34921e0cf68_0_1076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34921e0cf68_0_1076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34921e0cf68_0_1076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34921e0cf68_0_1076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34921e0cf68_0_1076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g34921e0cf68_0_1076"/>
          <p:cNvGrpSpPr/>
          <p:nvPr/>
        </p:nvGrpSpPr>
        <p:grpSpPr>
          <a:xfrm rot="139095">
            <a:off x="-59819" y="-28726"/>
            <a:ext cx="1492389" cy="1559936"/>
            <a:chOff x="-2180709" y="-168438"/>
            <a:chExt cx="1193029" cy="1247027"/>
          </a:xfrm>
        </p:grpSpPr>
        <p:sp>
          <p:nvSpPr>
            <p:cNvPr id="1117" name="Google Shape;1117;g34921e0cf68_0_107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34921e0cf68_0_107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34921e0cf68_0_107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34921e0cf68_0_107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34921e0cf68_0_107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34921e0cf68_0_107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34921e0cf68_0_107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34921e0cf68_0_107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34921e0cf68_0_107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34921e0cf68_0_107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34921e0cf68_0_1076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34921e0cf68_0_107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34921e0cf68_0_1076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34921e0cf68_0_1076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34921e0cf68_0_107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34921e0cf68_0_107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34921e0cf68_0_1076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34921e0cf68_0_107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34921e0cf68_0_107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34921e0cf68_0_107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34921e0cf68_0_1076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34921e0cf68_0_1076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34921e0cf68_0_107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g34921e0cf68_0_1076"/>
          <p:cNvSpPr txBox="1"/>
          <p:nvPr>
            <p:ph type="title"/>
          </p:nvPr>
        </p:nvSpPr>
        <p:spPr>
          <a:xfrm>
            <a:off x="69585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oogle Shape;1142;g34921e0cf68_0_1136"/>
          <p:cNvGrpSpPr/>
          <p:nvPr/>
        </p:nvGrpSpPr>
        <p:grpSpPr>
          <a:xfrm>
            <a:off x="-955743" y="3218023"/>
            <a:ext cx="10845827" cy="3971029"/>
            <a:chOff x="-955743" y="3218023"/>
            <a:chExt cx="10845827" cy="3971029"/>
          </a:xfrm>
        </p:grpSpPr>
        <p:sp>
          <p:nvSpPr>
            <p:cNvPr id="1143" name="Google Shape;1143;g34921e0cf68_0_1136"/>
            <p:cNvSpPr/>
            <p:nvPr/>
          </p:nvSpPr>
          <p:spPr>
            <a:xfrm flipH="1">
              <a:off x="1974030" y="4616324"/>
              <a:ext cx="5911220" cy="2572728"/>
            </a:xfrm>
            <a:custGeom>
              <a:rect b="b" l="l" r="r" t="t"/>
              <a:pathLst>
                <a:path extrusionOk="0" h="85951" w="16565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4" name="Google Shape;1144;g34921e0cf68_0_1136"/>
            <p:cNvGrpSpPr/>
            <p:nvPr/>
          </p:nvGrpSpPr>
          <p:grpSpPr>
            <a:xfrm flipH="1">
              <a:off x="6931052" y="3218023"/>
              <a:ext cx="2959032" cy="2400663"/>
              <a:chOff x="-397560" y="3029272"/>
              <a:chExt cx="3263878" cy="2647985"/>
            </a:xfrm>
          </p:grpSpPr>
          <p:sp>
            <p:nvSpPr>
              <p:cNvPr id="1145" name="Google Shape;1145;g34921e0cf68_0_1136"/>
              <p:cNvSpPr/>
              <p:nvPr/>
            </p:nvSpPr>
            <p:spPr>
              <a:xfrm flipH="1">
                <a:off x="-397560" y="3029272"/>
                <a:ext cx="3263878" cy="2647985"/>
              </a:xfrm>
              <a:custGeom>
                <a:rect b="b" l="l" r="r" t="t"/>
                <a:pathLst>
                  <a:path extrusionOk="0" h="77682" w="9575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g34921e0cf68_0_1136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7" name="Google Shape;1147;g34921e0cf68_0_1136"/>
            <p:cNvSpPr/>
            <p:nvPr/>
          </p:nvSpPr>
          <p:spPr>
            <a:xfrm>
              <a:off x="-955743" y="3416224"/>
              <a:ext cx="5194393" cy="1837441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g34921e0cf68_0_1136"/>
          <p:cNvSpPr txBox="1"/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49" name="Google Shape;1149;g34921e0cf68_0_1136"/>
          <p:cNvGrpSpPr/>
          <p:nvPr/>
        </p:nvGrpSpPr>
        <p:grpSpPr>
          <a:xfrm>
            <a:off x="7447062" y="-978794"/>
            <a:ext cx="2683871" cy="2902655"/>
            <a:chOff x="7319680" y="-1116076"/>
            <a:chExt cx="2937687" cy="3177162"/>
          </a:xfrm>
        </p:grpSpPr>
        <p:grpSp>
          <p:nvGrpSpPr>
            <p:cNvPr id="1150" name="Google Shape;1150;g34921e0cf68_0_1136"/>
            <p:cNvGrpSpPr/>
            <p:nvPr/>
          </p:nvGrpSpPr>
          <p:grpSpPr>
            <a:xfrm rot="7067242">
              <a:off x="8572107" y="199229"/>
              <a:ext cx="831205" cy="296579"/>
              <a:chOff x="6463226" y="-625472"/>
              <a:chExt cx="831190" cy="296574"/>
            </a:xfrm>
          </p:grpSpPr>
          <p:sp>
            <p:nvSpPr>
              <p:cNvPr id="1151" name="Google Shape;1151;g34921e0cf68_0_1136"/>
              <p:cNvSpPr/>
              <p:nvPr/>
            </p:nvSpPr>
            <p:spPr>
              <a:xfrm>
                <a:off x="7105700" y="-505192"/>
                <a:ext cx="120610" cy="36993"/>
              </a:xfrm>
              <a:custGeom>
                <a:rect b="b" l="l" r="r" t="t"/>
                <a:pathLst>
                  <a:path extrusionOk="0" h="1233" w="4020">
                    <a:moveTo>
                      <a:pt x="572" y="1"/>
                    </a:moveTo>
                    <a:cubicBezTo>
                      <a:pt x="230" y="1"/>
                      <a:pt x="1" y="729"/>
                      <a:pt x="409" y="820"/>
                    </a:cubicBezTo>
                    <a:cubicBezTo>
                      <a:pt x="924" y="1026"/>
                      <a:pt x="1440" y="1181"/>
                      <a:pt x="2008" y="1232"/>
                    </a:cubicBezTo>
                    <a:cubicBezTo>
                      <a:pt x="2575" y="1232"/>
                      <a:pt x="3091" y="1232"/>
                      <a:pt x="3659" y="1181"/>
                    </a:cubicBezTo>
                    <a:cubicBezTo>
                      <a:pt x="4020" y="1181"/>
                      <a:pt x="4020" y="562"/>
                      <a:pt x="3659" y="562"/>
                    </a:cubicBezTo>
                    <a:cubicBezTo>
                      <a:pt x="3401" y="562"/>
                      <a:pt x="3091" y="510"/>
                      <a:pt x="2833" y="510"/>
                    </a:cubicBezTo>
                    <a:cubicBezTo>
                      <a:pt x="2575" y="510"/>
                      <a:pt x="2369" y="510"/>
                      <a:pt x="2111" y="458"/>
                    </a:cubicBezTo>
                    <a:cubicBezTo>
                      <a:pt x="1595" y="407"/>
                      <a:pt x="1131" y="252"/>
                      <a:pt x="718" y="46"/>
                    </a:cubicBezTo>
                    <a:cubicBezTo>
                      <a:pt x="668" y="14"/>
                      <a:pt x="619" y="1"/>
                      <a:pt x="5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34921e0cf68_0_1136"/>
              <p:cNvSpPr/>
              <p:nvPr/>
            </p:nvSpPr>
            <p:spPr>
              <a:xfrm>
                <a:off x="7227840" y="-625472"/>
                <a:ext cx="66576" cy="40203"/>
              </a:xfrm>
              <a:custGeom>
                <a:rect b="b" l="l" r="r" t="t"/>
                <a:pathLst>
                  <a:path extrusionOk="0" h="1340" w="2219">
                    <a:moveTo>
                      <a:pt x="1785" y="0"/>
                    </a:moveTo>
                    <a:cubicBezTo>
                      <a:pt x="1720" y="0"/>
                      <a:pt x="1656" y="12"/>
                      <a:pt x="1600" y="31"/>
                    </a:cubicBezTo>
                    <a:cubicBezTo>
                      <a:pt x="1509" y="122"/>
                      <a:pt x="1418" y="173"/>
                      <a:pt x="1292" y="254"/>
                    </a:cubicBezTo>
                    <a:lnTo>
                      <a:pt x="1292" y="254"/>
                    </a:lnTo>
                    <a:lnTo>
                      <a:pt x="1187" y="289"/>
                    </a:lnTo>
                    <a:cubicBezTo>
                      <a:pt x="1084" y="340"/>
                      <a:pt x="980" y="340"/>
                      <a:pt x="877" y="392"/>
                    </a:cubicBezTo>
                    <a:lnTo>
                      <a:pt x="465" y="392"/>
                    </a:lnTo>
                    <a:cubicBezTo>
                      <a:pt x="207" y="392"/>
                      <a:pt x="0" y="598"/>
                      <a:pt x="0" y="856"/>
                    </a:cubicBezTo>
                    <a:cubicBezTo>
                      <a:pt x="0" y="959"/>
                      <a:pt x="52" y="1063"/>
                      <a:pt x="155" y="1166"/>
                    </a:cubicBezTo>
                    <a:lnTo>
                      <a:pt x="258" y="1269"/>
                    </a:lnTo>
                    <a:cubicBezTo>
                      <a:pt x="310" y="1269"/>
                      <a:pt x="413" y="1321"/>
                      <a:pt x="465" y="1321"/>
                    </a:cubicBezTo>
                    <a:cubicBezTo>
                      <a:pt x="562" y="1333"/>
                      <a:pt x="659" y="1339"/>
                      <a:pt x="756" y="1339"/>
                    </a:cubicBezTo>
                    <a:cubicBezTo>
                      <a:pt x="1066" y="1339"/>
                      <a:pt x="1363" y="1272"/>
                      <a:pt x="1600" y="1114"/>
                    </a:cubicBezTo>
                    <a:cubicBezTo>
                      <a:pt x="1703" y="1063"/>
                      <a:pt x="1754" y="1011"/>
                      <a:pt x="1857" y="959"/>
                    </a:cubicBezTo>
                    <a:cubicBezTo>
                      <a:pt x="1961" y="856"/>
                      <a:pt x="2064" y="753"/>
                      <a:pt x="2167" y="598"/>
                    </a:cubicBezTo>
                    <a:cubicBezTo>
                      <a:pt x="2219" y="547"/>
                      <a:pt x="2219" y="444"/>
                      <a:pt x="2219" y="340"/>
                    </a:cubicBezTo>
                    <a:cubicBezTo>
                      <a:pt x="2219" y="237"/>
                      <a:pt x="2167" y="186"/>
                      <a:pt x="2115" y="134"/>
                    </a:cubicBezTo>
                    <a:cubicBezTo>
                      <a:pt x="2017" y="36"/>
                      <a:pt x="1898" y="0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34921e0cf68_0_1136"/>
              <p:cNvSpPr/>
              <p:nvPr/>
            </p:nvSpPr>
            <p:spPr>
              <a:xfrm>
                <a:off x="6748437" y="-540041"/>
                <a:ext cx="160723" cy="97568"/>
              </a:xfrm>
              <a:custGeom>
                <a:rect b="b" l="l" r="r" t="t"/>
                <a:pathLst>
                  <a:path extrusionOk="0" h="3252" w="5357">
                    <a:moveTo>
                      <a:pt x="630" y="0"/>
                    </a:moveTo>
                    <a:cubicBezTo>
                      <a:pt x="291" y="0"/>
                      <a:pt x="0" y="438"/>
                      <a:pt x="317" y="755"/>
                    </a:cubicBezTo>
                    <a:cubicBezTo>
                      <a:pt x="884" y="1426"/>
                      <a:pt x="1555" y="1993"/>
                      <a:pt x="2226" y="2458"/>
                    </a:cubicBezTo>
                    <a:cubicBezTo>
                      <a:pt x="2638" y="2716"/>
                      <a:pt x="2999" y="2974"/>
                      <a:pt x="3464" y="3128"/>
                    </a:cubicBezTo>
                    <a:cubicBezTo>
                      <a:pt x="3691" y="3213"/>
                      <a:pt x="3934" y="3252"/>
                      <a:pt x="4184" y="3252"/>
                    </a:cubicBezTo>
                    <a:cubicBezTo>
                      <a:pt x="4388" y="3252"/>
                      <a:pt x="4596" y="3226"/>
                      <a:pt x="4805" y="3180"/>
                    </a:cubicBezTo>
                    <a:cubicBezTo>
                      <a:pt x="5356" y="3080"/>
                      <a:pt x="5323" y="2249"/>
                      <a:pt x="4753" y="2249"/>
                    </a:cubicBezTo>
                    <a:cubicBezTo>
                      <a:pt x="4737" y="2249"/>
                      <a:pt x="4720" y="2250"/>
                      <a:pt x="4702" y="2251"/>
                    </a:cubicBezTo>
                    <a:lnTo>
                      <a:pt x="4496" y="2251"/>
                    </a:lnTo>
                    <a:cubicBezTo>
                      <a:pt x="4392" y="2251"/>
                      <a:pt x="4341" y="2200"/>
                      <a:pt x="4238" y="2200"/>
                    </a:cubicBezTo>
                    <a:cubicBezTo>
                      <a:pt x="4031" y="2148"/>
                      <a:pt x="3876" y="2097"/>
                      <a:pt x="3670" y="2045"/>
                    </a:cubicBezTo>
                    <a:cubicBezTo>
                      <a:pt x="3361" y="1942"/>
                      <a:pt x="2999" y="1787"/>
                      <a:pt x="2690" y="1581"/>
                    </a:cubicBezTo>
                    <a:cubicBezTo>
                      <a:pt x="2071" y="1116"/>
                      <a:pt x="1503" y="652"/>
                      <a:pt x="936" y="136"/>
                    </a:cubicBezTo>
                    <a:cubicBezTo>
                      <a:pt x="840" y="40"/>
                      <a:pt x="733" y="0"/>
                      <a:pt x="6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34921e0cf68_0_1136"/>
              <p:cNvSpPr/>
              <p:nvPr/>
            </p:nvSpPr>
            <p:spPr>
              <a:xfrm>
                <a:off x="6463226" y="-366071"/>
                <a:ext cx="86707" cy="37173"/>
              </a:xfrm>
              <a:custGeom>
                <a:rect b="b" l="l" r="r" t="t"/>
                <a:pathLst>
                  <a:path extrusionOk="0" h="1239" w="2890">
                    <a:moveTo>
                      <a:pt x="1858" y="0"/>
                    </a:moveTo>
                    <a:cubicBezTo>
                      <a:pt x="1703" y="0"/>
                      <a:pt x="1549" y="52"/>
                      <a:pt x="1394" y="103"/>
                    </a:cubicBezTo>
                    <a:cubicBezTo>
                      <a:pt x="1342" y="155"/>
                      <a:pt x="1239" y="206"/>
                      <a:pt x="1136" y="258"/>
                    </a:cubicBezTo>
                    <a:cubicBezTo>
                      <a:pt x="723" y="516"/>
                      <a:pt x="362" y="825"/>
                      <a:pt x="1" y="1187"/>
                    </a:cubicBezTo>
                    <a:cubicBezTo>
                      <a:pt x="1" y="1187"/>
                      <a:pt x="1" y="1238"/>
                      <a:pt x="53" y="1238"/>
                    </a:cubicBezTo>
                    <a:cubicBezTo>
                      <a:pt x="259" y="1083"/>
                      <a:pt x="517" y="929"/>
                      <a:pt x="775" y="825"/>
                    </a:cubicBezTo>
                    <a:cubicBezTo>
                      <a:pt x="930" y="722"/>
                      <a:pt x="1084" y="671"/>
                      <a:pt x="1291" y="671"/>
                    </a:cubicBezTo>
                    <a:lnTo>
                      <a:pt x="1703" y="671"/>
                    </a:lnTo>
                    <a:cubicBezTo>
                      <a:pt x="1755" y="671"/>
                      <a:pt x="1858" y="671"/>
                      <a:pt x="1910" y="619"/>
                    </a:cubicBezTo>
                    <a:cubicBezTo>
                      <a:pt x="2168" y="619"/>
                      <a:pt x="2477" y="516"/>
                      <a:pt x="2735" y="464"/>
                    </a:cubicBezTo>
                    <a:cubicBezTo>
                      <a:pt x="2890" y="413"/>
                      <a:pt x="2890" y="206"/>
                      <a:pt x="2735" y="155"/>
                    </a:cubicBezTo>
                    <a:cubicBezTo>
                      <a:pt x="2477" y="52"/>
                      <a:pt x="2168" y="0"/>
                      <a:pt x="1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5" name="Google Shape;1155;g34921e0cf68_0_1136"/>
            <p:cNvSpPr/>
            <p:nvPr/>
          </p:nvSpPr>
          <p:spPr>
            <a:xfrm rot="-6759078">
              <a:off x="7508439" y="-584913"/>
              <a:ext cx="2560169" cy="2114836"/>
            </a:xfrm>
            <a:custGeom>
              <a:rect b="b" l="l" r="r" t="t"/>
              <a:pathLst>
                <a:path extrusionOk="0" h="92817" w="112362">
                  <a:moveTo>
                    <a:pt x="75379" y="3417"/>
                  </a:moveTo>
                  <a:lnTo>
                    <a:pt x="75379" y="3417"/>
                  </a:lnTo>
                  <a:cubicBezTo>
                    <a:pt x="75373" y="3423"/>
                    <a:pt x="75367" y="3429"/>
                    <a:pt x="75361" y="3435"/>
                  </a:cubicBezTo>
                  <a:cubicBezTo>
                    <a:pt x="75369" y="3428"/>
                    <a:pt x="75375" y="3422"/>
                    <a:pt x="75379" y="3417"/>
                  </a:cubicBezTo>
                  <a:close/>
                  <a:moveTo>
                    <a:pt x="70852" y="0"/>
                  </a:moveTo>
                  <a:cubicBezTo>
                    <a:pt x="70637" y="0"/>
                    <a:pt x="70423" y="143"/>
                    <a:pt x="70280" y="286"/>
                  </a:cubicBezTo>
                  <a:cubicBezTo>
                    <a:pt x="70208" y="430"/>
                    <a:pt x="70065" y="644"/>
                    <a:pt x="69993" y="787"/>
                  </a:cubicBezTo>
                  <a:cubicBezTo>
                    <a:pt x="69993" y="1002"/>
                    <a:pt x="69993" y="1217"/>
                    <a:pt x="69993" y="1432"/>
                  </a:cubicBezTo>
                  <a:cubicBezTo>
                    <a:pt x="69993" y="1575"/>
                    <a:pt x="69922" y="1646"/>
                    <a:pt x="69922" y="1861"/>
                  </a:cubicBezTo>
                  <a:cubicBezTo>
                    <a:pt x="69779" y="2290"/>
                    <a:pt x="69779" y="2791"/>
                    <a:pt x="69850" y="3221"/>
                  </a:cubicBezTo>
                  <a:cubicBezTo>
                    <a:pt x="69850" y="3435"/>
                    <a:pt x="70065" y="3507"/>
                    <a:pt x="70208" y="3507"/>
                  </a:cubicBezTo>
                  <a:cubicBezTo>
                    <a:pt x="70780" y="3221"/>
                    <a:pt x="71138" y="2720"/>
                    <a:pt x="71210" y="2076"/>
                  </a:cubicBezTo>
                  <a:cubicBezTo>
                    <a:pt x="71210" y="1789"/>
                    <a:pt x="71281" y="1503"/>
                    <a:pt x="71281" y="1217"/>
                  </a:cubicBezTo>
                  <a:lnTo>
                    <a:pt x="71210" y="1145"/>
                  </a:lnTo>
                  <a:cubicBezTo>
                    <a:pt x="71281" y="859"/>
                    <a:pt x="71210" y="501"/>
                    <a:pt x="71138" y="215"/>
                  </a:cubicBezTo>
                  <a:cubicBezTo>
                    <a:pt x="71138" y="72"/>
                    <a:pt x="70995" y="0"/>
                    <a:pt x="70852" y="0"/>
                  </a:cubicBezTo>
                  <a:close/>
                  <a:moveTo>
                    <a:pt x="75241" y="2785"/>
                  </a:moveTo>
                  <a:cubicBezTo>
                    <a:pt x="75167" y="2785"/>
                    <a:pt x="75085" y="2808"/>
                    <a:pt x="75003" y="2863"/>
                  </a:cubicBezTo>
                  <a:cubicBezTo>
                    <a:pt x="74931" y="2827"/>
                    <a:pt x="74860" y="2809"/>
                    <a:pt x="74797" y="2809"/>
                  </a:cubicBezTo>
                  <a:cubicBezTo>
                    <a:pt x="74735" y="2809"/>
                    <a:pt x="74681" y="2827"/>
                    <a:pt x="74645" y="2863"/>
                  </a:cubicBezTo>
                  <a:cubicBezTo>
                    <a:pt x="74430" y="2934"/>
                    <a:pt x="74216" y="3078"/>
                    <a:pt x="74001" y="3149"/>
                  </a:cubicBezTo>
                  <a:cubicBezTo>
                    <a:pt x="73643" y="3364"/>
                    <a:pt x="73357" y="3650"/>
                    <a:pt x="73285" y="4080"/>
                  </a:cubicBezTo>
                  <a:cubicBezTo>
                    <a:pt x="73214" y="4080"/>
                    <a:pt x="73214" y="4151"/>
                    <a:pt x="73285" y="4223"/>
                  </a:cubicBezTo>
                  <a:cubicBezTo>
                    <a:pt x="73285" y="4399"/>
                    <a:pt x="73431" y="4528"/>
                    <a:pt x="73602" y="4528"/>
                  </a:cubicBezTo>
                  <a:cubicBezTo>
                    <a:pt x="73639" y="4528"/>
                    <a:pt x="73677" y="4522"/>
                    <a:pt x="73715" y="4509"/>
                  </a:cubicBezTo>
                  <a:cubicBezTo>
                    <a:pt x="74073" y="4437"/>
                    <a:pt x="74430" y="4294"/>
                    <a:pt x="74788" y="4080"/>
                  </a:cubicBezTo>
                  <a:cubicBezTo>
                    <a:pt x="74860" y="3936"/>
                    <a:pt x="74931" y="3865"/>
                    <a:pt x="75075" y="3722"/>
                  </a:cubicBezTo>
                  <a:cubicBezTo>
                    <a:pt x="75075" y="3650"/>
                    <a:pt x="75146" y="3579"/>
                    <a:pt x="75218" y="3507"/>
                  </a:cubicBezTo>
                  <a:cubicBezTo>
                    <a:pt x="75218" y="3435"/>
                    <a:pt x="75289" y="3435"/>
                    <a:pt x="75289" y="3435"/>
                  </a:cubicBezTo>
                  <a:cubicBezTo>
                    <a:pt x="75337" y="3435"/>
                    <a:pt x="75385" y="3404"/>
                    <a:pt x="75390" y="3404"/>
                  </a:cubicBezTo>
                  <a:lnTo>
                    <a:pt x="75390" y="3404"/>
                  </a:lnTo>
                  <a:cubicBezTo>
                    <a:pt x="75392" y="3404"/>
                    <a:pt x="75389" y="3407"/>
                    <a:pt x="75379" y="3417"/>
                  </a:cubicBezTo>
                  <a:lnTo>
                    <a:pt x="75379" y="3417"/>
                  </a:lnTo>
                  <a:cubicBezTo>
                    <a:pt x="75444" y="3351"/>
                    <a:pt x="75504" y="3280"/>
                    <a:pt x="75504" y="3149"/>
                  </a:cubicBezTo>
                  <a:cubicBezTo>
                    <a:pt x="75504" y="3078"/>
                    <a:pt x="75504" y="3006"/>
                    <a:pt x="75504" y="2934"/>
                  </a:cubicBezTo>
                  <a:cubicBezTo>
                    <a:pt x="75460" y="2846"/>
                    <a:pt x="75361" y="2785"/>
                    <a:pt x="75241" y="2785"/>
                  </a:cubicBezTo>
                  <a:close/>
                  <a:moveTo>
                    <a:pt x="83949" y="11022"/>
                  </a:moveTo>
                  <a:cubicBezTo>
                    <a:pt x="83663" y="11093"/>
                    <a:pt x="83448" y="11165"/>
                    <a:pt x="83162" y="11236"/>
                  </a:cubicBezTo>
                  <a:cubicBezTo>
                    <a:pt x="82947" y="11308"/>
                    <a:pt x="82732" y="11379"/>
                    <a:pt x="82589" y="11594"/>
                  </a:cubicBezTo>
                  <a:cubicBezTo>
                    <a:pt x="82518" y="11666"/>
                    <a:pt x="82518" y="11737"/>
                    <a:pt x="82589" y="11809"/>
                  </a:cubicBezTo>
                  <a:cubicBezTo>
                    <a:pt x="82589" y="11952"/>
                    <a:pt x="82589" y="12024"/>
                    <a:pt x="82661" y="12095"/>
                  </a:cubicBezTo>
                  <a:cubicBezTo>
                    <a:pt x="82804" y="12238"/>
                    <a:pt x="82947" y="12310"/>
                    <a:pt x="83162" y="12310"/>
                  </a:cubicBezTo>
                  <a:lnTo>
                    <a:pt x="84164" y="12310"/>
                  </a:lnTo>
                  <a:cubicBezTo>
                    <a:pt x="84521" y="12238"/>
                    <a:pt x="84951" y="12024"/>
                    <a:pt x="84951" y="11666"/>
                  </a:cubicBezTo>
                  <a:cubicBezTo>
                    <a:pt x="84951" y="11594"/>
                    <a:pt x="84951" y="11523"/>
                    <a:pt x="84951" y="11451"/>
                  </a:cubicBezTo>
                  <a:cubicBezTo>
                    <a:pt x="84951" y="11379"/>
                    <a:pt x="84951" y="11308"/>
                    <a:pt x="84879" y="11236"/>
                  </a:cubicBezTo>
                  <a:cubicBezTo>
                    <a:pt x="84808" y="11165"/>
                    <a:pt x="84736" y="11093"/>
                    <a:pt x="84593" y="11022"/>
                  </a:cubicBezTo>
                  <a:close/>
                  <a:moveTo>
                    <a:pt x="79040" y="11463"/>
                  </a:moveTo>
                  <a:cubicBezTo>
                    <a:pt x="78897" y="11463"/>
                    <a:pt x="78775" y="11564"/>
                    <a:pt x="78724" y="11666"/>
                  </a:cubicBezTo>
                  <a:cubicBezTo>
                    <a:pt x="78581" y="12167"/>
                    <a:pt x="78724" y="12668"/>
                    <a:pt x="79011" y="13025"/>
                  </a:cubicBezTo>
                  <a:cubicBezTo>
                    <a:pt x="79154" y="13240"/>
                    <a:pt x="79369" y="13383"/>
                    <a:pt x="79583" y="13598"/>
                  </a:cubicBezTo>
                  <a:cubicBezTo>
                    <a:pt x="79655" y="13741"/>
                    <a:pt x="79726" y="13813"/>
                    <a:pt x="79870" y="13956"/>
                  </a:cubicBezTo>
                  <a:cubicBezTo>
                    <a:pt x="79927" y="13975"/>
                    <a:pt x="79979" y="13984"/>
                    <a:pt x="80028" y="13984"/>
                  </a:cubicBezTo>
                  <a:cubicBezTo>
                    <a:pt x="80161" y="13984"/>
                    <a:pt x="80266" y="13917"/>
                    <a:pt x="80371" y="13813"/>
                  </a:cubicBezTo>
                  <a:cubicBezTo>
                    <a:pt x="80371" y="13741"/>
                    <a:pt x="80442" y="13670"/>
                    <a:pt x="80514" y="13670"/>
                  </a:cubicBezTo>
                  <a:cubicBezTo>
                    <a:pt x="80514" y="13455"/>
                    <a:pt x="80442" y="13312"/>
                    <a:pt x="80299" y="13240"/>
                  </a:cubicBezTo>
                  <a:cubicBezTo>
                    <a:pt x="80299" y="13169"/>
                    <a:pt x="80299" y="13025"/>
                    <a:pt x="80227" y="12954"/>
                  </a:cubicBezTo>
                  <a:cubicBezTo>
                    <a:pt x="80156" y="12811"/>
                    <a:pt x="80013" y="12668"/>
                    <a:pt x="79941" y="12524"/>
                  </a:cubicBezTo>
                  <a:cubicBezTo>
                    <a:pt x="79798" y="12095"/>
                    <a:pt x="79512" y="11737"/>
                    <a:pt x="79225" y="11523"/>
                  </a:cubicBezTo>
                  <a:cubicBezTo>
                    <a:pt x="79163" y="11481"/>
                    <a:pt x="79100" y="11463"/>
                    <a:pt x="79040" y="11463"/>
                  </a:cubicBezTo>
                  <a:close/>
                  <a:moveTo>
                    <a:pt x="9020" y="12280"/>
                  </a:moveTo>
                  <a:cubicBezTo>
                    <a:pt x="8898" y="12280"/>
                    <a:pt x="8761" y="12331"/>
                    <a:pt x="8660" y="12381"/>
                  </a:cubicBezTo>
                  <a:cubicBezTo>
                    <a:pt x="8445" y="12596"/>
                    <a:pt x="8159" y="12739"/>
                    <a:pt x="8016" y="12954"/>
                  </a:cubicBezTo>
                  <a:cubicBezTo>
                    <a:pt x="7658" y="13240"/>
                    <a:pt x="7372" y="13526"/>
                    <a:pt x="7157" y="13956"/>
                  </a:cubicBezTo>
                  <a:cubicBezTo>
                    <a:pt x="7085" y="14099"/>
                    <a:pt x="7229" y="14385"/>
                    <a:pt x="7443" y="14385"/>
                  </a:cubicBezTo>
                  <a:cubicBezTo>
                    <a:pt x="7586" y="14385"/>
                    <a:pt x="7730" y="14314"/>
                    <a:pt x="7801" y="14314"/>
                  </a:cubicBezTo>
                  <a:lnTo>
                    <a:pt x="7944" y="14171"/>
                  </a:lnTo>
                  <a:lnTo>
                    <a:pt x="8016" y="14171"/>
                  </a:lnTo>
                  <a:lnTo>
                    <a:pt x="8159" y="14027"/>
                  </a:lnTo>
                  <a:cubicBezTo>
                    <a:pt x="8195" y="14063"/>
                    <a:pt x="8231" y="14081"/>
                    <a:pt x="8266" y="14081"/>
                  </a:cubicBezTo>
                  <a:cubicBezTo>
                    <a:pt x="8302" y="14081"/>
                    <a:pt x="8338" y="14063"/>
                    <a:pt x="8374" y="14027"/>
                  </a:cubicBezTo>
                  <a:cubicBezTo>
                    <a:pt x="8445" y="14027"/>
                    <a:pt x="8588" y="13956"/>
                    <a:pt x="8660" y="13884"/>
                  </a:cubicBezTo>
                  <a:cubicBezTo>
                    <a:pt x="8803" y="13813"/>
                    <a:pt x="8946" y="13741"/>
                    <a:pt x="9089" y="13598"/>
                  </a:cubicBezTo>
                  <a:cubicBezTo>
                    <a:pt x="9304" y="13455"/>
                    <a:pt x="9447" y="13169"/>
                    <a:pt x="9519" y="12811"/>
                  </a:cubicBezTo>
                  <a:cubicBezTo>
                    <a:pt x="9519" y="12739"/>
                    <a:pt x="9519" y="12668"/>
                    <a:pt x="9447" y="12596"/>
                  </a:cubicBezTo>
                  <a:cubicBezTo>
                    <a:pt x="9447" y="12453"/>
                    <a:pt x="9304" y="12310"/>
                    <a:pt x="9161" y="12310"/>
                  </a:cubicBezTo>
                  <a:cubicBezTo>
                    <a:pt x="9119" y="12289"/>
                    <a:pt x="9071" y="12280"/>
                    <a:pt x="9020" y="12280"/>
                  </a:cubicBezTo>
                  <a:close/>
                  <a:moveTo>
                    <a:pt x="60976" y="12149"/>
                  </a:moveTo>
                  <a:cubicBezTo>
                    <a:pt x="60797" y="12149"/>
                    <a:pt x="60618" y="12274"/>
                    <a:pt x="60618" y="12524"/>
                  </a:cubicBezTo>
                  <a:cubicBezTo>
                    <a:pt x="60618" y="12882"/>
                    <a:pt x="60618" y="13240"/>
                    <a:pt x="60689" y="13598"/>
                  </a:cubicBezTo>
                  <a:lnTo>
                    <a:pt x="60689" y="13741"/>
                  </a:lnTo>
                  <a:cubicBezTo>
                    <a:pt x="60761" y="13884"/>
                    <a:pt x="60833" y="14099"/>
                    <a:pt x="60833" y="14314"/>
                  </a:cubicBezTo>
                  <a:cubicBezTo>
                    <a:pt x="60833" y="14385"/>
                    <a:pt x="60904" y="14528"/>
                    <a:pt x="60976" y="14600"/>
                  </a:cubicBezTo>
                  <a:cubicBezTo>
                    <a:pt x="61043" y="14735"/>
                    <a:pt x="61191" y="14806"/>
                    <a:pt x="61335" y="14806"/>
                  </a:cubicBezTo>
                  <a:cubicBezTo>
                    <a:pt x="61496" y="14806"/>
                    <a:pt x="61654" y="14717"/>
                    <a:pt x="61691" y="14528"/>
                  </a:cubicBezTo>
                  <a:cubicBezTo>
                    <a:pt x="61763" y="14242"/>
                    <a:pt x="61763" y="13884"/>
                    <a:pt x="61691" y="13526"/>
                  </a:cubicBezTo>
                  <a:cubicBezTo>
                    <a:pt x="61620" y="13383"/>
                    <a:pt x="61548" y="13240"/>
                    <a:pt x="61477" y="13097"/>
                  </a:cubicBezTo>
                  <a:lnTo>
                    <a:pt x="61334" y="12954"/>
                  </a:lnTo>
                  <a:cubicBezTo>
                    <a:pt x="61334" y="12811"/>
                    <a:pt x="61334" y="12668"/>
                    <a:pt x="61334" y="12524"/>
                  </a:cubicBezTo>
                  <a:cubicBezTo>
                    <a:pt x="61334" y="12274"/>
                    <a:pt x="61155" y="12149"/>
                    <a:pt x="60976" y="12149"/>
                  </a:cubicBezTo>
                  <a:close/>
                  <a:moveTo>
                    <a:pt x="73658" y="14561"/>
                  </a:moveTo>
                  <a:cubicBezTo>
                    <a:pt x="73371" y="14561"/>
                    <a:pt x="73102" y="14783"/>
                    <a:pt x="72928" y="14958"/>
                  </a:cubicBezTo>
                  <a:cubicBezTo>
                    <a:pt x="72713" y="15244"/>
                    <a:pt x="72498" y="15530"/>
                    <a:pt x="72283" y="15817"/>
                  </a:cubicBezTo>
                  <a:cubicBezTo>
                    <a:pt x="72140" y="16031"/>
                    <a:pt x="71997" y="16461"/>
                    <a:pt x="72140" y="16675"/>
                  </a:cubicBezTo>
                  <a:cubicBezTo>
                    <a:pt x="72248" y="16836"/>
                    <a:pt x="72395" y="16917"/>
                    <a:pt x="72553" y="16917"/>
                  </a:cubicBezTo>
                  <a:cubicBezTo>
                    <a:pt x="72605" y="16917"/>
                    <a:pt x="72659" y="16908"/>
                    <a:pt x="72713" y="16890"/>
                  </a:cubicBezTo>
                  <a:cubicBezTo>
                    <a:pt x="72928" y="16819"/>
                    <a:pt x="73142" y="16675"/>
                    <a:pt x="73285" y="16461"/>
                  </a:cubicBezTo>
                  <a:cubicBezTo>
                    <a:pt x="73428" y="16318"/>
                    <a:pt x="73572" y="16103"/>
                    <a:pt x="73643" y="15960"/>
                  </a:cubicBezTo>
                  <a:cubicBezTo>
                    <a:pt x="73715" y="15817"/>
                    <a:pt x="73858" y="15602"/>
                    <a:pt x="73858" y="15530"/>
                  </a:cubicBezTo>
                  <a:cubicBezTo>
                    <a:pt x="73929" y="15459"/>
                    <a:pt x="74001" y="15316"/>
                    <a:pt x="74001" y="15244"/>
                  </a:cubicBezTo>
                  <a:cubicBezTo>
                    <a:pt x="74001" y="15172"/>
                    <a:pt x="74073" y="15101"/>
                    <a:pt x="74073" y="15029"/>
                  </a:cubicBezTo>
                  <a:cubicBezTo>
                    <a:pt x="74144" y="14886"/>
                    <a:pt x="74144" y="14743"/>
                    <a:pt x="74073" y="14672"/>
                  </a:cubicBezTo>
                  <a:cubicBezTo>
                    <a:pt x="74001" y="14672"/>
                    <a:pt x="73929" y="14600"/>
                    <a:pt x="73929" y="14600"/>
                  </a:cubicBezTo>
                  <a:lnTo>
                    <a:pt x="73858" y="14600"/>
                  </a:lnTo>
                  <a:cubicBezTo>
                    <a:pt x="73791" y="14573"/>
                    <a:pt x="73724" y="14561"/>
                    <a:pt x="73658" y="14561"/>
                  </a:cubicBezTo>
                  <a:close/>
                  <a:moveTo>
                    <a:pt x="21184" y="14672"/>
                  </a:moveTo>
                  <a:cubicBezTo>
                    <a:pt x="21113" y="14672"/>
                    <a:pt x="21041" y="14672"/>
                    <a:pt x="20970" y="14743"/>
                  </a:cubicBezTo>
                  <a:cubicBezTo>
                    <a:pt x="20944" y="14737"/>
                    <a:pt x="20919" y="14734"/>
                    <a:pt x="20894" y="14734"/>
                  </a:cubicBezTo>
                  <a:cubicBezTo>
                    <a:pt x="20634" y="14734"/>
                    <a:pt x="20384" y="15048"/>
                    <a:pt x="20254" y="15244"/>
                  </a:cubicBezTo>
                  <a:cubicBezTo>
                    <a:pt x="20182" y="15387"/>
                    <a:pt x="20111" y="15530"/>
                    <a:pt x="20039" y="15673"/>
                  </a:cubicBezTo>
                  <a:cubicBezTo>
                    <a:pt x="19968" y="15817"/>
                    <a:pt x="19968" y="15960"/>
                    <a:pt x="19968" y="16103"/>
                  </a:cubicBezTo>
                  <a:cubicBezTo>
                    <a:pt x="19968" y="16174"/>
                    <a:pt x="19968" y="16246"/>
                    <a:pt x="19968" y="16389"/>
                  </a:cubicBezTo>
                  <a:cubicBezTo>
                    <a:pt x="19896" y="16532"/>
                    <a:pt x="19824" y="16675"/>
                    <a:pt x="19753" y="16819"/>
                  </a:cubicBezTo>
                  <a:cubicBezTo>
                    <a:pt x="19681" y="16962"/>
                    <a:pt x="19824" y="17176"/>
                    <a:pt x="19968" y="17176"/>
                  </a:cubicBezTo>
                  <a:cubicBezTo>
                    <a:pt x="20021" y="17194"/>
                    <a:pt x="20070" y="17203"/>
                    <a:pt x="20115" y="17203"/>
                  </a:cubicBezTo>
                  <a:cubicBezTo>
                    <a:pt x="20249" y="17203"/>
                    <a:pt x="20343" y="17123"/>
                    <a:pt x="20397" y="16962"/>
                  </a:cubicBezTo>
                  <a:cubicBezTo>
                    <a:pt x="20427" y="16991"/>
                    <a:pt x="20469" y="17009"/>
                    <a:pt x="20513" y="17009"/>
                  </a:cubicBezTo>
                  <a:cubicBezTo>
                    <a:pt x="20575" y="17009"/>
                    <a:pt x="20641" y="16974"/>
                    <a:pt x="20683" y="16890"/>
                  </a:cubicBezTo>
                  <a:cubicBezTo>
                    <a:pt x="20755" y="16890"/>
                    <a:pt x="20755" y="16819"/>
                    <a:pt x="20755" y="16819"/>
                  </a:cubicBezTo>
                  <a:lnTo>
                    <a:pt x="20755" y="16747"/>
                  </a:lnTo>
                  <a:cubicBezTo>
                    <a:pt x="20826" y="16675"/>
                    <a:pt x="20826" y="16604"/>
                    <a:pt x="20898" y="16532"/>
                  </a:cubicBezTo>
                  <a:cubicBezTo>
                    <a:pt x="20898" y="16461"/>
                    <a:pt x="20970" y="16461"/>
                    <a:pt x="20970" y="16389"/>
                  </a:cubicBezTo>
                  <a:lnTo>
                    <a:pt x="21113" y="16174"/>
                  </a:lnTo>
                  <a:cubicBezTo>
                    <a:pt x="21399" y="15817"/>
                    <a:pt x="21542" y="15387"/>
                    <a:pt x="21470" y="14958"/>
                  </a:cubicBezTo>
                  <a:cubicBezTo>
                    <a:pt x="21470" y="14815"/>
                    <a:pt x="21327" y="14672"/>
                    <a:pt x="21184" y="14672"/>
                  </a:cubicBezTo>
                  <a:close/>
                  <a:moveTo>
                    <a:pt x="88014" y="14782"/>
                  </a:moveTo>
                  <a:cubicBezTo>
                    <a:pt x="87973" y="14782"/>
                    <a:pt x="87930" y="14792"/>
                    <a:pt x="87885" y="14815"/>
                  </a:cubicBezTo>
                  <a:cubicBezTo>
                    <a:pt x="87527" y="14886"/>
                    <a:pt x="87527" y="15244"/>
                    <a:pt x="87527" y="15530"/>
                  </a:cubicBezTo>
                  <a:cubicBezTo>
                    <a:pt x="87527" y="15888"/>
                    <a:pt x="87527" y="16246"/>
                    <a:pt x="87599" y="16604"/>
                  </a:cubicBezTo>
                  <a:cubicBezTo>
                    <a:pt x="87670" y="16747"/>
                    <a:pt x="87670" y="16890"/>
                    <a:pt x="87742" y="17033"/>
                  </a:cubicBezTo>
                  <a:cubicBezTo>
                    <a:pt x="87742" y="17176"/>
                    <a:pt x="87814" y="17320"/>
                    <a:pt x="87885" y="17391"/>
                  </a:cubicBezTo>
                  <a:cubicBezTo>
                    <a:pt x="87957" y="17534"/>
                    <a:pt x="88064" y="17606"/>
                    <a:pt x="88171" y="17606"/>
                  </a:cubicBezTo>
                  <a:cubicBezTo>
                    <a:pt x="88279" y="17606"/>
                    <a:pt x="88386" y="17534"/>
                    <a:pt x="88458" y="17391"/>
                  </a:cubicBezTo>
                  <a:lnTo>
                    <a:pt x="88529" y="17391"/>
                  </a:lnTo>
                  <a:cubicBezTo>
                    <a:pt x="88601" y="17391"/>
                    <a:pt x="88601" y="17320"/>
                    <a:pt x="88672" y="17176"/>
                  </a:cubicBezTo>
                  <a:cubicBezTo>
                    <a:pt x="88672" y="17105"/>
                    <a:pt x="88672" y="17105"/>
                    <a:pt x="88672" y="17033"/>
                  </a:cubicBezTo>
                  <a:lnTo>
                    <a:pt x="88672" y="16675"/>
                  </a:lnTo>
                  <a:cubicBezTo>
                    <a:pt x="88672" y="16461"/>
                    <a:pt x="88672" y="16246"/>
                    <a:pt x="88672" y="16031"/>
                  </a:cubicBezTo>
                  <a:cubicBezTo>
                    <a:pt x="88601" y="15745"/>
                    <a:pt x="88601" y="15530"/>
                    <a:pt x="88458" y="15316"/>
                  </a:cubicBezTo>
                  <a:cubicBezTo>
                    <a:pt x="88397" y="15074"/>
                    <a:pt x="88235" y="14782"/>
                    <a:pt x="88014" y="14782"/>
                  </a:cubicBezTo>
                  <a:close/>
                  <a:moveTo>
                    <a:pt x="95284" y="17290"/>
                  </a:moveTo>
                  <a:cubicBezTo>
                    <a:pt x="95137" y="17290"/>
                    <a:pt x="95000" y="17340"/>
                    <a:pt x="94899" y="17391"/>
                  </a:cubicBezTo>
                  <a:cubicBezTo>
                    <a:pt x="94684" y="17463"/>
                    <a:pt x="94541" y="17606"/>
                    <a:pt x="94398" y="17749"/>
                  </a:cubicBezTo>
                  <a:cubicBezTo>
                    <a:pt x="94326" y="17749"/>
                    <a:pt x="94255" y="17820"/>
                    <a:pt x="94183" y="17892"/>
                  </a:cubicBezTo>
                  <a:cubicBezTo>
                    <a:pt x="94040" y="18178"/>
                    <a:pt x="94111" y="18465"/>
                    <a:pt x="94398" y="18679"/>
                  </a:cubicBezTo>
                  <a:cubicBezTo>
                    <a:pt x="94612" y="18751"/>
                    <a:pt x="94827" y="18751"/>
                    <a:pt x="95042" y="18751"/>
                  </a:cubicBezTo>
                  <a:lnTo>
                    <a:pt x="96473" y="18751"/>
                  </a:lnTo>
                  <a:cubicBezTo>
                    <a:pt x="96688" y="18751"/>
                    <a:pt x="96831" y="18679"/>
                    <a:pt x="97046" y="18608"/>
                  </a:cubicBezTo>
                  <a:cubicBezTo>
                    <a:pt x="97189" y="18536"/>
                    <a:pt x="97260" y="18393"/>
                    <a:pt x="97260" y="18178"/>
                  </a:cubicBezTo>
                  <a:cubicBezTo>
                    <a:pt x="97260" y="18035"/>
                    <a:pt x="97117" y="17820"/>
                    <a:pt x="96974" y="17749"/>
                  </a:cubicBezTo>
                  <a:cubicBezTo>
                    <a:pt x="96759" y="17606"/>
                    <a:pt x="96473" y="17534"/>
                    <a:pt x="96259" y="17534"/>
                  </a:cubicBezTo>
                  <a:cubicBezTo>
                    <a:pt x="95972" y="17391"/>
                    <a:pt x="95758" y="17320"/>
                    <a:pt x="95471" y="17320"/>
                  </a:cubicBezTo>
                  <a:cubicBezTo>
                    <a:pt x="95408" y="17299"/>
                    <a:pt x="95345" y="17290"/>
                    <a:pt x="95284" y="17290"/>
                  </a:cubicBezTo>
                  <a:close/>
                  <a:moveTo>
                    <a:pt x="20809" y="18077"/>
                  </a:moveTo>
                  <a:cubicBezTo>
                    <a:pt x="20767" y="18077"/>
                    <a:pt x="20725" y="18086"/>
                    <a:pt x="20683" y="18107"/>
                  </a:cubicBezTo>
                  <a:lnTo>
                    <a:pt x="20469" y="18107"/>
                  </a:lnTo>
                  <a:cubicBezTo>
                    <a:pt x="20325" y="18178"/>
                    <a:pt x="20182" y="18250"/>
                    <a:pt x="20182" y="18465"/>
                  </a:cubicBezTo>
                  <a:cubicBezTo>
                    <a:pt x="20111" y="18822"/>
                    <a:pt x="20325" y="19252"/>
                    <a:pt x="20755" y="19395"/>
                  </a:cubicBezTo>
                  <a:cubicBezTo>
                    <a:pt x="21017" y="19500"/>
                    <a:pt x="21279" y="19566"/>
                    <a:pt x="21569" y="19566"/>
                  </a:cubicBezTo>
                  <a:cubicBezTo>
                    <a:pt x="21675" y="19566"/>
                    <a:pt x="21785" y="19557"/>
                    <a:pt x="21900" y="19538"/>
                  </a:cubicBezTo>
                  <a:cubicBezTo>
                    <a:pt x="22043" y="19467"/>
                    <a:pt x="22258" y="19395"/>
                    <a:pt x="22329" y="19252"/>
                  </a:cubicBezTo>
                  <a:cubicBezTo>
                    <a:pt x="22401" y="18966"/>
                    <a:pt x="22329" y="18679"/>
                    <a:pt x="22043" y="18608"/>
                  </a:cubicBezTo>
                  <a:cubicBezTo>
                    <a:pt x="21900" y="18536"/>
                    <a:pt x="21757" y="18465"/>
                    <a:pt x="21614" y="18465"/>
                  </a:cubicBezTo>
                  <a:cubicBezTo>
                    <a:pt x="21470" y="18321"/>
                    <a:pt x="21256" y="18250"/>
                    <a:pt x="21113" y="18178"/>
                  </a:cubicBezTo>
                  <a:cubicBezTo>
                    <a:pt x="21011" y="18128"/>
                    <a:pt x="20910" y="18077"/>
                    <a:pt x="20809" y="18077"/>
                  </a:cubicBezTo>
                  <a:close/>
                  <a:moveTo>
                    <a:pt x="88734" y="22374"/>
                  </a:moveTo>
                  <a:cubicBezTo>
                    <a:pt x="88502" y="22374"/>
                    <a:pt x="88261" y="22455"/>
                    <a:pt x="88100" y="22616"/>
                  </a:cubicBezTo>
                  <a:cubicBezTo>
                    <a:pt x="87885" y="22759"/>
                    <a:pt x="87814" y="22902"/>
                    <a:pt x="87527" y="23188"/>
                  </a:cubicBezTo>
                  <a:cubicBezTo>
                    <a:pt x="87313" y="23403"/>
                    <a:pt x="87026" y="23761"/>
                    <a:pt x="86812" y="24047"/>
                  </a:cubicBezTo>
                  <a:cubicBezTo>
                    <a:pt x="86597" y="24262"/>
                    <a:pt x="86239" y="24476"/>
                    <a:pt x="86382" y="24906"/>
                  </a:cubicBezTo>
                  <a:cubicBezTo>
                    <a:pt x="86382" y="25154"/>
                    <a:pt x="86598" y="25349"/>
                    <a:pt x="86842" y="25349"/>
                  </a:cubicBezTo>
                  <a:cubicBezTo>
                    <a:pt x="86879" y="25349"/>
                    <a:pt x="86917" y="25345"/>
                    <a:pt x="86955" y="25335"/>
                  </a:cubicBezTo>
                  <a:cubicBezTo>
                    <a:pt x="87026" y="25335"/>
                    <a:pt x="87169" y="25335"/>
                    <a:pt x="87169" y="25264"/>
                  </a:cubicBezTo>
                  <a:cubicBezTo>
                    <a:pt x="87384" y="25192"/>
                    <a:pt x="87527" y="25049"/>
                    <a:pt x="87670" y="24906"/>
                  </a:cubicBezTo>
                  <a:cubicBezTo>
                    <a:pt x="88028" y="24691"/>
                    <a:pt x="88315" y="24333"/>
                    <a:pt x="88601" y="23975"/>
                  </a:cubicBezTo>
                  <a:cubicBezTo>
                    <a:pt x="88672" y="23832"/>
                    <a:pt x="88815" y="23617"/>
                    <a:pt x="88815" y="23403"/>
                  </a:cubicBezTo>
                  <a:cubicBezTo>
                    <a:pt x="88887" y="23260"/>
                    <a:pt x="88887" y="23188"/>
                    <a:pt x="88815" y="23045"/>
                  </a:cubicBezTo>
                  <a:lnTo>
                    <a:pt x="88887" y="23045"/>
                  </a:lnTo>
                  <a:cubicBezTo>
                    <a:pt x="89030" y="23045"/>
                    <a:pt x="89173" y="22902"/>
                    <a:pt x="89245" y="22759"/>
                  </a:cubicBezTo>
                  <a:cubicBezTo>
                    <a:pt x="89245" y="22616"/>
                    <a:pt x="89173" y="22472"/>
                    <a:pt x="88959" y="22401"/>
                  </a:cubicBezTo>
                  <a:cubicBezTo>
                    <a:pt x="88887" y="22383"/>
                    <a:pt x="88811" y="22374"/>
                    <a:pt x="88734" y="22374"/>
                  </a:cubicBezTo>
                  <a:close/>
                  <a:moveTo>
                    <a:pt x="95328" y="24619"/>
                  </a:moveTo>
                  <a:cubicBezTo>
                    <a:pt x="94970" y="24691"/>
                    <a:pt x="94612" y="24763"/>
                    <a:pt x="94255" y="24834"/>
                  </a:cubicBezTo>
                  <a:cubicBezTo>
                    <a:pt x="93897" y="24906"/>
                    <a:pt x="93611" y="25049"/>
                    <a:pt x="93324" y="25192"/>
                  </a:cubicBezTo>
                  <a:cubicBezTo>
                    <a:pt x="93038" y="25335"/>
                    <a:pt x="92895" y="25765"/>
                    <a:pt x="92966" y="26051"/>
                  </a:cubicBezTo>
                  <a:cubicBezTo>
                    <a:pt x="93110" y="26337"/>
                    <a:pt x="93467" y="26409"/>
                    <a:pt x="93754" y="26409"/>
                  </a:cubicBezTo>
                  <a:cubicBezTo>
                    <a:pt x="93861" y="26444"/>
                    <a:pt x="93986" y="26462"/>
                    <a:pt x="94111" y="26462"/>
                  </a:cubicBezTo>
                  <a:cubicBezTo>
                    <a:pt x="94237" y="26462"/>
                    <a:pt x="94362" y="26444"/>
                    <a:pt x="94469" y="26409"/>
                  </a:cubicBezTo>
                  <a:cubicBezTo>
                    <a:pt x="94756" y="26409"/>
                    <a:pt x="95113" y="26265"/>
                    <a:pt x="95400" y="26194"/>
                  </a:cubicBezTo>
                  <a:cubicBezTo>
                    <a:pt x="95686" y="26051"/>
                    <a:pt x="95901" y="25908"/>
                    <a:pt x="96115" y="25693"/>
                  </a:cubicBezTo>
                  <a:cubicBezTo>
                    <a:pt x="96330" y="25550"/>
                    <a:pt x="96473" y="25192"/>
                    <a:pt x="96402" y="24906"/>
                  </a:cubicBezTo>
                  <a:cubicBezTo>
                    <a:pt x="96330" y="24763"/>
                    <a:pt x="96259" y="24691"/>
                    <a:pt x="96115" y="24619"/>
                  </a:cubicBezTo>
                  <a:close/>
                  <a:moveTo>
                    <a:pt x="30016" y="27384"/>
                  </a:moveTo>
                  <a:cubicBezTo>
                    <a:pt x="29956" y="27384"/>
                    <a:pt x="29898" y="27393"/>
                    <a:pt x="29844" y="27411"/>
                  </a:cubicBezTo>
                  <a:cubicBezTo>
                    <a:pt x="29629" y="27411"/>
                    <a:pt x="29343" y="27482"/>
                    <a:pt x="29128" y="27554"/>
                  </a:cubicBezTo>
                  <a:cubicBezTo>
                    <a:pt x="28985" y="27554"/>
                    <a:pt x="28770" y="27625"/>
                    <a:pt x="28556" y="27625"/>
                  </a:cubicBezTo>
                  <a:cubicBezTo>
                    <a:pt x="28341" y="27697"/>
                    <a:pt x="28126" y="27768"/>
                    <a:pt x="27912" y="27912"/>
                  </a:cubicBezTo>
                  <a:cubicBezTo>
                    <a:pt x="27840" y="27912"/>
                    <a:pt x="27768" y="27983"/>
                    <a:pt x="27697" y="28055"/>
                  </a:cubicBezTo>
                  <a:lnTo>
                    <a:pt x="27554" y="28055"/>
                  </a:lnTo>
                  <a:cubicBezTo>
                    <a:pt x="27527" y="28042"/>
                    <a:pt x="27499" y="28036"/>
                    <a:pt x="27470" y="28036"/>
                  </a:cubicBezTo>
                  <a:cubicBezTo>
                    <a:pt x="27341" y="28036"/>
                    <a:pt x="27209" y="28153"/>
                    <a:pt x="27267" y="28269"/>
                  </a:cubicBezTo>
                  <a:cubicBezTo>
                    <a:pt x="27339" y="28484"/>
                    <a:pt x="27482" y="28627"/>
                    <a:pt x="27697" y="28699"/>
                  </a:cubicBezTo>
                  <a:cubicBezTo>
                    <a:pt x="27896" y="28898"/>
                    <a:pt x="28161" y="28942"/>
                    <a:pt x="28418" y="28942"/>
                  </a:cubicBezTo>
                  <a:cubicBezTo>
                    <a:pt x="28625" y="28942"/>
                    <a:pt x="28826" y="28913"/>
                    <a:pt x="28985" y="28913"/>
                  </a:cubicBezTo>
                  <a:cubicBezTo>
                    <a:pt x="29414" y="28913"/>
                    <a:pt x="29844" y="28842"/>
                    <a:pt x="30202" y="28770"/>
                  </a:cubicBezTo>
                  <a:cubicBezTo>
                    <a:pt x="30488" y="28699"/>
                    <a:pt x="30631" y="28556"/>
                    <a:pt x="30774" y="28341"/>
                  </a:cubicBezTo>
                  <a:cubicBezTo>
                    <a:pt x="30774" y="28269"/>
                    <a:pt x="30774" y="28198"/>
                    <a:pt x="30774" y="28126"/>
                  </a:cubicBezTo>
                  <a:cubicBezTo>
                    <a:pt x="30774" y="27912"/>
                    <a:pt x="30703" y="27697"/>
                    <a:pt x="30560" y="27625"/>
                  </a:cubicBezTo>
                  <a:cubicBezTo>
                    <a:pt x="30399" y="27464"/>
                    <a:pt x="30197" y="27384"/>
                    <a:pt x="30016" y="27384"/>
                  </a:cubicBezTo>
                  <a:close/>
                  <a:moveTo>
                    <a:pt x="44515" y="28198"/>
                  </a:moveTo>
                  <a:cubicBezTo>
                    <a:pt x="44372" y="28198"/>
                    <a:pt x="44229" y="28341"/>
                    <a:pt x="44229" y="28556"/>
                  </a:cubicBezTo>
                  <a:cubicBezTo>
                    <a:pt x="44229" y="28699"/>
                    <a:pt x="44229" y="28842"/>
                    <a:pt x="44229" y="28985"/>
                  </a:cubicBezTo>
                  <a:cubicBezTo>
                    <a:pt x="44229" y="29057"/>
                    <a:pt x="44229" y="29128"/>
                    <a:pt x="44229" y="29128"/>
                  </a:cubicBezTo>
                  <a:lnTo>
                    <a:pt x="44229" y="29343"/>
                  </a:lnTo>
                  <a:lnTo>
                    <a:pt x="44229" y="30273"/>
                  </a:lnTo>
                  <a:cubicBezTo>
                    <a:pt x="44229" y="30488"/>
                    <a:pt x="44301" y="30774"/>
                    <a:pt x="44372" y="31061"/>
                  </a:cubicBezTo>
                  <a:cubicBezTo>
                    <a:pt x="44489" y="31294"/>
                    <a:pt x="44701" y="31528"/>
                    <a:pt x="44970" y="31528"/>
                  </a:cubicBezTo>
                  <a:cubicBezTo>
                    <a:pt x="45030" y="31528"/>
                    <a:pt x="45094" y="31516"/>
                    <a:pt x="45159" y="31490"/>
                  </a:cubicBezTo>
                  <a:lnTo>
                    <a:pt x="45159" y="31561"/>
                  </a:lnTo>
                  <a:cubicBezTo>
                    <a:pt x="45374" y="31347"/>
                    <a:pt x="45374" y="30989"/>
                    <a:pt x="45374" y="30703"/>
                  </a:cubicBezTo>
                  <a:cubicBezTo>
                    <a:pt x="45302" y="30416"/>
                    <a:pt x="45302" y="30130"/>
                    <a:pt x="45231" y="29915"/>
                  </a:cubicBezTo>
                  <a:lnTo>
                    <a:pt x="45231" y="29772"/>
                  </a:lnTo>
                  <a:cubicBezTo>
                    <a:pt x="45159" y="29558"/>
                    <a:pt x="45088" y="29343"/>
                    <a:pt x="44945" y="29128"/>
                  </a:cubicBezTo>
                  <a:cubicBezTo>
                    <a:pt x="44873" y="28913"/>
                    <a:pt x="44801" y="28699"/>
                    <a:pt x="44801" y="28556"/>
                  </a:cubicBezTo>
                  <a:cubicBezTo>
                    <a:pt x="44801" y="28341"/>
                    <a:pt x="44658" y="28198"/>
                    <a:pt x="44515" y="28198"/>
                  </a:cubicBezTo>
                  <a:close/>
                  <a:moveTo>
                    <a:pt x="859" y="28842"/>
                  </a:moveTo>
                  <a:cubicBezTo>
                    <a:pt x="501" y="28913"/>
                    <a:pt x="358" y="29271"/>
                    <a:pt x="287" y="29558"/>
                  </a:cubicBezTo>
                  <a:cubicBezTo>
                    <a:pt x="215" y="29629"/>
                    <a:pt x="215" y="29701"/>
                    <a:pt x="143" y="29772"/>
                  </a:cubicBezTo>
                  <a:cubicBezTo>
                    <a:pt x="72" y="29987"/>
                    <a:pt x="72" y="30202"/>
                    <a:pt x="72" y="30345"/>
                  </a:cubicBezTo>
                  <a:cubicBezTo>
                    <a:pt x="0" y="30631"/>
                    <a:pt x="0" y="30917"/>
                    <a:pt x="72" y="31132"/>
                  </a:cubicBezTo>
                  <a:cubicBezTo>
                    <a:pt x="72" y="31275"/>
                    <a:pt x="72" y="31418"/>
                    <a:pt x="72" y="31490"/>
                  </a:cubicBezTo>
                  <a:cubicBezTo>
                    <a:pt x="104" y="31651"/>
                    <a:pt x="223" y="31725"/>
                    <a:pt x="345" y="31725"/>
                  </a:cubicBezTo>
                  <a:cubicBezTo>
                    <a:pt x="493" y="31725"/>
                    <a:pt x="644" y="31615"/>
                    <a:pt x="644" y="31418"/>
                  </a:cubicBezTo>
                  <a:cubicBezTo>
                    <a:pt x="787" y="31347"/>
                    <a:pt x="859" y="31204"/>
                    <a:pt x="931" y="31061"/>
                  </a:cubicBezTo>
                  <a:cubicBezTo>
                    <a:pt x="1002" y="30846"/>
                    <a:pt x="1074" y="30560"/>
                    <a:pt x="1074" y="30273"/>
                  </a:cubicBezTo>
                  <a:cubicBezTo>
                    <a:pt x="1217" y="29915"/>
                    <a:pt x="1288" y="29486"/>
                    <a:pt x="1217" y="29057"/>
                  </a:cubicBezTo>
                  <a:cubicBezTo>
                    <a:pt x="1145" y="28913"/>
                    <a:pt x="1002" y="28842"/>
                    <a:pt x="859" y="28842"/>
                  </a:cubicBezTo>
                  <a:close/>
                  <a:moveTo>
                    <a:pt x="2434" y="30917"/>
                  </a:moveTo>
                  <a:cubicBezTo>
                    <a:pt x="2076" y="30917"/>
                    <a:pt x="1789" y="30989"/>
                    <a:pt x="1432" y="31061"/>
                  </a:cubicBezTo>
                  <a:cubicBezTo>
                    <a:pt x="1217" y="31204"/>
                    <a:pt x="1002" y="31347"/>
                    <a:pt x="787" y="31561"/>
                  </a:cubicBezTo>
                  <a:lnTo>
                    <a:pt x="716" y="31561"/>
                  </a:lnTo>
                  <a:cubicBezTo>
                    <a:pt x="573" y="31561"/>
                    <a:pt x="573" y="31705"/>
                    <a:pt x="644" y="31848"/>
                  </a:cubicBezTo>
                  <a:cubicBezTo>
                    <a:pt x="644" y="31919"/>
                    <a:pt x="644" y="31991"/>
                    <a:pt x="644" y="32062"/>
                  </a:cubicBezTo>
                  <a:cubicBezTo>
                    <a:pt x="716" y="32206"/>
                    <a:pt x="787" y="32277"/>
                    <a:pt x="931" y="32277"/>
                  </a:cubicBezTo>
                  <a:cubicBezTo>
                    <a:pt x="1288" y="32277"/>
                    <a:pt x="1646" y="32134"/>
                    <a:pt x="1933" y="31919"/>
                  </a:cubicBezTo>
                  <a:lnTo>
                    <a:pt x="2219" y="31776"/>
                  </a:lnTo>
                  <a:cubicBezTo>
                    <a:pt x="2362" y="31705"/>
                    <a:pt x="2434" y="31561"/>
                    <a:pt x="2505" y="31490"/>
                  </a:cubicBezTo>
                  <a:cubicBezTo>
                    <a:pt x="2648" y="31418"/>
                    <a:pt x="2720" y="31275"/>
                    <a:pt x="2720" y="31204"/>
                  </a:cubicBezTo>
                  <a:cubicBezTo>
                    <a:pt x="2648" y="30989"/>
                    <a:pt x="2577" y="30917"/>
                    <a:pt x="2434" y="30917"/>
                  </a:cubicBezTo>
                  <a:close/>
                  <a:moveTo>
                    <a:pt x="70682" y="33918"/>
                  </a:moveTo>
                  <a:cubicBezTo>
                    <a:pt x="70571" y="33918"/>
                    <a:pt x="70461" y="33940"/>
                    <a:pt x="70351" y="33995"/>
                  </a:cubicBezTo>
                  <a:cubicBezTo>
                    <a:pt x="70280" y="33995"/>
                    <a:pt x="70136" y="34066"/>
                    <a:pt x="70136" y="34209"/>
                  </a:cubicBezTo>
                  <a:cubicBezTo>
                    <a:pt x="70065" y="34281"/>
                    <a:pt x="70065" y="34424"/>
                    <a:pt x="70136" y="34496"/>
                  </a:cubicBezTo>
                  <a:cubicBezTo>
                    <a:pt x="70136" y="34567"/>
                    <a:pt x="70136" y="34639"/>
                    <a:pt x="70136" y="34710"/>
                  </a:cubicBezTo>
                  <a:cubicBezTo>
                    <a:pt x="70208" y="34997"/>
                    <a:pt x="70423" y="35140"/>
                    <a:pt x="70637" y="35283"/>
                  </a:cubicBezTo>
                  <a:cubicBezTo>
                    <a:pt x="70959" y="35444"/>
                    <a:pt x="71303" y="35537"/>
                    <a:pt x="71644" y="35537"/>
                  </a:cubicBezTo>
                  <a:cubicBezTo>
                    <a:pt x="71911" y="35537"/>
                    <a:pt x="72176" y="35480"/>
                    <a:pt x="72427" y="35355"/>
                  </a:cubicBezTo>
                  <a:cubicBezTo>
                    <a:pt x="72641" y="35283"/>
                    <a:pt x="72713" y="35140"/>
                    <a:pt x="72713" y="34925"/>
                  </a:cubicBezTo>
                  <a:cubicBezTo>
                    <a:pt x="72641" y="34854"/>
                    <a:pt x="72641" y="34854"/>
                    <a:pt x="72641" y="34854"/>
                  </a:cubicBezTo>
                  <a:cubicBezTo>
                    <a:pt x="72570" y="34782"/>
                    <a:pt x="72570" y="34710"/>
                    <a:pt x="72498" y="34639"/>
                  </a:cubicBezTo>
                  <a:cubicBezTo>
                    <a:pt x="72427" y="34496"/>
                    <a:pt x="72283" y="34424"/>
                    <a:pt x="72140" y="34353"/>
                  </a:cubicBezTo>
                  <a:cubicBezTo>
                    <a:pt x="71997" y="34281"/>
                    <a:pt x="71782" y="34281"/>
                    <a:pt x="71639" y="34209"/>
                  </a:cubicBezTo>
                  <a:cubicBezTo>
                    <a:pt x="71320" y="34103"/>
                    <a:pt x="71001" y="33918"/>
                    <a:pt x="70682" y="33918"/>
                  </a:cubicBezTo>
                  <a:close/>
                  <a:moveTo>
                    <a:pt x="53747" y="34281"/>
                  </a:moveTo>
                  <a:cubicBezTo>
                    <a:pt x="53390" y="34353"/>
                    <a:pt x="52960" y="34496"/>
                    <a:pt x="52674" y="34782"/>
                  </a:cubicBezTo>
                  <a:cubicBezTo>
                    <a:pt x="52388" y="34854"/>
                    <a:pt x="52101" y="35068"/>
                    <a:pt x="51887" y="35283"/>
                  </a:cubicBezTo>
                  <a:cubicBezTo>
                    <a:pt x="51744" y="35426"/>
                    <a:pt x="51672" y="35641"/>
                    <a:pt x="51672" y="35856"/>
                  </a:cubicBezTo>
                  <a:cubicBezTo>
                    <a:pt x="51672" y="36070"/>
                    <a:pt x="51815" y="36357"/>
                    <a:pt x="52030" y="36428"/>
                  </a:cubicBezTo>
                  <a:cubicBezTo>
                    <a:pt x="52119" y="36446"/>
                    <a:pt x="52204" y="36455"/>
                    <a:pt x="52286" y="36455"/>
                  </a:cubicBezTo>
                  <a:cubicBezTo>
                    <a:pt x="52531" y="36455"/>
                    <a:pt x="52745" y="36374"/>
                    <a:pt x="52960" y="36213"/>
                  </a:cubicBezTo>
                  <a:lnTo>
                    <a:pt x="53032" y="36213"/>
                  </a:lnTo>
                  <a:cubicBezTo>
                    <a:pt x="53246" y="36142"/>
                    <a:pt x="53461" y="36070"/>
                    <a:pt x="53676" y="35927"/>
                  </a:cubicBezTo>
                  <a:cubicBezTo>
                    <a:pt x="53819" y="35784"/>
                    <a:pt x="53962" y="35784"/>
                    <a:pt x="54248" y="35641"/>
                  </a:cubicBezTo>
                  <a:cubicBezTo>
                    <a:pt x="54535" y="35498"/>
                    <a:pt x="54821" y="35211"/>
                    <a:pt x="54749" y="34854"/>
                  </a:cubicBezTo>
                  <a:cubicBezTo>
                    <a:pt x="54678" y="34639"/>
                    <a:pt x="54535" y="34424"/>
                    <a:pt x="54320" y="34353"/>
                  </a:cubicBezTo>
                  <a:cubicBezTo>
                    <a:pt x="54105" y="34281"/>
                    <a:pt x="53962" y="34281"/>
                    <a:pt x="53747" y="34281"/>
                  </a:cubicBezTo>
                  <a:close/>
                  <a:moveTo>
                    <a:pt x="33064" y="34281"/>
                  </a:moveTo>
                  <a:cubicBezTo>
                    <a:pt x="32921" y="34353"/>
                    <a:pt x="32850" y="34424"/>
                    <a:pt x="32850" y="34567"/>
                  </a:cubicBezTo>
                  <a:cubicBezTo>
                    <a:pt x="32778" y="34567"/>
                    <a:pt x="32707" y="34567"/>
                    <a:pt x="32635" y="34639"/>
                  </a:cubicBezTo>
                  <a:cubicBezTo>
                    <a:pt x="32563" y="34710"/>
                    <a:pt x="32563" y="34782"/>
                    <a:pt x="32635" y="34854"/>
                  </a:cubicBezTo>
                  <a:lnTo>
                    <a:pt x="32635" y="34997"/>
                  </a:lnTo>
                  <a:cubicBezTo>
                    <a:pt x="32635" y="35140"/>
                    <a:pt x="32707" y="35211"/>
                    <a:pt x="32707" y="35283"/>
                  </a:cubicBezTo>
                  <a:cubicBezTo>
                    <a:pt x="32850" y="35426"/>
                    <a:pt x="32921" y="35498"/>
                    <a:pt x="33064" y="35641"/>
                  </a:cubicBezTo>
                  <a:lnTo>
                    <a:pt x="33136" y="35641"/>
                  </a:lnTo>
                  <a:cubicBezTo>
                    <a:pt x="33136" y="35712"/>
                    <a:pt x="33208" y="35784"/>
                    <a:pt x="33279" y="35927"/>
                  </a:cubicBezTo>
                  <a:cubicBezTo>
                    <a:pt x="33422" y="36070"/>
                    <a:pt x="33565" y="36142"/>
                    <a:pt x="33780" y="36213"/>
                  </a:cubicBezTo>
                  <a:lnTo>
                    <a:pt x="33780" y="36285"/>
                  </a:lnTo>
                  <a:lnTo>
                    <a:pt x="33995" y="36285"/>
                  </a:lnTo>
                  <a:cubicBezTo>
                    <a:pt x="34066" y="36428"/>
                    <a:pt x="34138" y="36571"/>
                    <a:pt x="34209" y="36714"/>
                  </a:cubicBezTo>
                  <a:cubicBezTo>
                    <a:pt x="34251" y="36798"/>
                    <a:pt x="34342" y="36833"/>
                    <a:pt x="34439" y="36833"/>
                  </a:cubicBezTo>
                  <a:cubicBezTo>
                    <a:pt x="34508" y="36833"/>
                    <a:pt x="34580" y="36816"/>
                    <a:pt x="34639" y="36786"/>
                  </a:cubicBezTo>
                  <a:cubicBezTo>
                    <a:pt x="34710" y="36786"/>
                    <a:pt x="34710" y="36714"/>
                    <a:pt x="34782" y="36571"/>
                  </a:cubicBezTo>
                  <a:cubicBezTo>
                    <a:pt x="34925" y="36571"/>
                    <a:pt x="35068" y="36357"/>
                    <a:pt x="34997" y="36142"/>
                  </a:cubicBezTo>
                  <a:cubicBezTo>
                    <a:pt x="34925" y="35927"/>
                    <a:pt x="34782" y="35712"/>
                    <a:pt x="34567" y="35569"/>
                  </a:cubicBezTo>
                  <a:lnTo>
                    <a:pt x="34496" y="35498"/>
                  </a:lnTo>
                  <a:cubicBezTo>
                    <a:pt x="34424" y="35426"/>
                    <a:pt x="34353" y="35426"/>
                    <a:pt x="34353" y="35355"/>
                  </a:cubicBezTo>
                  <a:cubicBezTo>
                    <a:pt x="34209" y="35283"/>
                    <a:pt x="34138" y="35140"/>
                    <a:pt x="33995" y="35068"/>
                  </a:cubicBezTo>
                  <a:lnTo>
                    <a:pt x="33923" y="34854"/>
                  </a:lnTo>
                  <a:cubicBezTo>
                    <a:pt x="33852" y="34782"/>
                    <a:pt x="33780" y="34710"/>
                    <a:pt x="33780" y="34639"/>
                  </a:cubicBezTo>
                  <a:cubicBezTo>
                    <a:pt x="33780" y="34567"/>
                    <a:pt x="33709" y="34496"/>
                    <a:pt x="33709" y="34496"/>
                  </a:cubicBezTo>
                  <a:lnTo>
                    <a:pt x="33565" y="34496"/>
                  </a:lnTo>
                  <a:cubicBezTo>
                    <a:pt x="33422" y="34353"/>
                    <a:pt x="33279" y="34281"/>
                    <a:pt x="33064" y="34281"/>
                  </a:cubicBezTo>
                  <a:close/>
                  <a:moveTo>
                    <a:pt x="105922" y="33466"/>
                  </a:moveTo>
                  <a:cubicBezTo>
                    <a:pt x="105849" y="33466"/>
                    <a:pt x="105770" y="33501"/>
                    <a:pt x="105705" y="33565"/>
                  </a:cubicBezTo>
                  <a:cubicBezTo>
                    <a:pt x="105491" y="33709"/>
                    <a:pt x="105419" y="33923"/>
                    <a:pt x="105491" y="34209"/>
                  </a:cubicBezTo>
                  <a:cubicBezTo>
                    <a:pt x="105491" y="34281"/>
                    <a:pt x="105491" y="34353"/>
                    <a:pt x="105491" y="34424"/>
                  </a:cubicBezTo>
                  <a:lnTo>
                    <a:pt x="105491" y="34496"/>
                  </a:lnTo>
                  <a:cubicBezTo>
                    <a:pt x="105419" y="34782"/>
                    <a:pt x="105419" y="35068"/>
                    <a:pt x="105562" y="35283"/>
                  </a:cubicBezTo>
                  <a:cubicBezTo>
                    <a:pt x="105634" y="35426"/>
                    <a:pt x="105634" y="35641"/>
                    <a:pt x="105634" y="35856"/>
                  </a:cubicBezTo>
                  <a:cubicBezTo>
                    <a:pt x="105777" y="36142"/>
                    <a:pt x="105849" y="36500"/>
                    <a:pt x="106063" y="36786"/>
                  </a:cubicBezTo>
                  <a:cubicBezTo>
                    <a:pt x="106278" y="37144"/>
                    <a:pt x="106421" y="37430"/>
                    <a:pt x="106636" y="37716"/>
                  </a:cubicBezTo>
                  <a:cubicBezTo>
                    <a:pt x="106707" y="37931"/>
                    <a:pt x="106922" y="38003"/>
                    <a:pt x="107137" y="38003"/>
                  </a:cubicBezTo>
                  <a:cubicBezTo>
                    <a:pt x="107423" y="37931"/>
                    <a:pt x="107566" y="37788"/>
                    <a:pt x="107638" y="37573"/>
                  </a:cubicBezTo>
                  <a:lnTo>
                    <a:pt x="107638" y="37645"/>
                  </a:lnTo>
                  <a:cubicBezTo>
                    <a:pt x="107709" y="37072"/>
                    <a:pt x="107709" y="36500"/>
                    <a:pt x="107638" y="35927"/>
                  </a:cubicBezTo>
                  <a:cubicBezTo>
                    <a:pt x="107566" y="35426"/>
                    <a:pt x="107280" y="34925"/>
                    <a:pt x="106850" y="34567"/>
                  </a:cubicBezTo>
                  <a:cubicBezTo>
                    <a:pt x="106779" y="34496"/>
                    <a:pt x="106636" y="34424"/>
                    <a:pt x="106493" y="34353"/>
                  </a:cubicBezTo>
                  <a:cubicBezTo>
                    <a:pt x="106493" y="34281"/>
                    <a:pt x="106421" y="34138"/>
                    <a:pt x="106421" y="34066"/>
                  </a:cubicBezTo>
                  <a:cubicBezTo>
                    <a:pt x="106350" y="33995"/>
                    <a:pt x="106350" y="33923"/>
                    <a:pt x="106350" y="33852"/>
                  </a:cubicBezTo>
                  <a:cubicBezTo>
                    <a:pt x="106278" y="33709"/>
                    <a:pt x="106206" y="33637"/>
                    <a:pt x="106135" y="33637"/>
                  </a:cubicBezTo>
                  <a:cubicBezTo>
                    <a:pt x="106095" y="33519"/>
                    <a:pt x="106013" y="33466"/>
                    <a:pt x="105922" y="33466"/>
                  </a:cubicBezTo>
                  <a:close/>
                  <a:moveTo>
                    <a:pt x="28208" y="37188"/>
                  </a:moveTo>
                  <a:cubicBezTo>
                    <a:pt x="28131" y="37188"/>
                    <a:pt x="28055" y="37197"/>
                    <a:pt x="27983" y="37215"/>
                  </a:cubicBezTo>
                  <a:cubicBezTo>
                    <a:pt x="27768" y="37215"/>
                    <a:pt x="27625" y="37287"/>
                    <a:pt x="27411" y="37287"/>
                  </a:cubicBezTo>
                  <a:cubicBezTo>
                    <a:pt x="27267" y="37287"/>
                    <a:pt x="27196" y="37358"/>
                    <a:pt x="27053" y="37358"/>
                  </a:cubicBezTo>
                  <a:cubicBezTo>
                    <a:pt x="26981" y="37430"/>
                    <a:pt x="26910" y="37430"/>
                    <a:pt x="26910" y="37573"/>
                  </a:cubicBezTo>
                  <a:lnTo>
                    <a:pt x="26766" y="37573"/>
                  </a:lnTo>
                  <a:cubicBezTo>
                    <a:pt x="26695" y="37645"/>
                    <a:pt x="26623" y="37716"/>
                    <a:pt x="26623" y="37788"/>
                  </a:cubicBezTo>
                  <a:cubicBezTo>
                    <a:pt x="26480" y="37859"/>
                    <a:pt x="26409" y="38074"/>
                    <a:pt x="26409" y="38217"/>
                  </a:cubicBezTo>
                  <a:cubicBezTo>
                    <a:pt x="26409" y="38360"/>
                    <a:pt x="26552" y="38504"/>
                    <a:pt x="26695" y="38504"/>
                  </a:cubicBezTo>
                  <a:cubicBezTo>
                    <a:pt x="26695" y="38575"/>
                    <a:pt x="26838" y="38647"/>
                    <a:pt x="26910" y="38718"/>
                  </a:cubicBezTo>
                  <a:cubicBezTo>
                    <a:pt x="27053" y="38718"/>
                    <a:pt x="27267" y="38790"/>
                    <a:pt x="27482" y="38790"/>
                  </a:cubicBezTo>
                  <a:lnTo>
                    <a:pt x="27983" y="38790"/>
                  </a:lnTo>
                  <a:cubicBezTo>
                    <a:pt x="28126" y="38718"/>
                    <a:pt x="28269" y="38647"/>
                    <a:pt x="28413" y="38575"/>
                  </a:cubicBezTo>
                  <a:cubicBezTo>
                    <a:pt x="28556" y="38504"/>
                    <a:pt x="28699" y="38360"/>
                    <a:pt x="28770" y="38146"/>
                  </a:cubicBezTo>
                  <a:cubicBezTo>
                    <a:pt x="28842" y="38074"/>
                    <a:pt x="28842" y="38003"/>
                    <a:pt x="28842" y="37931"/>
                  </a:cubicBezTo>
                  <a:cubicBezTo>
                    <a:pt x="28985" y="37788"/>
                    <a:pt x="29057" y="37502"/>
                    <a:pt x="28842" y="37430"/>
                  </a:cubicBezTo>
                  <a:cubicBezTo>
                    <a:pt x="28681" y="37269"/>
                    <a:pt x="28439" y="37188"/>
                    <a:pt x="28208" y="37188"/>
                  </a:cubicBezTo>
                  <a:close/>
                  <a:moveTo>
                    <a:pt x="55603" y="36848"/>
                  </a:moveTo>
                  <a:cubicBezTo>
                    <a:pt x="55496" y="36848"/>
                    <a:pt x="55393" y="36919"/>
                    <a:pt x="55393" y="37072"/>
                  </a:cubicBezTo>
                  <a:cubicBezTo>
                    <a:pt x="55322" y="37502"/>
                    <a:pt x="55322" y="37931"/>
                    <a:pt x="55393" y="38360"/>
                  </a:cubicBezTo>
                  <a:cubicBezTo>
                    <a:pt x="55465" y="38790"/>
                    <a:pt x="55680" y="39148"/>
                    <a:pt x="56038" y="39505"/>
                  </a:cubicBezTo>
                  <a:cubicBezTo>
                    <a:pt x="56109" y="39577"/>
                    <a:pt x="56109" y="39577"/>
                    <a:pt x="56181" y="39649"/>
                  </a:cubicBezTo>
                  <a:cubicBezTo>
                    <a:pt x="56252" y="39684"/>
                    <a:pt x="56324" y="39702"/>
                    <a:pt x="56386" y="39702"/>
                  </a:cubicBezTo>
                  <a:cubicBezTo>
                    <a:pt x="56449" y="39702"/>
                    <a:pt x="56503" y="39684"/>
                    <a:pt x="56539" y="39649"/>
                  </a:cubicBezTo>
                  <a:lnTo>
                    <a:pt x="56467" y="39649"/>
                  </a:lnTo>
                  <a:cubicBezTo>
                    <a:pt x="56682" y="39505"/>
                    <a:pt x="56610" y="39148"/>
                    <a:pt x="56610" y="38933"/>
                  </a:cubicBezTo>
                  <a:cubicBezTo>
                    <a:pt x="56610" y="38718"/>
                    <a:pt x="56539" y="38504"/>
                    <a:pt x="56539" y="38289"/>
                  </a:cubicBezTo>
                  <a:cubicBezTo>
                    <a:pt x="56467" y="37859"/>
                    <a:pt x="56324" y="37502"/>
                    <a:pt x="56109" y="37144"/>
                  </a:cubicBezTo>
                  <a:cubicBezTo>
                    <a:pt x="56038" y="37072"/>
                    <a:pt x="55966" y="37001"/>
                    <a:pt x="55823" y="37001"/>
                  </a:cubicBezTo>
                  <a:cubicBezTo>
                    <a:pt x="55790" y="36901"/>
                    <a:pt x="55695" y="36848"/>
                    <a:pt x="55603" y="36848"/>
                  </a:cubicBezTo>
                  <a:close/>
                  <a:moveTo>
                    <a:pt x="111652" y="36942"/>
                  </a:moveTo>
                  <a:cubicBezTo>
                    <a:pt x="111348" y="36942"/>
                    <a:pt x="111002" y="37114"/>
                    <a:pt x="110787" y="37287"/>
                  </a:cubicBezTo>
                  <a:cubicBezTo>
                    <a:pt x="110357" y="37502"/>
                    <a:pt x="110143" y="37716"/>
                    <a:pt x="109785" y="37931"/>
                  </a:cubicBezTo>
                  <a:cubicBezTo>
                    <a:pt x="109427" y="38504"/>
                    <a:pt x="108926" y="38933"/>
                    <a:pt x="108353" y="39291"/>
                  </a:cubicBezTo>
                  <a:cubicBezTo>
                    <a:pt x="108139" y="39505"/>
                    <a:pt x="108139" y="39863"/>
                    <a:pt x="108353" y="40078"/>
                  </a:cubicBezTo>
                  <a:cubicBezTo>
                    <a:pt x="108461" y="40185"/>
                    <a:pt x="108604" y="40239"/>
                    <a:pt x="108747" y="40239"/>
                  </a:cubicBezTo>
                  <a:cubicBezTo>
                    <a:pt x="108890" y="40239"/>
                    <a:pt x="109033" y="40185"/>
                    <a:pt x="109141" y="40078"/>
                  </a:cubicBezTo>
                  <a:lnTo>
                    <a:pt x="109284" y="40006"/>
                  </a:lnTo>
                  <a:cubicBezTo>
                    <a:pt x="109284" y="40006"/>
                    <a:pt x="109284" y="40006"/>
                    <a:pt x="109284" y="39935"/>
                  </a:cubicBezTo>
                  <a:lnTo>
                    <a:pt x="109498" y="39792"/>
                  </a:lnTo>
                  <a:cubicBezTo>
                    <a:pt x="109713" y="39649"/>
                    <a:pt x="109856" y="39577"/>
                    <a:pt x="110071" y="39434"/>
                  </a:cubicBezTo>
                  <a:cubicBezTo>
                    <a:pt x="110429" y="39291"/>
                    <a:pt x="110787" y="39076"/>
                    <a:pt x="111145" y="38790"/>
                  </a:cubicBezTo>
                  <a:cubicBezTo>
                    <a:pt x="111359" y="38575"/>
                    <a:pt x="111646" y="38360"/>
                    <a:pt x="111860" y="38146"/>
                  </a:cubicBezTo>
                  <a:cubicBezTo>
                    <a:pt x="112075" y="37931"/>
                    <a:pt x="112361" y="37645"/>
                    <a:pt x="112146" y="37287"/>
                  </a:cubicBezTo>
                  <a:lnTo>
                    <a:pt x="112146" y="37215"/>
                  </a:lnTo>
                  <a:cubicBezTo>
                    <a:pt x="112033" y="37016"/>
                    <a:pt x="111852" y="36942"/>
                    <a:pt x="111652" y="36942"/>
                  </a:cubicBezTo>
                  <a:close/>
                  <a:moveTo>
                    <a:pt x="109864" y="44613"/>
                  </a:moveTo>
                  <a:cubicBezTo>
                    <a:pt x="109622" y="44613"/>
                    <a:pt x="109374" y="44668"/>
                    <a:pt x="109141" y="44801"/>
                  </a:cubicBezTo>
                  <a:lnTo>
                    <a:pt x="108854" y="44873"/>
                  </a:lnTo>
                  <a:lnTo>
                    <a:pt x="107781" y="44873"/>
                  </a:lnTo>
                  <a:cubicBezTo>
                    <a:pt x="107280" y="44873"/>
                    <a:pt x="106707" y="45016"/>
                    <a:pt x="106564" y="45660"/>
                  </a:cubicBezTo>
                  <a:cubicBezTo>
                    <a:pt x="106421" y="46018"/>
                    <a:pt x="106636" y="46376"/>
                    <a:pt x="106994" y="46448"/>
                  </a:cubicBezTo>
                  <a:cubicBezTo>
                    <a:pt x="107329" y="46531"/>
                    <a:pt x="107640" y="46566"/>
                    <a:pt x="107940" y="46566"/>
                  </a:cubicBezTo>
                  <a:cubicBezTo>
                    <a:pt x="108153" y="46566"/>
                    <a:pt x="108361" y="46549"/>
                    <a:pt x="108568" y="46519"/>
                  </a:cubicBezTo>
                  <a:cubicBezTo>
                    <a:pt x="108926" y="46448"/>
                    <a:pt x="109212" y="46448"/>
                    <a:pt x="109498" y="46448"/>
                  </a:cubicBezTo>
                  <a:cubicBezTo>
                    <a:pt x="109856" y="46448"/>
                    <a:pt x="110214" y="46376"/>
                    <a:pt x="110572" y="46233"/>
                  </a:cubicBezTo>
                  <a:cubicBezTo>
                    <a:pt x="111073" y="46018"/>
                    <a:pt x="111216" y="45446"/>
                    <a:pt x="110930" y="45016"/>
                  </a:cubicBezTo>
                  <a:cubicBezTo>
                    <a:pt x="110858" y="44945"/>
                    <a:pt x="110787" y="44873"/>
                    <a:pt x="110644" y="44801"/>
                  </a:cubicBezTo>
                  <a:cubicBezTo>
                    <a:pt x="110414" y="44687"/>
                    <a:pt x="110143" y="44613"/>
                    <a:pt x="109864" y="44613"/>
                  </a:cubicBezTo>
                  <a:close/>
                  <a:moveTo>
                    <a:pt x="103201" y="40651"/>
                  </a:moveTo>
                  <a:cubicBezTo>
                    <a:pt x="102843" y="40651"/>
                    <a:pt x="102556" y="40937"/>
                    <a:pt x="102556" y="41295"/>
                  </a:cubicBezTo>
                  <a:cubicBezTo>
                    <a:pt x="102556" y="41509"/>
                    <a:pt x="102556" y="41796"/>
                    <a:pt x="102700" y="42082"/>
                  </a:cubicBezTo>
                  <a:cubicBezTo>
                    <a:pt x="102843" y="42225"/>
                    <a:pt x="102986" y="42440"/>
                    <a:pt x="103129" y="42654"/>
                  </a:cubicBezTo>
                  <a:cubicBezTo>
                    <a:pt x="103201" y="42726"/>
                    <a:pt x="103344" y="42869"/>
                    <a:pt x="103415" y="42941"/>
                  </a:cubicBezTo>
                  <a:cubicBezTo>
                    <a:pt x="103487" y="43012"/>
                    <a:pt x="103558" y="43084"/>
                    <a:pt x="103558" y="43155"/>
                  </a:cubicBezTo>
                  <a:lnTo>
                    <a:pt x="103344" y="43155"/>
                  </a:lnTo>
                  <a:cubicBezTo>
                    <a:pt x="103129" y="43299"/>
                    <a:pt x="103057" y="43513"/>
                    <a:pt x="102986" y="43728"/>
                  </a:cubicBezTo>
                  <a:cubicBezTo>
                    <a:pt x="102914" y="44086"/>
                    <a:pt x="102986" y="44515"/>
                    <a:pt x="103057" y="44945"/>
                  </a:cubicBezTo>
                  <a:cubicBezTo>
                    <a:pt x="103057" y="45159"/>
                    <a:pt x="103129" y="45446"/>
                    <a:pt x="103201" y="45732"/>
                  </a:cubicBezTo>
                  <a:cubicBezTo>
                    <a:pt x="103272" y="46161"/>
                    <a:pt x="103415" y="46519"/>
                    <a:pt x="103702" y="46877"/>
                  </a:cubicBezTo>
                  <a:cubicBezTo>
                    <a:pt x="103776" y="46952"/>
                    <a:pt x="103869" y="46983"/>
                    <a:pt x="103960" y="46983"/>
                  </a:cubicBezTo>
                  <a:cubicBezTo>
                    <a:pt x="104131" y="46983"/>
                    <a:pt x="104299" y="46874"/>
                    <a:pt x="104346" y="46734"/>
                  </a:cubicBezTo>
                  <a:cubicBezTo>
                    <a:pt x="104417" y="46161"/>
                    <a:pt x="104417" y="45660"/>
                    <a:pt x="104346" y="45159"/>
                  </a:cubicBezTo>
                  <a:cubicBezTo>
                    <a:pt x="104346" y="44658"/>
                    <a:pt x="104274" y="44229"/>
                    <a:pt x="104131" y="43800"/>
                  </a:cubicBezTo>
                  <a:lnTo>
                    <a:pt x="104131" y="43800"/>
                  </a:lnTo>
                  <a:cubicBezTo>
                    <a:pt x="104274" y="43871"/>
                    <a:pt x="104417" y="43943"/>
                    <a:pt x="104560" y="44014"/>
                  </a:cubicBezTo>
                  <a:cubicBezTo>
                    <a:pt x="104614" y="44032"/>
                    <a:pt x="104668" y="44041"/>
                    <a:pt x="104720" y="44041"/>
                  </a:cubicBezTo>
                  <a:cubicBezTo>
                    <a:pt x="104878" y="44041"/>
                    <a:pt x="105026" y="43961"/>
                    <a:pt x="105133" y="43800"/>
                  </a:cubicBezTo>
                  <a:lnTo>
                    <a:pt x="105133" y="43871"/>
                  </a:lnTo>
                  <a:cubicBezTo>
                    <a:pt x="105276" y="43656"/>
                    <a:pt x="105276" y="43442"/>
                    <a:pt x="105204" y="43227"/>
                  </a:cubicBezTo>
                  <a:cubicBezTo>
                    <a:pt x="104918" y="42726"/>
                    <a:pt x="104703" y="42225"/>
                    <a:pt x="104417" y="41724"/>
                  </a:cubicBezTo>
                  <a:cubicBezTo>
                    <a:pt x="104274" y="41509"/>
                    <a:pt x="104131" y="41295"/>
                    <a:pt x="103916" y="41080"/>
                  </a:cubicBezTo>
                  <a:cubicBezTo>
                    <a:pt x="103773" y="40794"/>
                    <a:pt x="103487" y="40651"/>
                    <a:pt x="103201" y="40651"/>
                  </a:cubicBezTo>
                  <a:close/>
                  <a:moveTo>
                    <a:pt x="73807" y="44799"/>
                  </a:moveTo>
                  <a:cubicBezTo>
                    <a:pt x="73518" y="44799"/>
                    <a:pt x="73217" y="45030"/>
                    <a:pt x="72999" y="45302"/>
                  </a:cubicBezTo>
                  <a:cubicBezTo>
                    <a:pt x="72641" y="45732"/>
                    <a:pt x="72355" y="46233"/>
                    <a:pt x="72140" y="46734"/>
                  </a:cubicBezTo>
                  <a:cubicBezTo>
                    <a:pt x="71926" y="46949"/>
                    <a:pt x="71854" y="47020"/>
                    <a:pt x="71639" y="47306"/>
                  </a:cubicBezTo>
                  <a:cubicBezTo>
                    <a:pt x="71425" y="47664"/>
                    <a:pt x="71138" y="48094"/>
                    <a:pt x="71353" y="48451"/>
                  </a:cubicBezTo>
                  <a:cubicBezTo>
                    <a:pt x="71425" y="48630"/>
                    <a:pt x="71586" y="48684"/>
                    <a:pt x="71765" y="48684"/>
                  </a:cubicBezTo>
                  <a:cubicBezTo>
                    <a:pt x="71943" y="48684"/>
                    <a:pt x="72140" y="48630"/>
                    <a:pt x="72283" y="48595"/>
                  </a:cubicBezTo>
                  <a:cubicBezTo>
                    <a:pt x="72570" y="48451"/>
                    <a:pt x="72784" y="48308"/>
                    <a:pt x="72999" y="48094"/>
                  </a:cubicBezTo>
                  <a:cubicBezTo>
                    <a:pt x="73214" y="47879"/>
                    <a:pt x="73357" y="47664"/>
                    <a:pt x="73500" y="47449"/>
                  </a:cubicBezTo>
                  <a:cubicBezTo>
                    <a:pt x="73572" y="47306"/>
                    <a:pt x="73643" y="47235"/>
                    <a:pt x="73643" y="47092"/>
                  </a:cubicBezTo>
                  <a:cubicBezTo>
                    <a:pt x="73715" y="47092"/>
                    <a:pt x="73715" y="47020"/>
                    <a:pt x="73715" y="46949"/>
                  </a:cubicBezTo>
                  <a:cubicBezTo>
                    <a:pt x="73929" y="46662"/>
                    <a:pt x="74073" y="46304"/>
                    <a:pt x="74216" y="45947"/>
                  </a:cubicBezTo>
                  <a:cubicBezTo>
                    <a:pt x="74359" y="45660"/>
                    <a:pt x="74502" y="45088"/>
                    <a:pt x="74073" y="44873"/>
                  </a:cubicBezTo>
                  <a:cubicBezTo>
                    <a:pt x="73987" y="44822"/>
                    <a:pt x="73898" y="44799"/>
                    <a:pt x="73807" y="44799"/>
                  </a:cubicBezTo>
                  <a:close/>
                  <a:moveTo>
                    <a:pt x="31415" y="46628"/>
                  </a:moveTo>
                  <a:cubicBezTo>
                    <a:pt x="31311" y="46628"/>
                    <a:pt x="31211" y="46643"/>
                    <a:pt x="31132" y="46662"/>
                  </a:cubicBezTo>
                  <a:cubicBezTo>
                    <a:pt x="30703" y="46805"/>
                    <a:pt x="30273" y="47020"/>
                    <a:pt x="29915" y="47306"/>
                  </a:cubicBezTo>
                  <a:cubicBezTo>
                    <a:pt x="29772" y="47306"/>
                    <a:pt x="29629" y="47378"/>
                    <a:pt x="29486" y="47449"/>
                  </a:cubicBezTo>
                  <a:cubicBezTo>
                    <a:pt x="29200" y="47593"/>
                    <a:pt x="28914" y="47879"/>
                    <a:pt x="28770" y="48165"/>
                  </a:cubicBezTo>
                  <a:cubicBezTo>
                    <a:pt x="28699" y="48595"/>
                    <a:pt x="28985" y="48952"/>
                    <a:pt x="29414" y="48952"/>
                  </a:cubicBezTo>
                  <a:cubicBezTo>
                    <a:pt x="29558" y="48952"/>
                    <a:pt x="29772" y="48952"/>
                    <a:pt x="29915" y="48881"/>
                  </a:cubicBezTo>
                  <a:cubicBezTo>
                    <a:pt x="30130" y="48738"/>
                    <a:pt x="30345" y="48666"/>
                    <a:pt x="30488" y="48523"/>
                  </a:cubicBezTo>
                  <a:cubicBezTo>
                    <a:pt x="30774" y="48380"/>
                    <a:pt x="31132" y="48165"/>
                    <a:pt x="31418" y="47879"/>
                  </a:cubicBezTo>
                  <a:cubicBezTo>
                    <a:pt x="31490" y="47807"/>
                    <a:pt x="31562" y="47736"/>
                    <a:pt x="31633" y="47664"/>
                  </a:cubicBezTo>
                  <a:lnTo>
                    <a:pt x="31776" y="47593"/>
                  </a:lnTo>
                  <a:cubicBezTo>
                    <a:pt x="31848" y="47521"/>
                    <a:pt x="31848" y="47449"/>
                    <a:pt x="31919" y="47378"/>
                  </a:cubicBezTo>
                  <a:cubicBezTo>
                    <a:pt x="31991" y="47306"/>
                    <a:pt x="31991" y="47163"/>
                    <a:pt x="31991" y="47092"/>
                  </a:cubicBezTo>
                  <a:cubicBezTo>
                    <a:pt x="31991" y="46728"/>
                    <a:pt x="31689" y="46628"/>
                    <a:pt x="31415" y="46628"/>
                  </a:cubicBezTo>
                  <a:close/>
                  <a:moveTo>
                    <a:pt x="98200" y="49471"/>
                  </a:moveTo>
                  <a:cubicBezTo>
                    <a:pt x="98137" y="49471"/>
                    <a:pt x="98083" y="49489"/>
                    <a:pt x="98048" y="49525"/>
                  </a:cubicBezTo>
                  <a:cubicBezTo>
                    <a:pt x="97905" y="49525"/>
                    <a:pt x="97833" y="49597"/>
                    <a:pt x="97833" y="49740"/>
                  </a:cubicBezTo>
                  <a:cubicBezTo>
                    <a:pt x="97761" y="49811"/>
                    <a:pt x="97761" y="49883"/>
                    <a:pt x="97761" y="49954"/>
                  </a:cubicBezTo>
                  <a:cubicBezTo>
                    <a:pt x="97761" y="50026"/>
                    <a:pt x="97833" y="50097"/>
                    <a:pt x="97905" y="50169"/>
                  </a:cubicBezTo>
                  <a:lnTo>
                    <a:pt x="97976" y="50241"/>
                  </a:lnTo>
                  <a:cubicBezTo>
                    <a:pt x="97976" y="50312"/>
                    <a:pt x="98048" y="50384"/>
                    <a:pt x="98119" y="50455"/>
                  </a:cubicBezTo>
                  <a:cubicBezTo>
                    <a:pt x="98262" y="50598"/>
                    <a:pt x="98406" y="50670"/>
                    <a:pt x="98549" y="50742"/>
                  </a:cubicBezTo>
                  <a:cubicBezTo>
                    <a:pt x="98835" y="50885"/>
                    <a:pt x="99121" y="50956"/>
                    <a:pt x="99479" y="50956"/>
                  </a:cubicBezTo>
                  <a:cubicBezTo>
                    <a:pt x="99622" y="50956"/>
                    <a:pt x="99694" y="50885"/>
                    <a:pt x="99837" y="50813"/>
                  </a:cubicBezTo>
                  <a:lnTo>
                    <a:pt x="99908" y="50813"/>
                  </a:lnTo>
                  <a:cubicBezTo>
                    <a:pt x="100123" y="50742"/>
                    <a:pt x="100266" y="50527"/>
                    <a:pt x="100195" y="50312"/>
                  </a:cubicBezTo>
                  <a:cubicBezTo>
                    <a:pt x="100123" y="50026"/>
                    <a:pt x="99908" y="49811"/>
                    <a:pt x="99622" y="49740"/>
                  </a:cubicBezTo>
                  <a:cubicBezTo>
                    <a:pt x="99407" y="49668"/>
                    <a:pt x="99193" y="49597"/>
                    <a:pt x="98978" y="49597"/>
                  </a:cubicBezTo>
                  <a:cubicBezTo>
                    <a:pt x="98826" y="49546"/>
                    <a:pt x="98674" y="49495"/>
                    <a:pt x="98548" y="49495"/>
                  </a:cubicBezTo>
                  <a:cubicBezTo>
                    <a:pt x="98496" y="49495"/>
                    <a:pt x="98447" y="49504"/>
                    <a:pt x="98406" y="49525"/>
                  </a:cubicBezTo>
                  <a:cubicBezTo>
                    <a:pt x="98334" y="49489"/>
                    <a:pt x="98262" y="49471"/>
                    <a:pt x="98200" y="49471"/>
                  </a:cubicBezTo>
                  <a:close/>
                  <a:moveTo>
                    <a:pt x="20540" y="49310"/>
                  </a:moveTo>
                  <a:cubicBezTo>
                    <a:pt x="20397" y="49382"/>
                    <a:pt x="20254" y="49453"/>
                    <a:pt x="20182" y="49525"/>
                  </a:cubicBezTo>
                  <a:lnTo>
                    <a:pt x="20111" y="49597"/>
                  </a:lnTo>
                  <a:cubicBezTo>
                    <a:pt x="19968" y="49668"/>
                    <a:pt x="19896" y="49668"/>
                    <a:pt x="19824" y="49740"/>
                  </a:cubicBezTo>
                  <a:cubicBezTo>
                    <a:pt x="19610" y="49954"/>
                    <a:pt x="19395" y="50169"/>
                    <a:pt x="19252" y="50384"/>
                  </a:cubicBezTo>
                  <a:cubicBezTo>
                    <a:pt x="19037" y="50527"/>
                    <a:pt x="18966" y="50742"/>
                    <a:pt x="18894" y="50956"/>
                  </a:cubicBezTo>
                  <a:cubicBezTo>
                    <a:pt x="18822" y="51099"/>
                    <a:pt x="18822" y="51243"/>
                    <a:pt x="18894" y="51386"/>
                  </a:cubicBezTo>
                  <a:cubicBezTo>
                    <a:pt x="18822" y="51529"/>
                    <a:pt x="18894" y="51672"/>
                    <a:pt x="19037" y="51744"/>
                  </a:cubicBezTo>
                  <a:cubicBezTo>
                    <a:pt x="19073" y="51779"/>
                    <a:pt x="19127" y="51797"/>
                    <a:pt x="19180" y="51797"/>
                  </a:cubicBezTo>
                  <a:cubicBezTo>
                    <a:pt x="19234" y="51797"/>
                    <a:pt x="19288" y="51779"/>
                    <a:pt x="19323" y="51744"/>
                  </a:cubicBezTo>
                  <a:lnTo>
                    <a:pt x="19467" y="51672"/>
                  </a:lnTo>
                  <a:cubicBezTo>
                    <a:pt x="19681" y="51600"/>
                    <a:pt x="19896" y="51457"/>
                    <a:pt x="20039" y="51314"/>
                  </a:cubicBezTo>
                  <a:cubicBezTo>
                    <a:pt x="20111" y="51243"/>
                    <a:pt x="20182" y="51171"/>
                    <a:pt x="20254" y="51099"/>
                  </a:cubicBezTo>
                  <a:lnTo>
                    <a:pt x="20397" y="50885"/>
                  </a:lnTo>
                  <a:cubicBezTo>
                    <a:pt x="20469" y="50742"/>
                    <a:pt x="20540" y="50670"/>
                    <a:pt x="20683" y="50670"/>
                  </a:cubicBezTo>
                  <a:cubicBezTo>
                    <a:pt x="20826" y="50455"/>
                    <a:pt x="20970" y="50241"/>
                    <a:pt x="21041" y="49954"/>
                  </a:cubicBezTo>
                  <a:cubicBezTo>
                    <a:pt x="21041" y="49811"/>
                    <a:pt x="21041" y="49597"/>
                    <a:pt x="20898" y="49453"/>
                  </a:cubicBezTo>
                  <a:cubicBezTo>
                    <a:pt x="20826" y="49382"/>
                    <a:pt x="20612" y="49310"/>
                    <a:pt x="20540" y="49310"/>
                  </a:cubicBezTo>
                  <a:close/>
                  <a:moveTo>
                    <a:pt x="108951" y="49379"/>
                  </a:moveTo>
                  <a:cubicBezTo>
                    <a:pt x="108822" y="49379"/>
                    <a:pt x="108686" y="49458"/>
                    <a:pt x="108640" y="49597"/>
                  </a:cubicBezTo>
                  <a:cubicBezTo>
                    <a:pt x="108497" y="49883"/>
                    <a:pt x="108425" y="50169"/>
                    <a:pt x="108425" y="50455"/>
                  </a:cubicBezTo>
                  <a:cubicBezTo>
                    <a:pt x="108353" y="50742"/>
                    <a:pt x="108353" y="51099"/>
                    <a:pt x="108425" y="51386"/>
                  </a:cubicBezTo>
                  <a:cubicBezTo>
                    <a:pt x="108568" y="51815"/>
                    <a:pt x="108783" y="52173"/>
                    <a:pt x="109141" y="52531"/>
                  </a:cubicBezTo>
                  <a:cubicBezTo>
                    <a:pt x="109391" y="52906"/>
                    <a:pt x="109750" y="53117"/>
                    <a:pt x="110170" y="53117"/>
                  </a:cubicBezTo>
                  <a:cubicBezTo>
                    <a:pt x="110231" y="53117"/>
                    <a:pt x="110294" y="53112"/>
                    <a:pt x="110357" y="53103"/>
                  </a:cubicBezTo>
                  <a:cubicBezTo>
                    <a:pt x="110930" y="52817"/>
                    <a:pt x="110930" y="52245"/>
                    <a:pt x="110787" y="51815"/>
                  </a:cubicBezTo>
                  <a:cubicBezTo>
                    <a:pt x="110715" y="51672"/>
                    <a:pt x="110644" y="51529"/>
                    <a:pt x="110572" y="51386"/>
                  </a:cubicBezTo>
                  <a:cubicBezTo>
                    <a:pt x="110572" y="51314"/>
                    <a:pt x="110572" y="51243"/>
                    <a:pt x="110500" y="51243"/>
                  </a:cubicBezTo>
                  <a:cubicBezTo>
                    <a:pt x="110500" y="51099"/>
                    <a:pt x="110429" y="50885"/>
                    <a:pt x="110357" y="50742"/>
                  </a:cubicBezTo>
                  <a:cubicBezTo>
                    <a:pt x="110357" y="50598"/>
                    <a:pt x="110286" y="50527"/>
                    <a:pt x="110214" y="50384"/>
                  </a:cubicBezTo>
                  <a:cubicBezTo>
                    <a:pt x="110214" y="50384"/>
                    <a:pt x="109999" y="50169"/>
                    <a:pt x="109999" y="50169"/>
                  </a:cubicBezTo>
                  <a:cubicBezTo>
                    <a:pt x="109999" y="50097"/>
                    <a:pt x="109999" y="50097"/>
                    <a:pt x="109928" y="50026"/>
                  </a:cubicBezTo>
                  <a:cubicBezTo>
                    <a:pt x="109856" y="49954"/>
                    <a:pt x="109785" y="49883"/>
                    <a:pt x="109713" y="49811"/>
                  </a:cubicBezTo>
                  <a:cubicBezTo>
                    <a:pt x="109642" y="49668"/>
                    <a:pt x="109498" y="49597"/>
                    <a:pt x="109427" y="49453"/>
                  </a:cubicBezTo>
                  <a:lnTo>
                    <a:pt x="109141" y="49453"/>
                  </a:lnTo>
                  <a:cubicBezTo>
                    <a:pt x="109090" y="49403"/>
                    <a:pt x="109021" y="49379"/>
                    <a:pt x="108951" y="49379"/>
                  </a:cubicBezTo>
                  <a:close/>
                  <a:moveTo>
                    <a:pt x="86358" y="49335"/>
                  </a:moveTo>
                  <a:cubicBezTo>
                    <a:pt x="86274" y="49335"/>
                    <a:pt x="86185" y="49352"/>
                    <a:pt x="86096" y="49382"/>
                  </a:cubicBezTo>
                  <a:cubicBezTo>
                    <a:pt x="85881" y="49453"/>
                    <a:pt x="85738" y="49597"/>
                    <a:pt x="85595" y="49740"/>
                  </a:cubicBezTo>
                  <a:cubicBezTo>
                    <a:pt x="85523" y="49811"/>
                    <a:pt x="85452" y="49954"/>
                    <a:pt x="85380" y="50026"/>
                  </a:cubicBezTo>
                  <a:lnTo>
                    <a:pt x="85309" y="50169"/>
                  </a:lnTo>
                  <a:cubicBezTo>
                    <a:pt x="85237" y="50312"/>
                    <a:pt x="85094" y="50455"/>
                    <a:pt x="84951" y="50598"/>
                  </a:cubicBezTo>
                  <a:cubicBezTo>
                    <a:pt x="84593" y="50956"/>
                    <a:pt x="84307" y="51314"/>
                    <a:pt x="84020" y="51744"/>
                  </a:cubicBezTo>
                  <a:cubicBezTo>
                    <a:pt x="83877" y="52030"/>
                    <a:pt x="83806" y="52388"/>
                    <a:pt x="83949" y="52745"/>
                  </a:cubicBezTo>
                  <a:cubicBezTo>
                    <a:pt x="84186" y="52983"/>
                    <a:pt x="84472" y="53122"/>
                    <a:pt x="84767" y="53122"/>
                  </a:cubicBezTo>
                  <a:cubicBezTo>
                    <a:pt x="84828" y="53122"/>
                    <a:pt x="84889" y="53116"/>
                    <a:pt x="84951" y="53103"/>
                  </a:cubicBezTo>
                  <a:cubicBezTo>
                    <a:pt x="85034" y="53070"/>
                    <a:pt x="85116" y="53034"/>
                    <a:pt x="85196" y="52995"/>
                  </a:cubicBezTo>
                  <a:lnTo>
                    <a:pt x="85196" y="52995"/>
                  </a:lnTo>
                  <a:cubicBezTo>
                    <a:pt x="85177" y="53034"/>
                    <a:pt x="85166" y="53074"/>
                    <a:pt x="85166" y="53103"/>
                  </a:cubicBezTo>
                  <a:cubicBezTo>
                    <a:pt x="84808" y="53103"/>
                    <a:pt x="84450" y="53390"/>
                    <a:pt x="84450" y="53747"/>
                  </a:cubicBezTo>
                  <a:cubicBezTo>
                    <a:pt x="84450" y="53819"/>
                    <a:pt x="84450" y="53962"/>
                    <a:pt x="84593" y="53962"/>
                  </a:cubicBezTo>
                  <a:cubicBezTo>
                    <a:pt x="84750" y="54067"/>
                    <a:pt x="84907" y="54133"/>
                    <a:pt x="85093" y="54133"/>
                  </a:cubicBezTo>
                  <a:cubicBezTo>
                    <a:pt x="85160" y="54133"/>
                    <a:pt x="85232" y="54124"/>
                    <a:pt x="85309" y="54105"/>
                  </a:cubicBezTo>
                  <a:cubicBezTo>
                    <a:pt x="85523" y="54320"/>
                    <a:pt x="85881" y="54463"/>
                    <a:pt x="86239" y="54535"/>
                  </a:cubicBezTo>
                  <a:cubicBezTo>
                    <a:pt x="86454" y="54570"/>
                    <a:pt x="86668" y="54588"/>
                    <a:pt x="86883" y="54588"/>
                  </a:cubicBezTo>
                  <a:cubicBezTo>
                    <a:pt x="87098" y="54588"/>
                    <a:pt x="87313" y="54570"/>
                    <a:pt x="87527" y="54535"/>
                  </a:cubicBezTo>
                  <a:cubicBezTo>
                    <a:pt x="87814" y="54463"/>
                    <a:pt x="87957" y="54105"/>
                    <a:pt x="87670" y="53962"/>
                  </a:cubicBezTo>
                  <a:cubicBezTo>
                    <a:pt x="87599" y="53891"/>
                    <a:pt x="87527" y="53819"/>
                    <a:pt x="87456" y="53747"/>
                  </a:cubicBezTo>
                  <a:cubicBezTo>
                    <a:pt x="87456" y="53747"/>
                    <a:pt x="87456" y="53676"/>
                    <a:pt x="87456" y="53676"/>
                  </a:cubicBezTo>
                  <a:cubicBezTo>
                    <a:pt x="87456" y="53461"/>
                    <a:pt x="87384" y="53318"/>
                    <a:pt x="87241" y="53246"/>
                  </a:cubicBezTo>
                  <a:cubicBezTo>
                    <a:pt x="86955" y="53032"/>
                    <a:pt x="86668" y="52889"/>
                    <a:pt x="86311" y="52889"/>
                  </a:cubicBezTo>
                  <a:lnTo>
                    <a:pt x="85400" y="52889"/>
                  </a:lnTo>
                  <a:cubicBezTo>
                    <a:pt x="85927" y="52591"/>
                    <a:pt x="86372" y="52162"/>
                    <a:pt x="86597" y="51600"/>
                  </a:cubicBezTo>
                  <a:cubicBezTo>
                    <a:pt x="86668" y="51314"/>
                    <a:pt x="86740" y="50956"/>
                    <a:pt x="86812" y="50598"/>
                  </a:cubicBezTo>
                  <a:cubicBezTo>
                    <a:pt x="86812" y="50455"/>
                    <a:pt x="86812" y="50241"/>
                    <a:pt x="86740" y="50026"/>
                  </a:cubicBezTo>
                  <a:cubicBezTo>
                    <a:pt x="86883" y="49811"/>
                    <a:pt x="86883" y="49597"/>
                    <a:pt x="86668" y="49453"/>
                  </a:cubicBezTo>
                  <a:cubicBezTo>
                    <a:pt x="86585" y="49370"/>
                    <a:pt x="86476" y="49335"/>
                    <a:pt x="86358" y="49335"/>
                  </a:cubicBezTo>
                  <a:close/>
                  <a:moveTo>
                    <a:pt x="87655" y="58614"/>
                  </a:moveTo>
                  <a:cubicBezTo>
                    <a:pt x="87400" y="58614"/>
                    <a:pt x="87146" y="58709"/>
                    <a:pt x="86955" y="58900"/>
                  </a:cubicBezTo>
                  <a:cubicBezTo>
                    <a:pt x="86883" y="58972"/>
                    <a:pt x="86812" y="59115"/>
                    <a:pt x="86812" y="59187"/>
                  </a:cubicBezTo>
                  <a:cubicBezTo>
                    <a:pt x="86812" y="59258"/>
                    <a:pt x="86812" y="59258"/>
                    <a:pt x="86812" y="59258"/>
                  </a:cubicBezTo>
                  <a:cubicBezTo>
                    <a:pt x="86740" y="59401"/>
                    <a:pt x="86740" y="59473"/>
                    <a:pt x="86740" y="59544"/>
                  </a:cubicBezTo>
                  <a:cubicBezTo>
                    <a:pt x="86740" y="59902"/>
                    <a:pt x="87098" y="60045"/>
                    <a:pt x="87384" y="60045"/>
                  </a:cubicBezTo>
                  <a:cubicBezTo>
                    <a:pt x="87670" y="60189"/>
                    <a:pt x="88028" y="60260"/>
                    <a:pt x="88315" y="60332"/>
                  </a:cubicBezTo>
                  <a:lnTo>
                    <a:pt x="88601" y="60403"/>
                  </a:lnTo>
                  <a:cubicBezTo>
                    <a:pt x="88815" y="60475"/>
                    <a:pt x="88959" y="60475"/>
                    <a:pt x="89102" y="60546"/>
                  </a:cubicBezTo>
                  <a:cubicBezTo>
                    <a:pt x="89245" y="60618"/>
                    <a:pt x="89460" y="60690"/>
                    <a:pt x="89603" y="60761"/>
                  </a:cubicBezTo>
                  <a:cubicBezTo>
                    <a:pt x="89710" y="60797"/>
                    <a:pt x="89835" y="60815"/>
                    <a:pt x="89961" y="60815"/>
                  </a:cubicBezTo>
                  <a:cubicBezTo>
                    <a:pt x="90086" y="60815"/>
                    <a:pt x="90211" y="60797"/>
                    <a:pt x="90318" y="60761"/>
                  </a:cubicBezTo>
                  <a:cubicBezTo>
                    <a:pt x="90462" y="60690"/>
                    <a:pt x="90605" y="60546"/>
                    <a:pt x="90605" y="60403"/>
                  </a:cubicBezTo>
                  <a:cubicBezTo>
                    <a:pt x="90605" y="60045"/>
                    <a:pt x="90318" y="59831"/>
                    <a:pt x="89961" y="59688"/>
                  </a:cubicBezTo>
                  <a:lnTo>
                    <a:pt x="89817" y="59616"/>
                  </a:lnTo>
                  <a:lnTo>
                    <a:pt x="89746" y="59544"/>
                  </a:lnTo>
                  <a:cubicBezTo>
                    <a:pt x="89603" y="59473"/>
                    <a:pt x="89460" y="59330"/>
                    <a:pt x="89316" y="59187"/>
                  </a:cubicBezTo>
                  <a:cubicBezTo>
                    <a:pt x="89102" y="59043"/>
                    <a:pt x="88815" y="58972"/>
                    <a:pt x="88529" y="58900"/>
                  </a:cubicBezTo>
                  <a:cubicBezTo>
                    <a:pt x="88386" y="58829"/>
                    <a:pt x="88171" y="58757"/>
                    <a:pt x="88028" y="58686"/>
                  </a:cubicBezTo>
                  <a:cubicBezTo>
                    <a:pt x="87909" y="58638"/>
                    <a:pt x="87782" y="58614"/>
                    <a:pt x="87655" y="58614"/>
                  </a:cubicBezTo>
                  <a:close/>
                  <a:moveTo>
                    <a:pt x="99407" y="60332"/>
                  </a:moveTo>
                  <a:cubicBezTo>
                    <a:pt x="99193" y="60332"/>
                    <a:pt x="99050" y="60475"/>
                    <a:pt x="99050" y="60690"/>
                  </a:cubicBezTo>
                  <a:cubicBezTo>
                    <a:pt x="99050" y="60904"/>
                    <a:pt x="99121" y="61119"/>
                    <a:pt x="99264" y="61262"/>
                  </a:cubicBezTo>
                  <a:cubicBezTo>
                    <a:pt x="99264" y="61334"/>
                    <a:pt x="99264" y="61334"/>
                    <a:pt x="99336" y="61405"/>
                  </a:cubicBezTo>
                  <a:cubicBezTo>
                    <a:pt x="99479" y="61620"/>
                    <a:pt x="99694" y="61835"/>
                    <a:pt x="99980" y="61906"/>
                  </a:cubicBezTo>
                  <a:cubicBezTo>
                    <a:pt x="100123" y="62049"/>
                    <a:pt x="100338" y="62121"/>
                    <a:pt x="100481" y="62192"/>
                  </a:cubicBezTo>
                  <a:cubicBezTo>
                    <a:pt x="100696" y="62264"/>
                    <a:pt x="100910" y="62407"/>
                    <a:pt x="101125" y="62479"/>
                  </a:cubicBezTo>
                  <a:cubicBezTo>
                    <a:pt x="101268" y="62550"/>
                    <a:pt x="101483" y="62550"/>
                    <a:pt x="101698" y="62550"/>
                  </a:cubicBezTo>
                  <a:lnTo>
                    <a:pt x="101841" y="62550"/>
                  </a:lnTo>
                  <a:cubicBezTo>
                    <a:pt x="101912" y="62550"/>
                    <a:pt x="102055" y="62479"/>
                    <a:pt x="102127" y="62407"/>
                  </a:cubicBezTo>
                  <a:cubicBezTo>
                    <a:pt x="102342" y="62336"/>
                    <a:pt x="102413" y="62049"/>
                    <a:pt x="102342" y="61835"/>
                  </a:cubicBezTo>
                  <a:lnTo>
                    <a:pt x="102413" y="61835"/>
                  </a:lnTo>
                  <a:cubicBezTo>
                    <a:pt x="102413" y="61691"/>
                    <a:pt x="102413" y="61548"/>
                    <a:pt x="102342" y="61477"/>
                  </a:cubicBezTo>
                  <a:cubicBezTo>
                    <a:pt x="102199" y="61334"/>
                    <a:pt x="102055" y="61262"/>
                    <a:pt x="101912" y="61190"/>
                  </a:cubicBezTo>
                  <a:lnTo>
                    <a:pt x="101698" y="61119"/>
                  </a:lnTo>
                  <a:lnTo>
                    <a:pt x="101626" y="61047"/>
                  </a:lnTo>
                  <a:cubicBezTo>
                    <a:pt x="101411" y="60976"/>
                    <a:pt x="101197" y="60833"/>
                    <a:pt x="100982" y="60833"/>
                  </a:cubicBezTo>
                  <a:lnTo>
                    <a:pt x="100839" y="60833"/>
                  </a:lnTo>
                  <a:cubicBezTo>
                    <a:pt x="100409" y="60546"/>
                    <a:pt x="99908" y="60403"/>
                    <a:pt x="99407" y="60332"/>
                  </a:cubicBezTo>
                  <a:close/>
                  <a:moveTo>
                    <a:pt x="80818" y="70628"/>
                  </a:moveTo>
                  <a:cubicBezTo>
                    <a:pt x="80765" y="70628"/>
                    <a:pt x="80711" y="70631"/>
                    <a:pt x="80657" y="70637"/>
                  </a:cubicBezTo>
                  <a:cubicBezTo>
                    <a:pt x="80371" y="70709"/>
                    <a:pt x="80013" y="70709"/>
                    <a:pt x="79726" y="70781"/>
                  </a:cubicBezTo>
                  <a:lnTo>
                    <a:pt x="79154" y="70781"/>
                  </a:lnTo>
                  <a:cubicBezTo>
                    <a:pt x="79053" y="70764"/>
                    <a:pt x="78947" y="70755"/>
                    <a:pt x="78840" y="70755"/>
                  </a:cubicBezTo>
                  <a:cubicBezTo>
                    <a:pt x="78492" y="70755"/>
                    <a:pt x="78122" y="70848"/>
                    <a:pt x="77794" y="71067"/>
                  </a:cubicBezTo>
                  <a:cubicBezTo>
                    <a:pt x="77651" y="71210"/>
                    <a:pt x="77651" y="71496"/>
                    <a:pt x="77794" y="71639"/>
                  </a:cubicBezTo>
                  <a:cubicBezTo>
                    <a:pt x="78080" y="71926"/>
                    <a:pt x="78438" y="71997"/>
                    <a:pt x="78796" y="71997"/>
                  </a:cubicBezTo>
                  <a:cubicBezTo>
                    <a:pt x="79154" y="71997"/>
                    <a:pt x="79512" y="71926"/>
                    <a:pt x="79870" y="71926"/>
                  </a:cubicBezTo>
                  <a:lnTo>
                    <a:pt x="80013" y="71926"/>
                  </a:lnTo>
                  <a:lnTo>
                    <a:pt x="80227" y="71997"/>
                  </a:lnTo>
                  <a:cubicBezTo>
                    <a:pt x="80442" y="72069"/>
                    <a:pt x="80657" y="72069"/>
                    <a:pt x="80871" y="72140"/>
                  </a:cubicBezTo>
                  <a:cubicBezTo>
                    <a:pt x="80973" y="72157"/>
                    <a:pt x="81074" y="72166"/>
                    <a:pt x="81175" y="72166"/>
                  </a:cubicBezTo>
                  <a:cubicBezTo>
                    <a:pt x="81500" y="72166"/>
                    <a:pt x="81815" y="72073"/>
                    <a:pt x="82088" y="71854"/>
                  </a:cubicBezTo>
                  <a:cubicBezTo>
                    <a:pt x="82160" y="71782"/>
                    <a:pt x="82160" y="71639"/>
                    <a:pt x="82160" y="71568"/>
                  </a:cubicBezTo>
                  <a:cubicBezTo>
                    <a:pt x="81898" y="70978"/>
                    <a:pt x="81396" y="70628"/>
                    <a:pt x="80818" y="70628"/>
                  </a:cubicBezTo>
                  <a:close/>
                  <a:moveTo>
                    <a:pt x="99229" y="70512"/>
                  </a:moveTo>
                  <a:cubicBezTo>
                    <a:pt x="99139" y="70512"/>
                    <a:pt x="99050" y="70530"/>
                    <a:pt x="98978" y="70566"/>
                  </a:cubicBezTo>
                  <a:cubicBezTo>
                    <a:pt x="98953" y="70553"/>
                    <a:pt x="98925" y="70547"/>
                    <a:pt x="98897" y="70547"/>
                  </a:cubicBezTo>
                  <a:cubicBezTo>
                    <a:pt x="98766" y="70547"/>
                    <a:pt x="98620" y="70675"/>
                    <a:pt x="98620" y="70852"/>
                  </a:cubicBezTo>
                  <a:lnTo>
                    <a:pt x="98620" y="72212"/>
                  </a:lnTo>
                  <a:lnTo>
                    <a:pt x="98620" y="72999"/>
                  </a:lnTo>
                  <a:cubicBezTo>
                    <a:pt x="98620" y="73572"/>
                    <a:pt x="98763" y="74144"/>
                    <a:pt x="99050" y="74574"/>
                  </a:cubicBezTo>
                  <a:cubicBezTo>
                    <a:pt x="99193" y="74860"/>
                    <a:pt x="99407" y="75003"/>
                    <a:pt x="99694" y="75075"/>
                  </a:cubicBezTo>
                  <a:cubicBezTo>
                    <a:pt x="99790" y="75113"/>
                    <a:pt x="99891" y="75131"/>
                    <a:pt x="99991" y="75131"/>
                  </a:cubicBezTo>
                  <a:cubicBezTo>
                    <a:pt x="100266" y="75131"/>
                    <a:pt x="100539" y="74998"/>
                    <a:pt x="100696" y="74788"/>
                  </a:cubicBezTo>
                  <a:lnTo>
                    <a:pt x="100767" y="74788"/>
                  </a:lnTo>
                  <a:cubicBezTo>
                    <a:pt x="100982" y="74430"/>
                    <a:pt x="101054" y="74001"/>
                    <a:pt x="100982" y="73572"/>
                  </a:cubicBezTo>
                  <a:cubicBezTo>
                    <a:pt x="100910" y="73214"/>
                    <a:pt x="100553" y="72928"/>
                    <a:pt x="100409" y="72570"/>
                  </a:cubicBezTo>
                  <a:cubicBezTo>
                    <a:pt x="100266" y="72427"/>
                    <a:pt x="100195" y="72212"/>
                    <a:pt x="100195" y="71997"/>
                  </a:cubicBezTo>
                  <a:cubicBezTo>
                    <a:pt x="100123" y="71854"/>
                    <a:pt x="100052" y="71711"/>
                    <a:pt x="99980" y="71568"/>
                  </a:cubicBezTo>
                  <a:cubicBezTo>
                    <a:pt x="99908" y="71210"/>
                    <a:pt x="99765" y="70709"/>
                    <a:pt x="99479" y="70566"/>
                  </a:cubicBezTo>
                  <a:cubicBezTo>
                    <a:pt x="99407" y="70530"/>
                    <a:pt x="99318" y="70512"/>
                    <a:pt x="99229" y="70512"/>
                  </a:cubicBezTo>
                  <a:close/>
                  <a:moveTo>
                    <a:pt x="67703" y="77579"/>
                  </a:moveTo>
                  <a:cubicBezTo>
                    <a:pt x="67560" y="77651"/>
                    <a:pt x="67345" y="77723"/>
                    <a:pt x="67202" y="77794"/>
                  </a:cubicBezTo>
                  <a:cubicBezTo>
                    <a:pt x="67202" y="77866"/>
                    <a:pt x="67131" y="77866"/>
                    <a:pt x="67059" y="77937"/>
                  </a:cubicBezTo>
                  <a:lnTo>
                    <a:pt x="67059" y="78009"/>
                  </a:lnTo>
                  <a:cubicBezTo>
                    <a:pt x="66987" y="78152"/>
                    <a:pt x="66916" y="78295"/>
                    <a:pt x="66844" y="78438"/>
                  </a:cubicBezTo>
                  <a:cubicBezTo>
                    <a:pt x="66701" y="78653"/>
                    <a:pt x="66630" y="78939"/>
                    <a:pt x="66630" y="79154"/>
                  </a:cubicBezTo>
                  <a:lnTo>
                    <a:pt x="66630" y="79226"/>
                  </a:lnTo>
                  <a:cubicBezTo>
                    <a:pt x="66558" y="79297"/>
                    <a:pt x="66558" y="79369"/>
                    <a:pt x="66630" y="79440"/>
                  </a:cubicBezTo>
                  <a:cubicBezTo>
                    <a:pt x="66630" y="79512"/>
                    <a:pt x="66630" y="79583"/>
                    <a:pt x="66630" y="79655"/>
                  </a:cubicBezTo>
                  <a:cubicBezTo>
                    <a:pt x="66558" y="79655"/>
                    <a:pt x="66558" y="79726"/>
                    <a:pt x="66630" y="79726"/>
                  </a:cubicBezTo>
                  <a:lnTo>
                    <a:pt x="66630" y="79941"/>
                  </a:lnTo>
                  <a:cubicBezTo>
                    <a:pt x="66630" y="80084"/>
                    <a:pt x="66701" y="80227"/>
                    <a:pt x="66916" y="80227"/>
                  </a:cubicBezTo>
                  <a:cubicBezTo>
                    <a:pt x="66942" y="80241"/>
                    <a:pt x="66968" y="80247"/>
                    <a:pt x="66994" y="80247"/>
                  </a:cubicBezTo>
                  <a:cubicBezTo>
                    <a:pt x="67109" y="80247"/>
                    <a:pt x="67215" y="80130"/>
                    <a:pt x="67274" y="80013"/>
                  </a:cubicBezTo>
                  <a:cubicBezTo>
                    <a:pt x="67274" y="80013"/>
                    <a:pt x="67274" y="79941"/>
                    <a:pt x="67274" y="79941"/>
                  </a:cubicBezTo>
                  <a:lnTo>
                    <a:pt x="67417" y="79655"/>
                  </a:lnTo>
                  <a:lnTo>
                    <a:pt x="67488" y="79512"/>
                  </a:lnTo>
                  <a:lnTo>
                    <a:pt x="67632" y="79369"/>
                  </a:lnTo>
                  <a:cubicBezTo>
                    <a:pt x="67703" y="79226"/>
                    <a:pt x="67846" y="79082"/>
                    <a:pt x="67989" y="78939"/>
                  </a:cubicBezTo>
                  <a:cubicBezTo>
                    <a:pt x="68132" y="78581"/>
                    <a:pt x="68347" y="78152"/>
                    <a:pt x="68061" y="77794"/>
                  </a:cubicBezTo>
                  <a:cubicBezTo>
                    <a:pt x="67989" y="77651"/>
                    <a:pt x="67846" y="77579"/>
                    <a:pt x="67703" y="77579"/>
                  </a:cubicBezTo>
                  <a:close/>
                  <a:moveTo>
                    <a:pt x="71613" y="79339"/>
                  </a:moveTo>
                  <a:cubicBezTo>
                    <a:pt x="71550" y="79339"/>
                    <a:pt x="71487" y="79348"/>
                    <a:pt x="71425" y="79369"/>
                  </a:cubicBezTo>
                  <a:cubicBezTo>
                    <a:pt x="71138" y="79369"/>
                    <a:pt x="70852" y="79440"/>
                    <a:pt x="70637" y="79583"/>
                  </a:cubicBezTo>
                  <a:cubicBezTo>
                    <a:pt x="70566" y="79655"/>
                    <a:pt x="70494" y="79655"/>
                    <a:pt x="70423" y="79726"/>
                  </a:cubicBezTo>
                  <a:cubicBezTo>
                    <a:pt x="70136" y="79798"/>
                    <a:pt x="69922" y="79941"/>
                    <a:pt x="69779" y="80084"/>
                  </a:cubicBezTo>
                  <a:cubicBezTo>
                    <a:pt x="69635" y="80371"/>
                    <a:pt x="69850" y="80657"/>
                    <a:pt x="70065" y="80800"/>
                  </a:cubicBezTo>
                  <a:cubicBezTo>
                    <a:pt x="70208" y="80872"/>
                    <a:pt x="70351" y="80872"/>
                    <a:pt x="70566" y="80872"/>
                  </a:cubicBezTo>
                  <a:cubicBezTo>
                    <a:pt x="70852" y="80872"/>
                    <a:pt x="71067" y="80800"/>
                    <a:pt x="71353" y="80657"/>
                  </a:cubicBezTo>
                  <a:cubicBezTo>
                    <a:pt x="71496" y="80657"/>
                    <a:pt x="71639" y="80585"/>
                    <a:pt x="71711" y="80514"/>
                  </a:cubicBezTo>
                  <a:cubicBezTo>
                    <a:pt x="71926" y="80514"/>
                    <a:pt x="72069" y="80442"/>
                    <a:pt x="72212" y="80299"/>
                  </a:cubicBezTo>
                  <a:lnTo>
                    <a:pt x="72140" y="80299"/>
                  </a:lnTo>
                  <a:cubicBezTo>
                    <a:pt x="72212" y="80227"/>
                    <a:pt x="72283" y="80084"/>
                    <a:pt x="72283" y="79941"/>
                  </a:cubicBezTo>
                  <a:cubicBezTo>
                    <a:pt x="72283" y="79798"/>
                    <a:pt x="72212" y="79583"/>
                    <a:pt x="72069" y="79440"/>
                  </a:cubicBezTo>
                  <a:cubicBezTo>
                    <a:pt x="71917" y="79390"/>
                    <a:pt x="71765" y="79339"/>
                    <a:pt x="71613" y="79339"/>
                  </a:cubicBezTo>
                  <a:close/>
                  <a:moveTo>
                    <a:pt x="59286" y="77476"/>
                  </a:moveTo>
                  <a:cubicBezTo>
                    <a:pt x="58961" y="77476"/>
                    <a:pt x="58746" y="77788"/>
                    <a:pt x="58686" y="78152"/>
                  </a:cubicBezTo>
                  <a:cubicBezTo>
                    <a:pt x="58614" y="78581"/>
                    <a:pt x="58614" y="79011"/>
                    <a:pt x="58686" y="79440"/>
                  </a:cubicBezTo>
                  <a:cubicBezTo>
                    <a:pt x="58686" y="79583"/>
                    <a:pt x="58757" y="79655"/>
                    <a:pt x="58757" y="79726"/>
                  </a:cubicBezTo>
                  <a:cubicBezTo>
                    <a:pt x="58829" y="79870"/>
                    <a:pt x="58829" y="79941"/>
                    <a:pt x="58829" y="80013"/>
                  </a:cubicBezTo>
                  <a:cubicBezTo>
                    <a:pt x="58900" y="80227"/>
                    <a:pt x="58972" y="80442"/>
                    <a:pt x="59043" y="80657"/>
                  </a:cubicBezTo>
                  <a:cubicBezTo>
                    <a:pt x="59043" y="80728"/>
                    <a:pt x="59115" y="80728"/>
                    <a:pt x="59187" y="80800"/>
                  </a:cubicBezTo>
                  <a:lnTo>
                    <a:pt x="59187" y="80872"/>
                  </a:lnTo>
                  <a:cubicBezTo>
                    <a:pt x="59187" y="80950"/>
                    <a:pt x="59294" y="81007"/>
                    <a:pt x="59391" y="81007"/>
                  </a:cubicBezTo>
                  <a:cubicBezTo>
                    <a:pt x="59471" y="81007"/>
                    <a:pt x="59544" y="80968"/>
                    <a:pt x="59544" y="80872"/>
                  </a:cubicBezTo>
                  <a:cubicBezTo>
                    <a:pt x="59544" y="80800"/>
                    <a:pt x="59544" y="80800"/>
                    <a:pt x="59544" y="80728"/>
                  </a:cubicBezTo>
                  <a:cubicBezTo>
                    <a:pt x="59688" y="80728"/>
                    <a:pt x="59759" y="80585"/>
                    <a:pt x="59759" y="80514"/>
                  </a:cubicBezTo>
                  <a:cubicBezTo>
                    <a:pt x="59759" y="80371"/>
                    <a:pt x="59759" y="80227"/>
                    <a:pt x="59759" y="80084"/>
                  </a:cubicBezTo>
                  <a:cubicBezTo>
                    <a:pt x="59831" y="79583"/>
                    <a:pt x="59902" y="79082"/>
                    <a:pt x="59902" y="78653"/>
                  </a:cubicBezTo>
                  <a:lnTo>
                    <a:pt x="59974" y="78653"/>
                  </a:lnTo>
                  <a:cubicBezTo>
                    <a:pt x="59974" y="78224"/>
                    <a:pt x="59974" y="77651"/>
                    <a:pt x="59473" y="77508"/>
                  </a:cubicBezTo>
                  <a:cubicBezTo>
                    <a:pt x="59407" y="77486"/>
                    <a:pt x="59345" y="77476"/>
                    <a:pt x="59286" y="77476"/>
                  </a:cubicBezTo>
                  <a:close/>
                  <a:moveTo>
                    <a:pt x="83269" y="80585"/>
                  </a:moveTo>
                  <a:cubicBezTo>
                    <a:pt x="82983" y="80585"/>
                    <a:pt x="82696" y="80657"/>
                    <a:pt x="82446" y="80800"/>
                  </a:cubicBezTo>
                  <a:cubicBezTo>
                    <a:pt x="82231" y="80872"/>
                    <a:pt x="82017" y="80943"/>
                    <a:pt x="81730" y="81015"/>
                  </a:cubicBezTo>
                  <a:cubicBezTo>
                    <a:pt x="81444" y="81158"/>
                    <a:pt x="81086" y="81301"/>
                    <a:pt x="80728" y="81373"/>
                  </a:cubicBezTo>
                  <a:cubicBezTo>
                    <a:pt x="80227" y="81516"/>
                    <a:pt x="80299" y="82231"/>
                    <a:pt x="80871" y="82231"/>
                  </a:cubicBezTo>
                  <a:lnTo>
                    <a:pt x="82017" y="82231"/>
                  </a:lnTo>
                  <a:cubicBezTo>
                    <a:pt x="82732" y="82231"/>
                    <a:pt x="83519" y="82017"/>
                    <a:pt x="84092" y="81516"/>
                  </a:cubicBezTo>
                  <a:cubicBezTo>
                    <a:pt x="84235" y="81301"/>
                    <a:pt x="84235" y="80943"/>
                    <a:pt x="84092" y="80800"/>
                  </a:cubicBezTo>
                  <a:cubicBezTo>
                    <a:pt x="83842" y="80657"/>
                    <a:pt x="83555" y="80585"/>
                    <a:pt x="83269" y="80585"/>
                  </a:cubicBezTo>
                  <a:close/>
                  <a:moveTo>
                    <a:pt x="50592" y="83204"/>
                  </a:moveTo>
                  <a:cubicBezTo>
                    <a:pt x="50569" y="83204"/>
                    <a:pt x="50548" y="83212"/>
                    <a:pt x="50527" y="83233"/>
                  </a:cubicBezTo>
                  <a:cubicBezTo>
                    <a:pt x="50169" y="83376"/>
                    <a:pt x="49883" y="83520"/>
                    <a:pt x="49668" y="83734"/>
                  </a:cubicBezTo>
                  <a:cubicBezTo>
                    <a:pt x="49525" y="83806"/>
                    <a:pt x="49453" y="83877"/>
                    <a:pt x="49310" y="83949"/>
                  </a:cubicBezTo>
                  <a:cubicBezTo>
                    <a:pt x="49167" y="84092"/>
                    <a:pt x="49096" y="84164"/>
                    <a:pt x="49024" y="84307"/>
                  </a:cubicBezTo>
                  <a:cubicBezTo>
                    <a:pt x="48881" y="84378"/>
                    <a:pt x="48809" y="84522"/>
                    <a:pt x="48738" y="84593"/>
                  </a:cubicBezTo>
                  <a:cubicBezTo>
                    <a:pt x="48666" y="84665"/>
                    <a:pt x="48595" y="84736"/>
                    <a:pt x="48523" y="84808"/>
                  </a:cubicBezTo>
                  <a:cubicBezTo>
                    <a:pt x="48451" y="84808"/>
                    <a:pt x="48380" y="84879"/>
                    <a:pt x="48380" y="84879"/>
                  </a:cubicBezTo>
                  <a:cubicBezTo>
                    <a:pt x="48308" y="85023"/>
                    <a:pt x="48237" y="85094"/>
                    <a:pt x="48237" y="85237"/>
                  </a:cubicBezTo>
                  <a:cubicBezTo>
                    <a:pt x="48237" y="85452"/>
                    <a:pt x="48380" y="85595"/>
                    <a:pt x="48523" y="85595"/>
                  </a:cubicBezTo>
                  <a:lnTo>
                    <a:pt x="48595" y="85595"/>
                  </a:lnTo>
                  <a:cubicBezTo>
                    <a:pt x="48952" y="85595"/>
                    <a:pt x="49310" y="85380"/>
                    <a:pt x="49597" y="85166"/>
                  </a:cubicBezTo>
                  <a:cubicBezTo>
                    <a:pt x="49668" y="85023"/>
                    <a:pt x="49811" y="84951"/>
                    <a:pt x="49954" y="84808"/>
                  </a:cubicBezTo>
                  <a:cubicBezTo>
                    <a:pt x="50241" y="84665"/>
                    <a:pt x="50527" y="84378"/>
                    <a:pt x="50670" y="84021"/>
                  </a:cubicBezTo>
                  <a:lnTo>
                    <a:pt x="50598" y="84021"/>
                  </a:lnTo>
                  <a:cubicBezTo>
                    <a:pt x="50742" y="83877"/>
                    <a:pt x="50813" y="83734"/>
                    <a:pt x="50885" y="83591"/>
                  </a:cubicBezTo>
                  <a:cubicBezTo>
                    <a:pt x="50885" y="83448"/>
                    <a:pt x="50885" y="83376"/>
                    <a:pt x="50813" y="83305"/>
                  </a:cubicBezTo>
                  <a:cubicBezTo>
                    <a:pt x="50712" y="83254"/>
                    <a:pt x="50647" y="83204"/>
                    <a:pt x="50592" y="83204"/>
                  </a:cubicBezTo>
                  <a:close/>
                  <a:moveTo>
                    <a:pt x="43341" y="83778"/>
                  </a:moveTo>
                  <a:cubicBezTo>
                    <a:pt x="43304" y="83778"/>
                    <a:pt x="43265" y="83787"/>
                    <a:pt x="43227" y="83806"/>
                  </a:cubicBezTo>
                  <a:cubicBezTo>
                    <a:pt x="43155" y="83806"/>
                    <a:pt x="43084" y="83877"/>
                    <a:pt x="43084" y="83877"/>
                  </a:cubicBezTo>
                  <a:lnTo>
                    <a:pt x="43012" y="83877"/>
                  </a:lnTo>
                  <a:cubicBezTo>
                    <a:pt x="42869" y="83877"/>
                    <a:pt x="42798" y="83877"/>
                    <a:pt x="42726" y="84021"/>
                  </a:cubicBezTo>
                  <a:cubicBezTo>
                    <a:pt x="42440" y="84522"/>
                    <a:pt x="42225" y="85094"/>
                    <a:pt x="42225" y="85738"/>
                  </a:cubicBezTo>
                  <a:cubicBezTo>
                    <a:pt x="42225" y="85810"/>
                    <a:pt x="42297" y="85881"/>
                    <a:pt x="42440" y="85953"/>
                  </a:cubicBezTo>
                  <a:cubicBezTo>
                    <a:pt x="42440" y="85953"/>
                    <a:pt x="42511" y="86024"/>
                    <a:pt x="42583" y="86024"/>
                  </a:cubicBezTo>
                  <a:cubicBezTo>
                    <a:pt x="42654" y="86024"/>
                    <a:pt x="42726" y="85953"/>
                    <a:pt x="42798" y="85881"/>
                  </a:cubicBezTo>
                  <a:cubicBezTo>
                    <a:pt x="42798" y="85881"/>
                    <a:pt x="42798" y="85810"/>
                    <a:pt x="42798" y="85810"/>
                  </a:cubicBezTo>
                  <a:cubicBezTo>
                    <a:pt x="43370" y="85380"/>
                    <a:pt x="43656" y="84665"/>
                    <a:pt x="43585" y="83949"/>
                  </a:cubicBezTo>
                  <a:cubicBezTo>
                    <a:pt x="43532" y="83844"/>
                    <a:pt x="43442" y="83778"/>
                    <a:pt x="43341" y="83778"/>
                  </a:cubicBezTo>
                  <a:close/>
                  <a:moveTo>
                    <a:pt x="78867" y="88830"/>
                  </a:moveTo>
                  <a:cubicBezTo>
                    <a:pt x="78730" y="88830"/>
                    <a:pt x="78581" y="88947"/>
                    <a:pt x="78581" y="89102"/>
                  </a:cubicBezTo>
                  <a:cubicBezTo>
                    <a:pt x="78581" y="89317"/>
                    <a:pt x="78581" y="89531"/>
                    <a:pt x="78653" y="89674"/>
                  </a:cubicBezTo>
                  <a:cubicBezTo>
                    <a:pt x="78653" y="89746"/>
                    <a:pt x="78653" y="89818"/>
                    <a:pt x="78653" y="89889"/>
                  </a:cubicBezTo>
                  <a:cubicBezTo>
                    <a:pt x="78724" y="90175"/>
                    <a:pt x="78868" y="90390"/>
                    <a:pt x="79011" y="90533"/>
                  </a:cubicBezTo>
                  <a:lnTo>
                    <a:pt x="79082" y="90533"/>
                  </a:lnTo>
                  <a:cubicBezTo>
                    <a:pt x="79082" y="90676"/>
                    <a:pt x="79082" y="90819"/>
                    <a:pt x="79154" y="90963"/>
                  </a:cubicBezTo>
                  <a:cubicBezTo>
                    <a:pt x="79297" y="91464"/>
                    <a:pt x="79583" y="91893"/>
                    <a:pt x="79941" y="92322"/>
                  </a:cubicBezTo>
                  <a:cubicBezTo>
                    <a:pt x="80173" y="92554"/>
                    <a:pt x="80585" y="92816"/>
                    <a:pt x="80944" y="92816"/>
                  </a:cubicBezTo>
                  <a:cubicBezTo>
                    <a:pt x="81139" y="92816"/>
                    <a:pt x="81318" y="92739"/>
                    <a:pt x="81444" y="92537"/>
                  </a:cubicBezTo>
                  <a:cubicBezTo>
                    <a:pt x="81444" y="92466"/>
                    <a:pt x="81444" y="92394"/>
                    <a:pt x="81444" y="92322"/>
                  </a:cubicBezTo>
                  <a:cubicBezTo>
                    <a:pt x="81587" y="92251"/>
                    <a:pt x="81730" y="92179"/>
                    <a:pt x="81730" y="92036"/>
                  </a:cubicBezTo>
                  <a:cubicBezTo>
                    <a:pt x="81730" y="91249"/>
                    <a:pt x="81301" y="90462"/>
                    <a:pt x="80657" y="89961"/>
                  </a:cubicBezTo>
                  <a:cubicBezTo>
                    <a:pt x="80328" y="89566"/>
                    <a:pt x="79879" y="88870"/>
                    <a:pt x="79253" y="88870"/>
                  </a:cubicBezTo>
                  <a:cubicBezTo>
                    <a:pt x="79198" y="88870"/>
                    <a:pt x="79141" y="88875"/>
                    <a:pt x="79082" y="88887"/>
                  </a:cubicBezTo>
                  <a:lnTo>
                    <a:pt x="79011" y="88887"/>
                  </a:lnTo>
                  <a:cubicBezTo>
                    <a:pt x="78971" y="88847"/>
                    <a:pt x="78920" y="88830"/>
                    <a:pt x="78867" y="888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g34921e0cf68_0_1136"/>
          <p:cNvGrpSpPr/>
          <p:nvPr/>
        </p:nvGrpSpPr>
        <p:grpSpPr>
          <a:xfrm>
            <a:off x="-540892" y="-1347375"/>
            <a:ext cx="2092240" cy="3151605"/>
            <a:chOff x="-540892" y="-970125"/>
            <a:chExt cx="2092240" cy="3151605"/>
          </a:xfrm>
        </p:grpSpPr>
        <p:sp>
          <p:nvSpPr>
            <p:cNvPr id="1157" name="Google Shape;1157;g34921e0cf68_0_1136"/>
            <p:cNvSpPr/>
            <p:nvPr/>
          </p:nvSpPr>
          <p:spPr>
            <a:xfrm rot="551020">
              <a:off x="1463425" y="584523"/>
              <a:ext cx="68316" cy="28992"/>
            </a:xfrm>
            <a:custGeom>
              <a:rect b="b" l="l" r="r" t="t"/>
              <a:pathLst>
                <a:path extrusionOk="0" h="1243" w="2929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34921e0cf68_0_1136"/>
            <p:cNvSpPr/>
            <p:nvPr/>
          </p:nvSpPr>
          <p:spPr>
            <a:xfrm rot="551020">
              <a:off x="513837" y="993110"/>
              <a:ext cx="54158" cy="45505"/>
            </a:xfrm>
            <a:custGeom>
              <a:rect b="b" l="l" r="r" t="t"/>
              <a:pathLst>
                <a:path extrusionOk="0" h="1951" w="2322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34921e0cf68_0_1136"/>
            <p:cNvSpPr/>
            <p:nvPr/>
          </p:nvSpPr>
          <p:spPr>
            <a:xfrm rot="551020">
              <a:off x="842734" y="179519"/>
              <a:ext cx="74613" cy="71325"/>
            </a:xfrm>
            <a:custGeom>
              <a:rect b="b" l="l" r="r" t="t"/>
              <a:pathLst>
                <a:path extrusionOk="0" h="3058" w="3199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34921e0cf68_0_1136"/>
            <p:cNvSpPr/>
            <p:nvPr/>
          </p:nvSpPr>
          <p:spPr>
            <a:xfrm rot="551020">
              <a:off x="1448016" y="132629"/>
              <a:ext cx="99127" cy="60666"/>
            </a:xfrm>
            <a:custGeom>
              <a:rect b="b" l="l" r="r" t="t"/>
              <a:pathLst>
                <a:path extrusionOk="0" h="2601" w="425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34921e0cf68_0_1136"/>
            <p:cNvSpPr/>
            <p:nvPr/>
          </p:nvSpPr>
          <p:spPr>
            <a:xfrm rot="5641188">
              <a:off x="-1089407" y="-260299"/>
              <a:ext cx="3037666" cy="1731952"/>
            </a:xfrm>
            <a:custGeom>
              <a:rect b="b" l="l" r="r" t="t"/>
              <a:pathLst>
                <a:path extrusionOk="0" h="94668" w="166038">
                  <a:moveTo>
                    <a:pt x="64214" y="1"/>
                  </a:moveTo>
                  <a:cubicBezTo>
                    <a:pt x="64113" y="1"/>
                    <a:pt x="64012" y="51"/>
                    <a:pt x="63911" y="102"/>
                  </a:cubicBezTo>
                  <a:cubicBezTo>
                    <a:pt x="63848" y="165"/>
                    <a:pt x="63729" y="228"/>
                    <a:pt x="63556" y="291"/>
                  </a:cubicBezTo>
                  <a:lnTo>
                    <a:pt x="63556" y="291"/>
                  </a:lnTo>
                  <a:lnTo>
                    <a:pt x="63624" y="245"/>
                  </a:lnTo>
                  <a:lnTo>
                    <a:pt x="63481" y="317"/>
                  </a:lnTo>
                  <a:cubicBezTo>
                    <a:pt x="63507" y="308"/>
                    <a:pt x="63532" y="299"/>
                    <a:pt x="63556" y="291"/>
                  </a:cubicBezTo>
                  <a:lnTo>
                    <a:pt x="63556" y="291"/>
                  </a:lnTo>
                  <a:lnTo>
                    <a:pt x="63410" y="388"/>
                  </a:lnTo>
                  <a:cubicBezTo>
                    <a:pt x="63338" y="388"/>
                    <a:pt x="63195" y="460"/>
                    <a:pt x="63123" y="460"/>
                  </a:cubicBezTo>
                  <a:lnTo>
                    <a:pt x="62622" y="460"/>
                  </a:lnTo>
                  <a:cubicBezTo>
                    <a:pt x="62479" y="460"/>
                    <a:pt x="62336" y="531"/>
                    <a:pt x="62193" y="603"/>
                  </a:cubicBezTo>
                  <a:cubicBezTo>
                    <a:pt x="62121" y="746"/>
                    <a:pt x="62050" y="889"/>
                    <a:pt x="62050" y="1032"/>
                  </a:cubicBezTo>
                  <a:cubicBezTo>
                    <a:pt x="62050" y="1175"/>
                    <a:pt x="62121" y="1318"/>
                    <a:pt x="62193" y="1390"/>
                  </a:cubicBezTo>
                  <a:lnTo>
                    <a:pt x="62336" y="1462"/>
                  </a:lnTo>
                  <a:cubicBezTo>
                    <a:pt x="62408" y="1533"/>
                    <a:pt x="62479" y="1533"/>
                    <a:pt x="62622" y="1533"/>
                  </a:cubicBezTo>
                  <a:cubicBezTo>
                    <a:pt x="62771" y="1563"/>
                    <a:pt x="62919" y="1580"/>
                    <a:pt x="63062" y="1580"/>
                  </a:cubicBezTo>
                  <a:cubicBezTo>
                    <a:pt x="63264" y="1580"/>
                    <a:pt x="63457" y="1545"/>
                    <a:pt x="63624" y="1462"/>
                  </a:cubicBezTo>
                  <a:lnTo>
                    <a:pt x="63911" y="1318"/>
                  </a:lnTo>
                  <a:cubicBezTo>
                    <a:pt x="64054" y="1247"/>
                    <a:pt x="64125" y="1247"/>
                    <a:pt x="64197" y="1175"/>
                  </a:cubicBezTo>
                  <a:cubicBezTo>
                    <a:pt x="64340" y="1032"/>
                    <a:pt x="64483" y="889"/>
                    <a:pt x="64555" y="746"/>
                  </a:cubicBezTo>
                  <a:cubicBezTo>
                    <a:pt x="64626" y="603"/>
                    <a:pt x="64698" y="531"/>
                    <a:pt x="64626" y="388"/>
                  </a:cubicBezTo>
                  <a:cubicBezTo>
                    <a:pt x="64626" y="317"/>
                    <a:pt x="64626" y="245"/>
                    <a:pt x="64483" y="173"/>
                  </a:cubicBezTo>
                  <a:cubicBezTo>
                    <a:pt x="64483" y="102"/>
                    <a:pt x="64412" y="30"/>
                    <a:pt x="64340" y="30"/>
                  </a:cubicBezTo>
                  <a:cubicBezTo>
                    <a:pt x="64298" y="9"/>
                    <a:pt x="64256" y="1"/>
                    <a:pt x="64214" y="1"/>
                  </a:cubicBezTo>
                  <a:close/>
                  <a:moveTo>
                    <a:pt x="57796" y="4754"/>
                  </a:moveTo>
                  <a:cubicBezTo>
                    <a:pt x="57621" y="4754"/>
                    <a:pt x="57446" y="4849"/>
                    <a:pt x="57398" y="5040"/>
                  </a:cubicBezTo>
                  <a:cubicBezTo>
                    <a:pt x="57255" y="5326"/>
                    <a:pt x="57398" y="5613"/>
                    <a:pt x="57684" y="5684"/>
                  </a:cubicBezTo>
                  <a:cubicBezTo>
                    <a:pt x="58328" y="5970"/>
                    <a:pt x="58972" y="6114"/>
                    <a:pt x="59617" y="6185"/>
                  </a:cubicBezTo>
                  <a:cubicBezTo>
                    <a:pt x="60261" y="6185"/>
                    <a:pt x="60905" y="6185"/>
                    <a:pt x="61549" y="6114"/>
                  </a:cubicBezTo>
                  <a:cubicBezTo>
                    <a:pt x="61907" y="5970"/>
                    <a:pt x="61907" y="5469"/>
                    <a:pt x="61549" y="5398"/>
                  </a:cubicBezTo>
                  <a:cubicBezTo>
                    <a:pt x="61263" y="5398"/>
                    <a:pt x="60905" y="5326"/>
                    <a:pt x="60618" y="5326"/>
                  </a:cubicBezTo>
                  <a:cubicBezTo>
                    <a:pt x="60261" y="5326"/>
                    <a:pt x="60046" y="5326"/>
                    <a:pt x="59688" y="5255"/>
                  </a:cubicBezTo>
                  <a:cubicBezTo>
                    <a:pt x="59116" y="5183"/>
                    <a:pt x="58615" y="5040"/>
                    <a:pt x="58042" y="4825"/>
                  </a:cubicBezTo>
                  <a:cubicBezTo>
                    <a:pt x="57970" y="4778"/>
                    <a:pt x="57883" y="4754"/>
                    <a:pt x="57796" y="4754"/>
                  </a:cubicBezTo>
                  <a:close/>
                  <a:moveTo>
                    <a:pt x="91197" y="3224"/>
                  </a:moveTo>
                  <a:cubicBezTo>
                    <a:pt x="90829" y="3224"/>
                    <a:pt x="90493" y="3729"/>
                    <a:pt x="90820" y="4110"/>
                  </a:cubicBezTo>
                  <a:cubicBezTo>
                    <a:pt x="91536" y="4825"/>
                    <a:pt x="92251" y="5541"/>
                    <a:pt x="93110" y="6114"/>
                  </a:cubicBezTo>
                  <a:cubicBezTo>
                    <a:pt x="93540" y="6400"/>
                    <a:pt x="94041" y="6615"/>
                    <a:pt x="94541" y="6829"/>
                  </a:cubicBezTo>
                  <a:cubicBezTo>
                    <a:pt x="94792" y="6901"/>
                    <a:pt x="95060" y="6937"/>
                    <a:pt x="95329" y="6937"/>
                  </a:cubicBezTo>
                  <a:cubicBezTo>
                    <a:pt x="95597" y="6937"/>
                    <a:pt x="95865" y="6901"/>
                    <a:pt x="96116" y="6829"/>
                  </a:cubicBezTo>
                  <a:cubicBezTo>
                    <a:pt x="96474" y="6543"/>
                    <a:pt x="96402" y="5970"/>
                    <a:pt x="95973" y="5899"/>
                  </a:cubicBezTo>
                  <a:lnTo>
                    <a:pt x="95758" y="5899"/>
                  </a:lnTo>
                  <a:lnTo>
                    <a:pt x="95400" y="5827"/>
                  </a:lnTo>
                  <a:cubicBezTo>
                    <a:pt x="95186" y="5827"/>
                    <a:pt x="94971" y="5756"/>
                    <a:pt x="94756" y="5684"/>
                  </a:cubicBezTo>
                  <a:cubicBezTo>
                    <a:pt x="94327" y="5541"/>
                    <a:pt x="93969" y="5326"/>
                    <a:pt x="93611" y="5040"/>
                  </a:cubicBezTo>
                  <a:cubicBezTo>
                    <a:pt x="92895" y="4611"/>
                    <a:pt x="92180" y="4038"/>
                    <a:pt x="91536" y="3394"/>
                  </a:cubicBezTo>
                  <a:cubicBezTo>
                    <a:pt x="91433" y="3274"/>
                    <a:pt x="91313" y="3224"/>
                    <a:pt x="91197" y="3224"/>
                  </a:cubicBezTo>
                  <a:close/>
                  <a:moveTo>
                    <a:pt x="34498" y="10165"/>
                  </a:moveTo>
                  <a:cubicBezTo>
                    <a:pt x="34402" y="10165"/>
                    <a:pt x="34306" y="10174"/>
                    <a:pt x="34210" y="10193"/>
                  </a:cubicBezTo>
                  <a:cubicBezTo>
                    <a:pt x="34067" y="10193"/>
                    <a:pt x="33852" y="10193"/>
                    <a:pt x="33709" y="10264"/>
                  </a:cubicBezTo>
                  <a:cubicBezTo>
                    <a:pt x="33638" y="10336"/>
                    <a:pt x="33494" y="10408"/>
                    <a:pt x="33423" y="10479"/>
                  </a:cubicBezTo>
                  <a:cubicBezTo>
                    <a:pt x="32922" y="10765"/>
                    <a:pt x="32492" y="11123"/>
                    <a:pt x="32063" y="11553"/>
                  </a:cubicBezTo>
                  <a:lnTo>
                    <a:pt x="32063" y="11624"/>
                  </a:lnTo>
                  <a:cubicBezTo>
                    <a:pt x="32349" y="11410"/>
                    <a:pt x="32636" y="11266"/>
                    <a:pt x="32993" y="11123"/>
                  </a:cubicBezTo>
                  <a:cubicBezTo>
                    <a:pt x="33208" y="10980"/>
                    <a:pt x="33423" y="10980"/>
                    <a:pt x="33638" y="10909"/>
                  </a:cubicBezTo>
                  <a:lnTo>
                    <a:pt x="33924" y="10909"/>
                  </a:lnTo>
                  <a:cubicBezTo>
                    <a:pt x="33960" y="10944"/>
                    <a:pt x="33995" y="10962"/>
                    <a:pt x="34031" y="10962"/>
                  </a:cubicBezTo>
                  <a:cubicBezTo>
                    <a:pt x="34067" y="10962"/>
                    <a:pt x="34103" y="10944"/>
                    <a:pt x="34139" y="10909"/>
                  </a:cubicBezTo>
                  <a:lnTo>
                    <a:pt x="34353" y="10909"/>
                  </a:lnTo>
                  <a:cubicBezTo>
                    <a:pt x="34639" y="10837"/>
                    <a:pt x="34997" y="10765"/>
                    <a:pt x="35284" y="10694"/>
                  </a:cubicBezTo>
                  <a:cubicBezTo>
                    <a:pt x="35498" y="10622"/>
                    <a:pt x="35427" y="10336"/>
                    <a:pt x="35284" y="10336"/>
                  </a:cubicBezTo>
                  <a:cubicBezTo>
                    <a:pt x="35022" y="10231"/>
                    <a:pt x="34760" y="10165"/>
                    <a:pt x="34498" y="10165"/>
                  </a:cubicBezTo>
                  <a:close/>
                  <a:moveTo>
                    <a:pt x="73787" y="14702"/>
                  </a:moveTo>
                  <a:cubicBezTo>
                    <a:pt x="73572" y="14702"/>
                    <a:pt x="73429" y="14773"/>
                    <a:pt x="73214" y="14773"/>
                  </a:cubicBezTo>
                  <a:cubicBezTo>
                    <a:pt x="72857" y="14916"/>
                    <a:pt x="72499" y="15131"/>
                    <a:pt x="72284" y="15417"/>
                  </a:cubicBezTo>
                  <a:cubicBezTo>
                    <a:pt x="72141" y="15560"/>
                    <a:pt x="72141" y="15632"/>
                    <a:pt x="72141" y="15775"/>
                  </a:cubicBezTo>
                  <a:cubicBezTo>
                    <a:pt x="72141" y="16105"/>
                    <a:pt x="72389" y="16311"/>
                    <a:pt x="72640" y="16311"/>
                  </a:cubicBezTo>
                  <a:cubicBezTo>
                    <a:pt x="72771" y="16311"/>
                    <a:pt x="72902" y="16255"/>
                    <a:pt x="73000" y="16133"/>
                  </a:cubicBezTo>
                  <a:cubicBezTo>
                    <a:pt x="73071" y="16061"/>
                    <a:pt x="73143" y="15990"/>
                    <a:pt x="73214" y="15918"/>
                  </a:cubicBezTo>
                  <a:lnTo>
                    <a:pt x="73429" y="15847"/>
                  </a:lnTo>
                  <a:cubicBezTo>
                    <a:pt x="73501" y="15775"/>
                    <a:pt x="73572" y="15775"/>
                    <a:pt x="73715" y="15775"/>
                  </a:cubicBezTo>
                  <a:lnTo>
                    <a:pt x="73930" y="15775"/>
                  </a:lnTo>
                  <a:cubicBezTo>
                    <a:pt x="74073" y="15775"/>
                    <a:pt x="74216" y="15704"/>
                    <a:pt x="74359" y="15704"/>
                  </a:cubicBezTo>
                  <a:cubicBezTo>
                    <a:pt x="74431" y="15632"/>
                    <a:pt x="74503" y="15632"/>
                    <a:pt x="74503" y="15560"/>
                  </a:cubicBezTo>
                  <a:cubicBezTo>
                    <a:pt x="74574" y="15489"/>
                    <a:pt x="74646" y="15417"/>
                    <a:pt x="74646" y="15346"/>
                  </a:cubicBezTo>
                  <a:cubicBezTo>
                    <a:pt x="74646" y="15131"/>
                    <a:pt x="74574" y="14988"/>
                    <a:pt x="74431" y="14916"/>
                  </a:cubicBezTo>
                  <a:cubicBezTo>
                    <a:pt x="74359" y="14845"/>
                    <a:pt x="74288" y="14845"/>
                    <a:pt x="74216" y="14773"/>
                  </a:cubicBezTo>
                  <a:cubicBezTo>
                    <a:pt x="74145" y="14773"/>
                    <a:pt x="74002" y="14702"/>
                    <a:pt x="73930" y="14702"/>
                  </a:cubicBezTo>
                  <a:close/>
                  <a:moveTo>
                    <a:pt x="45889" y="19311"/>
                  </a:moveTo>
                  <a:cubicBezTo>
                    <a:pt x="45641" y="19311"/>
                    <a:pt x="45396" y="19327"/>
                    <a:pt x="45160" y="19354"/>
                  </a:cubicBezTo>
                  <a:cubicBezTo>
                    <a:pt x="45088" y="19425"/>
                    <a:pt x="45088" y="19497"/>
                    <a:pt x="45160" y="19568"/>
                  </a:cubicBezTo>
                  <a:cubicBezTo>
                    <a:pt x="45804" y="19640"/>
                    <a:pt x="46448" y="19783"/>
                    <a:pt x="47021" y="19998"/>
                  </a:cubicBezTo>
                  <a:cubicBezTo>
                    <a:pt x="47665" y="20212"/>
                    <a:pt x="48237" y="20427"/>
                    <a:pt x="48810" y="20642"/>
                  </a:cubicBezTo>
                  <a:cubicBezTo>
                    <a:pt x="48830" y="20652"/>
                    <a:pt x="48850" y="20656"/>
                    <a:pt x="48869" y="20656"/>
                  </a:cubicBezTo>
                  <a:cubicBezTo>
                    <a:pt x="48987" y="20656"/>
                    <a:pt x="49076" y="20489"/>
                    <a:pt x="48953" y="20427"/>
                  </a:cubicBezTo>
                  <a:cubicBezTo>
                    <a:pt x="48667" y="20212"/>
                    <a:pt x="48380" y="20069"/>
                    <a:pt x="48023" y="19855"/>
                  </a:cubicBezTo>
                  <a:cubicBezTo>
                    <a:pt x="47736" y="19711"/>
                    <a:pt x="47450" y="19640"/>
                    <a:pt x="47164" y="19497"/>
                  </a:cubicBezTo>
                  <a:cubicBezTo>
                    <a:pt x="46755" y="19361"/>
                    <a:pt x="46318" y="19311"/>
                    <a:pt x="45889" y="19311"/>
                  </a:cubicBezTo>
                  <a:close/>
                  <a:moveTo>
                    <a:pt x="90104" y="20141"/>
                  </a:moveTo>
                  <a:cubicBezTo>
                    <a:pt x="89961" y="20141"/>
                    <a:pt x="89818" y="20212"/>
                    <a:pt x="89746" y="20284"/>
                  </a:cubicBezTo>
                  <a:cubicBezTo>
                    <a:pt x="89675" y="20284"/>
                    <a:pt x="89603" y="20355"/>
                    <a:pt x="89532" y="20427"/>
                  </a:cubicBezTo>
                  <a:cubicBezTo>
                    <a:pt x="89389" y="20499"/>
                    <a:pt x="89317" y="20642"/>
                    <a:pt x="89245" y="20785"/>
                  </a:cubicBezTo>
                  <a:cubicBezTo>
                    <a:pt x="89174" y="20856"/>
                    <a:pt x="89102" y="21000"/>
                    <a:pt x="89031" y="21143"/>
                  </a:cubicBezTo>
                  <a:cubicBezTo>
                    <a:pt x="88959" y="21286"/>
                    <a:pt x="88959" y="21501"/>
                    <a:pt x="88959" y="21644"/>
                  </a:cubicBezTo>
                  <a:cubicBezTo>
                    <a:pt x="88959" y="21715"/>
                    <a:pt x="88959" y="21787"/>
                    <a:pt x="89031" y="21858"/>
                  </a:cubicBezTo>
                  <a:cubicBezTo>
                    <a:pt x="89031" y="21930"/>
                    <a:pt x="89031" y="22002"/>
                    <a:pt x="89102" y="22073"/>
                  </a:cubicBezTo>
                  <a:cubicBezTo>
                    <a:pt x="89245" y="22216"/>
                    <a:pt x="89407" y="22288"/>
                    <a:pt x="89568" y="22288"/>
                  </a:cubicBezTo>
                  <a:cubicBezTo>
                    <a:pt x="89729" y="22288"/>
                    <a:pt x="89890" y="22216"/>
                    <a:pt x="90033" y="22073"/>
                  </a:cubicBezTo>
                  <a:cubicBezTo>
                    <a:pt x="90104" y="21930"/>
                    <a:pt x="90176" y="21787"/>
                    <a:pt x="90176" y="21644"/>
                  </a:cubicBezTo>
                  <a:cubicBezTo>
                    <a:pt x="90176" y="21572"/>
                    <a:pt x="90176" y="21429"/>
                    <a:pt x="90176" y="21357"/>
                  </a:cubicBezTo>
                  <a:cubicBezTo>
                    <a:pt x="90176" y="21286"/>
                    <a:pt x="90176" y="21286"/>
                    <a:pt x="90176" y="21214"/>
                  </a:cubicBezTo>
                  <a:cubicBezTo>
                    <a:pt x="90247" y="21143"/>
                    <a:pt x="90247" y="21071"/>
                    <a:pt x="90319" y="21000"/>
                  </a:cubicBezTo>
                  <a:lnTo>
                    <a:pt x="90319" y="21000"/>
                  </a:lnTo>
                  <a:lnTo>
                    <a:pt x="90247" y="21071"/>
                  </a:lnTo>
                  <a:lnTo>
                    <a:pt x="90247" y="21071"/>
                  </a:lnTo>
                  <a:cubicBezTo>
                    <a:pt x="90319" y="21000"/>
                    <a:pt x="90391" y="20928"/>
                    <a:pt x="90391" y="20785"/>
                  </a:cubicBezTo>
                  <a:cubicBezTo>
                    <a:pt x="90462" y="20713"/>
                    <a:pt x="90462" y="20713"/>
                    <a:pt x="90462" y="20642"/>
                  </a:cubicBezTo>
                  <a:lnTo>
                    <a:pt x="90462" y="20713"/>
                  </a:lnTo>
                  <a:cubicBezTo>
                    <a:pt x="90534" y="20427"/>
                    <a:pt x="90319" y="20212"/>
                    <a:pt x="90104" y="20141"/>
                  </a:cubicBezTo>
                  <a:close/>
                  <a:moveTo>
                    <a:pt x="76936" y="22359"/>
                  </a:moveTo>
                  <a:cubicBezTo>
                    <a:pt x="76793" y="22359"/>
                    <a:pt x="76650" y="22503"/>
                    <a:pt x="76578" y="22646"/>
                  </a:cubicBezTo>
                  <a:cubicBezTo>
                    <a:pt x="76578" y="22717"/>
                    <a:pt x="76578" y="22789"/>
                    <a:pt x="76578" y="22932"/>
                  </a:cubicBezTo>
                  <a:lnTo>
                    <a:pt x="76506" y="23361"/>
                  </a:lnTo>
                  <a:lnTo>
                    <a:pt x="76435" y="24220"/>
                  </a:lnTo>
                  <a:cubicBezTo>
                    <a:pt x="76435" y="24363"/>
                    <a:pt x="76506" y="24506"/>
                    <a:pt x="76578" y="24578"/>
                  </a:cubicBezTo>
                  <a:cubicBezTo>
                    <a:pt x="76650" y="24721"/>
                    <a:pt x="76793" y="24721"/>
                    <a:pt x="76936" y="24793"/>
                  </a:cubicBezTo>
                  <a:cubicBezTo>
                    <a:pt x="77079" y="24721"/>
                    <a:pt x="77222" y="24721"/>
                    <a:pt x="77294" y="24578"/>
                  </a:cubicBezTo>
                  <a:cubicBezTo>
                    <a:pt x="77437" y="24506"/>
                    <a:pt x="77437" y="24363"/>
                    <a:pt x="77437" y="24220"/>
                  </a:cubicBezTo>
                  <a:lnTo>
                    <a:pt x="77294" y="23361"/>
                  </a:lnTo>
                  <a:lnTo>
                    <a:pt x="77222" y="22932"/>
                  </a:lnTo>
                  <a:cubicBezTo>
                    <a:pt x="77294" y="22789"/>
                    <a:pt x="77294" y="22717"/>
                    <a:pt x="77222" y="22646"/>
                  </a:cubicBezTo>
                  <a:cubicBezTo>
                    <a:pt x="77222" y="22503"/>
                    <a:pt x="77079" y="22359"/>
                    <a:pt x="76936" y="22359"/>
                  </a:cubicBezTo>
                  <a:close/>
                  <a:moveTo>
                    <a:pt x="93754" y="24793"/>
                  </a:moveTo>
                  <a:cubicBezTo>
                    <a:pt x="93039" y="24793"/>
                    <a:pt x="93039" y="25866"/>
                    <a:pt x="93754" y="25866"/>
                  </a:cubicBezTo>
                  <a:lnTo>
                    <a:pt x="95901" y="25723"/>
                  </a:lnTo>
                  <a:cubicBezTo>
                    <a:pt x="96116" y="25723"/>
                    <a:pt x="96259" y="25580"/>
                    <a:pt x="96259" y="25365"/>
                  </a:cubicBezTo>
                  <a:cubicBezTo>
                    <a:pt x="96321" y="25117"/>
                    <a:pt x="96167" y="24922"/>
                    <a:pt x="95985" y="24922"/>
                  </a:cubicBezTo>
                  <a:cubicBezTo>
                    <a:pt x="95958" y="24922"/>
                    <a:pt x="95929" y="24926"/>
                    <a:pt x="95901" y="24936"/>
                  </a:cubicBezTo>
                  <a:lnTo>
                    <a:pt x="93754" y="24793"/>
                  </a:lnTo>
                  <a:close/>
                  <a:moveTo>
                    <a:pt x="27178" y="23399"/>
                  </a:moveTo>
                  <a:cubicBezTo>
                    <a:pt x="27055" y="23399"/>
                    <a:pt x="26928" y="23457"/>
                    <a:pt x="26839" y="23576"/>
                  </a:cubicBezTo>
                  <a:cubicBezTo>
                    <a:pt x="26839" y="23648"/>
                    <a:pt x="26767" y="23719"/>
                    <a:pt x="26767" y="23791"/>
                  </a:cubicBezTo>
                  <a:lnTo>
                    <a:pt x="26696" y="23791"/>
                  </a:lnTo>
                  <a:cubicBezTo>
                    <a:pt x="26338" y="23862"/>
                    <a:pt x="25980" y="24077"/>
                    <a:pt x="25765" y="24292"/>
                  </a:cubicBezTo>
                  <a:cubicBezTo>
                    <a:pt x="25121" y="24793"/>
                    <a:pt x="24548" y="25365"/>
                    <a:pt x="24048" y="26009"/>
                  </a:cubicBezTo>
                  <a:cubicBezTo>
                    <a:pt x="23750" y="26504"/>
                    <a:pt x="24207" y="26965"/>
                    <a:pt x="24659" y="26965"/>
                  </a:cubicBezTo>
                  <a:cubicBezTo>
                    <a:pt x="24860" y="26965"/>
                    <a:pt x="25060" y="26874"/>
                    <a:pt x="25193" y="26653"/>
                  </a:cubicBezTo>
                  <a:cubicBezTo>
                    <a:pt x="25264" y="26582"/>
                    <a:pt x="25336" y="26510"/>
                    <a:pt x="25336" y="26367"/>
                  </a:cubicBezTo>
                  <a:lnTo>
                    <a:pt x="25479" y="26296"/>
                  </a:lnTo>
                  <a:cubicBezTo>
                    <a:pt x="25550" y="26152"/>
                    <a:pt x="25694" y="26009"/>
                    <a:pt x="25837" y="25938"/>
                  </a:cubicBezTo>
                  <a:cubicBezTo>
                    <a:pt x="26123" y="25651"/>
                    <a:pt x="26409" y="25437"/>
                    <a:pt x="26624" y="25151"/>
                  </a:cubicBezTo>
                  <a:lnTo>
                    <a:pt x="26839" y="24936"/>
                  </a:lnTo>
                  <a:lnTo>
                    <a:pt x="26910" y="24864"/>
                  </a:lnTo>
                  <a:lnTo>
                    <a:pt x="27196" y="24721"/>
                  </a:lnTo>
                  <a:cubicBezTo>
                    <a:pt x="27340" y="24578"/>
                    <a:pt x="27483" y="24506"/>
                    <a:pt x="27554" y="24363"/>
                  </a:cubicBezTo>
                  <a:cubicBezTo>
                    <a:pt x="27626" y="24220"/>
                    <a:pt x="27626" y="24149"/>
                    <a:pt x="27626" y="24077"/>
                  </a:cubicBezTo>
                  <a:lnTo>
                    <a:pt x="27626" y="24005"/>
                  </a:lnTo>
                  <a:cubicBezTo>
                    <a:pt x="27626" y="23934"/>
                    <a:pt x="27626" y="23791"/>
                    <a:pt x="27554" y="23719"/>
                  </a:cubicBezTo>
                  <a:cubicBezTo>
                    <a:pt x="27513" y="23511"/>
                    <a:pt x="27349" y="23399"/>
                    <a:pt x="27178" y="23399"/>
                  </a:cubicBezTo>
                  <a:close/>
                  <a:moveTo>
                    <a:pt x="72642" y="26671"/>
                  </a:moveTo>
                  <a:cubicBezTo>
                    <a:pt x="72588" y="26671"/>
                    <a:pt x="72534" y="26689"/>
                    <a:pt x="72499" y="26725"/>
                  </a:cubicBezTo>
                  <a:cubicBezTo>
                    <a:pt x="72356" y="26940"/>
                    <a:pt x="72141" y="27154"/>
                    <a:pt x="71926" y="27369"/>
                  </a:cubicBezTo>
                  <a:lnTo>
                    <a:pt x="71783" y="27441"/>
                  </a:lnTo>
                  <a:cubicBezTo>
                    <a:pt x="71711" y="27441"/>
                    <a:pt x="71568" y="27512"/>
                    <a:pt x="71497" y="27512"/>
                  </a:cubicBezTo>
                  <a:cubicBezTo>
                    <a:pt x="71354" y="27512"/>
                    <a:pt x="71282" y="27584"/>
                    <a:pt x="71210" y="27727"/>
                  </a:cubicBezTo>
                  <a:cubicBezTo>
                    <a:pt x="71210" y="27799"/>
                    <a:pt x="71210" y="27942"/>
                    <a:pt x="71210" y="28085"/>
                  </a:cubicBezTo>
                  <a:cubicBezTo>
                    <a:pt x="71282" y="28156"/>
                    <a:pt x="71354" y="28228"/>
                    <a:pt x="71497" y="28299"/>
                  </a:cubicBezTo>
                  <a:cubicBezTo>
                    <a:pt x="71533" y="28335"/>
                    <a:pt x="71586" y="28353"/>
                    <a:pt x="71649" y="28353"/>
                  </a:cubicBezTo>
                  <a:cubicBezTo>
                    <a:pt x="71711" y="28353"/>
                    <a:pt x="71783" y="28335"/>
                    <a:pt x="71855" y="28299"/>
                  </a:cubicBezTo>
                  <a:cubicBezTo>
                    <a:pt x="72141" y="28156"/>
                    <a:pt x="72356" y="27942"/>
                    <a:pt x="72499" y="27727"/>
                  </a:cubicBezTo>
                  <a:cubicBezTo>
                    <a:pt x="72642" y="27441"/>
                    <a:pt x="72713" y="27226"/>
                    <a:pt x="72857" y="27011"/>
                  </a:cubicBezTo>
                  <a:cubicBezTo>
                    <a:pt x="72857" y="26868"/>
                    <a:pt x="72857" y="26797"/>
                    <a:pt x="72785" y="26725"/>
                  </a:cubicBezTo>
                  <a:cubicBezTo>
                    <a:pt x="72749" y="26689"/>
                    <a:pt x="72696" y="26671"/>
                    <a:pt x="72642" y="26671"/>
                  </a:cubicBezTo>
                  <a:close/>
                  <a:moveTo>
                    <a:pt x="87671" y="26582"/>
                  </a:moveTo>
                  <a:cubicBezTo>
                    <a:pt x="87456" y="26582"/>
                    <a:pt x="87242" y="26582"/>
                    <a:pt x="87027" y="26725"/>
                  </a:cubicBezTo>
                  <a:cubicBezTo>
                    <a:pt x="86812" y="26797"/>
                    <a:pt x="86669" y="27011"/>
                    <a:pt x="86597" y="27226"/>
                  </a:cubicBezTo>
                  <a:cubicBezTo>
                    <a:pt x="86597" y="27441"/>
                    <a:pt x="86597" y="27655"/>
                    <a:pt x="86741" y="27870"/>
                  </a:cubicBezTo>
                  <a:cubicBezTo>
                    <a:pt x="86812" y="28085"/>
                    <a:pt x="87027" y="28156"/>
                    <a:pt x="87242" y="28228"/>
                  </a:cubicBezTo>
                  <a:cubicBezTo>
                    <a:pt x="87599" y="28299"/>
                    <a:pt x="87957" y="28443"/>
                    <a:pt x="88315" y="28586"/>
                  </a:cubicBezTo>
                  <a:lnTo>
                    <a:pt x="88172" y="28514"/>
                  </a:lnTo>
                  <a:lnTo>
                    <a:pt x="88172" y="28514"/>
                  </a:lnTo>
                  <a:cubicBezTo>
                    <a:pt x="88458" y="28657"/>
                    <a:pt x="88816" y="28801"/>
                    <a:pt x="89174" y="28944"/>
                  </a:cubicBezTo>
                  <a:cubicBezTo>
                    <a:pt x="89245" y="29015"/>
                    <a:pt x="89389" y="29015"/>
                    <a:pt x="89532" y="29087"/>
                  </a:cubicBezTo>
                  <a:lnTo>
                    <a:pt x="90033" y="29087"/>
                  </a:lnTo>
                  <a:cubicBezTo>
                    <a:pt x="90176" y="29015"/>
                    <a:pt x="90247" y="29015"/>
                    <a:pt x="90391" y="28944"/>
                  </a:cubicBezTo>
                  <a:cubicBezTo>
                    <a:pt x="90677" y="28729"/>
                    <a:pt x="90677" y="28299"/>
                    <a:pt x="90462" y="28085"/>
                  </a:cubicBezTo>
                  <a:lnTo>
                    <a:pt x="90391" y="27942"/>
                  </a:lnTo>
                  <a:cubicBezTo>
                    <a:pt x="90247" y="27870"/>
                    <a:pt x="90104" y="27799"/>
                    <a:pt x="89961" y="27727"/>
                  </a:cubicBezTo>
                  <a:lnTo>
                    <a:pt x="89746" y="27655"/>
                  </a:lnTo>
                  <a:cubicBezTo>
                    <a:pt x="89532" y="27584"/>
                    <a:pt x="89389" y="27441"/>
                    <a:pt x="89174" y="27298"/>
                  </a:cubicBezTo>
                  <a:cubicBezTo>
                    <a:pt x="88745" y="26940"/>
                    <a:pt x="88244" y="26725"/>
                    <a:pt x="87671" y="26582"/>
                  </a:cubicBezTo>
                  <a:close/>
                  <a:moveTo>
                    <a:pt x="108663" y="30509"/>
                  </a:moveTo>
                  <a:cubicBezTo>
                    <a:pt x="107803" y="30509"/>
                    <a:pt x="107822" y="31952"/>
                    <a:pt x="108721" y="31952"/>
                  </a:cubicBezTo>
                  <a:cubicBezTo>
                    <a:pt x="108741" y="31952"/>
                    <a:pt x="108762" y="31951"/>
                    <a:pt x="108783" y="31949"/>
                  </a:cubicBezTo>
                  <a:cubicBezTo>
                    <a:pt x="109284" y="31949"/>
                    <a:pt x="109785" y="31878"/>
                    <a:pt x="110286" y="31878"/>
                  </a:cubicBezTo>
                  <a:lnTo>
                    <a:pt x="111575" y="31592"/>
                  </a:lnTo>
                  <a:cubicBezTo>
                    <a:pt x="112076" y="31592"/>
                    <a:pt x="112076" y="30804"/>
                    <a:pt x="111575" y="30804"/>
                  </a:cubicBezTo>
                  <a:lnTo>
                    <a:pt x="110286" y="30590"/>
                  </a:lnTo>
                  <a:cubicBezTo>
                    <a:pt x="109785" y="30518"/>
                    <a:pt x="109284" y="30518"/>
                    <a:pt x="108783" y="30518"/>
                  </a:cubicBezTo>
                  <a:cubicBezTo>
                    <a:pt x="108742" y="30512"/>
                    <a:pt x="108702" y="30509"/>
                    <a:pt x="108663" y="30509"/>
                  </a:cubicBezTo>
                  <a:close/>
                  <a:moveTo>
                    <a:pt x="91679" y="31663"/>
                  </a:moveTo>
                  <a:cubicBezTo>
                    <a:pt x="90813" y="31663"/>
                    <a:pt x="90939" y="32902"/>
                    <a:pt x="91709" y="32902"/>
                  </a:cubicBezTo>
                  <a:cubicBezTo>
                    <a:pt x="91767" y="32902"/>
                    <a:pt x="91829" y="32895"/>
                    <a:pt x="91893" y="32880"/>
                  </a:cubicBezTo>
                  <a:lnTo>
                    <a:pt x="92108" y="32808"/>
                  </a:lnTo>
                  <a:lnTo>
                    <a:pt x="92394" y="32808"/>
                  </a:lnTo>
                  <a:cubicBezTo>
                    <a:pt x="92538" y="32880"/>
                    <a:pt x="92681" y="32880"/>
                    <a:pt x="92824" y="32951"/>
                  </a:cubicBezTo>
                  <a:cubicBezTo>
                    <a:pt x="93110" y="33023"/>
                    <a:pt x="93468" y="33095"/>
                    <a:pt x="93826" y="33095"/>
                  </a:cubicBezTo>
                  <a:cubicBezTo>
                    <a:pt x="94255" y="33095"/>
                    <a:pt x="94327" y="32450"/>
                    <a:pt x="93826" y="32379"/>
                  </a:cubicBezTo>
                  <a:lnTo>
                    <a:pt x="93826" y="32379"/>
                  </a:lnTo>
                  <a:lnTo>
                    <a:pt x="93897" y="32450"/>
                  </a:lnTo>
                  <a:lnTo>
                    <a:pt x="93683" y="32450"/>
                  </a:lnTo>
                  <a:cubicBezTo>
                    <a:pt x="93611" y="32379"/>
                    <a:pt x="93468" y="32379"/>
                    <a:pt x="93396" y="32307"/>
                  </a:cubicBezTo>
                  <a:cubicBezTo>
                    <a:pt x="93253" y="32236"/>
                    <a:pt x="93110" y="32093"/>
                    <a:pt x="92967" y="32021"/>
                  </a:cubicBezTo>
                  <a:cubicBezTo>
                    <a:pt x="92609" y="31735"/>
                    <a:pt x="92108" y="31663"/>
                    <a:pt x="91679" y="31663"/>
                  </a:cubicBezTo>
                  <a:close/>
                  <a:moveTo>
                    <a:pt x="37809" y="30658"/>
                  </a:moveTo>
                  <a:cubicBezTo>
                    <a:pt x="37633" y="30658"/>
                    <a:pt x="37451" y="30737"/>
                    <a:pt x="37359" y="30876"/>
                  </a:cubicBezTo>
                  <a:cubicBezTo>
                    <a:pt x="37216" y="31162"/>
                    <a:pt x="37359" y="31448"/>
                    <a:pt x="37574" y="31592"/>
                  </a:cubicBezTo>
                  <a:cubicBezTo>
                    <a:pt x="38289" y="32021"/>
                    <a:pt x="39077" y="32307"/>
                    <a:pt x="39721" y="32737"/>
                  </a:cubicBezTo>
                  <a:cubicBezTo>
                    <a:pt x="39864" y="32808"/>
                    <a:pt x="39935" y="32951"/>
                    <a:pt x="40079" y="33023"/>
                  </a:cubicBezTo>
                  <a:cubicBezTo>
                    <a:pt x="40222" y="33166"/>
                    <a:pt x="40365" y="33238"/>
                    <a:pt x="40508" y="33381"/>
                  </a:cubicBezTo>
                  <a:cubicBezTo>
                    <a:pt x="40794" y="33595"/>
                    <a:pt x="41152" y="33667"/>
                    <a:pt x="41510" y="33667"/>
                  </a:cubicBezTo>
                  <a:cubicBezTo>
                    <a:pt x="41533" y="33670"/>
                    <a:pt x="41555" y="33671"/>
                    <a:pt x="41576" y="33671"/>
                  </a:cubicBezTo>
                  <a:cubicBezTo>
                    <a:pt x="42087" y="33671"/>
                    <a:pt x="42131" y="32877"/>
                    <a:pt x="41582" y="32808"/>
                  </a:cubicBezTo>
                  <a:lnTo>
                    <a:pt x="41582" y="32808"/>
                  </a:lnTo>
                  <a:lnTo>
                    <a:pt x="41582" y="32880"/>
                  </a:lnTo>
                  <a:cubicBezTo>
                    <a:pt x="41438" y="32808"/>
                    <a:pt x="41367" y="32737"/>
                    <a:pt x="41224" y="32665"/>
                  </a:cubicBezTo>
                  <a:lnTo>
                    <a:pt x="41081" y="32594"/>
                  </a:lnTo>
                  <a:lnTo>
                    <a:pt x="40937" y="32522"/>
                  </a:lnTo>
                  <a:cubicBezTo>
                    <a:pt x="40651" y="32307"/>
                    <a:pt x="40436" y="32093"/>
                    <a:pt x="40150" y="31878"/>
                  </a:cubicBezTo>
                  <a:cubicBezTo>
                    <a:pt x="39506" y="31448"/>
                    <a:pt x="38719" y="31162"/>
                    <a:pt x="38075" y="30733"/>
                  </a:cubicBezTo>
                  <a:cubicBezTo>
                    <a:pt x="37999" y="30682"/>
                    <a:pt x="37905" y="30658"/>
                    <a:pt x="37809" y="30658"/>
                  </a:cubicBezTo>
                  <a:close/>
                  <a:moveTo>
                    <a:pt x="70583" y="32209"/>
                  </a:moveTo>
                  <a:cubicBezTo>
                    <a:pt x="70531" y="32209"/>
                    <a:pt x="70477" y="32218"/>
                    <a:pt x="70423" y="32236"/>
                  </a:cubicBezTo>
                  <a:cubicBezTo>
                    <a:pt x="70209" y="32307"/>
                    <a:pt x="70065" y="32450"/>
                    <a:pt x="70065" y="32665"/>
                  </a:cubicBezTo>
                  <a:lnTo>
                    <a:pt x="70065" y="32737"/>
                  </a:lnTo>
                  <a:lnTo>
                    <a:pt x="70065" y="32880"/>
                  </a:lnTo>
                  <a:cubicBezTo>
                    <a:pt x="70065" y="32951"/>
                    <a:pt x="70065" y="33095"/>
                    <a:pt x="70065" y="33166"/>
                  </a:cubicBezTo>
                  <a:cubicBezTo>
                    <a:pt x="70065" y="33166"/>
                    <a:pt x="70065" y="33166"/>
                    <a:pt x="70065" y="33238"/>
                  </a:cubicBezTo>
                  <a:cubicBezTo>
                    <a:pt x="70065" y="33309"/>
                    <a:pt x="70065" y="33381"/>
                    <a:pt x="70065" y="33381"/>
                  </a:cubicBezTo>
                  <a:cubicBezTo>
                    <a:pt x="70065" y="33452"/>
                    <a:pt x="69994" y="33524"/>
                    <a:pt x="69994" y="33595"/>
                  </a:cubicBezTo>
                  <a:cubicBezTo>
                    <a:pt x="69994" y="33739"/>
                    <a:pt x="69922" y="33810"/>
                    <a:pt x="69922" y="33882"/>
                  </a:cubicBezTo>
                  <a:lnTo>
                    <a:pt x="69851" y="33953"/>
                  </a:lnTo>
                  <a:cubicBezTo>
                    <a:pt x="69779" y="34168"/>
                    <a:pt x="69708" y="34311"/>
                    <a:pt x="69636" y="34454"/>
                  </a:cubicBezTo>
                  <a:cubicBezTo>
                    <a:pt x="69493" y="34669"/>
                    <a:pt x="69493" y="34812"/>
                    <a:pt x="69564" y="34955"/>
                  </a:cubicBezTo>
                  <a:cubicBezTo>
                    <a:pt x="69564" y="35098"/>
                    <a:pt x="69708" y="35242"/>
                    <a:pt x="69851" y="35313"/>
                  </a:cubicBezTo>
                  <a:cubicBezTo>
                    <a:pt x="69952" y="35364"/>
                    <a:pt x="70053" y="35414"/>
                    <a:pt x="70154" y="35414"/>
                  </a:cubicBezTo>
                  <a:cubicBezTo>
                    <a:pt x="70196" y="35414"/>
                    <a:pt x="70238" y="35406"/>
                    <a:pt x="70280" y="35385"/>
                  </a:cubicBezTo>
                  <a:cubicBezTo>
                    <a:pt x="70423" y="35385"/>
                    <a:pt x="70566" y="35242"/>
                    <a:pt x="70710" y="35098"/>
                  </a:cubicBezTo>
                  <a:cubicBezTo>
                    <a:pt x="70853" y="34741"/>
                    <a:pt x="70996" y="34311"/>
                    <a:pt x="71139" y="33882"/>
                  </a:cubicBezTo>
                  <a:cubicBezTo>
                    <a:pt x="71210" y="33667"/>
                    <a:pt x="71282" y="33452"/>
                    <a:pt x="71282" y="33238"/>
                  </a:cubicBezTo>
                  <a:cubicBezTo>
                    <a:pt x="71210" y="33095"/>
                    <a:pt x="71210" y="32951"/>
                    <a:pt x="71067" y="32808"/>
                  </a:cubicBezTo>
                  <a:lnTo>
                    <a:pt x="71139" y="32808"/>
                  </a:lnTo>
                  <a:cubicBezTo>
                    <a:pt x="71067" y="32665"/>
                    <a:pt x="70996" y="32522"/>
                    <a:pt x="70996" y="32450"/>
                  </a:cubicBezTo>
                  <a:cubicBezTo>
                    <a:pt x="70888" y="32289"/>
                    <a:pt x="70741" y="32209"/>
                    <a:pt x="70583" y="32209"/>
                  </a:cubicBezTo>
                  <a:close/>
                  <a:moveTo>
                    <a:pt x="74851" y="32218"/>
                  </a:moveTo>
                  <a:cubicBezTo>
                    <a:pt x="74735" y="32218"/>
                    <a:pt x="74610" y="32271"/>
                    <a:pt x="74503" y="32379"/>
                  </a:cubicBezTo>
                  <a:cubicBezTo>
                    <a:pt x="74359" y="32594"/>
                    <a:pt x="74359" y="32880"/>
                    <a:pt x="74503" y="33023"/>
                  </a:cubicBezTo>
                  <a:cubicBezTo>
                    <a:pt x="74574" y="33095"/>
                    <a:pt x="74574" y="33166"/>
                    <a:pt x="74646" y="33166"/>
                  </a:cubicBezTo>
                  <a:lnTo>
                    <a:pt x="74717" y="33238"/>
                  </a:lnTo>
                  <a:cubicBezTo>
                    <a:pt x="74789" y="33381"/>
                    <a:pt x="74860" y="33524"/>
                    <a:pt x="74932" y="33595"/>
                  </a:cubicBezTo>
                  <a:cubicBezTo>
                    <a:pt x="75075" y="33810"/>
                    <a:pt x="75147" y="34096"/>
                    <a:pt x="75290" y="34311"/>
                  </a:cubicBezTo>
                  <a:cubicBezTo>
                    <a:pt x="75361" y="34597"/>
                    <a:pt x="75505" y="34812"/>
                    <a:pt x="75648" y="35027"/>
                  </a:cubicBezTo>
                  <a:cubicBezTo>
                    <a:pt x="75791" y="35242"/>
                    <a:pt x="76006" y="35456"/>
                    <a:pt x="76292" y="35599"/>
                  </a:cubicBezTo>
                  <a:cubicBezTo>
                    <a:pt x="76318" y="35626"/>
                    <a:pt x="76352" y="35637"/>
                    <a:pt x="76387" y="35637"/>
                  </a:cubicBezTo>
                  <a:cubicBezTo>
                    <a:pt x="76547" y="35637"/>
                    <a:pt x="76753" y="35404"/>
                    <a:pt x="76578" y="35170"/>
                  </a:cubicBezTo>
                  <a:lnTo>
                    <a:pt x="76650" y="35170"/>
                  </a:lnTo>
                  <a:cubicBezTo>
                    <a:pt x="76578" y="35027"/>
                    <a:pt x="76506" y="34955"/>
                    <a:pt x="76435" y="34812"/>
                  </a:cubicBezTo>
                  <a:lnTo>
                    <a:pt x="76363" y="34741"/>
                  </a:lnTo>
                  <a:lnTo>
                    <a:pt x="76292" y="34526"/>
                  </a:lnTo>
                  <a:lnTo>
                    <a:pt x="76149" y="34168"/>
                  </a:lnTo>
                  <a:lnTo>
                    <a:pt x="76149" y="34025"/>
                  </a:lnTo>
                  <a:lnTo>
                    <a:pt x="76077" y="33882"/>
                  </a:lnTo>
                  <a:cubicBezTo>
                    <a:pt x="75862" y="33309"/>
                    <a:pt x="75576" y="32808"/>
                    <a:pt x="75147" y="32379"/>
                  </a:cubicBezTo>
                  <a:cubicBezTo>
                    <a:pt x="75075" y="32271"/>
                    <a:pt x="74968" y="32218"/>
                    <a:pt x="74851" y="32218"/>
                  </a:cubicBezTo>
                  <a:close/>
                  <a:moveTo>
                    <a:pt x="23133" y="35858"/>
                  </a:moveTo>
                  <a:cubicBezTo>
                    <a:pt x="23056" y="35858"/>
                    <a:pt x="22979" y="35866"/>
                    <a:pt x="22902" y="35886"/>
                  </a:cubicBezTo>
                  <a:cubicBezTo>
                    <a:pt x="22688" y="35957"/>
                    <a:pt x="22473" y="36029"/>
                    <a:pt x="22330" y="36172"/>
                  </a:cubicBezTo>
                  <a:cubicBezTo>
                    <a:pt x="21972" y="36458"/>
                    <a:pt x="21614" y="36744"/>
                    <a:pt x="21400" y="37102"/>
                  </a:cubicBezTo>
                  <a:cubicBezTo>
                    <a:pt x="21256" y="37245"/>
                    <a:pt x="21256" y="37460"/>
                    <a:pt x="21328" y="37675"/>
                  </a:cubicBezTo>
                  <a:cubicBezTo>
                    <a:pt x="21384" y="37956"/>
                    <a:pt x="21617" y="38149"/>
                    <a:pt x="21889" y="38149"/>
                  </a:cubicBezTo>
                  <a:cubicBezTo>
                    <a:pt x="21962" y="38149"/>
                    <a:pt x="22039" y="38135"/>
                    <a:pt x="22115" y="38104"/>
                  </a:cubicBezTo>
                  <a:cubicBezTo>
                    <a:pt x="22330" y="38033"/>
                    <a:pt x="22473" y="37961"/>
                    <a:pt x="22545" y="37818"/>
                  </a:cubicBezTo>
                  <a:lnTo>
                    <a:pt x="22616" y="37746"/>
                  </a:lnTo>
                  <a:cubicBezTo>
                    <a:pt x="22759" y="37532"/>
                    <a:pt x="22902" y="37389"/>
                    <a:pt x="23046" y="37245"/>
                  </a:cubicBezTo>
                  <a:cubicBezTo>
                    <a:pt x="23117" y="37174"/>
                    <a:pt x="23260" y="37102"/>
                    <a:pt x="23403" y="37102"/>
                  </a:cubicBezTo>
                  <a:lnTo>
                    <a:pt x="23475" y="37102"/>
                  </a:lnTo>
                  <a:cubicBezTo>
                    <a:pt x="23547" y="37031"/>
                    <a:pt x="23547" y="36959"/>
                    <a:pt x="23618" y="36959"/>
                  </a:cubicBezTo>
                  <a:lnTo>
                    <a:pt x="23690" y="36888"/>
                  </a:lnTo>
                  <a:lnTo>
                    <a:pt x="23761" y="36888"/>
                  </a:lnTo>
                  <a:cubicBezTo>
                    <a:pt x="23904" y="36744"/>
                    <a:pt x="24048" y="36601"/>
                    <a:pt x="23976" y="36387"/>
                  </a:cubicBezTo>
                  <a:cubicBezTo>
                    <a:pt x="23976" y="36243"/>
                    <a:pt x="23904" y="36100"/>
                    <a:pt x="23761" y="36029"/>
                  </a:cubicBezTo>
                  <a:cubicBezTo>
                    <a:pt x="23552" y="35924"/>
                    <a:pt x="23342" y="35858"/>
                    <a:pt x="23133" y="35858"/>
                  </a:cubicBezTo>
                  <a:close/>
                  <a:moveTo>
                    <a:pt x="87998" y="34798"/>
                  </a:moveTo>
                  <a:cubicBezTo>
                    <a:pt x="87961" y="34798"/>
                    <a:pt x="87923" y="34803"/>
                    <a:pt x="87886" y="34812"/>
                  </a:cubicBezTo>
                  <a:cubicBezTo>
                    <a:pt x="87599" y="34955"/>
                    <a:pt x="87385" y="35242"/>
                    <a:pt x="87456" y="35528"/>
                  </a:cubicBezTo>
                  <a:cubicBezTo>
                    <a:pt x="87599" y="36172"/>
                    <a:pt x="87886" y="36816"/>
                    <a:pt x="88387" y="37317"/>
                  </a:cubicBezTo>
                  <a:cubicBezTo>
                    <a:pt x="88888" y="37675"/>
                    <a:pt x="89389" y="38033"/>
                    <a:pt x="89961" y="38319"/>
                  </a:cubicBezTo>
                  <a:cubicBezTo>
                    <a:pt x="90004" y="38336"/>
                    <a:pt x="90047" y="38344"/>
                    <a:pt x="90087" y="38344"/>
                  </a:cubicBezTo>
                  <a:cubicBezTo>
                    <a:pt x="90380" y="38344"/>
                    <a:pt x="90571" y="37927"/>
                    <a:pt x="90319" y="37675"/>
                  </a:cubicBezTo>
                  <a:lnTo>
                    <a:pt x="90391" y="37675"/>
                  </a:lnTo>
                  <a:cubicBezTo>
                    <a:pt x="90104" y="37460"/>
                    <a:pt x="89890" y="37245"/>
                    <a:pt x="89675" y="37031"/>
                  </a:cubicBezTo>
                  <a:cubicBezTo>
                    <a:pt x="89460" y="36816"/>
                    <a:pt x="89317" y="36744"/>
                    <a:pt x="89102" y="36530"/>
                  </a:cubicBezTo>
                  <a:lnTo>
                    <a:pt x="88959" y="36387"/>
                  </a:lnTo>
                  <a:cubicBezTo>
                    <a:pt x="88888" y="36315"/>
                    <a:pt x="88888" y="36243"/>
                    <a:pt x="88816" y="36100"/>
                  </a:cubicBezTo>
                  <a:cubicBezTo>
                    <a:pt x="88816" y="36100"/>
                    <a:pt x="88745" y="36029"/>
                    <a:pt x="88745" y="36029"/>
                  </a:cubicBezTo>
                  <a:cubicBezTo>
                    <a:pt x="88745" y="35957"/>
                    <a:pt x="88745" y="35886"/>
                    <a:pt x="88673" y="35743"/>
                  </a:cubicBezTo>
                  <a:cubicBezTo>
                    <a:pt x="88601" y="35671"/>
                    <a:pt x="88601" y="35385"/>
                    <a:pt x="88530" y="35242"/>
                  </a:cubicBezTo>
                  <a:cubicBezTo>
                    <a:pt x="88468" y="34993"/>
                    <a:pt x="88244" y="34798"/>
                    <a:pt x="87998" y="34798"/>
                  </a:cubicBezTo>
                  <a:close/>
                  <a:moveTo>
                    <a:pt x="118618" y="37628"/>
                  </a:moveTo>
                  <a:cubicBezTo>
                    <a:pt x="118564" y="37628"/>
                    <a:pt x="118504" y="37645"/>
                    <a:pt x="118445" y="37675"/>
                  </a:cubicBezTo>
                  <a:cubicBezTo>
                    <a:pt x="118230" y="37818"/>
                    <a:pt x="118087" y="37961"/>
                    <a:pt x="117944" y="38104"/>
                  </a:cubicBezTo>
                  <a:lnTo>
                    <a:pt x="117515" y="38462"/>
                  </a:lnTo>
                  <a:lnTo>
                    <a:pt x="116727" y="39249"/>
                  </a:lnTo>
                  <a:cubicBezTo>
                    <a:pt x="116449" y="39527"/>
                    <a:pt x="116733" y="39935"/>
                    <a:pt x="117041" y="39935"/>
                  </a:cubicBezTo>
                  <a:cubicBezTo>
                    <a:pt x="117130" y="39935"/>
                    <a:pt x="117220" y="39902"/>
                    <a:pt x="117300" y="39822"/>
                  </a:cubicBezTo>
                  <a:lnTo>
                    <a:pt x="118087" y="39035"/>
                  </a:lnTo>
                  <a:cubicBezTo>
                    <a:pt x="118230" y="38892"/>
                    <a:pt x="118302" y="38748"/>
                    <a:pt x="118445" y="38605"/>
                  </a:cubicBezTo>
                  <a:cubicBezTo>
                    <a:pt x="118588" y="38462"/>
                    <a:pt x="118731" y="38319"/>
                    <a:pt x="118874" y="38104"/>
                  </a:cubicBezTo>
                  <a:cubicBezTo>
                    <a:pt x="118946" y="37961"/>
                    <a:pt x="118874" y="37818"/>
                    <a:pt x="118803" y="37746"/>
                  </a:cubicBezTo>
                  <a:cubicBezTo>
                    <a:pt x="118761" y="37663"/>
                    <a:pt x="118694" y="37628"/>
                    <a:pt x="118618" y="37628"/>
                  </a:cubicBezTo>
                  <a:close/>
                  <a:moveTo>
                    <a:pt x="141347" y="41683"/>
                  </a:moveTo>
                  <a:lnTo>
                    <a:pt x="141347" y="41683"/>
                  </a:lnTo>
                  <a:cubicBezTo>
                    <a:pt x="141323" y="41730"/>
                    <a:pt x="141299" y="41770"/>
                    <a:pt x="141278" y="41805"/>
                  </a:cubicBezTo>
                  <a:lnTo>
                    <a:pt x="141278" y="41805"/>
                  </a:lnTo>
                  <a:cubicBezTo>
                    <a:pt x="141283" y="41778"/>
                    <a:pt x="141299" y="41730"/>
                    <a:pt x="141347" y="41683"/>
                  </a:cubicBezTo>
                  <a:close/>
                  <a:moveTo>
                    <a:pt x="141991" y="40967"/>
                  </a:moveTo>
                  <a:cubicBezTo>
                    <a:pt x="141704" y="40967"/>
                    <a:pt x="141490" y="41110"/>
                    <a:pt x="141418" y="41396"/>
                  </a:cubicBezTo>
                  <a:lnTo>
                    <a:pt x="141418" y="41540"/>
                  </a:lnTo>
                  <a:cubicBezTo>
                    <a:pt x="141353" y="41605"/>
                    <a:pt x="141287" y="41731"/>
                    <a:pt x="141276" y="41807"/>
                  </a:cubicBezTo>
                  <a:lnTo>
                    <a:pt x="141276" y="41807"/>
                  </a:lnTo>
                  <a:cubicBezTo>
                    <a:pt x="141235" y="41874"/>
                    <a:pt x="141203" y="41922"/>
                    <a:pt x="141203" y="41969"/>
                  </a:cubicBezTo>
                  <a:cubicBezTo>
                    <a:pt x="141060" y="42040"/>
                    <a:pt x="140989" y="42184"/>
                    <a:pt x="140846" y="42255"/>
                  </a:cubicBezTo>
                  <a:cubicBezTo>
                    <a:pt x="140416" y="42541"/>
                    <a:pt x="139987" y="42828"/>
                    <a:pt x="139557" y="43042"/>
                  </a:cubicBezTo>
                  <a:cubicBezTo>
                    <a:pt x="139271" y="43186"/>
                    <a:pt x="139128" y="43615"/>
                    <a:pt x="139343" y="43901"/>
                  </a:cubicBezTo>
                  <a:cubicBezTo>
                    <a:pt x="139438" y="44092"/>
                    <a:pt x="139661" y="44219"/>
                    <a:pt x="139883" y="44219"/>
                  </a:cubicBezTo>
                  <a:cubicBezTo>
                    <a:pt x="139995" y="44219"/>
                    <a:pt x="140106" y="44188"/>
                    <a:pt x="140202" y="44116"/>
                  </a:cubicBezTo>
                  <a:cubicBezTo>
                    <a:pt x="140631" y="43973"/>
                    <a:pt x="140989" y="43758"/>
                    <a:pt x="141347" y="43543"/>
                  </a:cubicBezTo>
                  <a:cubicBezTo>
                    <a:pt x="141776" y="43257"/>
                    <a:pt x="142205" y="42899"/>
                    <a:pt x="142420" y="42470"/>
                  </a:cubicBezTo>
                  <a:cubicBezTo>
                    <a:pt x="142563" y="42255"/>
                    <a:pt x="142635" y="42040"/>
                    <a:pt x="142635" y="41826"/>
                  </a:cubicBezTo>
                  <a:cubicBezTo>
                    <a:pt x="142635" y="41683"/>
                    <a:pt x="142563" y="41468"/>
                    <a:pt x="142492" y="41325"/>
                  </a:cubicBezTo>
                  <a:lnTo>
                    <a:pt x="142492" y="41396"/>
                  </a:lnTo>
                  <a:cubicBezTo>
                    <a:pt x="142420" y="41110"/>
                    <a:pt x="142205" y="40967"/>
                    <a:pt x="141991" y="40967"/>
                  </a:cubicBezTo>
                  <a:close/>
                  <a:moveTo>
                    <a:pt x="165545" y="42810"/>
                  </a:moveTo>
                  <a:cubicBezTo>
                    <a:pt x="165429" y="42810"/>
                    <a:pt x="165322" y="42864"/>
                    <a:pt x="165250" y="42971"/>
                  </a:cubicBezTo>
                  <a:lnTo>
                    <a:pt x="164678" y="43400"/>
                  </a:lnTo>
                  <a:cubicBezTo>
                    <a:pt x="164463" y="43615"/>
                    <a:pt x="164320" y="43758"/>
                    <a:pt x="164105" y="43973"/>
                  </a:cubicBezTo>
                  <a:lnTo>
                    <a:pt x="163032" y="44975"/>
                  </a:lnTo>
                  <a:cubicBezTo>
                    <a:pt x="162817" y="45189"/>
                    <a:pt x="162817" y="45547"/>
                    <a:pt x="163032" y="45762"/>
                  </a:cubicBezTo>
                  <a:cubicBezTo>
                    <a:pt x="163139" y="45869"/>
                    <a:pt x="163282" y="45923"/>
                    <a:pt x="163425" y="45923"/>
                  </a:cubicBezTo>
                  <a:cubicBezTo>
                    <a:pt x="163568" y="45923"/>
                    <a:pt x="163711" y="45869"/>
                    <a:pt x="163819" y="45762"/>
                  </a:cubicBezTo>
                  <a:lnTo>
                    <a:pt x="164892" y="44688"/>
                  </a:lnTo>
                  <a:cubicBezTo>
                    <a:pt x="165035" y="44545"/>
                    <a:pt x="165250" y="44331"/>
                    <a:pt x="165393" y="44188"/>
                  </a:cubicBezTo>
                  <a:lnTo>
                    <a:pt x="165894" y="43615"/>
                  </a:lnTo>
                  <a:cubicBezTo>
                    <a:pt x="166037" y="43400"/>
                    <a:pt x="166037" y="43114"/>
                    <a:pt x="165894" y="42899"/>
                  </a:cubicBezTo>
                  <a:lnTo>
                    <a:pt x="165894" y="42971"/>
                  </a:lnTo>
                  <a:cubicBezTo>
                    <a:pt x="165787" y="42864"/>
                    <a:pt x="165662" y="42810"/>
                    <a:pt x="165545" y="42810"/>
                  </a:cubicBezTo>
                  <a:close/>
                  <a:moveTo>
                    <a:pt x="62126" y="44377"/>
                  </a:moveTo>
                  <a:cubicBezTo>
                    <a:pt x="62079" y="44377"/>
                    <a:pt x="62030" y="44385"/>
                    <a:pt x="61978" y="44402"/>
                  </a:cubicBezTo>
                  <a:cubicBezTo>
                    <a:pt x="61549" y="44545"/>
                    <a:pt x="61191" y="44760"/>
                    <a:pt x="60833" y="45046"/>
                  </a:cubicBezTo>
                  <a:lnTo>
                    <a:pt x="60404" y="45404"/>
                  </a:lnTo>
                  <a:cubicBezTo>
                    <a:pt x="60261" y="45476"/>
                    <a:pt x="60118" y="45547"/>
                    <a:pt x="60046" y="45690"/>
                  </a:cubicBezTo>
                  <a:lnTo>
                    <a:pt x="59974" y="45762"/>
                  </a:lnTo>
                  <a:cubicBezTo>
                    <a:pt x="59831" y="45834"/>
                    <a:pt x="59688" y="45905"/>
                    <a:pt x="59545" y="46048"/>
                  </a:cubicBezTo>
                  <a:lnTo>
                    <a:pt x="59402" y="46048"/>
                  </a:lnTo>
                  <a:lnTo>
                    <a:pt x="59116" y="46191"/>
                  </a:lnTo>
                  <a:lnTo>
                    <a:pt x="58686" y="46191"/>
                  </a:lnTo>
                  <a:cubicBezTo>
                    <a:pt x="58543" y="46227"/>
                    <a:pt x="58400" y="46245"/>
                    <a:pt x="58257" y="46245"/>
                  </a:cubicBezTo>
                  <a:cubicBezTo>
                    <a:pt x="58114" y="46245"/>
                    <a:pt x="57970" y="46227"/>
                    <a:pt x="57827" y="46191"/>
                  </a:cubicBezTo>
                  <a:cubicBezTo>
                    <a:pt x="57470" y="46191"/>
                    <a:pt x="57112" y="46549"/>
                    <a:pt x="57112" y="46979"/>
                  </a:cubicBezTo>
                  <a:cubicBezTo>
                    <a:pt x="57112" y="47408"/>
                    <a:pt x="57470" y="47694"/>
                    <a:pt x="57827" y="47694"/>
                  </a:cubicBezTo>
                  <a:cubicBezTo>
                    <a:pt x="58032" y="47724"/>
                    <a:pt x="58236" y="47738"/>
                    <a:pt x="58439" y="47738"/>
                  </a:cubicBezTo>
                  <a:cubicBezTo>
                    <a:pt x="59229" y="47738"/>
                    <a:pt x="59992" y="47520"/>
                    <a:pt x="60618" y="47122"/>
                  </a:cubicBezTo>
                  <a:cubicBezTo>
                    <a:pt x="60976" y="46836"/>
                    <a:pt x="61334" y="46549"/>
                    <a:pt x="61620" y="46191"/>
                  </a:cubicBezTo>
                  <a:lnTo>
                    <a:pt x="61978" y="45690"/>
                  </a:lnTo>
                  <a:cubicBezTo>
                    <a:pt x="62193" y="45547"/>
                    <a:pt x="62336" y="45333"/>
                    <a:pt x="62479" y="45118"/>
                  </a:cubicBezTo>
                  <a:cubicBezTo>
                    <a:pt x="62668" y="44803"/>
                    <a:pt x="62469" y="44377"/>
                    <a:pt x="62126" y="44377"/>
                  </a:cubicBezTo>
                  <a:close/>
                  <a:moveTo>
                    <a:pt x="37788" y="45046"/>
                  </a:moveTo>
                  <a:cubicBezTo>
                    <a:pt x="37502" y="45046"/>
                    <a:pt x="37216" y="45189"/>
                    <a:pt x="37001" y="45333"/>
                  </a:cubicBezTo>
                  <a:cubicBezTo>
                    <a:pt x="36715" y="45547"/>
                    <a:pt x="36429" y="45762"/>
                    <a:pt x="36214" y="45977"/>
                  </a:cubicBezTo>
                  <a:cubicBezTo>
                    <a:pt x="35713" y="46335"/>
                    <a:pt x="35284" y="46764"/>
                    <a:pt x="34854" y="47122"/>
                  </a:cubicBezTo>
                  <a:cubicBezTo>
                    <a:pt x="34639" y="47336"/>
                    <a:pt x="34639" y="47551"/>
                    <a:pt x="34854" y="47766"/>
                  </a:cubicBezTo>
                  <a:cubicBezTo>
                    <a:pt x="34926" y="47837"/>
                    <a:pt x="35033" y="47873"/>
                    <a:pt x="35140" y="47873"/>
                  </a:cubicBezTo>
                  <a:cubicBezTo>
                    <a:pt x="35248" y="47873"/>
                    <a:pt x="35355" y="47837"/>
                    <a:pt x="35427" y="47766"/>
                  </a:cubicBezTo>
                  <a:cubicBezTo>
                    <a:pt x="35856" y="47336"/>
                    <a:pt x="36214" y="46907"/>
                    <a:pt x="36643" y="46549"/>
                  </a:cubicBezTo>
                  <a:cubicBezTo>
                    <a:pt x="36787" y="46406"/>
                    <a:pt x="36858" y="46335"/>
                    <a:pt x="37001" y="46191"/>
                  </a:cubicBezTo>
                  <a:lnTo>
                    <a:pt x="37144" y="46048"/>
                  </a:lnTo>
                  <a:lnTo>
                    <a:pt x="37216" y="45977"/>
                  </a:lnTo>
                  <a:cubicBezTo>
                    <a:pt x="37431" y="45834"/>
                    <a:pt x="37645" y="45762"/>
                    <a:pt x="37860" y="45619"/>
                  </a:cubicBezTo>
                  <a:cubicBezTo>
                    <a:pt x="38146" y="45476"/>
                    <a:pt x="38075" y="45118"/>
                    <a:pt x="37788" y="45046"/>
                  </a:cubicBezTo>
                  <a:close/>
                  <a:moveTo>
                    <a:pt x="50742" y="45905"/>
                  </a:moveTo>
                  <a:cubicBezTo>
                    <a:pt x="50671" y="45977"/>
                    <a:pt x="50527" y="46048"/>
                    <a:pt x="50456" y="46120"/>
                  </a:cubicBezTo>
                  <a:cubicBezTo>
                    <a:pt x="50384" y="46191"/>
                    <a:pt x="50313" y="46191"/>
                    <a:pt x="50241" y="46263"/>
                  </a:cubicBezTo>
                  <a:lnTo>
                    <a:pt x="49812" y="46621"/>
                  </a:lnTo>
                  <a:lnTo>
                    <a:pt x="49812" y="46621"/>
                  </a:lnTo>
                  <a:lnTo>
                    <a:pt x="49955" y="46549"/>
                  </a:lnTo>
                  <a:lnTo>
                    <a:pt x="49955" y="46549"/>
                  </a:lnTo>
                  <a:cubicBezTo>
                    <a:pt x="49812" y="46621"/>
                    <a:pt x="49740" y="46692"/>
                    <a:pt x="49669" y="46764"/>
                  </a:cubicBezTo>
                  <a:lnTo>
                    <a:pt x="49526" y="46907"/>
                  </a:lnTo>
                  <a:lnTo>
                    <a:pt x="49311" y="47050"/>
                  </a:lnTo>
                  <a:cubicBezTo>
                    <a:pt x="49239" y="47122"/>
                    <a:pt x="49168" y="47122"/>
                    <a:pt x="49096" y="47193"/>
                  </a:cubicBezTo>
                  <a:lnTo>
                    <a:pt x="48881" y="47193"/>
                  </a:lnTo>
                  <a:cubicBezTo>
                    <a:pt x="48452" y="47193"/>
                    <a:pt x="48166" y="47551"/>
                    <a:pt x="48166" y="47909"/>
                  </a:cubicBezTo>
                  <a:cubicBezTo>
                    <a:pt x="48166" y="48338"/>
                    <a:pt x="48452" y="48625"/>
                    <a:pt x="48881" y="48625"/>
                  </a:cubicBezTo>
                  <a:cubicBezTo>
                    <a:pt x="49526" y="48625"/>
                    <a:pt x="50170" y="48338"/>
                    <a:pt x="50599" y="47837"/>
                  </a:cubicBezTo>
                  <a:cubicBezTo>
                    <a:pt x="50814" y="47623"/>
                    <a:pt x="50957" y="47408"/>
                    <a:pt x="51100" y="47122"/>
                  </a:cubicBezTo>
                  <a:lnTo>
                    <a:pt x="51315" y="46836"/>
                  </a:lnTo>
                  <a:lnTo>
                    <a:pt x="51386" y="46692"/>
                  </a:lnTo>
                  <a:cubicBezTo>
                    <a:pt x="51458" y="46621"/>
                    <a:pt x="51458" y="46478"/>
                    <a:pt x="51458" y="46335"/>
                  </a:cubicBezTo>
                  <a:cubicBezTo>
                    <a:pt x="51458" y="46120"/>
                    <a:pt x="51243" y="45905"/>
                    <a:pt x="51028" y="45905"/>
                  </a:cubicBezTo>
                  <a:close/>
                  <a:moveTo>
                    <a:pt x="2089" y="50107"/>
                  </a:moveTo>
                  <a:cubicBezTo>
                    <a:pt x="2082" y="50107"/>
                    <a:pt x="2061" y="50117"/>
                    <a:pt x="2041" y="50128"/>
                  </a:cubicBezTo>
                  <a:lnTo>
                    <a:pt x="2076" y="50128"/>
                  </a:lnTo>
                  <a:cubicBezTo>
                    <a:pt x="2091" y="50112"/>
                    <a:pt x="2094" y="50107"/>
                    <a:pt x="2089" y="50107"/>
                  </a:cubicBezTo>
                  <a:close/>
                  <a:moveTo>
                    <a:pt x="2005" y="50128"/>
                  </a:moveTo>
                  <a:cubicBezTo>
                    <a:pt x="1990" y="50143"/>
                    <a:pt x="1987" y="50148"/>
                    <a:pt x="1992" y="50148"/>
                  </a:cubicBezTo>
                  <a:cubicBezTo>
                    <a:pt x="1999" y="50148"/>
                    <a:pt x="2020" y="50138"/>
                    <a:pt x="2041" y="50128"/>
                  </a:cubicBezTo>
                  <a:close/>
                  <a:moveTo>
                    <a:pt x="83162" y="49698"/>
                  </a:moveTo>
                  <a:cubicBezTo>
                    <a:pt x="83091" y="49698"/>
                    <a:pt x="82948" y="49698"/>
                    <a:pt x="82876" y="49841"/>
                  </a:cubicBezTo>
                  <a:cubicBezTo>
                    <a:pt x="82733" y="49913"/>
                    <a:pt x="82661" y="50056"/>
                    <a:pt x="82733" y="50128"/>
                  </a:cubicBezTo>
                  <a:cubicBezTo>
                    <a:pt x="82661" y="50271"/>
                    <a:pt x="82733" y="50414"/>
                    <a:pt x="82876" y="50485"/>
                  </a:cubicBezTo>
                  <a:cubicBezTo>
                    <a:pt x="82948" y="50629"/>
                    <a:pt x="83091" y="50629"/>
                    <a:pt x="83162" y="50629"/>
                  </a:cubicBezTo>
                  <a:lnTo>
                    <a:pt x="84236" y="50629"/>
                  </a:lnTo>
                  <a:lnTo>
                    <a:pt x="84379" y="50557"/>
                  </a:lnTo>
                  <a:cubicBezTo>
                    <a:pt x="84450" y="50557"/>
                    <a:pt x="84522" y="50485"/>
                    <a:pt x="84594" y="50414"/>
                  </a:cubicBezTo>
                  <a:cubicBezTo>
                    <a:pt x="84594" y="50414"/>
                    <a:pt x="84665" y="50271"/>
                    <a:pt x="84665" y="50199"/>
                  </a:cubicBezTo>
                  <a:cubicBezTo>
                    <a:pt x="84665" y="50128"/>
                    <a:pt x="84665" y="49984"/>
                    <a:pt x="84594" y="49913"/>
                  </a:cubicBezTo>
                  <a:cubicBezTo>
                    <a:pt x="84522" y="49841"/>
                    <a:pt x="84450" y="49770"/>
                    <a:pt x="84379" y="49698"/>
                  </a:cubicBezTo>
                  <a:close/>
                  <a:moveTo>
                    <a:pt x="4522" y="46997"/>
                  </a:moveTo>
                  <a:cubicBezTo>
                    <a:pt x="4415" y="46997"/>
                    <a:pt x="4308" y="47037"/>
                    <a:pt x="4223" y="47122"/>
                  </a:cubicBezTo>
                  <a:cubicBezTo>
                    <a:pt x="4080" y="47265"/>
                    <a:pt x="4009" y="47336"/>
                    <a:pt x="3937" y="47480"/>
                  </a:cubicBezTo>
                  <a:cubicBezTo>
                    <a:pt x="3865" y="47623"/>
                    <a:pt x="3794" y="47766"/>
                    <a:pt x="3722" y="47837"/>
                  </a:cubicBezTo>
                  <a:lnTo>
                    <a:pt x="3365" y="48338"/>
                  </a:lnTo>
                  <a:lnTo>
                    <a:pt x="3293" y="48482"/>
                  </a:lnTo>
                  <a:lnTo>
                    <a:pt x="3221" y="48553"/>
                  </a:lnTo>
                  <a:lnTo>
                    <a:pt x="3078" y="48839"/>
                  </a:lnTo>
                  <a:lnTo>
                    <a:pt x="2720" y="49340"/>
                  </a:lnTo>
                  <a:lnTo>
                    <a:pt x="2577" y="49555"/>
                  </a:lnTo>
                  <a:lnTo>
                    <a:pt x="2506" y="49627"/>
                  </a:lnTo>
                  <a:cubicBezTo>
                    <a:pt x="2363" y="49770"/>
                    <a:pt x="2291" y="49913"/>
                    <a:pt x="2219" y="49984"/>
                  </a:cubicBezTo>
                  <a:lnTo>
                    <a:pt x="2076" y="50128"/>
                  </a:lnTo>
                  <a:cubicBezTo>
                    <a:pt x="1869" y="50283"/>
                    <a:pt x="1774" y="50513"/>
                    <a:pt x="1792" y="50737"/>
                  </a:cubicBezTo>
                  <a:lnTo>
                    <a:pt x="1792" y="50737"/>
                  </a:lnTo>
                  <a:lnTo>
                    <a:pt x="1718" y="50700"/>
                  </a:lnTo>
                  <a:lnTo>
                    <a:pt x="1647" y="50700"/>
                  </a:lnTo>
                  <a:lnTo>
                    <a:pt x="1504" y="50629"/>
                  </a:lnTo>
                  <a:lnTo>
                    <a:pt x="1432" y="50629"/>
                  </a:lnTo>
                  <a:lnTo>
                    <a:pt x="1289" y="50557"/>
                  </a:lnTo>
                  <a:lnTo>
                    <a:pt x="1217" y="50485"/>
                  </a:lnTo>
                  <a:cubicBezTo>
                    <a:pt x="1146" y="50414"/>
                    <a:pt x="1074" y="50342"/>
                    <a:pt x="1003" y="50342"/>
                  </a:cubicBezTo>
                  <a:cubicBezTo>
                    <a:pt x="1003" y="50271"/>
                    <a:pt x="1003" y="50199"/>
                    <a:pt x="931" y="50199"/>
                  </a:cubicBezTo>
                  <a:lnTo>
                    <a:pt x="931" y="50056"/>
                  </a:lnTo>
                  <a:cubicBezTo>
                    <a:pt x="860" y="49984"/>
                    <a:pt x="860" y="49841"/>
                    <a:pt x="860" y="49770"/>
                  </a:cubicBezTo>
                  <a:cubicBezTo>
                    <a:pt x="860" y="49770"/>
                    <a:pt x="860" y="49770"/>
                    <a:pt x="860" y="49698"/>
                  </a:cubicBezTo>
                  <a:cubicBezTo>
                    <a:pt x="788" y="49698"/>
                    <a:pt x="788" y="49627"/>
                    <a:pt x="788" y="49555"/>
                  </a:cubicBezTo>
                  <a:cubicBezTo>
                    <a:pt x="717" y="49412"/>
                    <a:pt x="573" y="49340"/>
                    <a:pt x="430" y="49340"/>
                  </a:cubicBezTo>
                  <a:cubicBezTo>
                    <a:pt x="216" y="49340"/>
                    <a:pt x="72" y="49412"/>
                    <a:pt x="72" y="49627"/>
                  </a:cubicBezTo>
                  <a:cubicBezTo>
                    <a:pt x="1" y="49627"/>
                    <a:pt x="1" y="49698"/>
                    <a:pt x="1" y="49770"/>
                  </a:cubicBezTo>
                  <a:cubicBezTo>
                    <a:pt x="1" y="49841"/>
                    <a:pt x="1" y="49984"/>
                    <a:pt x="1" y="50128"/>
                  </a:cubicBezTo>
                  <a:cubicBezTo>
                    <a:pt x="1" y="50271"/>
                    <a:pt x="72" y="50414"/>
                    <a:pt x="144" y="50485"/>
                  </a:cubicBezTo>
                  <a:cubicBezTo>
                    <a:pt x="216" y="50772"/>
                    <a:pt x="359" y="50915"/>
                    <a:pt x="573" y="51130"/>
                  </a:cubicBezTo>
                  <a:cubicBezTo>
                    <a:pt x="717" y="51273"/>
                    <a:pt x="931" y="51416"/>
                    <a:pt x="1217" y="51559"/>
                  </a:cubicBezTo>
                  <a:cubicBezTo>
                    <a:pt x="1289" y="51559"/>
                    <a:pt x="1432" y="51631"/>
                    <a:pt x="1504" y="51631"/>
                  </a:cubicBezTo>
                  <a:lnTo>
                    <a:pt x="1647" y="51631"/>
                  </a:lnTo>
                  <a:cubicBezTo>
                    <a:pt x="1790" y="51631"/>
                    <a:pt x="1933" y="51631"/>
                    <a:pt x="2076" y="51559"/>
                  </a:cubicBezTo>
                  <a:cubicBezTo>
                    <a:pt x="2209" y="51559"/>
                    <a:pt x="2342" y="51435"/>
                    <a:pt x="2360" y="51303"/>
                  </a:cubicBezTo>
                  <a:lnTo>
                    <a:pt x="2360" y="51303"/>
                  </a:lnTo>
                  <a:cubicBezTo>
                    <a:pt x="2374" y="51304"/>
                    <a:pt x="2388" y="51305"/>
                    <a:pt x="2402" y="51305"/>
                  </a:cubicBezTo>
                  <a:cubicBezTo>
                    <a:pt x="2514" y="51305"/>
                    <a:pt x="2625" y="51273"/>
                    <a:pt x="2720" y="51201"/>
                  </a:cubicBezTo>
                  <a:cubicBezTo>
                    <a:pt x="3150" y="50843"/>
                    <a:pt x="3579" y="50414"/>
                    <a:pt x="3865" y="49913"/>
                  </a:cubicBezTo>
                  <a:cubicBezTo>
                    <a:pt x="4080" y="49627"/>
                    <a:pt x="4223" y="49412"/>
                    <a:pt x="4438" y="49126"/>
                  </a:cubicBezTo>
                  <a:cubicBezTo>
                    <a:pt x="4581" y="48839"/>
                    <a:pt x="4724" y="48553"/>
                    <a:pt x="4867" y="48195"/>
                  </a:cubicBezTo>
                  <a:cubicBezTo>
                    <a:pt x="4867" y="48124"/>
                    <a:pt x="4939" y="47981"/>
                    <a:pt x="5011" y="47837"/>
                  </a:cubicBezTo>
                  <a:cubicBezTo>
                    <a:pt x="5011" y="47623"/>
                    <a:pt x="5011" y="47408"/>
                    <a:pt x="4939" y="47265"/>
                  </a:cubicBezTo>
                  <a:cubicBezTo>
                    <a:pt x="4852" y="47092"/>
                    <a:pt x="4687" y="46997"/>
                    <a:pt x="4522" y="46997"/>
                  </a:cubicBezTo>
                  <a:close/>
                  <a:moveTo>
                    <a:pt x="104090" y="50038"/>
                  </a:moveTo>
                  <a:cubicBezTo>
                    <a:pt x="103986" y="50038"/>
                    <a:pt x="103881" y="50044"/>
                    <a:pt x="103774" y="50056"/>
                  </a:cubicBezTo>
                  <a:cubicBezTo>
                    <a:pt x="103416" y="50056"/>
                    <a:pt x="103201" y="50414"/>
                    <a:pt x="103201" y="50700"/>
                  </a:cubicBezTo>
                  <a:cubicBezTo>
                    <a:pt x="103201" y="50843"/>
                    <a:pt x="103273" y="50986"/>
                    <a:pt x="103416" y="51058"/>
                  </a:cubicBezTo>
                  <a:cubicBezTo>
                    <a:pt x="103559" y="51201"/>
                    <a:pt x="103774" y="51201"/>
                    <a:pt x="103917" y="51201"/>
                  </a:cubicBezTo>
                  <a:lnTo>
                    <a:pt x="104704" y="51201"/>
                  </a:lnTo>
                  <a:cubicBezTo>
                    <a:pt x="104847" y="51273"/>
                    <a:pt x="104919" y="51344"/>
                    <a:pt x="104990" y="51416"/>
                  </a:cubicBezTo>
                  <a:cubicBezTo>
                    <a:pt x="105205" y="51487"/>
                    <a:pt x="105348" y="51631"/>
                    <a:pt x="105563" y="51774"/>
                  </a:cubicBezTo>
                  <a:cubicBezTo>
                    <a:pt x="105634" y="51845"/>
                    <a:pt x="105778" y="51845"/>
                    <a:pt x="105921" y="51917"/>
                  </a:cubicBezTo>
                  <a:cubicBezTo>
                    <a:pt x="105992" y="51988"/>
                    <a:pt x="106064" y="51988"/>
                    <a:pt x="106135" y="51988"/>
                  </a:cubicBezTo>
                  <a:cubicBezTo>
                    <a:pt x="106207" y="52024"/>
                    <a:pt x="106261" y="52042"/>
                    <a:pt x="106314" y="52042"/>
                  </a:cubicBezTo>
                  <a:cubicBezTo>
                    <a:pt x="106368" y="52042"/>
                    <a:pt x="106422" y="52024"/>
                    <a:pt x="106493" y="51988"/>
                  </a:cubicBezTo>
                  <a:cubicBezTo>
                    <a:pt x="106708" y="51988"/>
                    <a:pt x="106851" y="51702"/>
                    <a:pt x="106708" y="51487"/>
                  </a:cubicBezTo>
                  <a:lnTo>
                    <a:pt x="106780" y="51487"/>
                  </a:lnTo>
                  <a:cubicBezTo>
                    <a:pt x="106708" y="51416"/>
                    <a:pt x="106636" y="51344"/>
                    <a:pt x="106565" y="51273"/>
                  </a:cubicBezTo>
                  <a:lnTo>
                    <a:pt x="106350" y="51130"/>
                  </a:lnTo>
                  <a:lnTo>
                    <a:pt x="106279" y="51130"/>
                  </a:lnTo>
                  <a:lnTo>
                    <a:pt x="106135" y="50986"/>
                  </a:lnTo>
                  <a:cubicBezTo>
                    <a:pt x="105992" y="50843"/>
                    <a:pt x="105778" y="50629"/>
                    <a:pt x="105563" y="50485"/>
                  </a:cubicBezTo>
                  <a:cubicBezTo>
                    <a:pt x="105086" y="50187"/>
                    <a:pt x="104609" y="50038"/>
                    <a:pt x="104090" y="50038"/>
                  </a:cubicBezTo>
                  <a:close/>
                  <a:moveTo>
                    <a:pt x="94327" y="50825"/>
                  </a:moveTo>
                  <a:cubicBezTo>
                    <a:pt x="94202" y="50825"/>
                    <a:pt x="94076" y="50879"/>
                    <a:pt x="93969" y="50986"/>
                  </a:cubicBezTo>
                  <a:cubicBezTo>
                    <a:pt x="93826" y="51130"/>
                    <a:pt x="93826" y="51416"/>
                    <a:pt x="93969" y="51631"/>
                  </a:cubicBezTo>
                  <a:cubicBezTo>
                    <a:pt x="94327" y="51988"/>
                    <a:pt x="94613" y="52346"/>
                    <a:pt x="94971" y="52632"/>
                  </a:cubicBezTo>
                  <a:cubicBezTo>
                    <a:pt x="95186" y="52847"/>
                    <a:pt x="95400" y="52990"/>
                    <a:pt x="95615" y="53133"/>
                  </a:cubicBezTo>
                  <a:cubicBezTo>
                    <a:pt x="95758" y="53133"/>
                    <a:pt x="95901" y="53205"/>
                    <a:pt x="96044" y="53277"/>
                  </a:cubicBezTo>
                  <a:lnTo>
                    <a:pt x="96331" y="53277"/>
                  </a:lnTo>
                  <a:cubicBezTo>
                    <a:pt x="96402" y="53205"/>
                    <a:pt x="96474" y="53205"/>
                    <a:pt x="96545" y="53205"/>
                  </a:cubicBezTo>
                  <a:cubicBezTo>
                    <a:pt x="97046" y="53133"/>
                    <a:pt x="96975" y="52418"/>
                    <a:pt x="96474" y="52418"/>
                  </a:cubicBezTo>
                  <a:lnTo>
                    <a:pt x="96402" y="52418"/>
                  </a:lnTo>
                  <a:cubicBezTo>
                    <a:pt x="96331" y="52418"/>
                    <a:pt x="96259" y="52346"/>
                    <a:pt x="96188" y="52346"/>
                  </a:cubicBezTo>
                  <a:lnTo>
                    <a:pt x="96116" y="52346"/>
                  </a:lnTo>
                  <a:lnTo>
                    <a:pt x="95973" y="52275"/>
                  </a:lnTo>
                  <a:lnTo>
                    <a:pt x="95830" y="52203"/>
                  </a:lnTo>
                  <a:cubicBezTo>
                    <a:pt x="95687" y="52132"/>
                    <a:pt x="95615" y="52060"/>
                    <a:pt x="95543" y="51988"/>
                  </a:cubicBezTo>
                  <a:cubicBezTo>
                    <a:pt x="95257" y="51702"/>
                    <a:pt x="94971" y="51273"/>
                    <a:pt x="94685" y="50986"/>
                  </a:cubicBezTo>
                  <a:cubicBezTo>
                    <a:pt x="94577" y="50879"/>
                    <a:pt x="94452" y="50825"/>
                    <a:pt x="94327" y="50825"/>
                  </a:cubicBezTo>
                  <a:close/>
                  <a:moveTo>
                    <a:pt x="160670" y="51845"/>
                  </a:moveTo>
                  <a:cubicBezTo>
                    <a:pt x="160455" y="51845"/>
                    <a:pt x="160169" y="51917"/>
                    <a:pt x="160097" y="52203"/>
                  </a:cubicBezTo>
                  <a:cubicBezTo>
                    <a:pt x="160026" y="52418"/>
                    <a:pt x="160169" y="52704"/>
                    <a:pt x="160455" y="52776"/>
                  </a:cubicBezTo>
                  <a:cubicBezTo>
                    <a:pt x="161314" y="52847"/>
                    <a:pt x="162244" y="53062"/>
                    <a:pt x="163103" y="53348"/>
                  </a:cubicBezTo>
                  <a:cubicBezTo>
                    <a:pt x="163461" y="53491"/>
                    <a:pt x="163819" y="53706"/>
                    <a:pt x="164177" y="53849"/>
                  </a:cubicBezTo>
                  <a:cubicBezTo>
                    <a:pt x="164534" y="54064"/>
                    <a:pt x="164964" y="54135"/>
                    <a:pt x="165393" y="54135"/>
                  </a:cubicBezTo>
                  <a:cubicBezTo>
                    <a:pt x="165536" y="54064"/>
                    <a:pt x="165608" y="53778"/>
                    <a:pt x="165393" y="53706"/>
                  </a:cubicBezTo>
                  <a:cubicBezTo>
                    <a:pt x="165035" y="53563"/>
                    <a:pt x="164678" y="53348"/>
                    <a:pt x="164391" y="53133"/>
                  </a:cubicBezTo>
                  <a:cubicBezTo>
                    <a:pt x="164034" y="52919"/>
                    <a:pt x="163676" y="52704"/>
                    <a:pt x="163246" y="52561"/>
                  </a:cubicBezTo>
                  <a:cubicBezTo>
                    <a:pt x="162459" y="52203"/>
                    <a:pt x="161529" y="51988"/>
                    <a:pt x="160670" y="51845"/>
                  </a:cubicBezTo>
                  <a:close/>
                  <a:moveTo>
                    <a:pt x="118087" y="54994"/>
                  </a:moveTo>
                  <a:cubicBezTo>
                    <a:pt x="117872" y="54994"/>
                    <a:pt x="117658" y="55209"/>
                    <a:pt x="117658" y="55424"/>
                  </a:cubicBezTo>
                  <a:cubicBezTo>
                    <a:pt x="117658" y="55638"/>
                    <a:pt x="117872" y="55853"/>
                    <a:pt x="118087" y="55853"/>
                  </a:cubicBezTo>
                  <a:lnTo>
                    <a:pt x="119662" y="55853"/>
                  </a:lnTo>
                  <a:cubicBezTo>
                    <a:pt x="119876" y="55781"/>
                    <a:pt x="120091" y="55781"/>
                    <a:pt x="120234" y="55781"/>
                  </a:cubicBezTo>
                  <a:cubicBezTo>
                    <a:pt x="120377" y="55710"/>
                    <a:pt x="120449" y="55567"/>
                    <a:pt x="120449" y="55495"/>
                  </a:cubicBezTo>
                  <a:cubicBezTo>
                    <a:pt x="120520" y="55280"/>
                    <a:pt x="120377" y="55137"/>
                    <a:pt x="120234" y="55137"/>
                  </a:cubicBezTo>
                  <a:lnTo>
                    <a:pt x="120234" y="55066"/>
                  </a:lnTo>
                  <a:cubicBezTo>
                    <a:pt x="120091" y="55066"/>
                    <a:pt x="119876" y="54994"/>
                    <a:pt x="119662" y="54994"/>
                  </a:cubicBezTo>
                  <a:close/>
                  <a:moveTo>
                    <a:pt x="113917" y="51788"/>
                  </a:moveTo>
                  <a:cubicBezTo>
                    <a:pt x="113855" y="51788"/>
                    <a:pt x="113788" y="51805"/>
                    <a:pt x="113722" y="51845"/>
                  </a:cubicBezTo>
                  <a:cubicBezTo>
                    <a:pt x="113006" y="52060"/>
                    <a:pt x="112791" y="52919"/>
                    <a:pt x="112720" y="53563"/>
                  </a:cubicBezTo>
                  <a:lnTo>
                    <a:pt x="112720" y="53992"/>
                  </a:lnTo>
                  <a:cubicBezTo>
                    <a:pt x="112720" y="54064"/>
                    <a:pt x="112720" y="54135"/>
                    <a:pt x="112720" y="54207"/>
                  </a:cubicBezTo>
                  <a:cubicBezTo>
                    <a:pt x="112720" y="54279"/>
                    <a:pt x="112720" y="54279"/>
                    <a:pt x="112720" y="54350"/>
                  </a:cubicBezTo>
                  <a:lnTo>
                    <a:pt x="112648" y="54565"/>
                  </a:lnTo>
                  <a:lnTo>
                    <a:pt x="112648" y="54636"/>
                  </a:lnTo>
                  <a:lnTo>
                    <a:pt x="112576" y="54780"/>
                  </a:lnTo>
                  <a:cubicBezTo>
                    <a:pt x="112505" y="54851"/>
                    <a:pt x="112505" y="54851"/>
                    <a:pt x="112505" y="54923"/>
                  </a:cubicBezTo>
                  <a:cubicBezTo>
                    <a:pt x="112011" y="55362"/>
                    <a:pt x="112444" y="55970"/>
                    <a:pt x="112931" y="55970"/>
                  </a:cubicBezTo>
                  <a:cubicBezTo>
                    <a:pt x="113078" y="55970"/>
                    <a:pt x="113231" y="55915"/>
                    <a:pt x="113364" y="55781"/>
                  </a:cubicBezTo>
                  <a:cubicBezTo>
                    <a:pt x="113650" y="55495"/>
                    <a:pt x="113793" y="55137"/>
                    <a:pt x="113865" y="54780"/>
                  </a:cubicBezTo>
                  <a:cubicBezTo>
                    <a:pt x="113936" y="54493"/>
                    <a:pt x="114008" y="54135"/>
                    <a:pt x="114008" y="53849"/>
                  </a:cubicBezTo>
                  <a:lnTo>
                    <a:pt x="114008" y="53420"/>
                  </a:lnTo>
                  <a:cubicBezTo>
                    <a:pt x="113936" y="53348"/>
                    <a:pt x="113936" y="53277"/>
                    <a:pt x="114008" y="53205"/>
                  </a:cubicBezTo>
                  <a:lnTo>
                    <a:pt x="114008" y="53062"/>
                  </a:lnTo>
                  <a:lnTo>
                    <a:pt x="114008" y="52847"/>
                  </a:lnTo>
                  <a:lnTo>
                    <a:pt x="114008" y="52776"/>
                  </a:lnTo>
                  <a:lnTo>
                    <a:pt x="114079" y="52704"/>
                  </a:lnTo>
                  <a:cubicBezTo>
                    <a:pt x="114151" y="52632"/>
                    <a:pt x="114223" y="52561"/>
                    <a:pt x="114223" y="52489"/>
                  </a:cubicBezTo>
                  <a:lnTo>
                    <a:pt x="114223" y="52418"/>
                  </a:lnTo>
                  <a:cubicBezTo>
                    <a:pt x="114397" y="52126"/>
                    <a:pt x="114193" y="51788"/>
                    <a:pt x="113917" y="51788"/>
                  </a:cubicBezTo>
                  <a:close/>
                  <a:moveTo>
                    <a:pt x="76676" y="54654"/>
                  </a:moveTo>
                  <a:cubicBezTo>
                    <a:pt x="76578" y="54654"/>
                    <a:pt x="76471" y="54672"/>
                    <a:pt x="76363" y="54708"/>
                  </a:cubicBezTo>
                  <a:cubicBezTo>
                    <a:pt x="76077" y="54708"/>
                    <a:pt x="75791" y="54851"/>
                    <a:pt x="75576" y="54923"/>
                  </a:cubicBezTo>
                  <a:lnTo>
                    <a:pt x="75147" y="55137"/>
                  </a:lnTo>
                  <a:lnTo>
                    <a:pt x="75075" y="55137"/>
                  </a:lnTo>
                  <a:lnTo>
                    <a:pt x="74932" y="55209"/>
                  </a:lnTo>
                  <a:cubicBezTo>
                    <a:pt x="74646" y="55280"/>
                    <a:pt x="74431" y="55424"/>
                    <a:pt x="74216" y="55495"/>
                  </a:cubicBezTo>
                  <a:cubicBezTo>
                    <a:pt x="73858" y="55638"/>
                    <a:pt x="73858" y="56068"/>
                    <a:pt x="74216" y="56211"/>
                  </a:cubicBezTo>
                  <a:cubicBezTo>
                    <a:pt x="74431" y="56282"/>
                    <a:pt x="74646" y="56354"/>
                    <a:pt x="74932" y="56354"/>
                  </a:cubicBezTo>
                  <a:cubicBezTo>
                    <a:pt x="75218" y="56354"/>
                    <a:pt x="75505" y="56354"/>
                    <a:pt x="75719" y="56282"/>
                  </a:cubicBezTo>
                  <a:cubicBezTo>
                    <a:pt x="76006" y="56211"/>
                    <a:pt x="76220" y="56211"/>
                    <a:pt x="76435" y="56139"/>
                  </a:cubicBezTo>
                  <a:lnTo>
                    <a:pt x="76793" y="56068"/>
                  </a:lnTo>
                  <a:lnTo>
                    <a:pt x="76936" y="56068"/>
                  </a:lnTo>
                  <a:cubicBezTo>
                    <a:pt x="77007" y="55996"/>
                    <a:pt x="77079" y="55996"/>
                    <a:pt x="77151" y="55996"/>
                  </a:cubicBezTo>
                  <a:cubicBezTo>
                    <a:pt x="77222" y="55925"/>
                    <a:pt x="77294" y="55925"/>
                    <a:pt x="77437" y="55853"/>
                  </a:cubicBezTo>
                  <a:cubicBezTo>
                    <a:pt x="77580" y="55853"/>
                    <a:pt x="77723" y="55710"/>
                    <a:pt x="77795" y="55567"/>
                  </a:cubicBezTo>
                  <a:cubicBezTo>
                    <a:pt x="77938" y="55352"/>
                    <a:pt x="77866" y="55137"/>
                    <a:pt x="77652" y="54994"/>
                  </a:cubicBezTo>
                  <a:lnTo>
                    <a:pt x="77723" y="54994"/>
                  </a:lnTo>
                  <a:cubicBezTo>
                    <a:pt x="77580" y="54923"/>
                    <a:pt x="77437" y="54851"/>
                    <a:pt x="77294" y="54780"/>
                  </a:cubicBezTo>
                  <a:cubicBezTo>
                    <a:pt x="77151" y="54708"/>
                    <a:pt x="77079" y="54708"/>
                    <a:pt x="76936" y="54708"/>
                  </a:cubicBezTo>
                  <a:cubicBezTo>
                    <a:pt x="76864" y="54672"/>
                    <a:pt x="76775" y="54654"/>
                    <a:pt x="76676" y="54654"/>
                  </a:cubicBezTo>
                  <a:close/>
                  <a:moveTo>
                    <a:pt x="92681" y="57231"/>
                  </a:moveTo>
                  <a:cubicBezTo>
                    <a:pt x="92627" y="57231"/>
                    <a:pt x="92573" y="57249"/>
                    <a:pt x="92538" y="57284"/>
                  </a:cubicBezTo>
                  <a:lnTo>
                    <a:pt x="92466" y="57284"/>
                  </a:lnTo>
                  <a:lnTo>
                    <a:pt x="92394" y="57356"/>
                  </a:lnTo>
                  <a:lnTo>
                    <a:pt x="92180" y="57499"/>
                  </a:lnTo>
                  <a:lnTo>
                    <a:pt x="92037" y="57571"/>
                  </a:lnTo>
                  <a:lnTo>
                    <a:pt x="91249" y="57571"/>
                  </a:lnTo>
                  <a:cubicBezTo>
                    <a:pt x="91224" y="57566"/>
                    <a:pt x="91200" y="57565"/>
                    <a:pt x="91177" y="57565"/>
                  </a:cubicBezTo>
                  <a:cubicBezTo>
                    <a:pt x="90805" y="57565"/>
                    <a:pt x="90698" y="58084"/>
                    <a:pt x="91035" y="58286"/>
                  </a:cubicBezTo>
                  <a:cubicBezTo>
                    <a:pt x="91139" y="58307"/>
                    <a:pt x="91244" y="58316"/>
                    <a:pt x="91349" y="58316"/>
                  </a:cubicBezTo>
                  <a:cubicBezTo>
                    <a:pt x="91602" y="58316"/>
                    <a:pt x="91855" y="58265"/>
                    <a:pt x="92108" y="58215"/>
                  </a:cubicBezTo>
                  <a:cubicBezTo>
                    <a:pt x="92251" y="58143"/>
                    <a:pt x="92394" y="58072"/>
                    <a:pt x="92538" y="58000"/>
                  </a:cubicBezTo>
                  <a:cubicBezTo>
                    <a:pt x="92609" y="57928"/>
                    <a:pt x="92752" y="57857"/>
                    <a:pt x="92824" y="57785"/>
                  </a:cubicBezTo>
                  <a:cubicBezTo>
                    <a:pt x="92824" y="57642"/>
                    <a:pt x="92895" y="57571"/>
                    <a:pt x="92967" y="57499"/>
                  </a:cubicBezTo>
                  <a:cubicBezTo>
                    <a:pt x="92967" y="57428"/>
                    <a:pt x="92895" y="57356"/>
                    <a:pt x="92824" y="57284"/>
                  </a:cubicBezTo>
                  <a:cubicBezTo>
                    <a:pt x="92788" y="57249"/>
                    <a:pt x="92734" y="57231"/>
                    <a:pt x="92681" y="57231"/>
                  </a:cubicBezTo>
                  <a:close/>
                  <a:moveTo>
                    <a:pt x="114823" y="56541"/>
                  </a:moveTo>
                  <a:cubicBezTo>
                    <a:pt x="114767" y="56541"/>
                    <a:pt x="114709" y="56550"/>
                    <a:pt x="114652" y="56569"/>
                  </a:cubicBezTo>
                  <a:cubicBezTo>
                    <a:pt x="114509" y="56712"/>
                    <a:pt x="114294" y="56855"/>
                    <a:pt x="114151" y="56998"/>
                  </a:cubicBezTo>
                  <a:cubicBezTo>
                    <a:pt x="113936" y="57213"/>
                    <a:pt x="113793" y="57428"/>
                    <a:pt x="113722" y="57642"/>
                  </a:cubicBezTo>
                  <a:cubicBezTo>
                    <a:pt x="113435" y="58072"/>
                    <a:pt x="113364" y="58573"/>
                    <a:pt x="113292" y="59074"/>
                  </a:cubicBezTo>
                  <a:cubicBezTo>
                    <a:pt x="113364" y="59360"/>
                    <a:pt x="113578" y="59575"/>
                    <a:pt x="113865" y="59575"/>
                  </a:cubicBezTo>
                  <a:cubicBezTo>
                    <a:pt x="114151" y="59575"/>
                    <a:pt x="114366" y="59360"/>
                    <a:pt x="114366" y="59074"/>
                  </a:cubicBezTo>
                  <a:cubicBezTo>
                    <a:pt x="114366" y="59002"/>
                    <a:pt x="114366" y="58930"/>
                    <a:pt x="114366" y="58859"/>
                  </a:cubicBezTo>
                  <a:lnTo>
                    <a:pt x="114366" y="58787"/>
                  </a:lnTo>
                  <a:cubicBezTo>
                    <a:pt x="114366" y="58716"/>
                    <a:pt x="114366" y="58716"/>
                    <a:pt x="114366" y="58644"/>
                  </a:cubicBezTo>
                  <a:cubicBezTo>
                    <a:pt x="114366" y="58573"/>
                    <a:pt x="114437" y="58429"/>
                    <a:pt x="114437" y="58358"/>
                  </a:cubicBezTo>
                  <a:cubicBezTo>
                    <a:pt x="114473" y="58322"/>
                    <a:pt x="114473" y="58322"/>
                    <a:pt x="114464" y="58322"/>
                  </a:cubicBezTo>
                  <a:cubicBezTo>
                    <a:pt x="114455" y="58322"/>
                    <a:pt x="114437" y="58322"/>
                    <a:pt x="114437" y="58286"/>
                  </a:cubicBezTo>
                  <a:lnTo>
                    <a:pt x="114509" y="58143"/>
                  </a:lnTo>
                  <a:cubicBezTo>
                    <a:pt x="114580" y="58000"/>
                    <a:pt x="114724" y="57785"/>
                    <a:pt x="114867" y="57642"/>
                  </a:cubicBezTo>
                  <a:lnTo>
                    <a:pt x="115010" y="57428"/>
                  </a:lnTo>
                  <a:lnTo>
                    <a:pt x="115081" y="57284"/>
                  </a:lnTo>
                  <a:cubicBezTo>
                    <a:pt x="115296" y="57213"/>
                    <a:pt x="115368" y="56927"/>
                    <a:pt x="115224" y="56712"/>
                  </a:cubicBezTo>
                  <a:cubicBezTo>
                    <a:pt x="115120" y="56607"/>
                    <a:pt x="114977" y="56541"/>
                    <a:pt x="114823" y="56541"/>
                  </a:cubicBezTo>
                  <a:close/>
                  <a:moveTo>
                    <a:pt x="137697" y="59861"/>
                  </a:moveTo>
                  <a:cubicBezTo>
                    <a:pt x="137482" y="59861"/>
                    <a:pt x="137267" y="59932"/>
                    <a:pt x="137053" y="60004"/>
                  </a:cubicBezTo>
                  <a:cubicBezTo>
                    <a:pt x="136623" y="60076"/>
                    <a:pt x="136623" y="60648"/>
                    <a:pt x="137053" y="60791"/>
                  </a:cubicBezTo>
                  <a:cubicBezTo>
                    <a:pt x="137196" y="60791"/>
                    <a:pt x="137339" y="60934"/>
                    <a:pt x="137554" y="60934"/>
                  </a:cubicBezTo>
                  <a:cubicBezTo>
                    <a:pt x="137697" y="61006"/>
                    <a:pt x="137840" y="61006"/>
                    <a:pt x="138055" y="61077"/>
                  </a:cubicBezTo>
                  <a:lnTo>
                    <a:pt x="138269" y="61149"/>
                  </a:lnTo>
                  <a:lnTo>
                    <a:pt x="138412" y="61221"/>
                  </a:lnTo>
                  <a:lnTo>
                    <a:pt x="138770" y="61435"/>
                  </a:lnTo>
                  <a:cubicBezTo>
                    <a:pt x="139128" y="61578"/>
                    <a:pt x="139414" y="61722"/>
                    <a:pt x="139772" y="61865"/>
                  </a:cubicBezTo>
                  <a:cubicBezTo>
                    <a:pt x="139915" y="61936"/>
                    <a:pt x="140058" y="61936"/>
                    <a:pt x="140202" y="62008"/>
                  </a:cubicBezTo>
                  <a:lnTo>
                    <a:pt x="140989" y="62008"/>
                  </a:lnTo>
                  <a:cubicBezTo>
                    <a:pt x="141418" y="61865"/>
                    <a:pt x="141490" y="61221"/>
                    <a:pt x="141132" y="61006"/>
                  </a:cubicBezTo>
                  <a:lnTo>
                    <a:pt x="141060" y="60934"/>
                  </a:lnTo>
                  <a:cubicBezTo>
                    <a:pt x="140917" y="60863"/>
                    <a:pt x="140703" y="60791"/>
                    <a:pt x="140559" y="60720"/>
                  </a:cubicBezTo>
                  <a:cubicBezTo>
                    <a:pt x="140345" y="60648"/>
                    <a:pt x="140202" y="60648"/>
                    <a:pt x="140058" y="60576"/>
                  </a:cubicBezTo>
                  <a:cubicBezTo>
                    <a:pt x="140058" y="60576"/>
                    <a:pt x="139995" y="60545"/>
                    <a:pt x="139974" y="60545"/>
                  </a:cubicBezTo>
                  <a:cubicBezTo>
                    <a:pt x="139963" y="60545"/>
                    <a:pt x="139963" y="60553"/>
                    <a:pt x="139987" y="60576"/>
                  </a:cubicBezTo>
                  <a:lnTo>
                    <a:pt x="139844" y="60505"/>
                  </a:lnTo>
                  <a:lnTo>
                    <a:pt x="139629" y="60433"/>
                  </a:lnTo>
                  <a:lnTo>
                    <a:pt x="139200" y="60219"/>
                  </a:lnTo>
                  <a:cubicBezTo>
                    <a:pt x="138842" y="60147"/>
                    <a:pt x="138555" y="60004"/>
                    <a:pt x="138269" y="59932"/>
                  </a:cubicBezTo>
                  <a:cubicBezTo>
                    <a:pt x="138055" y="59932"/>
                    <a:pt x="137840" y="59861"/>
                    <a:pt x="137697" y="59861"/>
                  </a:cubicBezTo>
                  <a:close/>
                  <a:moveTo>
                    <a:pt x="119600" y="58769"/>
                  </a:moveTo>
                  <a:cubicBezTo>
                    <a:pt x="119571" y="58769"/>
                    <a:pt x="119544" y="58775"/>
                    <a:pt x="119519" y="58787"/>
                  </a:cubicBezTo>
                  <a:cubicBezTo>
                    <a:pt x="119232" y="59002"/>
                    <a:pt x="119089" y="59217"/>
                    <a:pt x="118946" y="59431"/>
                  </a:cubicBezTo>
                  <a:cubicBezTo>
                    <a:pt x="118803" y="59646"/>
                    <a:pt x="118660" y="59861"/>
                    <a:pt x="118588" y="60076"/>
                  </a:cubicBezTo>
                  <a:cubicBezTo>
                    <a:pt x="118373" y="60362"/>
                    <a:pt x="118302" y="60576"/>
                    <a:pt x="118230" y="60863"/>
                  </a:cubicBezTo>
                  <a:cubicBezTo>
                    <a:pt x="118159" y="61149"/>
                    <a:pt x="118087" y="61435"/>
                    <a:pt x="118087" y="61722"/>
                  </a:cubicBezTo>
                  <a:cubicBezTo>
                    <a:pt x="118087" y="62008"/>
                    <a:pt x="118230" y="62223"/>
                    <a:pt x="118517" y="62223"/>
                  </a:cubicBezTo>
                  <a:cubicBezTo>
                    <a:pt x="118555" y="62232"/>
                    <a:pt x="118592" y="62237"/>
                    <a:pt x="118628" y="62237"/>
                  </a:cubicBezTo>
                  <a:cubicBezTo>
                    <a:pt x="118858" y="62237"/>
                    <a:pt x="119027" y="62051"/>
                    <a:pt x="119089" y="61865"/>
                  </a:cubicBezTo>
                  <a:cubicBezTo>
                    <a:pt x="119161" y="61650"/>
                    <a:pt x="119232" y="61364"/>
                    <a:pt x="119304" y="61149"/>
                  </a:cubicBezTo>
                  <a:cubicBezTo>
                    <a:pt x="119304" y="61149"/>
                    <a:pt x="119344" y="61028"/>
                    <a:pt x="119334" y="61028"/>
                  </a:cubicBezTo>
                  <a:lnTo>
                    <a:pt x="119334" y="61028"/>
                  </a:lnTo>
                  <a:cubicBezTo>
                    <a:pt x="119331" y="61028"/>
                    <a:pt x="119322" y="61042"/>
                    <a:pt x="119304" y="61077"/>
                  </a:cubicBezTo>
                  <a:lnTo>
                    <a:pt x="119447" y="60791"/>
                  </a:lnTo>
                  <a:cubicBezTo>
                    <a:pt x="119447" y="60720"/>
                    <a:pt x="119447" y="60576"/>
                    <a:pt x="119519" y="60433"/>
                  </a:cubicBezTo>
                  <a:cubicBezTo>
                    <a:pt x="119519" y="60362"/>
                    <a:pt x="119662" y="60004"/>
                    <a:pt x="119733" y="59789"/>
                  </a:cubicBezTo>
                  <a:cubicBezTo>
                    <a:pt x="119876" y="59575"/>
                    <a:pt x="119948" y="59360"/>
                    <a:pt x="119948" y="59074"/>
                  </a:cubicBezTo>
                  <a:cubicBezTo>
                    <a:pt x="119889" y="58897"/>
                    <a:pt x="119733" y="58769"/>
                    <a:pt x="119600" y="58769"/>
                  </a:cubicBezTo>
                  <a:close/>
                  <a:moveTo>
                    <a:pt x="62548" y="60673"/>
                  </a:moveTo>
                  <a:cubicBezTo>
                    <a:pt x="62371" y="60673"/>
                    <a:pt x="62198" y="60690"/>
                    <a:pt x="62050" y="60720"/>
                  </a:cubicBezTo>
                  <a:cubicBezTo>
                    <a:pt x="61330" y="60916"/>
                    <a:pt x="61508" y="61891"/>
                    <a:pt x="62146" y="61891"/>
                  </a:cubicBezTo>
                  <a:cubicBezTo>
                    <a:pt x="62206" y="61891"/>
                    <a:pt x="62269" y="61883"/>
                    <a:pt x="62336" y="61865"/>
                  </a:cubicBezTo>
                  <a:lnTo>
                    <a:pt x="62622" y="61865"/>
                  </a:lnTo>
                  <a:cubicBezTo>
                    <a:pt x="62837" y="61865"/>
                    <a:pt x="62980" y="61936"/>
                    <a:pt x="63123" y="61936"/>
                  </a:cubicBezTo>
                  <a:lnTo>
                    <a:pt x="63195" y="62008"/>
                  </a:lnTo>
                  <a:lnTo>
                    <a:pt x="63410" y="62151"/>
                  </a:lnTo>
                  <a:lnTo>
                    <a:pt x="63839" y="62366"/>
                  </a:lnTo>
                  <a:cubicBezTo>
                    <a:pt x="64206" y="62641"/>
                    <a:pt x="64661" y="62769"/>
                    <a:pt x="65129" y="62769"/>
                  </a:cubicBezTo>
                  <a:cubicBezTo>
                    <a:pt x="65392" y="62769"/>
                    <a:pt x="65658" y="62729"/>
                    <a:pt x="65914" y="62652"/>
                  </a:cubicBezTo>
                  <a:cubicBezTo>
                    <a:pt x="66058" y="62652"/>
                    <a:pt x="66129" y="62437"/>
                    <a:pt x="66129" y="62294"/>
                  </a:cubicBezTo>
                  <a:cubicBezTo>
                    <a:pt x="66201" y="62079"/>
                    <a:pt x="65986" y="61936"/>
                    <a:pt x="65843" y="61936"/>
                  </a:cubicBezTo>
                  <a:lnTo>
                    <a:pt x="65270" y="61936"/>
                  </a:lnTo>
                  <a:lnTo>
                    <a:pt x="65056" y="61793"/>
                  </a:lnTo>
                  <a:lnTo>
                    <a:pt x="64841" y="61650"/>
                  </a:lnTo>
                  <a:lnTo>
                    <a:pt x="64769" y="61578"/>
                  </a:lnTo>
                  <a:cubicBezTo>
                    <a:pt x="64626" y="61435"/>
                    <a:pt x="64412" y="61364"/>
                    <a:pt x="64268" y="61292"/>
                  </a:cubicBezTo>
                  <a:cubicBezTo>
                    <a:pt x="63982" y="61077"/>
                    <a:pt x="63624" y="60934"/>
                    <a:pt x="63266" y="60791"/>
                  </a:cubicBezTo>
                  <a:cubicBezTo>
                    <a:pt x="63057" y="60707"/>
                    <a:pt x="62798" y="60673"/>
                    <a:pt x="62548" y="60673"/>
                  </a:cubicBezTo>
                  <a:close/>
                  <a:moveTo>
                    <a:pt x="87963" y="61103"/>
                  </a:moveTo>
                  <a:cubicBezTo>
                    <a:pt x="87492" y="61103"/>
                    <a:pt x="87088" y="61712"/>
                    <a:pt x="87528" y="62151"/>
                  </a:cubicBezTo>
                  <a:cubicBezTo>
                    <a:pt x="87886" y="62580"/>
                    <a:pt x="88315" y="62938"/>
                    <a:pt x="88816" y="63368"/>
                  </a:cubicBezTo>
                  <a:lnTo>
                    <a:pt x="89603" y="63940"/>
                  </a:lnTo>
                  <a:lnTo>
                    <a:pt x="89746" y="64012"/>
                  </a:lnTo>
                  <a:cubicBezTo>
                    <a:pt x="89890" y="64155"/>
                    <a:pt x="90033" y="64226"/>
                    <a:pt x="90176" y="64298"/>
                  </a:cubicBezTo>
                  <a:lnTo>
                    <a:pt x="90391" y="64370"/>
                  </a:lnTo>
                  <a:cubicBezTo>
                    <a:pt x="90448" y="64389"/>
                    <a:pt x="90506" y="64398"/>
                    <a:pt x="90563" y="64398"/>
                  </a:cubicBezTo>
                  <a:cubicBezTo>
                    <a:pt x="90720" y="64398"/>
                    <a:pt x="90878" y="64331"/>
                    <a:pt x="91035" y="64226"/>
                  </a:cubicBezTo>
                  <a:cubicBezTo>
                    <a:pt x="91178" y="64083"/>
                    <a:pt x="91249" y="63869"/>
                    <a:pt x="91178" y="63654"/>
                  </a:cubicBezTo>
                  <a:cubicBezTo>
                    <a:pt x="91106" y="63439"/>
                    <a:pt x="90963" y="63224"/>
                    <a:pt x="90820" y="63081"/>
                  </a:cubicBezTo>
                  <a:lnTo>
                    <a:pt x="90391" y="62724"/>
                  </a:lnTo>
                  <a:cubicBezTo>
                    <a:pt x="90176" y="62580"/>
                    <a:pt x="89890" y="62437"/>
                    <a:pt x="89675" y="62294"/>
                  </a:cubicBezTo>
                  <a:lnTo>
                    <a:pt x="88959" y="61793"/>
                  </a:lnTo>
                  <a:lnTo>
                    <a:pt x="88816" y="61650"/>
                  </a:lnTo>
                  <a:lnTo>
                    <a:pt x="88745" y="61578"/>
                  </a:lnTo>
                  <a:cubicBezTo>
                    <a:pt x="88601" y="61507"/>
                    <a:pt x="88458" y="61435"/>
                    <a:pt x="88387" y="61292"/>
                  </a:cubicBezTo>
                  <a:cubicBezTo>
                    <a:pt x="88254" y="61159"/>
                    <a:pt x="88105" y="61103"/>
                    <a:pt x="87963" y="61103"/>
                  </a:cubicBezTo>
                  <a:close/>
                  <a:moveTo>
                    <a:pt x="106918" y="69305"/>
                  </a:moveTo>
                  <a:cubicBezTo>
                    <a:pt x="106849" y="69305"/>
                    <a:pt x="106776" y="69328"/>
                    <a:pt x="106708" y="69379"/>
                  </a:cubicBezTo>
                  <a:lnTo>
                    <a:pt x="106565" y="69522"/>
                  </a:lnTo>
                  <a:lnTo>
                    <a:pt x="106493" y="69594"/>
                  </a:lnTo>
                  <a:cubicBezTo>
                    <a:pt x="106493" y="69594"/>
                    <a:pt x="106422" y="69594"/>
                    <a:pt x="106422" y="69666"/>
                  </a:cubicBezTo>
                  <a:lnTo>
                    <a:pt x="104847" y="69666"/>
                  </a:lnTo>
                  <a:cubicBezTo>
                    <a:pt x="104561" y="69666"/>
                    <a:pt x="104346" y="69809"/>
                    <a:pt x="104346" y="70095"/>
                  </a:cubicBezTo>
                  <a:cubicBezTo>
                    <a:pt x="104346" y="70381"/>
                    <a:pt x="104561" y="70524"/>
                    <a:pt x="104847" y="70596"/>
                  </a:cubicBezTo>
                  <a:lnTo>
                    <a:pt x="106135" y="70596"/>
                  </a:lnTo>
                  <a:cubicBezTo>
                    <a:pt x="106565" y="70524"/>
                    <a:pt x="106994" y="70238"/>
                    <a:pt x="107280" y="69809"/>
                  </a:cubicBezTo>
                  <a:cubicBezTo>
                    <a:pt x="107335" y="69536"/>
                    <a:pt x="107141" y="69305"/>
                    <a:pt x="106918" y="69305"/>
                  </a:cubicBezTo>
                  <a:close/>
                  <a:moveTo>
                    <a:pt x="113328" y="72475"/>
                  </a:moveTo>
                  <a:cubicBezTo>
                    <a:pt x="113185" y="72475"/>
                    <a:pt x="113042" y="72564"/>
                    <a:pt x="113006" y="72743"/>
                  </a:cubicBezTo>
                  <a:cubicBezTo>
                    <a:pt x="113006" y="72815"/>
                    <a:pt x="113006" y="72815"/>
                    <a:pt x="113006" y="72815"/>
                  </a:cubicBezTo>
                  <a:lnTo>
                    <a:pt x="112863" y="73029"/>
                  </a:lnTo>
                  <a:cubicBezTo>
                    <a:pt x="112791" y="73101"/>
                    <a:pt x="112720" y="73244"/>
                    <a:pt x="112648" y="73387"/>
                  </a:cubicBezTo>
                  <a:cubicBezTo>
                    <a:pt x="112720" y="73459"/>
                    <a:pt x="112720" y="73459"/>
                    <a:pt x="112648" y="73530"/>
                  </a:cubicBezTo>
                  <a:lnTo>
                    <a:pt x="112576" y="73673"/>
                  </a:lnTo>
                  <a:cubicBezTo>
                    <a:pt x="112576" y="73817"/>
                    <a:pt x="112505" y="73888"/>
                    <a:pt x="112433" y="74031"/>
                  </a:cubicBezTo>
                  <a:cubicBezTo>
                    <a:pt x="112362" y="74031"/>
                    <a:pt x="112362" y="74103"/>
                    <a:pt x="112290" y="74174"/>
                  </a:cubicBezTo>
                  <a:lnTo>
                    <a:pt x="112219" y="74246"/>
                  </a:lnTo>
                  <a:cubicBezTo>
                    <a:pt x="112147" y="74317"/>
                    <a:pt x="112076" y="74389"/>
                    <a:pt x="112004" y="74532"/>
                  </a:cubicBezTo>
                  <a:cubicBezTo>
                    <a:pt x="111789" y="74675"/>
                    <a:pt x="111575" y="74890"/>
                    <a:pt x="111360" y="75033"/>
                  </a:cubicBezTo>
                  <a:cubicBezTo>
                    <a:pt x="111145" y="75248"/>
                    <a:pt x="111145" y="75677"/>
                    <a:pt x="111360" y="75892"/>
                  </a:cubicBezTo>
                  <a:cubicBezTo>
                    <a:pt x="111503" y="75999"/>
                    <a:pt x="111664" y="76053"/>
                    <a:pt x="111816" y="76053"/>
                  </a:cubicBezTo>
                  <a:cubicBezTo>
                    <a:pt x="111968" y="76053"/>
                    <a:pt x="112111" y="75999"/>
                    <a:pt x="112219" y="75892"/>
                  </a:cubicBezTo>
                  <a:cubicBezTo>
                    <a:pt x="112720" y="75534"/>
                    <a:pt x="113077" y="75105"/>
                    <a:pt x="113435" y="74604"/>
                  </a:cubicBezTo>
                  <a:cubicBezTo>
                    <a:pt x="113578" y="74317"/>
                    <a:pt x="113722" y="74031"/>
                    <a:pt x="113793" y="73745"/>
                  </a:cubicBezTo>
                  <a:cubicBezTo>
                    <a:pt x="113865" y="73387"/>
                    <a:pt x="113793" y="73029"/>
                    <a:pt x="113650" y="72743"/>
                  </a:cubicBezTo>
                  <a:cubicBezTo>
                    <a:pt x="113614" y="72564"/>
                    <a:pt x="113471" y="72475"/>
                    <a:pt x="113328" y="72475"/>
                  </a:cubicBezTo>
                  <a:close/>
                  <a:moveTo>
                    <a:pt x="99551" y="77109"/>
                  </a:moveTo>
                  <a:cubicBezTo>
                    <a:pt x="99265" y="77109"/>
                    <a:pt x="99122" y="77323"/>
                    <a:pt x="99122" y="77610"/>
                  </a:cubicBezTo>
                  <a:cubicBezTo>
                    <a:pt x="99122" y="77824"/>
                    <a:pt x="99265" y="78039"/>
                    <a:pt x="99551" y="78039"/>
                  </a:cubicBezTo>
                  <a:lnTo>
                    <a:pt x="102700" y="78039"/>
                  </a:lnTo>
                  <a:cubicBezTo>
                    <a:pt x="102772" y="78039"/>
                    <a:pt x="102843" y="77967"/>
                    <a:pt x="102915" y="77896"/>
                  </a:cubicBezTo>
                  <a:cubicBezTo>
                    <a:pt x="103201" y="77753"/>
                    <a:pt x="103201" y="77395"/>
                    <a:pt x="102915" y="77180"/>
                  </a:cubicBezTo>
                  <a:lnTo>
                    <a:pt x="102700" y="77109"/>
                  </a:lnTo>
                  <a:close/>
                  <a:moveTo>
                    <a:pt x="107996" y="75606"/>
                  </a:moveTo>
                  <a:cubicBezTo>
                    <a:pt x="107638" y="75606"/>
                    <a:pt x="107495" y="76250"/>
                    <a:pt x="107925" y="76321"/>
                  </a:cubicBezTo>
                  <a:cubicBezTo>
                    <a:pt x="108640" y="76465"/>
                    <a:pt x="109356" y="76822"/>
                    <a:pt x="110000" y="77252"/>
                  </a:cubicBezTo>
                  <a:lnTo>
                    <a:pt x="110573" y="77538"/>
                  </a:lnTo>
                  <a:cubicBezTo>
                    <a:pt x="110716" y="77681"/>
                    <a:pt x="110930" y="77753"/>
                    <a:pt x="111074" y="77824"/>
                  </a:cubicBezTo>
                  <a:cubicBezTo>
                    <a:pt x="111431" y="77967"/>
                    <a:pt x="111789" y="78182"/>
                    <a:pt x="112076" y="78397"/>
                  </a:cubicBezTo>
                  <a:cubicBezTo>
                    <a:pt x="112124" y="78433"/>
                    <a:pt x="112175" y="78449"/>
                    <a:pt x="112224" y="78449"/>
                  </a:cubicBezTo>
                  <a:cubicBezTo>
                    <a:pt x="112465" y="78449"/>
                    <a:pt x="112671" y="78074"/>
                    <a:pt x="112433" y="77896"/>
                  </a:cubicBezTo>
                  <a:cubicBezTo>
                    <a:pt x="112147" y="77610"/>
                    <a:pt x="111861" y="77323"/>
                    <a:pt x="111575" y="77109"/>
                  </a:cubicBezTo>
                  <a:cubicBezTo>
                    <a:pt x="111431" y="76894"/>
                    <a:pt x="111217" y="76751"/>
                    <a:pt x="111002" y="76679"/>
                  </a:cubicBezTo>
                  <a:lnTo>
                    <a:pt x="110429" y="76321"/>
                  </a:lnTo>
                  <a:cubicBezTo>
                    <a:pt x="109714" y="75964"/>
                    <a:pt x="108855" y="75677"/>
                    <a:pt x="107996" y="75606"/>
                  </a:cubicBezTo>
                  <a:close/>
                  <a:moveTo>
                    <a:pt x="46233" y="78826"/>
                  </a:moveTo>
                  <a:cubicBezTo>
                    <a:pt x="45732" y="78826"/>
                    <a:pt x="45231" y="79041"/>
                    <a:pt x="44874" y="79399"/>
                  </a:cubicBezTo>
                  <a:cubicBezTo>
                    <a:pt x="44802" y="79470"/>
                    <a:pt x="44802" y="79613"/>
                    <a:pt x="44802" y="79685"/>
                  </a:cubicBezTo>
                  <a:cubicBezTo>
                    <a:pt x="44802" y="79828"/>
                    <a:pt x="44874" y="79971"/>
                    <a:pt x="44945" y="80043"/>
                  </a:cubicBezTo>
                  <a:cubicBezTo>
                    <a:pt x="45021" y="80094"/>
                    <a:pt x="45106" y="80117"/>
                    <a:pt x="45188" y="80117"/>
                  </a:cubicBezTo>
                  <a:cubicBezTo>
                    <a:pt x="45336" y="80117"/>
                    <a:pt x="45472" y="80038"/>
                    <a:pt x="45518" y="79900"/>
                  </a:cubicBezTo>
                  <a:cubicBezTo>
                    <a:pt x="45589" y="79828"/>
                    <a:pt x="45661" y="79757"/>
                    <a:pt x="45732" y="79685"/>
                  </a:cubicBezTo>
                  <a:cubicBezTo>
                    <a:pt x="45804" y="79685"/>
                    <a:pt x="45804" y="79613"/>
                    <a:pt x="45876" y="79613"/>
                  </a:cubicBezTo>
                  <a:cubicBezTo>
                    <a:pt x="46019" y="79542"/>
                    <a:pt x="46090" y="79542"/>
                    <a:pt x="46162" y="79542"/>
                  </a:cubicBezTo>
                  <a:lnTo>
                    <a:pt x="46233" y="79542"/>
                  </a:lnTo>
                  <a:cubicBezTo>
                    <a:pt x="46305" y="79542"/>
                    <a:pt x="46377" y="79470"/>
                    <a:pt x="46448" y="79470"/>
                  </a:cubicBezTo>
                  <a:cubicBezTo>
                    <a:pt x="46520" y="79399"/>
                    <a:pt x="46520" y="79327"/>
                    <a:pt x="46520" y="79256"/>
                  </a:cubicBezTo>
                  <a:cubicBezTo>
                    <a:pt x="46591" y="79041"/>
                    <a:pt x="46448" y="78826"/>
                    <a:pt x="46233" y="78826"/>
                  </a:cubicBezTo>
                  <a:close/>
                  <a:moveTo>
                    <a:pt x="154412" y="76962"/>
                  </a:moveTo>
                  <a:cubicBezTo>
                    <a:pt x="154249" y="76962"/>
                    <a:pt x="154091" y="77048"/>
                    <a:pt x="154014" y="77252"/>
                  </a:cubicBezTo>
                  <a:cubicBezTo>
                    <a:pt x="154014" y="77252"/>
                    <a:pt x="153871" y="77323"/>
                    <a:pt x="154014" y="77323"/>
                  </a:cubicBezTo>
                  <a:lnTo>
                    <a:pt x="153942" y="77395"/>
                  </a:lnTo>
                  <a:lnTo>
                    <a:pt x="153799" y="77395"/>
                  </a:lnTo>
                  <a:lnTo>
                    <a:pt x="153656" y="77538"/>
                  </a:lnTo>
                  <a:lnTo>
                    <a:pt x="153513" y="77538"/>
                  </a:lnTo>
                  <a:cubicBezTo>
                    <a:pt x="153155" y="77681"/>
                    <a:pt x="152797" y="77896"/>
                    <a:pt x="152511" y="78111"/>
                  </a:cubicBezTo>
                  <a:cubicBezTo>
                    <a:pt x="151939" y="78612"/>
                    <a:pt x="151366" y="79184"/>
                    <a:pt x="150865" y="79757"/>
                  </a:cubicBezTo>
                  <a:cubicBezTo>
                    <a:pt x="150722" y="79971"/>
                    <a:pt x="150722" y="80258"/>
                    <a:pt x="150865" y="80472"/>
                  </a:cubicBezTo>
                  <a:cubicBezTo>
                    <a:pt x="150972" y="80580"/>
                    <a:pt x="151116" y="80633"/>
                    <a:pt x="151250" y="80633"/>
                  </a:cubicBezTo>
                  <a:cubicBezTo>
                    <a:pt x="151384" y="80633"/>
                    <a:pt x="151509" y="80580"/>
                    <a:pt x="151581" y="80472"/>
                  </a:cubicBezTo>
                  <a:cubicBezTo>
                    <a:pt x="151867" y="80186"/>
                    <a:pt x="152153" y="79900"/>
                    <a:pt x="152440" y="79613"/>
                  </a:cubicBezTo>
                  <a:cubicBezTo>
                    <a:pt x="152583" y="79470"/>
                    <a:pt x="152726" y="79327"/>
                    <a:pt x="152869" y="79184"/>
                  </a:cubicBezTo>
                  <a:lnTo>
                    <a:pt x="153084" y="78969"/>
                  </a:lnTo>
                  <a:lnTo>
                    <a:pt x="153227" y="78898"/>
                  </a:lnTo>
                  <a:cubicBezTo>
                    <a:pt x="153298" y="78826"/>
                    <a:pt x="153370" y="78826"/>
                    <a:pt x="153513" y="78755"/>
                  </a:cubicBezTo>
                  <a:lnTo>
                    <a:pt x="153585" y="78683"/>
                  </a:lnTo>
                  <a:lnTo>
                    <a:pt x="154014" y="78540"/>
                  </a:lnTo>
                  <a:cubicBezTo>
                    <a:pt x="154229" y="78468"/>
                    <a:pt x="154372" y="78397"/>
                    <a:pt x="154515" y="78254"/>
                  </a:cubicBezTo>
                  <a:cubicBezTo>
                    <a:pt x="154658" y="78039"/>
                    <a:pt x="154801" y="77824"/>
                    <a:pt x="154873" y="77610"/>
                  </a:cubicBezTo>
                  <a:cubicBezTo>
                    <a:pt x="155011" y="77241"/>
                    <a:pt x="154705" y="76962"/>
                    <a:pt x="154412" y="76962"/>
                  </a:cubicBezTo>
                  <a:close/>
                  <a:moveTo>
                    <a:pt x="76328" y="91512"/>
                  </a:moveTo>
                  <a:cubicBezTo>
                    <a:pt x="76113" y="91512"/>
                    <a:pt x="75898" y="91601"/>
                    <a:pt x="75719" y="91780"/>
                  </a:cubicBezTo>
                  <a:cubicBezTo>
                    <a:pt x="75361" y="92138"/>
                    <a:pt x="75361" y="92639"/>
                    <a:pt x="75719" y="92997"/>
                  </a:cubicBezTo>
                  <a:cubicBezTo>
                    <a:pt x="76277" y="93484"/>
                    <a:pt x="76970" y="93904"/>
                    <a:pt x="77667" y="94124"/>
                  </a:cubicBezTo>
                  <a:lnTo>
                    <a:pt x="77667" y="94124"/>
                  </a:lnTo>
                  <a:cubicBezTo>
                    <a:pt x="77825" y="94181"/>
                    <a:pt x="77973" y="94249"/>
                    <a:pt x="78081" y="94356"/>
                  </a:cubicBezTo>
                  <a:cubicBezTo>
                    <a:pt x="78224" y="94428"/>
                    <a:pt x="78367" y="94500"/>
                    <a:pt x="78510" y="94571"/>
                  </a:cubicBezTo>
                  <a:lnTo>
                    <a:pt x="78797" y="94643"/>
                  </a:lnTo>
                  <a:cubicBezTo>
                    <a:pt x="78856" y="94660"/>
                    <a:pt x="78915" y="94668"/>
                    <a:pt x="78973" y="94668"/>
                  </a:cubicBezTo>
                  <a:cubicBezTo>
                    <a:pt x="79407" y="94668"/>
                    <a:pt x="79782" y="94226"/>
                    <a:pt x="79655" y="93784"/>
                  </a:cubicBezTo>
                  <a:cubicBezTo>
                    <a:pt x="79584" y="93641"/>
                    <a:pt x="79512" y="93498"/>
                    <a:pt x="79441" y="93354"/>
                  </a:cubicBezTo>
                  <a:cubicBezTo>
                    <a:pt x="79298" y="93140"/>
                    <a:pt x="79154" y="92997"/>
                    <a:pt x="78940" y="92853"/>
                  </a:cubicBezTo>
                  <a:cubicBezTo>
                    <a:pt x="78725" y="92710"/>
                    <a:pt x="78510" y="92639"/>
                    <a:pt x="78296" y="92567"/>
                  </a:cubicBezTo>
                  <a:cubicBezTo>
                    <a:pt x="77938" y="92353"/>
                    <a:pt x="77508" y="92209"/>
                    <a:pt x="77151" y="91923"/>
                  </a:cubicBezTo>
                  <a:lnTo>
                    <a:pt x="76936" y="91780"/>
                  </a:lnTo>
                  <a:cubicBezTo>
                    <a:pt x="76757" y="91601"/>
                    <a:pt x="76542" y="91512"/>
                    <a:pt x="76328" y="91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g34921e0cf68_0_1157"/>
          <p:cNvGrpSpPr/>
          <p:nvPr/>
        </p:nvGrpSpPr>
        <p:grpSpPr>
          <a:xfrm>
            <a:off x="-592875" y="-137450"/>
            <a:ext cx="3062600" cy="1149600"/>
            <a:chOff x="-592875" y="-137450"/>
            <a:chExt cx="3062600" cy="1149600"/>
          </a:xfrm>
        </p:grpSpPr>
        <p:sp>
          <p:nvSpPr>
            <p:cNvPr id="1164" name="Google Shape;1164;g34921e0cf68_0_1157"/>
            <p:cNvSpPr/>
            <p:nvPr/>
          </p:nvSpPr>
          <p:spPr>
            <a:xfrm>
              <a:off x="621498" y="-137450"/>
              <a:ext cx="1149300" cy="114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34921e0cf68_0_1157"/>
            <p:cNvSpPr/>
            <p:nvPr/>
          </p:nvSpPr>
          <p:spPr>
            <a:xfrm rot="10800000">
              <a:off x="-95314" y="308238"/>
              <a:ext cx="1227948" cy="10745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34921e0cf68_0_1157"/>
            <p:cNvSpPr/>
            <p:nvPr/>
          </p:nvSpPr>
          <p:spPr>
            <a:xfrm flipH="1">
              <a:off x="1132577" y="598830"/>
              <a:ext cx="1337148" cy="134827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34921e0cf68_0_1157"/>
            <p:cNvSpPr/>
            <p:nvPr/>
          </p:nvSpPr>
          <p:spPr>
            <a:xfrm>
              <a:off x="-592875" y="614304"/>
              <a:ext cx="1187235" cy="10385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g34921e0cf68_0_1157"/>
          <p:cNvGrpSpPr/>
          <p:nvPr/>
        </p:nvGrpSpPr>
        <p:grpSpPr>
          <a:xfrm>
            <a:off x="-220761" y="4045527"/>
            <a:ext cx="10338641" cy="1753563"/>
            <a:chOff x="-220761" y="4045527"/>
            <a:chExt cx="10338641" cy="1753563"/>
          </a:xfrm>
        </p:grpSpPr>
        <p:sp>
          <p:nvSpPr>
            <p:cNvPr id="1169" name="Google Shape;1169;g34921e0cf68_0_1157"/>
            <p:cNvSpPr/>
            <p:nvPr/>
          </p:nvSpPr>
          <p:spPr>
            <a:xfrm flipH="1" rot="-5260089">
              <a:off x="4321839" y="3211974"/>
              <a:ext cx="972159" cy="4038560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34921e0cf68_0_1157"/>
            <p:cNvSpPr/>
            <p:nvPr/>
          </p:nvSpPr>
          <p:spPr>
            <a:xfrm>
              <a:off x="888174" y="4045527"/>
              <a:ext cx="9229706" cy="1382935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1" name="Google Shape;1171;g34921e0cf68_0_1157"/>
            <p:cNvGrpSpPr/>
            <p:nvPr/>
          </p:nvGrpSpPr>
          <p:grpSpPr>
            <a:xfrm>
              <a:off x="-220761" y="4321310"/>
              <a:ext cx="4447519" cy="1224391"/>
              <a:chOff x="5438614" y="4172048"/>
              <a:chExt cx="4447519" cy="1224391"/>
            </a:xfrm>
          </p:grpSpPr>
          <p:grpSp>
            <p:nvGrpSpPr>
              <p:cNvPr id="1172" name="Google Shape;1172;g34921e0cf68_0_1157"/>
              <p:cNvGrpSpPr/>
              <p:nvPr/>
            </p:nvGrpSpPr>
            <p:grpSpPr>
              <a:xfrm flipH="1">
                <a:off x="5438614" y="4172048"/>
                <a:ext cx="4447519" cy="1224391"/>
                <a:chOff x="1845625" y="2597550"/>
                <a:chExt cx="4028550" cy="1109050"/>
              </a:xfrm>
            </p:grpSpPr>
            <p:sp>
              <p:nvSpPr>
                <p:cNvPr id="1173" name="Google Shape;1173;g34921e0cf68_0_1157"/>
                <p:cNvSpPr/>
                <p:nvPr/>
              </p:nvSpPr>
              <p:spPr>
                <a:xfrm>
                  <a:off x="1845625" y="2597550"/>
                  <a:ext cx="4028550" cy="1109050"/>
                </a:xfrm>
                <a:custGeom>
                  <a:rect b="b" l="l" r="r" t="t"/>
                  <a:pathLst>
                    <a:path extrusionOk="0" h="44362" w="161142">
                      <a:moveTo>
                        <a:pt x="118459" y="1"/>
                      </a:moveTo>
                      <a:cubicBezTo>
                        <a:pt x="117933" y="1"/>
                        <a:pt x="117409" y="19"/>
                        <a:pt x="116892" y="56"/>
                      </a:cubicBezTo>
                      <a:cubicBezTo>
                        <a:pt x="115727" y="223"/>
                        <a:pt x="114785" y="833"/>
                        <a:pt x="113731" y="999"/>
                      </a:cubicBezTo>
                      <a:cubicBezTo>
                        <a:pt x="112178" y="1276"/>
                        <a:pt x="110737" y="1775"/>
                        <a:pt x="109184" y="1831"/>
                      </a:cubicBezTo>
                      <a:cubicBezTo>
                        <a:pt x="107798" y="1831"/>
                        <a:pt x="106522" y="2108"/>
                        <a:pt x="105192" y="2164"/>
                      </a:cubicBezTo>
                      <a:cubicBezTo>
                        <a:pt x="103639" y="2164"/>
                        <a:pt x="102142" y="2164"/>
                        <a:pt x="100589" y="2274"/>
                      </a:cubicBezTo>
                      <a:cubicBezTo>
                        <a:pt x="99314" y="2496"/>
                        <a:pt x="98316" y="3273"/>
                        <a:pt x="97096" y="3383"/>
                      </a:cubicBezTo>
                      <a:cubicBezTo>
                        <a:pt x="96042" y="3550"/>
                        <a:pt x="95044" y="3827"/>
                        <a:pt x="94101" y="4326"/>
                      </a:cubicBezTo>
                      <a:cubicBezTo>
                        <a:pt x="93048" y="4825"/>
                        <a:pt x="92327" y="5934"/>
                        <a:pt x="91273" y="6600"/>
                      </a:cubicBezTo>
                      <a:cubicBezTo>
                        <a:pt x="90380" y="7146"/>
                        <a:pt x="89042" y="8314"/>
                        <a:pt x="87816" y="8314"/>
                      </a:cubicBezTo>
                      <a:cubicBezTo>
                        <a:pt x="87673" y="8314"/>
                        <a:pt x="87531" y="8298"/>
                        <a:pt x="87392" y="8263"/>
                      </a:cubicBezTo>
                      <a:cubicBezTo>
                        <a:pt x="85866" y="7945"/>
                        <a:pt x="84414" y="7719"/>
                        <a:pt x="82951" y="7719"/>
                      </a:cubicBezTo>
                      <a:cubicBezTo>
                        <a:pt x="81861" y="7719"/>
                        <a:pt x="80765" y="7844"/>
                        <a:pt x="79629" y="8152"/>
                      </a:cubicBezTo>
                      <a:cubicBezTo>
                        <a:pt x="78353" y="8485"/>
                        <a:pt x="77133" y="8929"/>
                        <a:pt x="75969" y="9428"/>
                      </a:cubicBezTo>
                      <a:cubicBezTo>
                        <a:pt x="75525" y="9649"/>
                        <a:pt x="75026" y="9816"/>
                        <a:pt x="74583" y="9927"/>
                      </a:cubicBezTo>
                      <a:cubicBezTo>
                        <a:pt x="74324" y="9927"/>
                        <a:pt x="74065" y="9877"/>
                        <a:pt x="73806" y="9877"/>
                      </a:cubicBezTo>
                      <a:cubicBezTo>
                        <a:pt x="73677" y="9877"/>
                        <a:pt x="73547" y="9890"/>
                        <a:pt x="73418" y="9927"/>
                      </a:cubicBezTo>
                      <a:cubicBezTo>
                        <a:pt x="72919" y="9982"/>
                        <a:pt x="72475" y="10204"/>
                        <a:pt x="72087" y="10537"/>
                      </a:cubicBezTo>
                      <a:cubicBezTo>
                        <a:pt x="71145" y="11091"/>
                        <a:pt x="70257" y="11701"/>
                        <a:pt x="69426" y="12367"/>
                      </a:cubicBezTo>
                      <a:cubicBezTo>
                        <a:pt x="68206" y="13420"/>
                        <a:pt x="66986" y="13531"/>
                        <a:pt x="65544" y="14086"/>
                      </a:cubicBezTo>
                      <a:cubicBezTo>
                        <a:pt x="64989" y="14307"/>
                        <a:pt x="64546" y="14640"/>
                        <a:pt x="63991" y="14862"/>
                      </a:cubicBezTo>
                      <a:cubicBezTo>
                        <a:pt x="63437" y="14973"/>
                        <a:pt x="62938" y="15139"/>
                        <a:pt x="62439" y="15305"/>
                      </a:cubicBezTo>
                      <a:cubicBezTo>
                        <a:pt x="60997" y="16082"/>
                        <a:pt x="59444" y="16692"/>
                        <a:pt x="57892" y="17080"/>
                      </a:cubicBezTo>
                      <a:cubicBezTo>
                        <a:pt x="55119" y="17579"/>
                        <a:pt x="52402" y="18133"/>
                        <a:pt x="49629" y="18633"/>
                      </a:cubicBezTo>
                      <a:cubicBezTo>
                        <a:pt x="48132" y="18965"/>
                        <a:pt x="46635" y="19132"/>
                        <a:pt x="45083" y="19242"/>
                      </a:cubicBezTo>
                      <a:cubicBezTo>
                        <a:pt x="44750" y="19229"/>
                        <a:pt x="44414" y="19222"/>
                        <a:pt x="44076" y="19222"/>
                      </a:cubicBezTo>
                      <a:cubicBezTo>
                        <a:pt x="43062" y="19222"/>
                        <a:pt x="42033" y="19284"/>
                        <a:pt x="41035" y="19409"/>
                      </a:cubicBezTo>
                      <a:cubicBezTo>
                        <a:pt x="39759" y="19631"/>
                        <a:pt x="38484" y="19520"/>
                        <a:pt x="37264" y="19852"/>
                      </a:cubicBezTo>
                      <a:cubicBezTo>
                        <a:pt x="36709" y="19963"/>
                        <a:pt x="36210" y="20130"/>
                        <a:pt x="35711" y="20351"/>
                      </a:cubicBezTo>
                      <a:cubicBezTo>
                        <a:pt x="34888" y="20642"/>
                        <a:pt x="34065" y="20806"/>
                        <a:pt x="33242" y="20806"/>
                      </a:cubicBezTo>
                      <a:cubicBezTo>
                        <a:pt x="33123" y="20806"/>
                        <a:pt x="33003" y="20802"/>
                        <a:pt x="32883" y="20795"/>
                      </a:cubicBezTo>
                      <a:cubicBezTo>
                        <a:pt x="31552" y="20851"/>
                        <a:pt x="30721" y="21461"/>
                        <a:pt x="29778" y="22292"/>
                      </a:cubicBezTo>
                      <a:cubicBezTo>
                        <a:pt x="29334" y="22680"/>
                        <a:pt x="28946" y="23013"/>
                        <a:pt x="28614" y="23457"/>
                      </a:cubicBezTo>
                      <a:cubicBezTo>
                        <a:pt x="28114" y="24122"/>
                        <a:pt x="27782" y="24898"/>
                        <a:pt x="26950" y="25176"/>
                      </a:cubicBezTo>
                      <a:cubicBezTo>
                        <a:pt x="26285" y="25342"/>
                        <a:pt x="25619" y="25453"/>
                        <a:pt x="24954" y="25453"/>
                      </a:cubicBezTo>
                      <a:cubicBezTo>
                        <a:pt x="24233" y="25564"/>
                        <a:pt x="23567" y="25675"/>
                        <a:pt x="22902" y="25897"/>
                      </a:cubicBezTo>
                      <a:cubicBezTo>
                        <a:pt x="22296" y="26060"/>
                        <a:pt x="21680" y="26086"/>
                        <a:pt x="21062" y="26086"/>
                      </a:cubicBezTo>
                      <a:cubicBezTo>
                        <a:pt x="20774" y="26086"/>
                        <a:pt x="20486" y="26080"/>
                        <a:pt x="20198" y="26080"/>
                      </a:cubicBezTo>
                      <a:cubicBezTo>
                        <a:pt x="19635" y="26080"/>
                        <a:pt x="19074" y="26102"/>
                        <a:pt x="18521" y="26229"/>
                      </a:cubicBezTo>
                      <a:cubicBezTo>
                        <a:pt x="16969" y="26617"/>
                        <a:pt x="15416" y="26728"/>
                        <a:pt x="13808" y="27061"/>
                      </a:cubicBezTo>
                      <a:cubicBezTo>
                        <a:pt x="12976" y="27227"/>
                        <a:pt x="12089" y="27338"/>
                        <a:pt x="11257" y="27394"/>
                      </a:cubicBezTo>
                      <a:cubicBezTo>
                        <a:pt x="11079" y="27378"/>
                        <a:pt x="10900" y="27371"/>
                        <a:pt x="10723" y="27371"/>
                      </a:cubicBezTo>
                      <a:cubicBezTo>
                        <a:pt x="10295" y="27371"/>
                        <a:pt x="9875" y="27410"/>
                        <a:pt x="9483" y="27449"/>
                      </a:cubicBezTo>
                      <a:cubicBezTo>
                        <a:pt x="8762" y="27616"/>
                        <a:pt x="8097" y="27837"/>
                        <a:pt x="7487" y="28170"/>
                      </a:cubicBezTo>
                      <a:cubicBezTo>
                        <a:pt x="6655" y="28447"/>
                        <a:pt x="5823" y="28669"/>
                        <a:pt x="4991" y="28836"/>
                      </a:cubicBezTo>
                      <a:cubicBezTo>
                        <a:pt x="4049" y="29057"/>
                        <a:pt x="3051" y="30055"/>
                        <a:pt x="2052" y="30277"/>
                      </a:cubicBezTo>
                      <a:lnTo>
                        <a:pt x="2052" y="30000"/>
                      </a:lnTo>
                      <a:cubicBezTo>
                        <a:pt x="2025" y="29778"/>
                        <a:pt x="1844" y="29667"/>
                        <a:pt x="1657" y="29667"/>
                      </a:cubicBezTo>
                      <a:cubicBezTo>
                        <a:pt x="1470" y="29667"/>
                        <a:pt x="1276" y="29778"/>
                        <a:pt x="1221" y="30000"/>
                      </a:cubicBezTo>
                      <a:lnTo>
                        <a:pt x="1221" y="30166"/>
                      </a:lnTo>
                      <a:lnTo>
                        <a:pt x="1110" y="30166"/>
                      </a:lnTo>
                      <a:cubicBezTo>
                        <a:pt x="1079" y="30151"/>
                        <a:pt x="1048" y="30144"/>
                        <a:pt x="1019" y="30144"/>
                      </a:cubicBezTo>
                      <a:cubicBezTo>
                        <a:pt x="836" y="30144"/>
                        <a:pt x="704" y="30411"/>
                        <a:pt x="943" y="30555"/>
                      </a:cubicBezTo>
                      <a:cubicBezTo>
                        <a:pt x="1054" y="30555"/>
                        <a:pt x="1165" y="30610"/>
                        <a:pt x="1276" y="30665"/>
                      </a:cubicBezTo>
                      <a:cubicBezTo>
                        <a:pt x="1276" y="31830"/>
                        <a:pt x="1332" y="33050"/>
                        <a:pt x="1276" y="34214"/>
                      </a:cubicBezTo>
                      <a:cubicBezTo>
                        <a:pt x="1165" y="35601"/>
                        <a:pt x="611" y="36820"/>
                        <a:pt x="500" y="38151"/>
                      </a:cubicBezTo>
                      <a:cubicBezTo>
                        <a:pt x="389" y="39260"/>
                        <a:pt x="1" y="41312"/>
                        <a:pt x="1442" y="41756"/>
                      </a:cubicBezTo>
                      <a:cubicBezTo>
                        <a:pt x="1762" y="41856"/>
                        <a:pt x="2104" y="41883"/>
                        <a:pt x="2454" y="41883"/>
                      </a:cubicBezTo>
                      <a:cubicBezTo>
                        <a:pt x="2896" y="41883"/>
                        <a:pt x="3352" y="41839"/>
                        <a:pt x="3796" y="41839"/>
                      </a:cubicBezTo>
                      <a:cubicBezTo>
                        <a:pt x="3975" y="41839"/>
                        <a:pt x="4153" y="41846"/>
                        <a:pt x="4326" y="41867"/>
                      </a:cubicBezTo>
                      <a:cubicBezTo>
                        <a:pt x="5601" y="42088"/>
                        <a:pt x="6932" y="42255"/>
                        <a:pt x="8263" y="42421"/>
                      </a:cubicBezTo>
                      <a:cubicBezTo>
                        <a:pt x="9066" y="42528"/>
                        <a:pt x="9881" y="42584"/>
                        <a:pt x="10697" y="42584"/>
                      </a:cubicBezTo>
                      <a:cubicBezTo>
                        <a:pt x="12418" y="42584"/>
                        <a:pt x="14150" y="42338"/>
                        <a:pt x="15804" y="41811"/>
                      </a:cubicBezTo>
                      <a:cubicBezTo>
                        <a:pt x="16525" y="41589"/>
                        <a:pt x="17301" y="41423"/>
                        <a:pt x="18078" y="41367"/>
                      </a:cubicBezTo>
                      <a:cubicBezTo>
                        <a:pt x="18799" y="41423"/>
                        <a:pt x="19464" y="41534"/>
                        <a:pt x="20185" y="41700"/>
                      </a:cubicBezTo>
                      <a:cubicBezTo>
                        <a:pt x="21627" y="41867"/>
                        <a:pt x="23124" y="41867"/>
                        <a:pt x="24566" y="41922"/>
                      </a:cubicBezTo>
                      <a:cubicBezTo>
                        <a:pt x="25397" y="41972"/>
                        <a:pt x="26224" y="41997"/>
                        <a:pt x="27047" y="41997"/>
                      </a:cubicBezTo>
                      <a:cubicBezTo>
                        <a:pt x="28968" y="41997"/>
                        <a:pt x="30870" y="41861"/>
                        <a:pt x="32772" y="41589"/>
                      </a:cubicBezTo>
                      <a:cubicBezTo>
                        <a:pt x="33992" y="41423"/>
                        <a:pt x="35212" y="41478"/>
                        <a:pt x="36432" y="41312"/>
                      </a:cubicBezTo>
                      <a:cubicBezTo>
                        <a:pt x="38096" y="41146"/>
                        <a:pt x="39704" y="40924"/>
                        <a:pt x="41312" y="40813"/>
                      </a:cubicBezTo>
                      <a:cubicBezTo>
                        <a:pt x="41577" y="40803"/>
                        <a:pt x="41842" y="40799"/>
                        <a:pt x="42107" y="40799"/>
                      </a:cubicBezTo>
                      <a:cubicBezTo>
                        <a:pt x="43339" y="40799"/>
                        <a:pt x="44571" y="40898"/>
                        <a:pt x="45803" y="41035"/>
                      </a:cubicBezTo>
                      <a:cubicBezTo>
                        <a:pt x="46413" y="41090"/>
                        <a:pt x="47023" y="41118"/>
                        <a:pt x="47640" y="41118"/>
                      </a:cubicBezTo>
                      <a:cubicBezTo>
                        <a:pt x="48257" y="41118"/>
                        <a:pt x="48881" y="41090"/>
                        <a:pt x="49519" y="41035"/>
                      </a:cubicBezTo>
                      <a:cubicBezTo>
                        <a:pt x="50024" y="41058"/>
                        <a:pt x="50529" y="41071"/>
                        <a:pt x="51038" y="41071"/>
                      </a:cubicBezTo>
                      <a:cubicBezTo>
                        <a:pt x="51759" y="41071"/>
                        <a:pt x="52487" y="41044"/>
                        <a:pt x="53234" y="40979"/>
                      </a:cubicBezTo>
                      <a:cubicBezTo>
                        <a:pt x="54620" y="40702"/>
                        <a:pt x="56117" y="40591"/>
                        <a:pt x="57559" y="40591"/>
                      </a:cubicBezTo>
                      <a:cubicBezTo>
                        <a:pt x="60387" y="40702"/>
                        <a:pt x="63160" y="41312"/>
                        <a:pt x="65988" y="41534"/>
                      </a:cubicBezTo>
                      <a:cubicBezTo>
                        <a:pt x="67374" y="41645"/>
                        <a:pt x="68649" y="41589"/>
                        <a:pt x="70036" y="41645"/>
                      </a:cubicBezTo>
                      <a:cubicBezTo>
                        <a:pt x="71366" y="41700"/>
                        <a:pt x="72808" y="41922"/>
                        <a:pt x="74194" y="41977"/>
                      </a:cubicBezTo>
                      <a:cubicBezTo>
                        <a:pt x="76565" y="41977"/>
                        <a:pt x="78935" y="41884"/>
                        <a:pt x="81306" y="41884"/>
                      </a:cubicBezTo>
                      <a:cubicBezTo>
                        <a:pt x="82096" y="41884"/>
                        <a:pt x="82886" y="41894"/>
                        <a:pt x="83677" y="41922"/>
                      </a:cubicBezTo>
                      <a:cubicBezTo>
                        <a:pt x="85007" y="41922"/>
                        <a:pt x="86338" y="42255"/>
                        <a:pt x="87669" y="42255"/>
                      </a:cubicBezTo>
                      <a:cubicBezTo>
                        <a:pt x="89222" y="42255"/>
                        <a:pt x="90830" y="42366"/>
                        <a:pt x="92382" y="42587"/>
                      </a:cubicBezTo>
                      <a:cubicBezTo>
                        <a:pt x="94138" y="42990"/>
                        <a:pt x="95941" y="43175"/>
                        <a:pt x="97761" y="43175"/>
                      </a:cubicBezTo>
                      <a:cubicBezTo>
                        <a:pt x="98701" y="43175"/>
                        <a:pt x="99645" y="43125"/>
                        <a:pt x="100589" y="43031"/>
                      </a:cubicBezTo>
                      <a:cubicBezTo>
                        <a:pt x="102560" y="42842"/>
                        <a:pt x="104556" y="42756"/>
                        <a:pt x="106561" y="42756"/>
                      </a:cubicBezTo>
                      <a:cubicBezTo>
                        <a:pt x="107489" y="42756"/>
                        <a:pt x="108420" y="42774"/>
                        <a:pt x="109350" y="42809"/>
                      </a:cubicBezTo>
                      <a:cubicBezTo>
                        <a:pt x="112345" y="42920"/>
                        <a:pt x="115284" y="43142"/>
                        <a:pt x="118223" y="43530"/>
                      </a:cubicBezTo>
                      <a:cubicBezTo>
                        <a:pt x="120262" y="43785"/>
                        <a:pt x="122350" y="43920"/>
                        <a:pt x="124438" y="43920"/>
                      </a:cubicBezTo>
                      <a:cubicBezTo>
                        <a:pt x="125529" y="43920"/>
                        <a:pt x="126620" y="43883"/>
                        <a:pt x="127705" y="43807"/>
                      </a:cubicBezTo>
                      <a:cubicBezTo>
                        <a:pt x="130810" y="43475"/>
                        <a:pt x="133860" y="43308"/>
                        <a:pt x="136965" y="42809"/>
                      </a:cubicBezTo>
                      <a:cubicBezTo>
                        <a:pt x="137797" y="42698"/>
                        <a:pt x="138642" y="42643"/>
                        <a:pt x="139495" y="42643"/>
                      </a:cubicBezTo>
                      <a:cubicBezTo>
                        <a:pt x="140348" y="42643"/>
                        <a:pt x="141207" y="42698"/>
                        <a:pt x="142067" y="42809"/>
                      </a:cubicBezTo>
                      <a:cubicBezTo>
                        <a:pt x="143730" y="42976"/>
                        <a:pt x="145505" y="42976"/>
                        <a:pt x="147168" y="43031"/>
                      </a:cubicBezTo>
                      <a:cubicBezTo>
                        <a:pt x="148887" y="43142"/>
                        <a:pt x="150551" y="43086"/>
                        <a:pt x="152214" y="43142"/>
                      </a:cubicBezTo>
                      <a:cubicBezTo>
                        <a:pt x="153101" y="43142"/>
                        <a:pt x="153989" y="43308"/>
                        <a:pt x="154876" y="43641"/>
                      </a:cubicBezTo>
                      <a:cubicBezTo>
                        <a:pt x="155430" y="43974"/>
                        <a:pt x="156040" y="44196"/>
                        <a:pt x="156706" y="44362"/>
                      </a:cubicBezTo>
                      <a:cubicBezTo>
                        <a:pt x="156872" y="44362"/>
                        <a:pt x="157094" y="44251"/>
                        <a:pt x="157149" y="44085"/>
                      </a:cubicBezTo>
                      <a:cubicBezTo>
                        <a:pt x="157260" y="43530"/>
                        <a:pt x="157371" y="42976"/>
                        <a:pt x="157316" y="42366"/>
                      </a:cubicBezTo>
                      <a:cubicBezTo>
                        <a:pt x="159367" y="40647"/>
                        <a:pt x="159756" y="37209"/>
                        <a:pt x="160144" y="34824"/>
                      </a:cubicBezTo>
                      <a:cubicBezTo>
                        <a:pt x="160698" y="31054"/>
                        <a:pt x="160865" y="27283"/>
                        <a:pt x="160643" y="23512"/>
                      </a:cubicBezTo>
                      <a:cubicBezTo>
                        <a:pt x="160587" y="19464"/>
                        <a:pt x="160088" y="15583"/>
                        <a:pt x="160199" y="11590"/>
                      </a:cubicBezTo>
                      <a:cubicBezTo>
                        <a:pt x="160199" y="9483"/>
                        <a:pt x="160365" y="7376"/>
                        <a:pt x="160643" y="5324"/>
                      </a:cubicBezTo>
                      <a:cubicBezTo>
                        <a:pt x="160920" y="3993"/>
                        <a:pt x="161142" y="2663"/>
                        <a:pt x="160310" y="1443"/>
                      </a:cubicBezTo>
                      <a:cubicBezTo>
                        <a:pt x="160213" y="1346"/>
                        <a:pt x="160098" y="1287"/>
                        <a:pt x="159975" y="1287"/>
                      </a:cubicBezTo>
                      <a:cubicBezTo>
                        <a:pt x="159886" y="1287"/>
                        <a:pt x="159793" y="1318"/>
                        <a:pt x="159700" y="1387"/>
                      </a:cubicBezTo>
                      <a:cubicBezTo>
                        <a:pt x="159700" y="1332"/>
                        <a:pt x="159645" y="1276"/>
                        <a:pt x="159589" y="1276"/>
                      </a:cubicBezTo>
                      <a:cubicBezTo>
                        <a:pt x="158948" y="1185"/>
                        <a:pt x="158307" y="1144"/>
                        <a:pt x="157666" y="1144"/>
                      </a:cubicBezTo>
                      <a:cubicBezTo>
                        <a:pt x="157143" y="1144"/>
                        <a:pt x="156619" y="1171"/>
                        <a:pt x="156096" y="1221"/>
                      </a:cubicBezTo>
                      <a:cubicBezTo>
                        <a:pt x="155024" y="1221"/>
                        <a:pt x="153927" y="1196"/>
                        <a:pt x="152822" y="1196"/>
                      </a:cubicBezTo>
                      <a:cubicBezTo>
                        <a:pt x="152270" y="1196"/>
                        <a:pt x="151715" y="1202"/>
                        <a:pt x="151161" y="1221"/>
                      </a:cubicBezTo>
                      <a:cubicBezTo>
                        <a:pt x="149941" y="1276"/>
                        <a:pt x="148832" y="1831"/>
                        <a:pt x="147556" y="1831"/>
                      </a:cubicBezTo>
                      <a:cubicBezTo>
                        <a:pt x="147047" y="1866"/>
                        <a:pt x="146538" y="1884"/>
                        <a:pt x="146029" y="1884"/>
                      </a:cubicBezTo>
                      <a:cubicBezTo>
                        <a:pt x="144930" y="1884"/>
                        <a:pt x="143831" y="1798"/>
                        <a:pt x="142732" y="1609"/>
                      </a:cubicBezTo>
                      <a:cubicBezTo>
                        <a:pt x="141290" y="1332"/>
                        <a:pt x="139849" y="1221"/>
                        <a:pt x="138462" y="944"/>
                      </a:cubicBezTo>
                      <a:cubicBezTo>
                        <a:pt x="137398" y="750"/>
                        <a:pt x="136502" y="303"/>
                        <a:pt x="135443" y="303"/>
                      </a:cubicBezTo>
                      <a:cubicBezTo>
                        <a:pt x="135289" y="303"/>
                        <a:pt x="135131" y="312"/>
                        <a:pt x="134969" y="334"/>
                      </a:cubicBezTo>
                      <a:cubicBezTo>
                        <a:pt x="133984" y="523"/>
                        <a:pt x="132998" y="609"/>
                        <a:pt x="132013" y="609"/>
                      </a:cubicBezTo>
                      <a:cubicBezTo>
                        <a:pt x="131557" y="609"/>
                        <a:pt x="131100" y="591"/>
                        <a:pt x="130644" y="555"/>
                      </a:cubicBezTo>
                      <a:cubicBezTo>
                        <a:pt x="129091" y="334"/>
                        <a:pt x="127483" y="278"/>
                        <a:pt x="125875" y="278"/>
                      </a:cubicBezTo>
                      <a:cubicBezTo>
                        <a:pt x="125469" y="294"/>
                        <a:pt x="125058" y="301"/>
                        <a:pt x="124644" y="301"/>
                      </a:cubicBezTo>
                      <a:cubicBezTo>
                        <a:pt x="123644" y="301"/>
                        <a:pt x="122625" y="262"/>
                        <a:pt x="121605" y="223"/>
                      </a:cubicBezTo>
                      <a:cubicBezTo>
                        <a:pt x="120570" y="75"/>
                        <a:pt x="119510" y="1"/>
                        <a:pt x="1184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g34921e0cf68_0_1157"/>
                <p:cNvSpPr/>
                <p:nvPr/>
              </p:nvSpPr>
              <p:spPr>
                <a:xfrm>
                  <a:off x="3945850" y="2658550"/>
                  <a:ext cx="399275" cy="193300"/>
                </a:xfrm>
                <a:custGeom>
                  <a:rect b="b" l="l" r="r" t="t"/>
                  <a:pathLst>
                    <a:path extrusionOk="0" h="7732" w="15971">
                      <a:moveTo>
                        <a:pt x="15970" y="1"/>
                      </a:moveTo>
                      <a:cubicBezTo>
                        <a:pt x="14972" y="278"/>
                        <a:pt x="14085" y="833"/>
                        <a:pt x="13087" y="943"/>
                      </a:cubicBezTo>
                      <a:cubicBezTo>
                        <a:pt x="12033" y="1110"/>
                        <a:pt x="11035" y="1442"/>
                        <a:pt x="10092" y="1886"/>
                      </a:cubicBezTo>
                      <a:cubicBezTo>
                        <a:pt x="9039" y="2441"/>
                        <a:pt x="8262" y="3494"/>
                        <a:pt x="7264" y="4160"/>
                      </a:cubicBezTo>
                      <a:cubicBezTo>
                        <a:pt x="6358" y="4764"/>
                        <a:pt x="4995" y="5916"/>
                        <a:pt x="3756" y="5916"/>
                      </a:cubicBezTo>
                      <a:cubicBezTo>
                        <a:pt x="3630" y="5916"/>
                        <a:pt x="3505" y="5904"/>
                        <a:pt x="3383" y="5879"/>
                      </a:cubicBezTo>
                      <a:cubicBezTo>
                        <a:pt x="2274" y="5601"/>
                        <a:pt x="1109" y="5435"/>
                        <a:pt x="0" y="5324"/>
                      </a:cubicBezTo>
                      <a:lnTo>
                        <a:pt x="0" y="5324"/>
                      </a:lnTo>
                      <a:cubicBezTo>
                        <a:pt x="56" y="5380"/>
                        <a:pt x="111" y="5435"/>
                        <a:pt x="167" y="5435"/>
                      </a:cubicBezTo>
                      <a:lnTo>
                        <a:pt x="277" y="5435"/>
                      </a:lnTo>
                      <a:cubicBezTo>
                        <a:pt x="277" y="5490"/>
                        <a:pt x="277" y="5601"/>
                        <a:pt x="277" y="5712"/>
                      </a:cubicBezTo>
                      <a:cubicBezTo>
                        <a:pt x="277" y="5934"/>
                        <a:pt x="444" y="6045"/>
                        <a:pt x="617" y="6045"/>
                      </a:cubicBezTo>
                      <a:cubicBezTo>
                        <a:pt x="790" y="6045"/>
                        <a:pt x="971" y="5934"/>
                        <a:pt x="998" y="5712"/>
                      </a:cubicBezTo>
                      <a:cubicBezTo>
                        <a:pt x="998" y="5657"/>
                        <a:pt x="998" y="5657"/>
                        <a:pt x="998" y="5601"/>
                      </a:cubicBezTo>
                      <a:cubicBezTo>
                        <a:pt x="1553" y="5823"/>
                        <a:pt x="2052" y="6211"/>
                        <a:pt x="2551" y="6433"/>
                      </a:cubicBezTo>
                      <a:cubicBezTo>
                        <a:pt x="3383" y="6766"/>
                        <a:pt x="4048" y="7542"/>
                        <a:pt x="4880" y="7653"/>
                      </a:cubicBezTo>
                      <a:cubicBezTo>
                        <a:pt x="5129" y="7681"/>
                        <a:pt x="5379" y="7681"/>
                        <a:pt x="5615" y="7681"/>
                      </a:cubicBezTo>
                      <a:cubicBezTo>
                        <a:pt x="5850" y="7681"/>
                        <a:pt x="6072" y="7681"/>
                        <a:pt x="6266" y="7708"/>
                      </a:cubicBezTo>
                      <a:cubicBezTo>
                        <a:pt x="6412" y="7725"/>
                        <a:pt x="6554" y="7731"/>
                        <a:pt x="6692" y="7731"/>
                      </a:cubicBezTo>
                      <a:cubicBezTo>
                        <a:pt x="7025" y="7731"/>
                        <a:pt x="7339" y="7692"/>
                        <a:pt x="7652" y="7653"/>
                      </a:cubicBezTo>
                      <a:cubicBezTo>
                        <a:pt x="8318" y="7320"/>
                        <a:pt x="8928" y="6821"/>
                        <a:pt x="9316" y="6267"/>
                      </a:cubicBezTo>
                      <a:cubicBezTo>
                        <a:pt x="9981" y="5657"/>
                        <a:pt x="10591" y="4991"/>
                        <a:pt x="11090" y="4271"/>
                      </a:cubicBezTo>
                      <a:cubicBezTo>
                        <a:pt x="11257" y="3993"/>
                        <a:pt x="11368" y="3661"/>
                        <a:pt x="11534" y="3383"/>
                      </a:cubicBezTo>
                      <a:cubicBezTo>
                        <a:pt x="11922" y="2884"/>
                        <a:pt x="12366" y="2496"/>
                        <a:pt x="12920" y="2219"/>
                      </a:cubicBezTo>
                      <a:cubicBezTo>
                        <a:pt x="13974" y="1553"/>
                        <a:pt x="15027" y="833"/>
                        <a:pt x="159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g34921e0cf68_0_1157"/>
                <p:cNvSpPr/>
                <p:nvPr/>
              </p:nvSpPr>
              <p:spPr>
                <a:xfrm>
                  <a:off x="1863225" y="3006525"/>
                  <a:ext cx="1486550" cy="451950"/>
                </a:xfrm>
                <a:custGeom>
                  <a:rect b="b" l="l" r="r" t="t"/>
                  <a:pathLst>
                    <a:path extrusionOk="0" h="18078" w="59462">
                      <a:moveTo>
                        <a:pt x="59461" y="0"/>
                      </a:moveTo>
                      <a:lnTo>
                        <a:pt x="59207" y="112"/>
                      </a:lnTo>
                      <a:lnTo>
                        <a:pt x="59207" y="112"/>
                      </a:lnTo>
                      <a:cubicBezTo>
                        <a:pt x="59292" y="76"/>
                        <a:pt x="59377" y="39"/>
                        <a:pt x="59461" y="0"/>
                      </a:cubicBezTo>
                      <a:close/>
                      <a:moveTo>
                        <a:pt x="59207" y="112"/>
                      </a:moveTo>
                      <a:cubicBezTo>
                        <a:pt x="58559" y="384"/>
                        <a:pt x="57867" y="574"/>
                        <a:pt x="57132" y="721"/>
                      </a:cubicBezTo>
                      <a:cubicBezTo>
                        <a:pt x="54360" y="1220"/>
                        <a:pt x="51643" y="1774"/>
                        <a:pt x="48870" y="2274"/>
                      </a:cubicBezTo>
                      <a:cubicBezTo>
                        <a:pt x="47373" y="2606"/>
                        <a:pt x="45876" y="2773"/>
                        <a:pt x="44323" y="2883"/>
                      </a:cubicBezTo>
                      <a:cubicBezTo>
                        <a:pt x="43990" y="2870"/>
                        <a:pt x="43654" y="2863"/>
                        <a:pt x="43316" y="2863"/>
                      </a:cubicBezTo>
                      <a:cubicBezTo>
                        <a:pt x="42303" y="2863"/>
                        <a:pt x="41273" y="2925"/>
                        <a:pt x="40275" y="3050"/>
                      </a:cubicBezTo>
                      <a:cubicBezTo>
                        <a:pt x="39000" y="3272"/>
                        <a:pt x="37780" y="3161"/>
                        <a:pt x="36504" y="3493"/>
                      </a:cubicBezTo>
                      <a:cubicBezTo>
                        <a:pt x="35950" y="3604"/>
                        <a:pt x="35451" y="3771"/>
                        <a:pt x="34952" y="3992"/>
                      </a:cubicBezTo>
                      <a:cubicBezTo>
                        <a:pt x="34177" y="4283"/>
                        <a:pt x="33318" y="4447"/>
                        <a:pt x="32485" y="4447"/>
                      </a:cubicBezTo>
                      <a:cubicBezTo>
                        <a:pt x="32364" y="4447"/>
                        <a:pt x="32244" y="4443"/>
                        <a:pt x="32124" y="4436"/>
                      </a:cubicBezTo>
                      <a:cubicBezTo>
                        <a:pt x="30848" y="4436"/>
                        <a:pt x="29961" y="5102"/>
                        <a:pt x="29019" y="5933"/>
                      </a:cubicBezTo>
                      <a:cubicBezTo>
                        <a:pt x="28630" y="6321"/>
                        <a:pt x="28242" y="6654"/>
                        <a:pt x="27910" y="7098"/>
                      </a:cubicBezTo>
                      <a:cubicBezTo>
                        <a:pt x="27410" y="7763"/>
                        <a:pt x="27078" y="8539"/>
                        <a:pt x="26246" y="8817"/>
                      </a:cubicBezTo>
                      <a:cubicBezTo>
                        <a:pt x="25581" y="8983"/>
                        <a:pt x="24915" y="9094"/>
                        <a:pt x="24250" y="9094"/>
                      </a:cubicBezTo>
                      <a:cubicBezTo>
                        <a:pt x="23529" y="9205"/>
                        <a:pt x="22863" y="9316"/>
                        <a:pt x="22198" y="9538"/>
                      </a:cubicBezTo>
                      <a:cubicBezTo>
                        <a:pt x="21592" y="9701"/>
                        <a:pt x="20976" y="9727"/>
                        <a:pt x="20358" y="9727"/>
                      </a:cubicBezTo>
                      <a:cubicBezTo>
                        <a:pt x="20070" y="9727"/>
                        <a:pt x="19782" y="9721"/>
                        <a:pt x="19494" y="9721"/>
                      </a:cubicBezTo>
                      <a:cubicBezTo>
                        <a:pt x="18931" y="9721"/>
                        <a:pt x="18370" y="9743"/>
                        <a:pt x="17817" y="9870"/>
                      </a:cubicBezTo>
                      <a:cubicBezTo>
                        <a:pt x="16265" y="10258"/>
                        <a:pt x="14712" y="10369"/>
                        <a:pt x="13104" y="10702"/>
                      </a:cubicBezTo>
                      <a:cubicBezTo>
                        <a:pt x="12272" y="10868"/>
                        <a:pt x="11385" y="10979"/>
                        <a:pt x="10553" y="11035"/>
                      </a:cubicBezTo>
                      <a:cubicBezTo>
                        <a:pt x="10375" y="11019"/>
                        <a:pt x="10196" y="11012"/>
                        <a:pt x="10019" y="11012"/>
                      </a:cubicBezTo>
                      <a:cubicBezTo>
                        <a:pt x="9591" y="11012"/>
                        <a:pt x="9171" y="11051"/>
                        <a:pt x="8779" y="11090"/>
                      </a:cubicBezTo>
                      <a:cubicBezTo>
                        <a:pt x="8058" y="11257"/>
                        <a:pt x="7393" y="11478"/>
                        <a:pt x="6783" y="11811"/>
                      </a:cubicBezTo>
                      <a:cubicBezTo>
                        <a:pt x="5951" y="12088"/>
                        <a:pt x="5119" y="12310"/>
                        <a:pt x="4287" y="12477"/>
                      </a:cubicBezTo>
                      <a:cubicBezTo>
                        <a:pt x="3345" y="12698"/>
                        <a:pt x="2347" y="13696"/>
                        <a:pt x="1348" y="13918"/>
                      </a:cubicBezTo>
                      <a:lnTo>
                        <a:pt x="1348" y="13641"/>
                      </a:lnTo>
                      <a:cubicBezTo>
                        <a:pt x="1321" y="13419"/>
                        <a:pt x="1140" y="13308"/>
                        <a:pt x="953" y="13308"/>
                      </a:cubicBezTo>
                      <a:cubicBezTo>
                        <a:pt x="766" y="13308"/>
                        <a:pt x="572" y="13419"/>
                        <a:pt x="517" y="13641"/>
                      </a:cubicBezTo>
                      <a:lnTo>
                        <a:pt x="517" y="13807"/>
                      </a:lnTo>
                      <a:lnTo>
                        <a:pt x="406" y="13807"/>
                      </a:lnTo>
                      <a:cubicBezTo>
                        <a:pt x="375" y="13792"/>
                        <a:pt x="344" y="13785"/>
                        <a:pt x="315" y="13785"/>
                      </a:cubicBezTo>
                      <a:cubicBezTo>
                        <a:pt x="132" y="13785"/>
                        <a:pt x="0" y="14052"/>
                        <a:pt x="239" y="14196"/>
                      </a:cubicBezTo>
                      <a:cubicBezTo>
                        <a:pt x="350" y="14196"/>
                        <a:pt x="461" y="14251"/>
                        <a:pt x="572" y="14306"/>
                      </a:cubicBezTo>
                      <a:cubicBezTo>
                        <a:pt x="572" y="15471"/>
                        <a:pt x="628" y="16691"/>
                        <a:pt x="572" y="17855"/>
                      </a:cubicBezTo>
                      <a:cubicBezTo>
                        <a:pt x="572" y="17911"/>
                        <a:pt x="572" y="17966"/>
                        <a:pt x="572" y="18077"/>
                      </a:cubicBezTo>
                      <a:lnTo>
                        <a:pt x="2956" y="18077"/>
                      </a:lnTo>
                      <a:cubicBezTo>
                        <a:pt x="4232" y="18077"/>
                        <a:pt x="5119" y="17412"/>
                        <a:pt x="6339" y="17079"/>
                      </a:cubicBezTo>
                      <a:cubicBezTo>
                        <a:pt x="7226" y="16857"/>
                        <a:pt x="8113" y="16580"/>
                        <a:pt x="8945" y="16192"/>
                      </a:cubicBezTo>
                      <a:cubicBezTo>
                        <a:pt x="9666" y="15970"/>
                        <a:pt x="10387" y="15804"/>
                        <a:pt x="11163" y="15804"/>
                      </a:cubicBezTo>
                      <a:cubicBezTo>
                        <a:pt x="11607" y="15637"/>
                        <a:pt x="12050" y="15471"/>
                        <a:pt x="12439" y="15305"/>
                      </a:cubicBezTo>
                      <a:cubicBezTo>
                        <a:pt x="12845" y="15194"/>
                        <a:pt x="13283" y="15157"/>
                        <a:pt x="13732" y="15157"/>
                      </a:cubicBezTo>
                      <a:cubicBezTo>
                        <a:pt x="14632" y="15157"/>
                        <a:pt x="15581" y="15305"/>
                        <a:pt x="16431" y="15305"/>
                      </a:cubicBezTo>
                      <a:cubicBezTo>
                        <a:pt x="16930" y="15305"/>
                        <a:pt x="17429" y="15194"/>
                        <a:pt x="17928" y="15083"/>
                      </a:cubicBezTo>
                      <a:cubicBezTo>
                        <a:pt x="18538" y="15027"/>
                        <a:pt x="19204" y="14916"/>
                        <a:pt x="19814" y="14750"/>
                      </a:cubicBezTo>
                      <a:cubicBezTo>
                        <a:pt x="20756" y="14473"/>
                        <a:pt x="21865" y="14473"/>
                        <a:pt x="22808" y="14029"/>
                      </a:cubicBezTo>
                      <a:cubicBezTo>
                        <a:pt x="23695" y="13586"/>
                        <a:pt x="25082" y="12643"/>
                        <a:pt x="26191" y="12532"/>
                      </a:cubicBezTo>
                      <a:cubicBezTo>
                        <a:pt x="26967" y="12477"/>
                        <a:pt x="27799" y="12255"/>
                        <a:pt x="28519" y="11811"/>
                      </a:cubicBezTo>
                      <a:cubicBezTo>
                        <a:pt x="29795" y="11090"/>
                        <a:pt x="31181" y="10480"/>
                        <a:pt x="32567" y="9981"/>
                      </a:cubicBezTo>
                      <a:cubicBezTo>
                        <a:pt x="33566" y="9593"/>
                        <a:pt x="34564" y="9593"/>
                        <a:pt x="35617" y="9205"/>
                      </a:cubicBezTo>
                      <a:cubicBezTo>
                        <a:pt x="36893" y="8817"/>
                        <a:pt x="38223" y="8595"/>
                        <a:pt x="39554" y="8539"/>
                      </a:cubicBezTo>
                      <a:cubicBezTo>
                        <a:pt x="40830" y="8318"/>
                        <a:pt x="41994" y="8040"/>
                        <a:pt x="43269" y="7763"/>
                      </a:cubicBezTo>
                      <a:cubicBezTo>
                        <a:pt x="44268" y="7652"/>
                        <a:pt x="45266" y="7320"/>
                        <a:pt x="46153" y="6765"/>
                      </a:cubicBezTo>
                      <a:cubicBezTo>
                        <a:pt x="46929" y="6211"/>
                        <a:pt x="47816" y="5656"/>
                        <a:pt x="48704" y="5157"/>
                      </a:cubicBezTo>
                      <a:cubicBezTo>
                        <a:pt x="49702" y="4658"/>
                        <a:pt x="50423" y="3882"/>
                        <a:pt x="51421" y="3327"/>
                      </a:cubicBezTo>
                      <a:cubicBezTo>
                        <a:pt x="52585" y="2662"/>
                        <a:pt x="54027" y="2551"/>
                        <a:pt x="55247" y="2163"/>
                      </a:cubicBezTo>
                      <a:cubicBezTo>
                        <a:pt x="55635" y="2052"/>
                        <a:pt x="55968" y="1885"/>
                        <a:pt x="56301" y="1664"/>
                      </a:cubicBezTo>
                      <a:cubicBezTo>
                        <a:pt x="56855" y="1220"/>
                        <a:pt x="57465" y="887"/>
                        <a:pt x="58075" y="610"/>
                      </a:cubicBezTo>
                      <a:lnTo>
                        <a:pt x="59207" y="1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g34921e0cf68_0_1157"/>
                <p:cNvSpPr/>
                <p:nvPr/>
              </p:nvSpPr>
              <p:spPr>
                <a:xfrm>
                  <a:off x="4792850" y="2598575"/>
                  <a:ext cx="1081325" cy="407950"/>
                </a:xfrm>
                <a:custGeom>
                  <a:rect b="b" l="l" r="r" t="t"/>
                  <a:pathLst>
                    <a:path extrusionOk="0" h="16318" w="43253">
                      <a:moveTo>
                        <a:pt x="698" y="1"/>
                      </a:moveTo>
                      <a:cubicBezTo>
                        <a:pt x="467" y="1"/>
                        <a:pt x="235" y="5"/>
                        <a:pt x="1" y="15"/>
                      </a:cubicBezTo>
                      <a:cubicBezTo>
                        <a:pt x="777" y="348"/>
                        <a:pt x="1498" y="681"/>
                        <a:pt x="2219" y="1013"/>
                      </a:cubicBezTo>
                      <a:cubicBezTo>
                        <a:pt x="3162" y="1402"/>
                        <a:pt x="4049" y="1956"/>
                        <a:pt x="4825" y="2566"/>
                      </a:cubicBezTo>
                      <a:cubicBezTo>
                        <a:pt x="5491" y="3010"/>
                        <a:pt x="6101" y="3453"/>
                        <a:pt x="6766" y="3897"/>
                      </a:cubicBezTo>
                      <a:cubicBezTo>
                        <a:pt x="7376" y="4341"/>
                        <a:pt x="8152" y="4618"/>
                        <a:pt x="8929" y="4673"/>
                      </a:cubicBezTo>
                      <a:cubicBezTo>
                        <a:pt x="9123" y="4646"/>
                        <a:pt x="9317" y="4632"/>
                        <a:pt x="9518" y="4632"/>
                      </a:cubicBezTo>
                      <a:cubicBezTo>
                        <a:pt x="9719" y="4632"/>
                        <a:pt x="9927" y="4646"/>
                        <a:pt x="10148" y="4673"/>
                      </a:cubicBezTo>
                      <a:cubicBezTo>
                        <a:pt x="10925" y="4840"/>
                        <a:pt x="11646" y="5228"/>
                        <a:pt x="12200" y="5838"/>
                      </a:cubicBezTo>
                      <a:cubicBezTo>
                        <a:pt x="13531" y="6780"/>
                        <a:pt x="14973" y="7446"/>
                        <a:pt x="16359" y="8278"/>
                      </a:cubicBezTo>
                      <a:cubicBezTo>
                        <a:pt x="16969" y="8666"/>
                        <a:pt x="17634" y="9109"/>
                        <a:pt x="18244" y="9442"/>
                      </a:cubicBezTo>
                      <a:cubicBezTo>
                        <a:pt x="19076" y="9830"/>
                        <a:pt x="19908" y="10052"/>
                        <a:pt x="20740" y="10440"/>
                      </a:cubicBezTo>
                      <a:cubicBezTo>
                        <a:pt x="21571" y="10773"/>
                        <a:pt x="22459" y="11050"/>
                        <a:pt x="23346" y="11272"/>
                      </a:cubicBezTo>
                      <a:cubicBezTo>
                        <a:pt x="23807" y="11456"/>
                        <a:pt x="24345" y="11756"/>
                        <a:pt x="24864" y="11756"/>
                      </a:cubicBezTo>
                      <a:cubicBezTo>
                        <a:pt x="24969" y="11756"/>
                        <a:pt x="25073" y="11744"/>
                        <a:pt x="25176" y="11716"/>
                      </a:cubicBezTo>
                      <a:cubicBezTo>
                        <a:pt x="25398" y="11660"/>
                        <a:pt x="25398" y="11438"/>
                        <a:pt x="25231" y="11327"/>
                      </a:cubicBezTo>
                      <a:cubicBezTo>
                        <a:pt x="25009" y="11161"/>
                        <a:pt x="24732" y="11050"/>
                        <a:pt x="24510" y="10939"/>
                      </a:cubicBezTo>
                      <a:cubicBezTo>
                        <a:pt x="23900" y="10662"/>
                        <a:pt x="23401" y="10274"/>
                        <a:pt x="23013" y="9830"/>
                      </a:cubicBezTo>
                      <a:cubicBezTo>
                        <a:pt x="22237" y="9220"/>
                        <a:pt x="21460" y="8721"/>
                        <a:pt x="20629" y="8278"/>
                      </a:cubicBezTo>
                      <a:cubicBezTo>
                        <a:pt x="19908" y="7779"/>
                        <a:pt x="19132" y="7390"/>
                        <a:pt x="18300" y="7058"/>
                      </a:cubicBezTo>
                      <a:cubicBezTo>
                        <a:pt x="16969" y="6559"/>
                        <a:pt x="15749" y="5838"/>
                        <a:pt x="14695" y="4895"/>
                      </a:cubicBezTo>
                      <a:cubicBezTo>
                        <a:pt x="13975" y="4285"/>
                        <a:pt x="13254" y="3731"/>
                        <a:pt x="12422" y="3287"/>
                      </a:cubicBezTo>
                      <a:cubicBezTo>
                        <a:pt x="11479" y="2677"/>
                        <a:pt x="10980" y="1734"/>
                        <a:pt x="10093" y="1069"/>
                      </a:cubicBezTo>
                      <a:cubicBezTo>
                        <a:pt x="9760" y="792"/>
                        <a:pt x="9483" y="570"/>
                        <a:pt x="9206" y="348"/>
                      </a:cubicBezTo>
                      <a:lnTo>
                        <a:pt x="9095" y="237"/>
                      </a:lnTo>
                      <a:lnTo>
                        <a:pt x="7986" y="237"/>
                      </a:lnTo>
                      <a:cubicBezTo>
                        <a:pt x="7435" y="280"/>
                        <a:pt x="6893" y="298"/>
                        <a:pt x="6352" y="298"/>
                      </a:cubicBezTo>
                      <a:cubicBezTo>
                        <a:pt x="5477" y="298"/>
                        <a:pt x="4607" y="250"/>
                        <a:pt x="3716" y="182"/>
                      </a:cubicBezTo>
                      <a:cubicBezTo>
                        <a:pt x="2720" y="91"/>
                        <a:pt x="1724" y="1"/>
                        <a:pt x="698" y="1"/>
                      </a:cubicBezTo>
                      <a:close/>
                      <a:moveTo>
                        <a:pt x="17592" y="315"/>
                      </a:moveTo>
                      <a:cubicBezTo>
                        <a:pt x="17426" y="315"/>
                        <a:pt x="17255" y="325"/>
                        <a:pt x="17080" y="348"/>
                      </a:cubicBezTo>
                      <a:cubicBezTo>
                        <a:pt x="16082" y="514"/>
                        <a:pt x="15084" y="570"/>
                        <a:pt x="14085" y="570"/>
                      </a:cubicBezTo>
                      <a:cubicBezTo>
                        <a:pt x="14085" y="736"/>
                        <a:pt x="14196" y="847"/>
                        <a:pt x="14363" y="958"/>
                      </a:cubicBezTo>
                      <a:cubicBezTo>
                        <a:pt x="14917" y="1346"/>
                        <a:pt x="15971" y="1457"/>
                        <a:pt x="16581" y="1679"/>
                      </a:cubicBezTo>
                      <a:cubicBezTo>
                        <a:pt x="17413" y="2012"/>
                        <a:pt x="18244" y="2289"/>
                        <a:pt x="19076" y="2566"/>
                      </a:cubicBezTo>
                      <a:cubicBezTo>
                        <a:pt x="20961" y="2954"/>
                        <a:pt x="22403" y="4063"/>
                        <a:pt x="23900" y="5228"/>
                      </a:cubicBezTo>
                      <a:cubicBezTo>
                        <a:pt x="25065" y="6170"/>
                        <a:pt x="26229" y="7058"/>
                        <a:pt x="27338" y="8000"/>
                      </a:cubicBezTo>
                      <a:cubicBezTo>
                        <a:pt x="27893" y="8444"/>
                        <a:pt x="28503" y="8721"/>
                        <a:pt x="29168" y="8832"/>
                      </a:cubicBezTo>
                      <a:cubicBezTo>
                        <a:pt x="30166" y="9109"/>
                        <a:pt x="31109" y="9442"/>
                        <a:pt x="31996" y="9830"/>
                      </a:cubicBezTo>
                      <a:cubicBezTo>
                        <a:pt x="33660" y="10551"/>
                        <a:pt x="35157" y="11494"/>
                        <a:pt x="36765" y="12215"/>
                      </a:cubicBezTo>
                      <a:cubicBezTo>
                        <a:pt x="37652" y="12547"/>
                        <a:pt x="38484" y="12991"/>
                        <a:pt x="39260" y="13545"/>
                      </a:cubicBezTo>
                      <a:cubicBezTo>
                        <a:pt x="39926" y="14155"/>
                        <a:pt x="40480" y="14654"/>
                        <a:pt x="41146" y="15264"/>
                      </a:cubicBezTo>
                      <a:cubicBezTo>
                        <a:pt x="41534" y="15597"/>
                        <a:pt x="41977" y="15930"/>
                        <a:pt x="42421" y="16318"/>
                      </a:cubicBezTo>
                      <a:cubicBezTo>
                        <a:pt x="42310" y="14710"/>
                        <a:pt x="42255" y="13157"/>
                        <a:pt x="42310" y="11549"/>
                      </a:cubicBezTo>
                      <a:cubicBezTo>
                        <a:pt x="42310" y="9442"/>
                        <a:pt x="42421" y="7390"/>
                        <a:pt x="42754" y="5339"/>
                      </a:cubicBezTo>
                      <a:cubicBezTo>
                        <a:pt x="43031" y="4008"/>
                        <a:pt x="43253" y="2622"/>
                        <a:pt x="42421" y="1457"/>
                      </a:cubicBezTo>
                      <a:cubicBezTo>
                        <a:pt x="42314" y="1350"/>
                        <a:pt x="42183" y="1288"/>
                        <a:pt x="42044" y="1288"/>
                      </a:cubicBezTo>
                      <a:cubicBezTo>
                        <a:pt x="41968" y="1288"/>
                        <a:pt x="41890" y="1307"/>
                        <a:pt x="41811" y="1346"/>
                      </a:cubicBezTo>
                      <a:cubicBezTo>
                        <a:pt x="41811" y="1291"/>
                        <a:pt x="41756" y="1291"/>
                        <a:pt x="41700" y="1291"/>
                      </a:cubicBezTo>
                      <a:cubicBezTo>
                        <a:pt x="41059" y="1199"/>
                        <a:pt x="40418" y="1158"/>
                        <a:pt x="39777" y="1158"/>
                      </a:cubicBezTo>
                      <a:cubicBezTo>
                        <a:pt x="39254" y="1158"/>
                        <a:pt x="38730" y="1185"/>
                        <a:pt x="38207" y="1235"/>
                      </a:cubicBezTo>
                      <a:cubicBezTo>
                        <a:pt x="37135" y="1235"/>
                        <a:pt x="36038" y="1186"/>
                        <a:pt x="34933" y="1186"/>
                      </a:cubicBezTo>
                      <a:cubicBezTo>
                        <a:pt x="34381" y="1186"/>
                        <a:pt x="33826" y="1198"/>
                        <a:pt x="33272" y="1235"/>
                      </a:cubicBezTo>
                      <a:cubicBezTo>
                        <a:pt x="32052" y="1291"/>
                        <a:pt x="30943" y="1790"/>
                        <a:pt x="29667" y="1845"/>
                      </a:cubicBezTo>
                      <a:cubicBezTo>
                        <a:pt x="29306" y="1858"/>
                        <a:pt x="28944" y="1865"/>
                        <a:pt x="28583" y="1865"/>
                      </a:cubicBezTo>
                      <a:cubicBezTo>
                        <a:pt x="27336" y="1865"/>
                        <a:pt x="26090" y="1783"/>
                        <a:pt x="24843" y="1568"/>
                      </a:cubicBezTo>
                      <a:cubicBezTo>
                        <a:pt x="23401" y="1346"/>
                        <a:pt x="21960" y="1235"/>
                        <a:pt x="20573" y="958"/>
                      </a:cubicBezTo>
                      <a:cubicBezTo>
                        <a:pt x="19521" y="719"/>
                        <a:pt x="18634" y="315"/>
                        <a:pt x="17592" y="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7" name="Google Shape;1177;g34921e0cf68_0_1157"/>
              <p:cNvSpPr/>
              <p:nvPr/>
            </p:nvSpPr>
            <p:spPr>
              <a:xfrm flipH="1">
                <a:off x="5973134" y="4717757"/>
                <a:ext cx="2730769" cy="364914"/>
              </a:xfrm>
              <a:custGeom>
                <a:rect b="b" l="l" r="r" t="t"/>
                <a:pathLst>
                  <a:path extrusionOk="0" h="17779" w="133046">
                    <a:moveTo>
                      <a:pt x="132427" y="0"/>
                    </a:moveTo>
                    <a:cubicBezTo>
                      <a:pt x="132324" y="52"/>
                      <a:pt x="132220" y="52"/>
                      <a:pt x="132169" y="155"/>
                    </a:cubicBezTo>
                    <a:cubicBezTo>
                      <a:pt x="131756" y="310"/>
                      <a:pt x="131343" y="722"/>
                      <a:pt x="131034" y="826"/>
                    </a:cubicBezTo>
                    <a:lnTo>
                      <a:pt x="130518" y="1083"/>
                    </a:lnTo>
                    <a:lnTo>
                      <a:pt x="130260" y="1238"/>
                    </a:lnTo>
                    <a:cubicBezTo>
                      <a:pt x="130054" y="1290"/>
                      <a:pt x="129899" y="1341"/>
                      <a:pt x="129693" y="1393"/>
                    </a:cubicBezTo>
                    <a:cubicBezTo>
                      <a:pt x="129589" y="1445"/>
                      <a:pt x="129435" y="1496"/>
                      <a:pt x="129331" y="1548"/>
                    </a:cubicBezTo>
                    <a:cubicBezTo>
                      <a:pt x="128970" y="1703"/>
                      <a:pt x="128661" y="1857"/>
                      <a:pt x="128403" y="2064"/>
                    </a:cubicBezTo>
                    <a:cubicBezTo>
                      <a:pt x="128197" y="2167"/>
                      <a:pt x="128042" y="2270"/>
                      <a:pt x="127887" y="2373"/>
                    </a:cubicBezTo>
                    <a:cubicBezTo>
                      <a:pt x="127268" y="2683"/>
                      <a:pt x="126701" y="3095"/>
                      <a:pt x="126236" y="3560"/>
                    </a:cubicBezTo>
                    <a:cubicBezTo>
                      <a:pt x="126133" y="3766"/>
                      <a:pt x="125978" y="3921"/>
                      <a:pt x="125772" y="4024"/>
                    </a:cubicBezTo>
                    <a:cubicBezTo>
                      <a:pt x="125617" y="4127"/>
                      <a:pt x="125462" y="4179"/>
                      <a:pt x="125256" y="4230"/>
                    </a:cubicBezTo>
                    <a:lnTo>
                      <a:pt x="124843" y="4385"/>
                    </a:lnTo>
                    <a:cubicBezTo>
                      <a:pt x="124431" y="4488"/>
                      <a:pt x="124018" y="4643"/>
                      <a:pt x="123605" y="4695"/>
                    </a:cubicBezTo>
                    <a:lnTo>
                      <a:pt x="122935" y="4849"/>
                    </a:lnTo>
                    <a:cubicBezTo>
                      <a:pt x="122625" y="4901"/>
                      <a:pt x="122316" y="5004"/>
                      <a:pt x="121954" y="5056"/>
                    </a:cubicBezTo>
                    <a:cubicBezTo>
                      <a:pt x="121697" y="5107"/>
                      <a:pt x="121439" y="5107"/>
                      <a:pt x="121181" y="5107"/>
                    </a:cubicBezTo>
                    <a:lnTo>
                      <a:pt x="120820" y="5107"/>
                    </a:lnTo>
                    <a:cubicBezTo>
                      <a:pt x="120458" y="5107"/>
                      <a:pt x="120149" y="5159"/>
                      <a:pt x="119788" y="5211"/>
                    </a:cubicBezTo>
                    <a:cubicBezTo>
                      <a:pt x="119530" y="5211"/>
                      <a:pt x="119272" y="5262"/>
                      <a:pt x="119014" y="5262"/>
                    </a:cubicBezTo>
                    <a:lnTo>
                      <a:pt x="118704" y="5262"/>
                    </a:lnTo>
                    <a:cubicBezTo>
                      <a:pt x="118395" y="5314"/>
                      <a:pt x="118085" y="5365"/>
                      <a:pt x="117776" y="5520"/>
                    </a:cubicBezTo>
                    <a:cubicBezTo>
                      <a:pt x="117518" y="5623"/>
                      <a:pt x="117260" y="5726"/>
                      <a:pt x="117002" y="5778"/>
                    </a:cubicBezTo>
                    <a:lnTo>
                      <a:pt x="116847" y="5778"/>
                    </a:lnTo>
                    <a:cubicBezTo>
                      <a:pt x="116228" y="5984"/>
                      <a:pt x="115558" y="6191"/>
                      <a:pt x="114939" y="6500"/>
                    </a:cubicBezTo>
                    <a:cubicBezTo>
                      <a:pt x="114371" y="6758"/>
                      <a:pt x="113855" y="7068"/>
                      <a:pt x="113442" y="7480"/>
                    </a:cubicBezTo>
                    <a:cubicBezTo>
                      <a:pt x="112978" y="7945"/>
                      <a:pt x="112462" y="8254"/>
                      <a:pt x="111843" y="8512"/>
                    </a:cubicBezTo>
                    <a:lnTo>
                      <a:pt x="111534" y="8615"/>
                    </a:lnTo>
                    <a:cubicBezTo>
                      <a:pt x="111379" y="8667"/>
                      <a:pt x="111173" y="8718"/>
                      <a:pt x="111018" y="8822"/>
                    </a:cubicBezTo>
                    <a:cubicBezTo>
                      <a:pt x="110657" y="8925"/>
                      <a:pt x="110347" y="9131"/>
                      <a:pt x="110089" y="9389"/>
                    </a:cubicBezTo>
                    <a:cubicBezTo>
                      <a:pt x="109883" y="9492"/>
                      <a:pt x="109677" y="9544"/>
                      <a:pt x="109419" y="9595"/>
                    </a:cubicBezTo>
                    <a:cubicBezTo>
                      <a:pt x="109212" y="9647"/>
                      <a:pt x="108954" y="9750"/>
                      <a:pt x="108696" y="9853"/>
                    </a:cubicBezTo>
                    <a:lnTo>
                      <a:pt x="108438" y="9957"/>
                    </a:lnTo>
                    <a:cubicBezTo>
                      <a:pt x="107923" y="10111"/>
                      <a:pt x="107407" y="10163"/>
                      <a:pt x="106891" y="10163"/>
                    </a:cubicBezTo>
                    <a:lnTo>
                      <a:pt x="106065" y="10163"/>
                    </a:lnTo>
                    <a:cubicBezTo>
                      <a:pt x="105756" y="10163"/>
                      <a:pt x="105395" y="10111"/>
                      <a:pt x="105085" y="10111"/>
                    </a:cubicBezTo>
                    <a:cubicBezTo>
                      <a:pt x="104827" y="10111"/>
                      <a:pt x="104569" y="10111"/>
                      <a:pt x="104311" y="10163"/>
                    </a:cubicBezTo>
                    <a:cubicBezTo>
                      <a:pt x="104002" y="10215"/>
                      <a:pt x="103641" y="10266"/>
                      <a:pt x="103331" y="10369"/>
                    </a:cubicBezTo>
                    <a:cubicBezTo>
                      <a:pt x="102970" y="10524"/>
                      <a:pt x="102609" y="10576"/>
                      <a:pt x="102196" y="10576"/>
                    </a:cubicBezTo>
                    <a:lnTo>
                      <a:pt x="101835" y="10627"/>
                    </a:lnTo>
                    <a:cubicBezTo>
                      <a:pt x="101474" y="11143"/>
                      <a:pt x="100855" y="11607"/>
                      <a:pt x="101835" y="11711"/>
                    </a:cubicBezTo>
                    <a:cubicBezTo>
                      <a:pt x="101977" y="11723"/>
                      <a:pt x="102119" y="11730"/>
                      <a:pt x="102260" y="11730"/>
                    </a:cubicBezTo>
                    <a:cubicBezTo>
                      <a:pt x="102683" y="11730"/>
                      <a:pt x="103099" y="11672"/>
                      <a:pt x="103486" y="11556"/>
                    </a:cubicBezTo>
                    <a:cubicBezTo>
                      <a:pt x="104053" y="11401"/>
                      <a:pt x="104673" y="11349"/>
                      <a:pt x="105240" y="11349"/>
                    </a:cubicBezTo>
                    <a:lnTo>
                      <a:pt x="106014" y="11349"/>
                    </a:lnTo>
                    <a:cubicBezTo>
                      <a:pt x="106375" y="11349"/>
                      <a:pt x="106684" y="11401"/>
                      <a:pt x="106994" y="11401"/>
                    </a:cubicBezTo>
                    <a:cubicBezTo>
                      <a:pt x="107252" y="11401"/>
                      <a:pt x="107510" y="11401"/>
                      <a:pt x="107716" y="11349"/>
                    </a:cubicBezTo>
                    <a:cubicBezTo>
                      <a:pt x="108181" y="11298"/>
                      <a:pt x="108593" y="11195"/>
                      <a:pt x="108954" y="11040"/>
                    </a:cubicBezTo>
                    <a:cubicBezTo>
                      <a:pt x="109212" y="10937"/>
                      <a:pt x="109522" y="10834"/>
                      <a:pt x="109780" y="10782"/>
                    </a:cubicBezTo>
                    <a:cubicBezTo>
                      <a:pt x="110089" y="10730"/>
                      <a:pt x="110347" y="10627"/>
                      <a:pt x="110605" y="10472"/>
                    </a:cubicBezTo>
                    <a:cubicBezTo>
                      <a:pt x="110708" y="10421"/>
                      <a:pt x="110811" y="10318"/>
                      <a:pt x="110915" y="10266"/>
                    </a:cubicBezTo>
                    <a:cubicBezTo>
                      <a:pt x="111069" y="10163"/>
                      <a:pt x="111224" y="10060"/>
                      <a:pt x="111379" y="9957"/>
                    </a:cubicBezTo>
                    <a:cubicBezTo>
                      <a:pt x="111585" y="9905"/>
                      <a:pt x="111792" y="9802"/>
                      <a:pt x="111998" y="9699"/>
                    </a:cubicBezTo>
                    <a:cubicBezTo>
                      <a:pt x="112462" y="9595"/>
                      <a:pt x="112875" y="9389"/>
                      <a:pt x="113236" y="9183"/>
                    </a:cubicBezTo>
                    <a:cubicBezTo>
                      <a:pt x="113494" y="9028"/>
                      <a:pt x="113752" y="8822"/>
                      <a:pt x="113958" y="8615"/>
                    </a:cubicBezTo>
                    <a:cubicBezTo>
                      <a:pt x="114062" y="8564"/>
                      <a:pt x="114216" y="8461"/>
                      <a:pt x="114319" y="8357"/>
                    </a:cubicBezTo>
                    <a:cubicBezTo>
                      <a:pt x="114423" y="8203"/>
                      <a:pt x="114577" y="8099"/>
                      <a:pt x="114681" y="7996"/>
                    </a:cubicBezTo>
                    <a:cubicBezTo>
                      <a:pt x="114939" y="7841"/>
                      <a:pt x="115145" y="7738"/>
                      <a:pt x="115351" y="7635"/>
                    </a:cubicBezTo>
                    <a:lnTo>
                      <a:pt x="115661" y="7480"/>
                    </a:lnTo>
                    <a:cubicBezTo>
                      <a:pt x="115919" y="7377"/>
                      <a:pt x="116125" y="7274"/>
                      <a:pt x="116383" y="7171"/>
                    </a:cubicBezTo>
                    <a:cubicBezTo>
                      <a:pt x="116641" y="7068"/>
                      <a:pt x="116950" y="7016"/>
                      <a:pt x="117208" y="6913"/>
                    </a:cubicBezTo>
                    <a:cubicBezTo>
                      <a:pt x="117466" y="6861"/>
                      <a:pt x="117931" y="6707"/>
                      <a:pt x="118292" y="6603"/>
                    </a:cubicBezTo>
                    <a:cubicBezTo>
                      <a:pt x="118443" y="6528"/>
                      <a:pt x="118621" y="6480"/>
                      <a:pt x="118787" y="6480"/>
                    </a:cubicBezTo>
                    <a:cubicBezTo>
                      <a:pt x="118848" y="6480"/>
                      <a:pt x="118907" y="6486"/>
                      <a:pt x="118962" y="6500"/>
                    </a:cubicBezTo>
                    <a:lnTo>
                      <a:pt x="119169" y="6500"/>
                    </a:lnTo>
                    <a:cubicBezTo>
                      <a:pt x="119375" y="6500"/>
                      <a:pt x="119633" y="6449"/>
                      <a:pt x="119839" y="6397"/>
                    </a:cubicBezTo>
                    <a:lnTo>
                      <a:pt x="120304" y="6345"/>
                    </a:lnTo>
                    <a:cubicBezTo>
                      <a:pt x="120562" y="6345"/>
                      <a:pt x="120768" y="6294"/>
                      <a:pt x="121026" y="6294"/>
                    </a:cubicBezTo>
                    <a:cubicBezTo>
                      <a:pt x="121490" y="6294"/>
                      <a:pt x="121954" y="6242"/>
                      <a:pt x="122419" y="6139"/>
                    </a:cubicBezTo>
                    <a:cubicBezTo>
                      <a:pt x="123141" y="6036"/>
                      <a:pt x="123812" y="5881"/>
                      <a:pt x="124482" y="5675"/>
                    </a:cubicBezTo>
                    <a:cubicBezTo>
                      <a:pt x="124740" y="5623"/>
                      <a:pt x="124947" y="5572"/>
                      <a:pt x="125153" y="5468"/>
                    </a:cubicBezTo>
                    <a:cubicBezTo>
                      <a:pt x="125256" y="5417"/>
                      <a:pt x="125359" y="5365"/>
                      <a:pt x="125462" y="5365"/>
                    </a:cubicBezTo>
                    <a:lnTo>
                      <a:pt x="125669" y="5314"/>
                    </a:lnTo>
                    <a:cubicBezTo>
                      <a:pt x="125927" y="5211"/>
                      <a:pt x="126185" y="5107"/>
                      <a:pt x="126391" y="4953"/>
                    </a:cubicBezTo>
                    <a:cubicBezTo>
                      <a:pt x="126649" y="4798"/>
                      <a:pt x="126855" y="4591"/>
                      <a:pt x="127062" y="4334"/>
                    </a:cubicBezTo>
                    <a:lnTo>
                      <a:pt x="127165" y="4230"/>
                    </a:lnTo>
                    <a:cubicBezTo>
                      <a:pt x="127371" y="3972"/>
                      <a:pt x="127578" y="3818"/>
                      <a:pt x="127887" y="3663"/>
                    </a:cubicBezTo>
                    <a:lnTo>
                      <a:pt x="128145" y="3508"/>
                    </a:lnTo>
                    <a:cubicBezTo>
                      <a:pt x="128403" y="3405"/>
                      <a:pt x="128609" y="3250"/>
                      <a:pt x="128867" y="3095"/>
                    </a:cubicBezTo>
                    <a:lnTo>
                      <a:pt x="129022" y="2992"/>
                    </a:lnTo>
                    <a:cubicBezTo>
                      <a:pt x="129177" y="2837"/>
                      <a:pt x="129435" y="2734"/>
                      <a:pt x="129641" y="2631"/>
                    </a:cubicBezTo>
                    <a:lnTo>
                      <a:pt x="130002" y="2528"/>
                    </a:lnTo>
                    <a:cubicBezTo>
                      <a:pt x="130208" y="2476"/>
                      <a:pt x="130415" y="2425"/>
                      <a:pt x="130570" y="2322"/>
                    </a:cubicBezTo>
                    <a:lnTo>
                      <a:pt x="131034" y="2115"/>
                    </a:lnTo>
                    <a:lnTo>
                      <a:pt x="131498" y="1857"/>
                    </a:lnTo>
                    <a:cubicBezTo>
                      <a:pt x="131859" y="1703"/>
                      <a:pt x="132736" y="1393"/>
                      <a:pt x="132891" y="980"/>
                    </a:cubicBezTo>
                    <a:cubicBezTo>
                      <a:pt x="132994" y="671"/>
                      <a:pt x="132788" y="52"/>
                      <a:pt x="132427" y="0"/>
                    </a:cubicBezTo>
                    <a:close/>
                    <a:moveTo>
                      <a:pt x="132417" y="3222"/>
                    </a:moveTo>
                    <a:cubicBezTo>
                      <a:pt x="132198" y="3222"/>
                      <a:pt x="131931" y="3359"/>
                      <a:pt x="131705" y="3457"/>
                    </a:cubicBezTo>
                    <a:cubicBezTo>
                      <a:pt x="131653" y="3457"/>
                      <a:pt x="131550" y="3508"/>
                      <a:pt x="131447" y="3508"/>
                    </a:cubicBezTo>
                    <a:cubicBezTo>
                      <a:pt x="131292" y="3560"/>
                      <a:pt x="131137" y="3611"/>
                      <a:pt x="131034" y="3663"/>
                    </a:cubicBezTo>
                    <a:cubicBezTo>
                      <a:pt x="130673" y="3818"/>
                      <a:pt x="130415" y="4024"/>
                      <a:pt x="130157" y="4334"/>
                    </a:cubicBezTo>
                    <a:cubicBezTo>
                      <a:pt x="130054" y="4488"/>
                      <a:pt x="129847" y="4591"/>
                      <a:pt x="129693" y="4746"/>
                    </a:cubicBezTo>
                    <a:cubicBezTo>
                      <a:pt x="129331" y="4901"/>
                      <a:pt x="129022" y="5107"/>
                      <a:pt x="128712" y="5314"/>
                    </a:cubicBezTo>
                    <a:cubicBezTo>
                      <a:pt x="128454" y="5520"/>
                      <a:pt x="128197" y="5675"/>
                      <a:pt x="127939" y="5830"/>
                    </a:cubicBezTo>
                    <a:lnTo>
                      <a:pt x="127784" y="5933"/>
                    </a:lnTo>
                    <a:cubicBezTo>
                      <a:pt x="127526" y="6036"/>
                      <a:pt x="127320" y="6191"/>
                      <a:pt x="127062" y="6294"/>
                    </a:cubicBezTo>
                    <a:cubicBezTo>
                      <a:pt x="126907" y="6345"/>
                      <a:pt x="126804" y="6345"/>
                      <a:pt x="126649" y="6345"/>
                    </a:cubicBezTo>
                    <a:lnTo>
                      <a:pt x="125978" y="6345"/>
                    </a:lnTo>
                    <a:cubicBezTo>
                      <a:pt x="125669" y="6397"/>
                      <a:pt x="125359" y="6449"/>
                      <a:pt x="125050" y="6552"/>
                    </a:cubicBezTo>
                    <a:lnTo>
                      <a:pt x="124792" y="6655"/>
                    </a:lnTo>
                    <a:lnTo>
                      <a:pt x="123657" y="7016"/>
                    </a:lnTo>
                    <a:lnTo>
                      <a:pt x="123244" y="7171"/>
                    </a:lnTo>
                    <a:cubicBezTo>
                      <a:pt x="122677" y="7429"/>
                      <a:pt x="122058" y="7584"/>
                      <a:pt x="121439" y="7738"/>
                    </a:cubicBezTo>
                    <a:cubicBezTo>
                      <a:pt x="121284" y="7790"/>
                      <a:pt x="121129" y="7841"/>
                      <a:pt x="120923" y="7841"/>
                    </a:cubicBezTo>
                    <a:cubicBezTo>
                      <a:pt x="120510" y="7893"/>
                      <a:pt x="120046" y="8048"/>
                      <a:pt x="119633" y="8254"/>
                    </a:cubicBezTo>
                    <a:cubicBezTo>
                      <a:pt x="119375" y="8409"/>
                      <a:pt x="119117" y="8615"/>
                      <a:pt x="118911" y="8822"/>
                    </a:cubicBezTo>
                    <a:cubicBezTo>
                      <a:pt x="118704" y="9028"/>
                      <a:pt x="118446" y="9183"/>
                      <a:pt x="118240" y="9338"/>
                    </a:cubicBezTo>
                    <a:cubicBezTo>
                      <a:pt x="117982" y="9389"/>
                      <a:pt x="117776" y="9441"/>
                      <a:pt x="117518" y="9441"/>
                    </a:cubicBezTo>
                    <a:lnTo>
                      <a:pt x="117002" y="9441"/>
                    </a:lnTo>
                    <a:cubicBezTo>
                      <a:pt x="116796" y="9441"/>
                      <a:pt x="116589" y="9389"/>
                      <a:pt x="116383" y="9389"/>
                    </a:cubicBezTo>
                    <a:lnTo>
                      <a:pt x="116125" y="9389"/>
                    </a:lnTo>
                    <a:cubicBezTo>
                      <a:pt x="115558" y="9492"/>
                      <a:pt x="114939" y="9699"/>
                      <a:pt x="114474" y="10060"/>
                    </a:cubicBezTo>
                    <a:lnTo>
                      <a:pt x="114319" y="10163"/>
                    </a:lnTo>
                    <a:cubicBezTo>
                      <a:pt x="113752" y="10421"/>
                      <a:pt x="113133" y="10576"/>
                      <a:pt x="112514" y="10576"/>
                    </a:cubicBezTo>
                    <a:cubicBezTo>
                      <a:pt x="111792" y="10679"/>
                      <a:pt x="111069" y="10885"/>
                      <a:pt x="110347" y="11143"/>
                    </a:cubicBezTo>
                    <a:cubicBezTo>
                      <a:pt x="110141" y="11246"/>
                      <a:pt x="109934" y="11349"/>
                      <a:pt x="109728" y="11453"/>
                    </a:cubicBezTo>
                    <a:lnTo>
                      <a:pt x="109470" y="11556"/>
                    </a:lnTo>
                    <a:cubicBezTo>
                      <a:pt x="109315" y="11659"/>
                      <a:pt x="109109" y="11711"/>
                      <a:pt x="108903" y="11762"/>
                    </a:cubicBezTo>
                    <a:cubicBezTo>
                      <a:pt x="108748" y="11762"/>
                      <a:pt x="108645" y="11814"/>
                      <a:pt x="108542" y="11814"/>
                    </a:cubicBezTo>
                    <a:cubicBezTo>
                      <a:pt x="108232" y="11917"/>
                      <a:pt x="107923" y="12020"/>
                      <a:pt x="107665" y="12123"/>
                    </a:cubicBezTo>
                    <a:cubicBezTo>
                      <a:pt x="107304" y="12278"/>
                      <a:pt x="106942" y="12381"/>
                      <a:pt x="106581" y="12433"/>
                    </a:cubicBezTo>
                    <a:cubicBezTo>
                      <a:pt x="106323" y="12433"/>
                      <a:pt x="106065" y="12484"/>
                      <a:pt x="105807" y="12536"/>
                    </a:cubicBezTo>
                    <a:cubicBezTo>
                      <a:pt x="105343" y="12588"/>
                      <a:pt x="104879" y="12639"/>
                      <a:pt x="104415" y="12639"/>
                    </a:cubicBezTo>
                    <a:lnTo>
                      <a:pt x="103125" y="12639"/>
                    </a:lnTo>
                    <a:cubicBezTo>
                      <a:pt x="102506" y="12639"/>
                      <a:pt x="101938" y="12794"/>
                      <a:pt x="101371" y="12846"/>
                    </a:cubicBezTo>
                    <a:cubicBezTo>
                      <a:pt x="101287" y="12846"/>
                      <a:pt x="101185" y="12844"/>
                      <a:pt x="101074" y="12844"/>
                    </a:cubicBezTo>
                    <a:cubicBezTo>
                      <a:pt x="100574" y="12844"/>
                      <a:pt x="99880" y="12878"/>
                      <a:pt x="99669" y="13258"/>
                    </a:cubicBezTo>
                    <a:cubicBezTo>
                      <a:pt x="99617" y="13516"/>
                      <a:pt x="99565" y="13826"/>
                      <a:pt x="99565" y="14084"/>
                    </a:cubicBezTo>
                    <a:cubicBezTo>
                      <a:pt x="99638" y="14200"/>
                      <a:pt x="99838" y="14242"/>
                      <a:pt x="100096" y="14242"/>
                    </a:cubicBezTo>
                    <a:cubicBezTo>
                      <a:pt x="100755" y="14242"/>
                      <a:pt x="101797" y="13966"/>
                      <a:pt x="102093" y="13929"/>
                    </a:cubicBezTo>
                    <a:cubicBezTo>
                      <a:pt x="102506" y="13877"/>
                      <a:pt x="102867" y="13877"/>
                      <a:pt x="103280" y="13826"/>
                    </a:cubicBezTo>
                    <a:lnTo>
                      <a:pt x="104466" y="13826"/>
                    </a:lnTo>
                    <a:cubicBezTo>
                      <a:pt x="104776" y="13826"/>
                      <a:pt x="105137" y="13826"/>
                      <a:pt x="105446" y="13774"/>
                    </a:cubicBezTo>
                    <a:lnTo>
                      <a:pt x="106065" y="13723"/>
                    </a:lnTo>
                    <a:cubicBezTo>
                      <a:pt x="106633" y="13671"/>
                      <a:pt x="107149" y="13568"/>
                      <a:pt x="107665" y="13413"/>
                    </a:cubicBezTo>
                    <a:lnTo>
                      <a:pt x="108077" y="13258"/>
                    </a:lnTo>
                    <a:cubicBezTo>
                      <a:pt x="108232" y="13207"/>
                      <a:pt x="108387" y="13103"/>
                      <a:pt x="108542" y="13052"/>
                    </a:cubicBezTo>
                    <a:cubicBezTo>
                      <a:pt x="108748" y="13000"/>
                      <a:pt x="108903" y="13000"/>
                      <a:pt x="109058" y="12949"/>
                    </a:cubicBezTo>
                    <a:cubicBezTo>
                      <a:pt x="109264" y="12897"/>
                      <a:pt x="109419" y="12897"/>
                      <a:pt x="109573" y="12846"/>
                    </a:cubicBezTo>
                    <a:cubicBezTo>
                      <a:pt x="109831" y="12742"/>
                      <a:pt x="110089" y="12639"/>
                      <a:pt x="110296" y="12484"/>
                    </a:cubicBezTo>
                    <a:lnTo>
                      <a:pt x="110450" y="12433"/>
                    </a:lnTo>
                    <a:cubicBezTo>
                      <a:pt x="110708" y="12278"/>
                      <a:pt x="111018" y="12175"/>
                      <a:pt x="111327" y="12072"/>
                    </a:cubicBezTo>
                    <a:lnTo>
                      <a:pt x="111534" y="12020"/>
                    </a:lnTo>
                    <a:cubicBezTo>
                      <a:pt x="111946" y="11917"/>
                      <a:pt x="112359" y="11814"/>
                      <a:pt x="112823" y="11762"/>
                    </a:cubicBezTo>
                    <a:lnTo>
                      <a:pt x="113494" y="11659"/>
                    </a:lnTo>
                    <a:cubicBezTo>
                      <a:pt x="113855" y="11607"/>
                      <a:pt x="114165" y="11556"/>
                      <a:pt x="114526" y="11401"/>
                    </a:cubicBezTo>
                    <a:cubicBezTo>
                      <a:pt x="114732" y="11298"/>
                      <a:pt x="114939" y="11195"/>
                      <a:pt x="115145" y="11040"/>
                    </a:cubicBezTo>
                    <a:lnTo>
                      <a:pt x="115351" y="10885"/>
                    </a:lnTo>
                    <a:cubicBezTo>
                      <a:pt x="115712" y="10679"/>
                      <a:pt x="116125" y="10576"/>
                      <a:pt x="116538" y="10576"/>
                    </a:cubicBezTo>
                    <a:lnTo>
                      <a:pt x="117466" y="10576"/>
                    </a:lnTo>
                    <a:cubicBezTo>
                      <a:pt x="117530" y="10581"/>
                      <a:pt x="117593" y="10584"/>
                      <a:pt x="117657" y="10584"/>
                    </a:cubicBezTo>
                    <a:cubicBezTo>
                      <a:pt x="118221" y="10584"/>
                      <a:pt x="118809" y="10384"/>
                      <a:pt x="119272" y="10060"/>
                    </a:cubicBezTo>
                    <a:cubicBezTo>
                      <a:pt x="119427" y="9957"/>
                      <a:pt x="119581" y="9802"/>
                      <a:pt x="119736" y="9647"/>
                    </a:cubicBezTo>
                    <a:cubicBezTo>
                      <a:pt x="119994" y="9441"/>
                      <a:pt x="120304" y="9234"/>
                      <a:pt x="120613" y="9080"/>
                    </a:cubicBezTo>
                    <a:cubicBezTo>
                      <a:pt x="120820" y="9080"/>
                      <a:pt x="120974" y="9028"/>
                      <a:pt x="121181" y="9028"/>
                    </a:cubicBezTo>
                    <a:lnTo>
                      <a:pt x="121490" y="8925"/>
                    </a:lnTo>
                    <a:cubicBezTo>
                      <a:pt x="121851" y="8873"/>
                      <a:pt x="122264" y="8770"/>
                      <a:pt x="122625" y="8615"/>
                    </a:cubicBezTo>
                    <a:cubicBezTo>
                      <a:pt x="123089" y="8461"/>
                      <a:pt x="123554" y="8306"/>
                      <a:pt x="124070" y="8151"/>
                    </a:cubicBezTo>
                    <a:lnTo>
                      <a:pt x="125101" y="7790"/>
                    </a:lnTo>
                    <a:cubicBezTo>
                      <a:pt x="125359" y="7687"/>
                      <a:pt x="125669" y="7584"/>
                      <a:pt x="125927" y="7532"/>
                    </a:cubicBezTo>
                    <a:lnTo>
                      <a:pt x="127010" y="7532"/>
                    </a:lnTo>
                    <a:cubicBezTo>
                      <a:pt x="127371" y="7480"/>
                      <a:pt x="127732" y="7326"/>
                      <a:pt x="128042" y="7119"/>
                    </a:cubicBezTo>
                    <a:lnTo>
                      <a:pt x="128145" y="7068"/>
                    </a:lnTo>
                    <a:cubicBezTo>
                      <a:pt x="128558" y="6861"/>
                      <a:pt x="128919" y="6655"/>
                      <a:pt x="129280" y="6397"/>
                    </a:cubicBezTo>
                    <a:cubicBezTo>
                      <a:pt x="129538" y="6191"/>
                      <a:pt x="129847" y="6036"/>
                      <a:pt x="130105" y="5830"/>
                    </a:cubicBezTo>
                    <a:cubicBezTo>
                      <a:pt x="130466" y="5675"/>
                      <a:pt x="130724" y="5468"/>
                      <a:pt x="130982" y="5211"/>
                    </a:cubicBezTo>
                    <a:lnTo>
                      <a:pt x="131137" y="5056"/>
                    </a:lnTo>
                    <a:cubicBezTo>
                      <a:pt x="131292" y="4901"/>
                      <a:pt x="131447" y="4798"/>
                      <a:pt x="131601" y="4695"/>
                    </a:cubicBezTo>
                    <a:lnTo>
                      <a:pt x="131859" y="4643"/>
                    </a:lnTo>
                    <a:cubicBezTo>
                      <a:pt x="132066" y="4591"/>
                      <a:pt x="132220" y="4540"/>
                      <a:pt x="132427" y="4437"/>
                    </a:cubicBezTo>
                    <a:cubicBezTo>
                      <a:pt x="132891" y="4334"/>
                      <a:pt x="133046" y="3766"/>
                      <a:pt x="132736" y="3405"/>
                    </a:cubicBezTo>
                    <a:cubicBezTo>
                      <a:pt x="132659" y="3270"/>
                      <a:pt x="132547" y="3222"/>
                      <a:pt x="132417" y="3222"/>
                    </a:cubicBezTo>
                    <a:close/>
                    <a:moveTo>
                      <a:pt x="47230" y="10911"/>
                    </a:moveTo>
                    <a:cubicBezTo>
                      <a:pt x="47101" y="10911"/>
                      <a:pt x="46972" y="10937"/>
                      <a:pt x="46843" y="10988"/>
                    </a:cubicBezTo>
                    <a:cubicBezTo>
                      <a:pt x="46533" y="11092"/>
                      <a:pt x="46224" y="11195"/>
                      <a:pt x="45914" y="11246"/>
                    </a:cubicBezTo>
                    <a:cubicBezTo>
                      <a:pt x="45708" y="11298"/>
                      <a:pt x="45501" y="11349"/>
                      <a:pt x="45295" y="11401"/>
                    </a:cubicBezTo>
                    <a:cubicBezTo>
                      <a:pt x="44779" y="11504"/>
                      <a:pt x="44315" y="11711"/>
                      <a:pt x="43851" y="12020"/>
                    </a:cubicBezTo>
                    <a:cubicBezTo>
                      <a:pt x="43489" y="12278"/>
                      <a:pt x="43025" y="12484"/>
                      <a:pt x="42561" y="12588"/>
                    </a:cubicBezTo>
                    <a:cubicBezTo>
                      <a:pt x="42303" y="12639"/>
                      <a:pt x="42045" y="12691"/>
                      <a:pt x="41787" y="12742"/>
                    </a:cubicBezTo>
                    <a:cubicBezTo>
                      <a:pt x="41529" y="12794"/>
                      <a:pt x="41168" y="12897"/>
                      <a:pt x="40807" y="13000"/>
                    </a:cubicBezTo>
                    <a:lnTo>
                      <a:pt x="39981" y="13207"/>
                    </a:lnTo>
                    <a:cubicBezTo>
                      <a:pt x="39208" y="13465"/>
                      <a:pt x="38434" y="13619"/>
                      <a:pt x="37608" y="13671"/>
                    </a:cubicBezTo>
                    <a:lnTo>
                      <a:pt x="37144" y="13619"/>
                    </a:lnTo>
                    <a:cubicBezTo>
                      <a:pt x="36938" y="13619"/>
                      <a:pt x="36680" y="13568"/>
                      <a:pt x="36474" y="13568"/>
                    </a:cubicBezTo>
                    <a:cubicBezTo>
                      <a:pt x="36319" y="13619"/>
                      <a:pt x="36164" y="13619"/>
                      <a:pt x="35958" y="13619"/>
                    </a:cubicBezTo>
                    <a:cubicBezTo>
                      <a:pt x="35545" y="13723"/>
                      <a:pt x="35132" y="13826"/>
                      <a:pt x="34668" y="13929"/>
                    </a:cubicBezTo>
                    <a:lnTo>
                      <a:pt x="34255" y="14084"/>
                    </a:lnTo>
                    <a:cubicBezTo>
                      <a:pt x="33688" y="14238"/>
                      <a:pt x="33120" y="14342"/>
                      <a:pt x="32553" y="14445"/>
                    </a:cubicBezTo>
                    <a:lnTo>
                      <a:pt x="31676" y="14445"/>
                    </a:lnTo>
                    <a:cubicBezTo>
                      <a:pt x="31418" y="14496"/>
                      <a:pt x="31212" y="14600"/>
                      <a:pt x="30954" y="14703"/>
                    </a:cubicBezTo>
                    <a:cubicBezTo>
                      <a:pt x="30438" y="14961"/>
                      <a:pt x="29922" y="15115"/>
                      <a:pt x="29406" y="15219"/>
                    </a:cubicBezTo>
                    <a:lnTo>
                      <a:pt x="29045" y="15322"/>
                    </a:lnTo>
                    <a:cubicBezTo>
                      <a:pt x="28581" y="15425"/>
                      <a:pt x="28065" y="15477"/>
                      <a:pt x="27600" y="15528"/>
                    </a:cubicBezTo>
                    <a:cubicBezTo>
                      <a:pt x="27394" y="15528"/>
                      <a:pt x="27136" y="15477"/>
                      <a:pt x="26930" y="15425"/>
                    </a:cubicBezTo>
                    <a:cubicBezTo>
                      <a:pt x="26672" y="15322"/>
                      <a:pt x="26414" y="15270"/>
                      <a:pt x="26156" y="15270"/>
                    </a:cubicBezTo>
                    <a:lnTo>
                      <a:pt x="18469" y="15270"/>
                    </a:lnTo>
                    <a:cubicBezTo>
                      <a:pt x="18057" y="15270"/>
                      <a:pt x="17025" y="15477"/>
                      <a:pt x="17077" y="16096"/>
                    </a:cubicBezTo>
                    <a:cubicBezTo>
                      <a:pt x="17121" y="16361"/>
                      <a:pt x="17307" y="16437"/>
                      <a:pt x="17530" y="16437"/>
                    </a:cubicBezTo>
                    <a:cubicBezTo>
                      <a:pt x="17827" y="16437"/>
                      <a:pt x="18189" y="16302"/>
                      <a:pt x="18366" y="16302"/>
                    </a:cubicBezTo>
                    <a:cubicBezTo>
                      <a:pt x="18573" y="16302"/>
                      <a:pt x="18727" y="16354"/>
                      <a:pt x="18882" y="16354"/>
                    </a:cubicBezTo>
                    <a:cubicBezTo>
                      <a:pt x="19243" y="16405"/>
                      <a:pt x="19604" y="16405"/>
                      <a:pt x="19965" y="16405"/>
                    </a:cubicBezTo>
                    <a:lnTo>
                      <a:pt x="26001" y="16405"/>
                    </a:lnTo>
                    <a:cubicBezTo>
                      <a:pt x="26259" y="16405"/>
                      <a:pt x="26466" y="16457"/>
                      <a:pt x="26672" y="16560"/>
                    </a:cubicBezTo>
                    <a:cubicBezTo>
                      <a:pt x="26930" y="16663"/>
                      <a:pt x="27239" y="16663"/>
                      <a:pt x="27549" y="16663"/>
                    </a:cubicBezTo>
                    <a:lnTo>
                      <a:pt x="27652" y="16663"/>
                    </a:lnTo>
                    <a:cubicBezTo>
                      <a:pt x="28168" y="16663"/>
                      <a:pt x="28735" y="16611"/>
                      <a:pt x="29303" y="16457"/>
                    </a:cubicBezTo>
                    <a:lnTo>
                      <a:pt x="29561" y="16405"/>
                    </a:lnTo>
                    <a:cubicBezTo>
                      <a:pt x="30077" y="16302"/>
                      <a:pt x="30541" y="16199"/>
                      <a:pt x="31005" y="15992"/>
                    </a:cubicBezTo>
                    <a:lnTo>
                      <a:pt x="31263" y="15889"/>
                    </a:lnTo>
                    <a:cubicBezTo>
                      <a:pt x="31418" y="15786"/>
                      <a:pt x="31573" y="15734"/>
                      <a:pt x="31727" y="15683"/>
                    </a:cubicBezTo>
                    <a:cubicBezTo>
                      <a:pt x="31882" y="15631"/>
                      <a:pt x="32037" y="15631"/>
                      <a:pt x="32192" y="15631"/>
                    </a:cubicBezTo>
                    <a:lnTo>
                      <a:pt x="32553" y="15631"/>
                    </a:lnTo>
                    <a:cubicBezTo>
                      <a:pt x="33120" y="15580"/>
                      <a:pt x="33688" y="15477"/>
                      <a:pt x="34255" y="15322"/>
                    </a:cubicBezTo>
                    <a:cubicBezTo>
                      <a:pt x="34513" y="15270"/>
                      <a:pt x="34771" y="15167"/>
                      <a:pt x="34977" y="15115"/>
                    </a:cubicBezTo>
                    <a:cubicBezTo>
                      <a:pt x="35287" y="15012"/>
                      <a:pt x="35648" y="14909"/>
                      <a:pt x="35958" y="14857"/>
                    </a:cubicBezTo>
                    <a:cubicBezTo>
                      <a:pt x="36112" y="14806"/>
                      <a:pt x="36319" y="14806"/>
                      <a:pt x="36474" y="14806"/>
                    </a:cubicBezTo>
                    <a:lnTo>
                      <a:pt x="37712" y="14806"/>
                    </a:lnTo>
                    <a:cubicBezTo>
                      <a:pt x="38589" y="14754"/>
                      <a:pt x="39517" y="14600"/>
                      <a:pt x="40343" y="14290"/>
                    </a:cubicBezTo>
                    <a:lnTo>
                      <a:pt x="40858" y="14135"/>
                    </a:lnTo>
                    <a:cubicBezTo>
                      <a:pt x="41220" y="14032"/>
                      <a:pt x="41581" y="13980"/>
                      <a:pt x="41942" y="13929"/>
                    </a:cubicBezTo>
                    <a:cubicBezTo>
                      <a:pt x="42716" y="13826"/>
                      <a:pt x="43489" y="13568"/>
                      <a:pt x="44212" y="13207"/>
                    </a:cubicBezTo>
                    <a:lnTo>
                      <a:pt x="44470" y="13052"/>
                    </a:lnTo>
                    <a:cubicBezTo>
                      <a:pt x="44831" y="12794"/>
                      <a:pt x="45243" y="12588"/>
                      <a:pt x="45605" y="12484"/>
                    </a:cubicBezTo>
                    <a:cubicBezTo>
                      <a:pt x="45811" y="12433"/>
                      <a:pt x="46017" y="12381"/>
                      <a:pt x="46172" y="12381"/>
                    </a:cubicBezTo>
                    <a:cubicBezTo>
                      <a:pt x="46636" y="12278"/>
                      <a:pt x="47049" y="12175"/>
                      <a:pt x="47462" y="12020"/>
                    </a:cubicBezTo>
                    <a:lnTo>
                      <a:pt x="47720" y="11865"/>
                    </a:lnTo>
                    <a:cubicBezTo>
                      <a:pt x="47823" y="11814"/>
                      <a:pt x="47978" y="11762"/>
                      <a:pt x="47978" y="11607"/>
                    </a:cubicBezTo>
                    <a:cubicBezTo>
                      <a:pt x="47978" y="11401"/>
                      <a:pt x="47926" y="11246"/>
                      <a:pt x="47823" y="11092"/>
                    </a:cubicBezTo>
                    <a:cubicBezTo>
                      <a:pt x="47771" y="11040"/>
                      <a:pt x="47668" y="10988"/>
                      <a:pt x="47616" y="10988"/>
                    </a:cubicBezTo>
                    <a:cubicBezTo>
                      <a:pt x="47488" y="10937"/>
                      <a:pt x="47359" y="10911"/>
                      <a:pt x="47230" y="10911"/>
                    </a:cubicBezTo>
                    <a:close/>
                    <a:moveTo>
                      <a:pt x="117312" y="12691"/>
                    </a:moveTo>
                    <a:cubicBezTo>
                      <a:pt x="117002" y="12691"/>
                      <a:pt x="116641" y="12742"/>
                      <a:pt x="116331" y="12846"/>
                    </a:cubicBezTo>
                    <a:lnTo>
                      <a:pt x="115970" y="12949"/>
                    </a:lnTo>
                    <a:cubicBezTo>
                      <a:pt x="115661" y="13000"/>
                      <a:pt x="115403" y="13103"/>
                      <a:pt x="115145" y="13258"/>
                    </a:cubicBezTo>
                    <a:lnTo>
                      <a:pt x="114887" y="13361"/>
                    </a:lnTo>
                    <a:cubicBezTo>
                      <a:pt x="114835" y="13413"/>
                      <a:pt x="114732" y="13465"/>
                      <a:pt x="114681" y="13465"/>
                    </a:cubicBezTo>
                    <a:cubicBezTo>
                      <a:pt x="114655" y="13490"/>
                      <a:pt x="114629" y="13503"/>
                      <a:pt x="114603" y="13503"/>
                    </a:cubicBezTo>
                    <a:cubicBezTo>
                      <a:pt x="114577" y="13503"/>
                      <a:pt x="114552" y="13490"/>
                      <a:pt x="114526" y="13465"/>
                    </a:cubicBezTo>
                    <a:lnTo>
                      <a:pt x="113855" y="13465"/>
                    </a:lnTo>
                    <a:cubicBezTo>
                      <a:pt x="113546" y="13465"/>
                      <a:pt x="113236" y="13516"/>
                      <a:pt x="112927" y="13619"/>
                    </a:cubicBezTo>
                    <a:cubicBezTo>
                      <a:pt x="112669" y="13671"/>
                      <a:pt x="112411" y="13671"/>
                      <a:pt x="112153" y="13671"/>
                    </a:cubicBezTo>
                    <a:lnTo>
                      <a:pt x="111534" y="13671"/>
                    </a:lnTo>
                    <a:cubicBezTo>
                      <a:pt x="111276" y="13671"/>
                      <a:pt x="110966" y="13671"/>
                      <a:pt x="110657" y="13774"/>
                    </a:cubicBezTo>
                    <a:cubicBezTo>
                      <a:pt x="110347" y="13826"/>
                      <a:pt x="110089" y="13929"/>
                      <a:pt x="109831" y="14135"/>
                    </a:cubicBezTo>
                    <a:cubicBezTo>
                      <a:pt x="109522" y="14342"/>
                      <a:pt x="109161" y="14496"/>
                      <a:pt x="108851" y="14600"/>
                    </a:cubicBezTo>
                    <a:cubicBezTo>
                      <a:pt x="108593" y="14651"/>
                      <a:pt x="108387" y="14703"/>
                      <a:pt x="108129" y="14754"/>
                    </a:cubicBezTo>
                    <a:cubicBezTo>
                      <a:pt x="107613" y="14806"/>
                      <a:pt x="107097" y="14961"/>
                      <a:pt x="106633" y="15167"/>
                    </a:cubicBezTo>
                    <a:cubicBezTo>
                      <a:pt x="106478" y="15219"/>
                      <a:pt x="106375" y="15322"/>
                      <a:pt x="106272" y="15373"/>
                    </a:cubicBezTo>
                    <a:cubicBezTo>
                      <a:pt x="106065" y="15477"/>
                      <a:pt x="105859" y="15580"/>
                      <a:pt x="105601" y="15631"/>
                    </a:cubicBezTo>
                    <a:cubicBezTo>
                      <a:pt x="105395" y="15734"/>
                      <a:pt x="105137" y="15734"/>
                      <a:pt x="104879" y="15734"/>
                    </a:cubicBezTo>
                    <a:lnTo>
                      <a:pt x="104363" y="15734"/>
                    </a:lnTo>
                    <a:cubicBezTo>
                      <a:pt x="103950" y="15734"/>
                      <a:pt x="103538" y="15838"/>
                      <a:pt x="103125" y="15941"/>
                    </a:cubicBezTo>
                    <a:cubicBezTo>
                      <a:pt x="102970" y="15992"/>
                      <a:pt x="102815" y="16044"/>
                      <a:pt x="102609" y="16147"/>
                    </a:cubicBezTo>
                    <a:cubicBezTo>
                      <a:pt x="102403" y="16199"/>
                      <a:pt x="102196" y="16302"/>
                      <a:pt x="101990" y="16302"/>
                    </a:cubicBezTo>
                    <a:cubicBezTo>
                      <a:pt x="101835" y="16302"/>
                      <a:pt x="101680" y="16302"/>
                      <a:pt x="101526" y="16250"/>
                    </a:cubicBezTo>
                    <a:lnTo>
                      <a:pt x="101216" y="16199"/>
                    </a:lnTo>
                    <a:cubicBezTo>
                      <a:pt x="100855" y="16096"/>
                      <a:pt x="100442" y="16096"/>
                      <a:pt x="100081" y="16096"/>
                    </a:cubicBezTo>
                    <a:lnTo>
                      <a:pt x="99926" y="16096"/>
                    </a:lnTo>
                    <a:cubicBezTo>
                      <a:pt x="99514" y="16096"/>
                      <a:pt x="99101" y="16096"/>
                      <a:pt x="98637" y="16147"/>
                    </a:cubicBezTo>
                    <a:cubicBezTo>
                      <a:pt x="98224" y="16199"/>
                      <a:pt x="97915" y="16199"/>
                      <a:pt x="97502" y="16199"/>
                    </a:cubicBezTo>
                    <a:cubicBezTo>
                      <a:pt x="97158" y="16199"/>
                      <a:pt x="96778" y="16020"/>
                      <a:pt x="96482" y="16020"/>
                    </a:cubicBezTo>
                    <a:cubicBezTo>
                      <a:pt x="96423" y="16020"/>
                      <a:pt x="96367" y="16027"/>
                      <a:pt x="96315" y="16044"/>
                    </a:cubicBezTo>
                    <a:cubicBezTo>
                      <a:pt x="96006" y="16302"/>
                      <a:pt x="95851" y="16715"/>
                      <a:pt x="95954" y="17076"/>
                    </a:cubicBezTo>
                    <a:cubicBezTo>
                      <a:pt x="96057" y="17282"/>
                      <a:pt x="96522" y="17282"/>
                      <a:pt x="96728" y="17282"/>
                    </a:cubicBezTo>
                    <a:cubicBezTo>
                      <a:pt x="97038" y="17334"/>
                      <a:pt x="97295" y="17334"/>
                      <a:pt x="97553" y="17334"/>
                    </a:cubicBezTo>
                    <a:lnTo>
                      <a:pt x="99772" y="17334"/>
                    </a:lnTo>
                    <a:cubicBezTo>
                      <a:pt x="99901" y="17321"/>
                      <a:pt x="100033" y="17314"/>
                      <a:pt x="100167" y="17314"/>
                    </a:cubicBezTo>
                    <a:cubicBezTo>
                      <a:pt x="100571" y="17314"/>
                      <a:pt x="100997" y="17372"/>
                      <a:pt x="101423" y="17488"/>
                    </a:cubicBezTo>
                    <a:cubicBezTo>
                      <a:pt x="101577" y="17540"/>
                      <a:pt x="101784" y="17540"/>
                      <a:pt x="101990" y="17540"/>
                    </a:cubicBezTo>
                    <a:lnTo>
                      <a:pt x="102351" y="17540"/>
                    </a:lnTo>
                    <a:cubicBezTo>
                      <a:pt x="102557" y="17488"/>
                      <a:pt x="102815" y="17437"/>
                      <a:pt x="103073" y="17334"/>
                    </a:cubicBezTo>
                    <a:cubicBezTo>
                      <a:pt x="103228" y="17230"/>
                      <a:pt x="103383" y="17179"/>
                      <a:pt x="103538" y="17127"/>
                    </a:cubicBezTo>
                    <a:cubicBezTo>
                      <a:pt x="103899" y="17076"/>
                      <a:pt x="104260" y="17024"/>
                      <a:pt x="104569" y="17024"/>
                    </a:cubicBezTo>
                    <a:lnTo>
                      <a:pt x="104879" y="17024"/>
                    </a:lnTo>
                    <a:cubicBezTo>
                      <a:pt x="105292" y="17024"/>
                      <a:pt x="105704" y="16973"/>
                      <a:pt x="106117" y="16818"/>
                    </a:cubicBezTo>
                    <a:cubicBezTo>
                      <a:pt x="106323" y="16715"/>
                      <a:pt x="106530" y="16611"/>
                      <a:pt x="106736" y="16508"/>
                    </a:cubicBezTo>
                    <a:lnTo>
                      <a:pt x="106994" y="16354"/>
                    </a:lnTo>
                    <a:cubicBezTo>
                      <a:pt x="107355" y="16199"/>
                      <a:pt x="107716" y="16096"/>
                      <a:pt x="108077" y="16044"/>
                    </a:cubicBezTo>
                    <a:cubicBezTo>
                      <a:pt x="108903" y="15889"/>
                      <a:pt x="109677" y="15631"/>
                      <a:pt x="110347" y="15219"/>
                    </a:cubicBezTo>
                    <a:cubicBezTo>
                      <a:pt x="110554" y="15115"/>
                      <a:pt x="110760" y="15012"/>
                      <a:pt x="110966" y="15012"/>
                    </a:cubicBezTo>
                    <a:lnTo>
                      <a:pt x="112256" y="15012"/>
                    </a:lnTo>
                    <a:cubicBezTo>
                      <a:pt x="112514" y="14961"/>
                      <a:pt x="112823" y="14909"/>
                      <a:pt x="113133" y="14857"/>
                    </a:cubicBezTo>
                    <a:cubicBezTo>
                      <a:pt x="113236" y="14857"/>
                      <a:pt x="113391" y="14806"/>
                      <a:pt x="113494" y="14806"/>
                    </a:cubicBezTo>
                    <a:cubicBezTo>
                      <a:pt x="113520" y="14780"/>
                      <a:pt x="113546" y="14767"/>
                      <a:pt x="113571" y="14767"/>
                    </a:cubicBezTo>
                    <a:cubicBezTo>
                      <a:pt x="113597" y="14767"/>
                      <a:pt x="113623" y="14780"/>
                      <a:pt x="113649" y="14806"/>
                    </a:cubicBezTo>
                    <a:lnTo>
                      <a:pt x="114423" y="14806"/>
                    </a:lnTo>
                    <a:cubicBezTo>
                      <a:pt x="114577" y="14806"/>
                      <a:pt x="114732" y="14754"/>
                      <a:pt x="114887" y="14703"/>
                    </a:cubicBezTo>
                    <a:cubicBezTo>
                      <a:pt x="115093" y="14651"/>
                      <a:pt x="115248" y="14600"/>
                      <a:pt x="115403" y="14496"/>
                    </a:cubicBezTo>
                    <a:lnTo>
                      <a:pt x="115506" y="14445"/>
                    </a:lnTo>
                    <a:cubicBezTo>
                      <a:pt x="115712" y="14342"/>
                      <a:pt x="115970" y="14238"/>
                      <a:pt x="116177" y="14187"/>
                    </a:cubicBezTo>
                    <a:lnTo>
                      <a:pt x="116641" y="14084"/>
                    </a:lnTo>
                    <a:cubicBezTo>
                      <a:pt x="116950" y="13980"/>
                      <a:pt x="117312" y="13826"/>
                      <a:pt x="117569" y="13568"/>
                    </a:cubicBezTo>
                    <a:cubicBezTo>
                      <a:pt x="118085" y="13155"/>
                      <a:pt x="117982" y="12691"/>
                      <a:pt x="117312" y="12691"/>
                    </a:cubicBezTo>
                    <a:close/>
                    <a:moveTo>
                      <a:pt x="42819" y="8976"/>
                    </a:moveTo>
                    <a:lnTo>
                      <a:pt x="42664" y="9028"/>
                    </a:lnTo>
                    <a:cubicBezTo>
                      <a:pt x="42509" y="9131"/>
                      <a:pt x="42406" y="9183"/>
                      <a:pt x="42251" y="9338"/>
                    </a:cubicBezTo>
                    <a:cubicBezTo>
                      <a:pt x="41684" y="9699"/>
                      <a:pt x="41065" y="9905"/>
                      <a:pt x="40394" y="9957"/>
                    </a:cubicBezTo>
                    <a:lnTo>
                      <a:pt x="40188" y="10008"/>
                    </a:lnTo>
                    <a:cubicBezTo>
                      <a:pt x="39827" y="10060"/>
                      <a:pt x="39517" y="10111"/>
                      <a:pt x="39208" y="10163"/>
                    </a:cubicBezTo>
                    <a:cubicBezTo>
                      <a:pt x="38743" y="10163"/>
                      <a:pt x="38279" y="10266"/>
                      <a:pt x="37815" y="10369"/>
                    </a:cubicBezTo>
                    <a:cubicBezTo>
                      <a:pt x="37351" y="10472"/>
                      <a:pt x="36938" y="10679"/>
                      <a:pt x="36525" y="10937"/>
                    </a:cubicBezTo>
                    <a:cubicBezTo>
                      <a:pt x="36319" y="11092"/>
                      <a:pt x="36112" y="11195"/>
                      <a:pt x="35906" y="11298"/>
                    </a:cubicBezTo>
                    <a:cubicBezTo>
                      <a:pt x="35442" y="11453"/>
                      <a:pt x="34926" y="11556"/>
                      <a:pt x="34462" y="11607"/>
                    </a:cubicBezTo>
                    <a:lnTo>
                      <a:pt x="33843" y="11659"/>
                    </a:lnTo>
                    <a:cubicBezTo>
                      <a:pt x="33378" y="11711"/>
                      <a:pt x="33017" y="11814"/>
                      <a:pt x="32604" y="11917"/>
                    </a:cubicBezTo>
                    <a:cubicBezTo>
                      <a:pt x="32243" y="12020"/>
                      <a:pt x="31831" y="12123"/>
                      <a:pt x="31470" y="12175"/>
                    </a:cubicBezTo>
                    <a:lnTo>
                      <a:pt x="31108" y="12226"/>
                    </a:lnTo>
                    <a:cubicBezTo>
                      <a:pt x="30799" y="12278"/>
                      <a:pt x="30541" y="12278"/>
                      <a:pt x="30231" y="12330"/>
                    </a:cubicBezTo>
                    <a:cubicBezTo>
                      <a:pt x="30077" y="12381"/>
                      <a:pt x="29870" y="12433"/>
                      <a:pt x="29716" y="12484"/>
                    </a:cubicBezTo>
                    <a:cubicBezTo>
                      <a:pt x="29509" y="12536"/>
                      <a:pt x="29354" y="12588"/>
                      <a:pt x="29148" y="12639"/>
                    </a:cubicBezTo>
                    <a:lnTo>
                      <a:pt x="27549" y="12639"/>
                    </a:lnTo>
                    <a:cubicBezTo>
                      <a:pt x="27342" y="12639"/>
                      <a:pt x="27136" y="12691"/>
                      <a:pt x="26930" y="12691"/>
                    </a:cubicBezTo>
                    <a:cubicBezTo>
                      <a:pt x="26672" y="12742"/>
                      <a:pt x="26414" y="12846"/>
                      <a:pt x="26208" y="12949"/>
                    </a:cubicBezTo>
                    <a:lnTo>
                      <a:pt x="25950" y="13052"/>
                    </a:lnTo>
                    <a:cubicBezTo>
                      <a:pt x="25692" y="13155"/>
                      <a:pt x="25485" y="13155"/>
                      <a:pt x="25227" y="13155"/>
                    </a:cubicBezTo>
                    <a:lnTo>
                      <a:pt x="24299" y="13155"/>
                    </a:lnTo>
                    <a:cubicBezTo>
                      <a:pt x="24092" y="13155"/>
                      <a:pt x="23886" y="13155"/>
                      <a:pt x="23680" y="13207"/>
                    </a:cubicBezTo>
                    <a:lnTo>
                      <a:pt x="23370" y="13258"/>
                    </a:lnTo>
                    <a:cubicBezTo>
                      <a:pt x="23061" y="13310"/>
                      <a:pt x="22751" y="13310"/>
                      <a:pt x="22442" y="13361"/>
                    </a:cubicBezTo>
                    <a:cubicBezTo>
                      <a:pt x="21668" y="13413"/>
                      <a:pt x="20946" y="13413"/>
                      <a:pt x="20172" y="13413"/>
                    </a:cubicBezTo>
                    <a:lnTo>
                      <a:pt x="16045" y="13413"/>
                    </a:lnTo>
                    <a:cubicBezTo>
                      <a:pt x="15632" y="13465"/>
                      <a:pt x="15219" y="13516"/>
                      <a:pt x="14807" y="13619"/>
                    </a:cubicBezTo>
                    <a:cubicBezTo>
                      <a:pt x="14446" y="13723"/>
                      <a:pt x="14033" y="13774"/>
                      <a:pt x="13620" y="13826"/>
                    </a:cubicBezTo>
                    <a:cubicBezTo>
                      <a:pt x="13465" y="13826"/>
                      <a:pt x="13259" y="13877"/>
                      <a:pt x="13053" y="13929"/>
                    </a:cubicBezTo>
                    <a:cubicBezTo>
                      <a:pt x="12898" y="13980"/>
                      <a:pt x="12692" y="14032"/>
                      <a:pt x="12485" y="14032"/>
                    </a:cubicBezTo>
                    <a:lnTo>
                      <a:pt x="11557" y="14032"/>
                    </a:lnTo>
                    <a:cubicBezTo>
                      <a:pt x="11247" y="14032"/>
                      <a:pt x="10989" y="14084"/>
                      <a:pt x="10731" y="14135"/>
                    </a:cubicBezTo>
                    <a:cubicBezTo>
                      <a:pt x="10576" y="14135"/>
                      <a:pt x="10422" y="14187"/>
                      <a:pt x="10267" y="14238"/>
                    </a:cubicBezTo>
                    <a:cubicBezTo>
                      <a:pt x="9906" y="14290"/>
                      <a:pt x="9493" y="14342"/>
                      <a:pt x="9080" y="14393"/>
                    </a:cubicBezTo>
                    <a:lnTo>
                      <a:pt x="7945" y="14393"/>
                    </a:lnTo>
                    <a:cubicBezTo>
                      <a:pt x="7884" y="14384"/>
                      <a:pt x="7820" y="14380"/>
                      <a:pt x="7756" y="14380"/>
                    </a:cubicBezTo>
                    <a:cubicBezTo>
                      <a:pt x="7444" y="14380"/>
                      <a:pt x="7110" y="14480"/>
                      <a:pt x="6811" y="14651"/>
                    </a:cubicBezTo>
                    <a:lnTo>
                      <a:pt x="6656" y="14754"/>
                    </a:lnTo>
                    <a:cubicBezTo>
                      <a:pt x="6553" y="14806"/>
                      <a:pt x="6501" y="14806"/>
                      <a:pt x="6398" y="14857"/>
                    </a:cubicBezTo>
                    <a:lnTo>
                      <a:pt x="5830" y="14857"/>
                    </a:lnTo>
                    <a:cubicBezTo>
                      <a:pt x="5572" y="14909"/>
                      <a:pt x="5315" y="15012"/>
                      <a:pt x="5057" y="15115"/>
                    </a:cubicBezTo>
                    <a:cubicBezTo>
                      <a:pt x="4953" y="15219"/>
                      <a:pt x="4850" y="15270"/>
                      <a:pt x="4747" y="15270"/>
                    </a:cubicBezTo>
                    <a:lnTo>
                      <a:pt x="4128" y="15477"/>
                    </a:lnTo>
                    <a:cubicBezTo>
                      <a:pt x="3870" y="15528"/>
                      <a:pt x="3612" y="15631"/>
                      <a:pt x="3354" y="15734"/>
                    </a:cubicBezTo>
                    <a:lnTo>
                      <a:pt x="3148" y="15786"/>
                    </a:lnTo>
                    <a:cubicBezTo>
                      <a:pt x="2787" y="15889"/>
                      <a:pt x="2426" y="16044"/>
                      <a:pt x="2064" y="16199"/>
                    </a:cubicBezTo>
                    <a:cubicBezTo>
                      <a:pt x="1755" y="16405"/>
                      <a:pt x="1445" y="16508"/>
                      <a:pt x="1136" y="16611"/>
                    </a:cubicBezTo>
                    <a:cubicBezTo>
                      <a:pt x="723" y="16663"/>
                      <a:pt x="1" y="16663"/>
                      <a:pt x="53" y="17230"/>
                    </a:cubicBezTo>
                    <a:cubicBezTo>
                      <a:pt x="106" y="17654"/>
                      <a:pt x="444" y="17779"/>
                      <a:pt x="831" y="17779"/>
                    </a:cubicBezTo>
                    <a:cubicBezTo>
                      <a:pt x="1197" y="17779"/>
                      <a:pt x="1607" y="17667"/>
                      <a:pt x="1858" y="17592"/>
                    </a:cubicBezTo>
                    <a:cubicBezTo>
                      <a:pt x="2064" y="17488"/>
                      <a:pt x="2322" y="17385"/>
                      <a:pt x="2477" y="17282"/>
                    </a:cubicBezTo>
                    <a:cubicBezTo>
                      <a:pt x="2632" y="17179"/>
                      <a:pt x="2787" y="17127"/>
                      <a:pt x="2890" y="17076"/>
                    </a:cubicBezTo>
                    <a:cubicBezTo>
                      <a:pt x="3251" y="16921"/>
                      <a:pt x="3561" y="16818"/>
                      <a:pt x="3922" y="16715"/>
                    </a:cubicBezTo>
                    <a:lnTo>
                      <a:pt x="4025" y="16663"/>
                    </a:lnTo>
                    <a:cubicBezTo>
                      <a:pt x="4180" y="16611"/>
                      <a:pt x="4334" y="16611"/>
                      <a:pt x="4489" y="16560"/>
                    </a:cubicBezTo>
                    <a:cubicBezTo>
                      <a:pt x="4747" y="16508"/>
                      <a:pt x="5057" y="16405"/>
                      <a:pt x="5315" y="16302"/>
                    </a:cubicBezTo>
                    <a:lnTo>
                      <a:pt x="5624" y="16147"/>
                    </a:lnTo>
                    <a:cubicBezTo>
                      <a:pt x="5779" y="16044"/>
                      <a:pt x="5985" y="15992"/>
                      <a:pt x="6192" y="15992"/>
                    </a:cubicBezTo>
                    <a:lnTo>
                      <a:pt x="6346" y="15992"/>
                    </a:lnTo>
                    <a:cubicBezTo>
                      <a:pt x="6656" y="15992"/>
                      <a:pt x="6965" y="15889"/>
                      <a:pt x="7223" y="15734"/>
                    </a:cubicBezTo>
                    <a:cubicBezTo>
                      <a:pt x="7430" y="15580"/>
                      <a:pt x="7739" y="15528"/>
                      <a:pt x="7997" y="15528"/>
                    </a:cubicBezTo>
                    <a:lnTo>
                      <a:pt x="9184" y="15528"/>
                    </a:lnTo>
                    <a:cubicBezTo>
                      <a:pt x="9751" y="15528"/>
                      <a:pt x="10319" y="15425"/>
                      <a:pt x="10886" y="15270"/>
                    </a:cubicBezTo>
                    <a:lnTo>
                      <a:pt x="11608" y="15115"/>
                    </a:lnTo>
                    <a:lnTo>
                      <a:pt x="12640" y="15115"/>
                    </a:lnTo>
                    <a:cubicBezTo>
                      <a:pt x="12898" y="15115"/>
                      <a:pt x="13156" y="15064"/>
                      <a:pt x="13362" y="15012"/>
                    </a:cubicBezTo>
                    <a:cubicBezTo>
                      <a:pt x="13517" y="14961"/>
                      <a:pt x="13672" y="14961"/>
                      <a:pt x="13827" y="14909"/>
                    </a:cubicBezTo>
                    <a:cubicBezTo>
                      <a:pt x="14239" y="14909"/>
                      <a:pt x="14652" y="14806"/>
                      <a:pt x="15065" y="14703"/>
                    </a:cubicBezTo>
                    <a:cubicBezTo>
                      <a:pt x="15477" y="14651"/>
                      <a:pt x="15838" y="14548"/>
                      <a:pt x="16200" y="14548"/>
                    </a:cubicBezTo>
                    <a:cubicBezTo>
                      <a:pt x="16509" y="14496"/>
                      <a:pt x="16767" y="14496"/>
                      <a:pt x="17077" y="14496"/>
                    </a:cubicBezTo>
                    <a:lnTo>
                      <a:pt x="17850" y="14445"/>
                    </a:lnTo>
                    <a:lnTo>
                      <a:pt x="21307" y="14445"/>
                    </a:lnTo>
                    <a:cubicBezTo>
                      <a:pt x="22132" y="14445"/>
                      <a:pt x="22958" y="14393"/>
                      <a:pt x="23783" y="14290"/>
                    </a:cubicBezTo>
                    <a:lnTo>
                      <a:pt x="25227" y="14290"/>
                    </a:lnTo>
                    <a:cubicBezTo>
                      <a:pt x="25537" y="14290"/>
                      <a:pt x="25846" y="14290"/>
                      <a:pt x="26104" y="14187"/>
                    </a:cubicBezTo>
                    <a:cubicBezTo>
                      <a:pt x="26311" y="14135"/>
                      <a:pt x="26517" y="14084"/>
                      <a:pt x="26672" y="13980"/>
                    </a:cubicBezTo>
                    <a:cubicBezTo>
                      <a:pt x="26827" y="13929"/>
                      <a:pt x="26930" y="13877"/>
                      <a:pt x="27085" y="13826"/>
                    </a:cubicBezTo>
                    <a:lnTo>
                      <a:pt x="29200" y="13826"/>
                    </a:lnTo>
                    <a:cubicBezTo>
                      <a:pt x="29509" y="13774"/>
                      <a:pt x="29767" y="13723"/>
                      <a:pt x="30025" y="13671"/>
                    </a:cubicBezTo>
                    <a:lnTo>
                      <a:pt x="30386" y="13568"/>
                    </a:lnTo>
                    <a:cubicBezTo>
                      <a:pt x="30696" y="13516"/>
                      <a:pt x="31057" y="13413"/>
                      <a:pt x="31418" y="13413"/>
                    </a:cubicBezTo>
                    <a:cubicBezTo>
                      <a:pt x="31882" y="13361"/>
                      <a:pt x="32347" y="13258"/>
                      <a:pt x="32811" y="13155"/>
                    </a:cubicBezTo>
                    <a:cubicBezTo>
                      <a:pt x="33585" y="12949"/>
                      <a:pt x="34358" y="12846"/>
                      <a:pt x="35132" y="12742"/>
                    </a:cubicBezTo>
                    <a:cubicBezTo>
                      <a:pt x="35493" y="12691"/>
                      <a:pt x="35906" y="12588"/>
                      <a:pt x="36267" y="12484"/>
                    </a:cubicBezTo>
                    <a:cubicBezTo>
                      <a:pt x="36628" y="12330"/>
                      <a:pt x="36938" y="12123"/>
                      <a:pt x="37247" y="11969"/>
                    </a:cubicBezTo>
                    <a:lnTo>
                      <a:pt x="37351" y="11865"/>
                    </a:lnTo>
                    <a:cubicBezTo>
                      <a:pt x="37918" y="11556"/>
                      <a:pt x="38537" y="11401"/>
                      <a:pt x="39208" y="11401"/>
                    </a:cubicBezTo>
                    <a:lnTo>
                      <a:pt x="39724" y="11298"/>
                    </a:lnTo>
                    <a:cubicBezTo>
                      <a:pt x="40601" y="11195"/>
                      <a:pt x="41478" y="10988"/>
                      <a:pt x="42355" y="10679"/>
                    </a:cubicBezTo>
                    <a:cubicBezTo>
                      <a:pt x="42561" y="10576"/>
                      <a:pt x="42767" y="10472"/>
                      <a:pt x="42974" y="10318"/>
                    </a:cubicBezTo>
                    <a:lnTo>
                      <a:pt x="43077" y="10215"/>
                    </a:lnTo>
                    <a:cubicBezTo>
                      <a:pt x="43335" y="10008"/>
                      <a:pt x="43747" y="9750"/>
                      <a:pt x="43644" y="9389"/>
                    </a:cubicBezTo>
                    <a:cubicBezTo>
                      <a:pt x="43644" y="9183"/>
                      <a:pt x="43489" y="9028"/>
                      <a:pt x="43283" y="9028"/>
                    </a:cubicBezTo>
                    <a:lnTo>
                      <a:pt x="43025" y="89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8" name="Google Shape;1178;g34921e0cf68_0_1157"/>
          <p:cNvGrpSpPr/>
          <p:nvPr/>
        </p:nvGrpSpPr>
        <p:grpSpPr>
          <a:xfrm rot="-1498037">
            <a:off x="7910269" y="-398952"/>
            <a:ext cx="1012622" cy="2451002"/>
            <a:chOff x="2558975" y="937450"/>
            <a:chExt cx="1496075" cy="3621175"/>
          </a:xfrm>
        </p:grpSpPr>
        <p:sp>
          <p:nvSpPr>
            <p:cNvPr id="1179" name="Google Shape;1179;g34921e0cf68_0_1157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34921e0cf68_0_1157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34921e0cf68_0_1157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34921e0cf68_0_1157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34921e0cf68_0_1157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34921e0cf68_0_1157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34921e0cf68_0_1157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34921e0cf68_0_1157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34921e0cf68_0_1157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34921e0cf68_0_1157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34921e0cf68_0_1157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34921e0cf68_0_1157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34921e0cf68_0_1157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34921e0cf68_0_1157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34921e0cf68_0_1157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4921e0cf68_0_1157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4921e0cf68_0_1157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34921e0cf68_0_1157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34921e0cf68_0_1157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34921e0cf68_0_1157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34921e0cf68_0_1157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34921e0cf68_0_1157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34921e0cf68_0_1157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34921e0cf68_0_1157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34921e0cf68_0_1157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34921e0cf68_0_1157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5" name="Google Shape;1205;g34921e0cf68_0_1157"/>
          <p:cNvSpPr txBox="1"/>
          <p:nvPr>
            <p:ph type="title"/>
          </p:nvPr>
        </p:nvSpPr>
        <p:spPr>
          <a:xfrm>
            <a:off x="1730850" y="529010"/>
            <a:ext cx="56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3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g34921e0cf68_0_1201"/>
          <p:cNvGrpSpPr/>
          <p:nvPr/>
        </p:nvGrpSpPr>
        <p:grpSpPr>
          <a:xfrm flipH="1" rot="154977">
            <a:off x="7605868" y="2613276"/>
            <a:ext cx="1878914" cy="1593902"/>
            <a:chOff x="2268800" y="1614750"/>
            <a:chExt cx="3294725" cy="2794950"/>
          </a:xfrm>
        </p:grpSpPr>
        <p:sp>
          <p:nvSpPr>
            <p:cNvPr id="1208" name="Google Shape;1208;g34921e0cf68_0_1201"/>
            <p:cNvSpPr/>
            <p:nvPr/>
          </p:nvSpPr>
          <p:spPr>
            <a:xfrm>
              <a:off x="2309050" y="2149275"/>
              <a:ext cx="2408650" cy="2260425"/>
            </a:xfrm>
            <a:custGeom>
              <a:rect b="b" l="l" r="r" t="t"/>
              <a:pathLst>
                <a:path extrusionOk="0" h="90417" w="96346">
                  <a:moveTo>
                    <a:pt x="70883" y="0"/>
                  </a:moveTo>
                  <a:cubicBezTo>
                    <a:pt x="70752" y="0"/>
                    <a:pt x="70684" y="218"/>
                    <a:pt x="70871" y="265"/>
                  </a:cubicBezTo>
                  <a:cubicBezTo>
                    <a:pt x="72006" y="678"/>
                    <a:pt x="70871" y="3051"/>
                    <a:pt x="70510" y="3618"/>
                  </a:cubicBezTo>
                  <a:cubicBezTo>
                    <a:pt x="69891" y="4599"/>
                    <a:pt x="69066" y="5424"/>
                    <a:pt x="68498" y="6404"/>
                  </a:cubicBezTo>
                  <a:cubicBezTo>
                    <a:pt x="67621" y="8003"/>
                    <a:pt x="67106" y="9706"/>
                    <a:pt x="66899" y="11511"/>
                  </a:cubicBezTo>
                  <a:cubicBezTo>
                    <a:pt x="66280" y="10892"/>
                    <a:pt x="65919" y="10067"/>
                    <a:pt x="65300" y="9396"/>
                  </a:cubicBezTo>
                  <a:cubicBezTo>
                    <a:pt x="64681" y="8674"/>
                    <a:pt x="64010" y="8003"/>
                    <a:pt x="63288" y="7384"/>
                  </a:cubicBezTo>
                  <a:cubicBezTo>
                    <a:pt x="62669" y="6972"/>
                    <a:pt x="62050" y="6662"/>
                    <a:pt x="61482" y="6301"/>
                  </a:cubicBezTo>
                  <a:cubicBezTo>
                    <a:pt x="60812" y="5940"/>
                    <a:pt x="60348" y="5321"/>
                    <a:pt x="60244" y="4650"/>
                  </a:cubicBezTo>
                  <a:cubicBezTo>
                    <a:pt x="60244" y="4573"/>
                    <a:pt x="60180" y="4534"/>
                    <a:pt x="60115" y="4534"/>
                  </a:cubicBezTo>
                  <a:cubicBezTo>
                    <a:pt x="60051" y="4534"/>
                    <a:pt x="59986" y="4573"/>
                    <a:pt x="59986" y="4650"/>
                  </a:cubicBezTo>
                  <a:cubicBezTo>
                    <a:pt x="59935" y="6198"/>
                    <a:pt x="61637" y="6868"/>
                    <a:pt x="62721" y="7539"/>
                  </a:cubicBezTo>
                  <a:cubicBezTo>
                    <a:pt x="63494" y="8107"/>
                    <a:pt x="64217" y="8777"/>
                    <a:pt x="64836" y="9499"/>
                  </a:cubicBezTo>
                  <a:cubicBezTo>
                    <a:pt x="65558" y="10222"/>
                    <a:pt x="65971" y="11202"/>
                    <a:pt x="66693" y="11924"/>
                  </a:cubicBezTo>
                  <a:cubicBezTo>
                    <a:pt x="66744" y="11924"/>
                    <a:pt x="66744" y="11976"/>
                    <a:pt x="66796" y="11976"/>
                  </a:cubicBezTo>
                  <a:cubicBezTo>
                    <a:pt x="66744" y="12595"/>
                    <a:pt x="66641" y="13162"/>
                    <a:pt x="66590" y="13781"/>
                  </a:cubicBezTo>
                  <a:cubicBezTo>
                    <a:pt x="66177" y="16722"/>
                    <a:pt x="66383" y="20023"/>
                    <a:pt x="66435" y="22964"/>
                  </a:cubicBezTo>
                  <a:cubicBezTo>
                    <a:pt x="66435" y="24718"/>
                    <a:pt x="66744" y="26265"/>
                    <a:pt x="65248" y="27504"/>
                  </a:cubicBezTo>
                  <a:cubicBezTo>
                    <a:pt x="64732" y="27813"/>
                    <a:pt x="64268" y="28226"/>
                    <a:pt x="63804" y="28639"/>
                  </a:cubicBezTo>
                  <a:cubicBezTo>
                    <a:pt x="63598" y="28845"/>
                    <a:pt x="63443" y="29051"/>
                    <a:pt x="63288" y="29309"/>
                  </a:cubicBezTo>
                  <a:cubicBezTo>
                    <a:pt x="63804" y="27813"/>
                    <a:pt x="63907" y="26214"/>
                    <a:pt x="63649" y="24615"/>
                  </a:cubicBezTo>
                  <a:cubicBezTo>
                    <a:pt x="63082" y="20642"/>
                    <a:pt x="59006" y="20178"/>
                    <a:pt x="56685" y="17444"/>
                  </a:cubicBezTo>
                  <a:cubicBezTo>
                    <a:pt x="56635" y="17381"/>
                    <a:pt x="56576" y="17355"/>
                    <a:pt x="56518" y="17355"/>
                  </a:cubicBezTo>
                  <a:cubicBezTo>
                    <a:pt x="56337" y="17355"/>
                    <a:pt x="56167" y="17610"/>
                    <a:pt x="56324" y="17805"/>
                  </a:cubicBezTo>
                  <a:cubicBezTo>
                    <a:pt x="57510" y="19250"/>
                    <a:pt x="59419" y="20127"/>
                    <a:pt x="60863" y="21313"/>
                  </a:cubicBezTo>
                  <a:cubicBezTo>
                    <a:pt x="63391" y="23480"/>
                    <a:pt x="63701" y="27297"/>
                    <a:pt x="61947" y="30083"/>
                  </a:cubicBezTo>
                  <a:cubicBezTo>
                    <a:pt x="60915" y="31734"/>
                    <a:pt x="59471" y="32301"/>
                    <a:pt x="59058" y="34262"/>
                  </a:cubicBezTo>
                  <a:cubicBezTo>
                    <a:pt x="58748" y="35551"/>
                    <a:pt x="59058" y="36531"/>
                    <a:pt x="58284" y="37770"/>
                  </a:cubicBezTo>
                  <a:cubicBezTo>
                    <a:pt x="58232" y="37924"/>
                    <a:pt x="58129" y="38079"/>
                    <a:pt x="58026" y="38182"/>
                  </a:cubicBezTo>
                  <a:lnTo>
                    <a:pt x="58026" y="37821"/>
                  </a:lnTo>
                  <a:cubicBezTo>
                    <a:pt x="58026" y="37718"/>
                    <a:pt x="57923" y="37666"/>
                    <a:pt x="57871" y="37666"/>
                  </a:cubicBezTo>
                  <a:cubicBezTo>
                    <a:pt x="57820" y="37666"/>
                    <a:pt x="57768" y="37718"/>
                    <a:pt x="57768" y="37821"/>
                  </a:cubicBezTo>
                  <a:lnTo>
                    <a:pt x="57768" y="38234"/>
                  </a:lnTo>
                  <a:cubicBezTo>
                    <a:pt x="57768" y="38285"/>
                    <a:pt x="57820" y="38337"/>
                    <a:pt x="57871" y="38337"/>
                  </a:cubicBezTo>
                  <a:cubicBezTo>
                    <a:pt x="57201" y="39059"/>
                    <a:pt x="56478" y="39678"/>
                    <a:pt x="55705" y="40194"/>
                  </a:cubicBezTo>
                  <a:cubicBezTo>
                    <a:pt x="53693" y="41897"/>
                    <a:pt x="51784" y="43909"/>
                    <a:pt x="49205" y="44631"/>
                  </a:cubicBezTo>
                  <a:cubicBezTo>
                    <a:pt x="48328" y="44837"/>
                    <a:pt x="47502" y="45147"/>
                    <a:pt x="46728" y="45559"/>
                  </a:cubicBezTo>
                  <a:cubicBezTo>
                    <a:pt x="46728" y="45353"/>
                    <a:pt x="46780" y="45147"/>
                    <a:pt x="46780" y="44889"/>
                  </a:cubicBezTo>
                  <a:cubicBezTo>
                    <a:pt x="47709" y="43805"/>
                    <a:pt x="47347" y="41536"/>
                    <a:pt x="47193" y="40246"/>
                  </a:cubicBezTo>
                  <a:cubicBezTo>
                    <a:pt x="46883" y="37563"/>
                    <a:pt x="45439" y="35139"/>
                    <a:pt x="43272" y="33539"/>
                  </a:cubicBezTo>
                  <a:cubicBezTo>
                    <a:pt x="42137" y="32714"/>
                    <a:pt x="40641" y="31889"/>
                    <a:pt x="39867" y="30650"/>
                  </a:cubicBezTo>
                  <a:cubicBezTo>
                    <a:pt x="39248" y="29567"/>
                    <a:pt x="39300" y="27349"/>
                    <a:pt x="39454" y="26162"/>
                  </a:cubicBezTo>
                  <a:cubicBezTo>
                    <a:pt x="39712" y="24512"/>
                    <a:pt x="40641" y="23015"/>
                    <a:pt x="40899" y="21365"/>
                  </a:cubicBezTo>
                  <a:cubicBezTo>
                    <a:pt x="41054" y="19920"/>
                    <a:pt x="40951" y="18476"/>
                    <a:pt x="40486" y="17083"/>
                  </a:cubicBezTo>
                  <a:cubicBezTo>
                    <a:pt x="40468" y="17046"/>
                    <a:pt x="40430" y="17029"/>
                    <a:pt x="40389" y="17029"/>
                  </a:cubicBezTo>
                  <a:cubicBezTo>
                    <a:pt x="40314" y="17029"/>
                    <a:pt x="40228" y="17086"/>
                    <a:pt x="40228" y="17186"/>
                  </a:cubicBezTo>
                  <a:cubicBezTo>
                    <a:pt x="40538" y="18888"/>
                    <a:pt x="40435" y="20591"/>
                    <a:pt x="39970" y="22242"/>
                  </a:cubicBezTo>
                  <a:cubicBezTo>
                    <a:pt x="39609" y="23531"/>
                    <a:pt x="38835" y="24769"/>
                    <a:pt x="38629" y="26059"/>
                  </a:cubicBezTo>
                  <a:cubicBezTo>
                    <a:pt x="38268" y="28174"/>
                    <a:pt x="38268" y="30599"/>
                    <a:pt x="39764" y="32147"/>
                  </a:cubicBezTo>
                  <a:cubicBezTo>
                    <a:pt x="41518" y="34004"/>
                    <a:pt x="44149" y="35139"/>
                    <a:pt x="45129" y="37615"/>
                  </a:cubicBezTo>
                  <a:cubicBezTo>
                    <a:pt x="45697" y="38905"/>
                    <a:pt x="46006" y="40246"/>
                    <a:pt x="46161" y="41639"/>
                  </a:cubicBezTo>
                  <a:cubicBezTo>
                    <a:pt x="46161" y="41793"/>
                    <a:pt x="46161" y="41948"/>
                    <a:pt x="46212" y="42155"/>
                  </a:cubicBezTo>
                  <a:cubicBezTo>
                    <a:pt x="45542" y="41071"/>
                    <a:pt x="44304" y="40504"/>
                    <a:pt x="43117" y="39988"/>
                  </a:cubicBezTo>
                  <a:cubicBezTo>
                    <a:pt x="41312" y="39266"/>
                    <a:pt x="39609" y="38234"/>
                    <a:pt x="38113" y="36893"/>
                  </a:cubicBezTo>
                  <a:cubicBezTo>
                    <a:pt x="36927" y="35809"/>
                    <a:pt x="35276" y="35654"/>
                    <a:pt x="34450" y="34158"/>
                  </a:cubicBezTo>
                  <a:cubicBezTo>
                    <a:pt x="33728" y="32869"/>
                    <a:pt x="33419" y="31373"/>
                    <a:pt x="32903" y="30083"/>
                  </a:cubicBezTo>
                  <a:cubicBezTo>
                    <a:pt x="32593" y="29464"/>
                    <a:pt x="32129" y="28948"/>
                    <a:pt x="31510" y="28587"/>
                  </a:cubicBezTo>
                  <a:cubicBezTo>
                    <a:pt x="31665" y="27813"/>
                    <a:pt x="31510" y="27039"/>
                    <a:pt x="31046" y="26369"/>
                  </a:cubicBezTo>
                  <a:cubicBezTo>
                    <a:pt x="30375" y="25440"/>
                    <a:pt x="29343" y="24769"/>
                    <a:pt x="28621" y="23892"/>
                  </a:cubicBezTo>
                  <a:cubicBezTo>
                    <a:pt x="27950" y="23119"/>
                    <a:pt x="27228" y="23170"/>
                    <a:pt x="26351" y="22758"/>
                  </a:cubicBezTo>
                  <a:cubicBezTo>
                    <a:pt x="25784" y="22500"/>
                    <a:pt x="25268" y="22138"/>
                    <a:pt x="24700" y="21932"/>
                  </a:cubicBezTo>
                  <a:cubicBezTo>
                    <a:pt x="23978" y="21726"/>
                    <a:pt x="23256" y="21674"/>
                    <a:pt x="22585" y="21365"/>
                  </a:cubicBezTo>
                  <a:cubicBezTo>
                    <a:pt x="20057" y="20333"/>
                    <a:pt x="17427" y="19920"/>
                    <a:pt x="16395" y="17083"/>
                  </a:cubicBezTo>
                  <a:cubicBezTo>
                    <a:pt x="16137" y="16361"/>
                    <a:pt x="15982" y="15638"/>
                    <a:pt x="15724" y="14968"/>
                  </a:cubicBezTo>
                  <a:cubicBezTo>
                    <a:pt x="15518" y="14452"/>
                    <a:pt x="15208" y="14039"/>
                    <a:pt x="14950" y="13575"/>
                  </a:cubicBezTo>
                  <a:cubicBezTo>
                    <a:pt x="14434" y="12595"/>
                    <a:pt x="14899" y="11511"/>
                    <a:pt x="14125" y="10686"/>
                  </a:cubicBezTo>
                  <a:cubicBezTo>
                    <a:pt x="14062" y="10623"/>
                    <a:pt x="13994" y="10597"/>
                    <a:pt x="13928" y="10597"/>
                  </a:cubicBezTo>
                  <a:cubicBezTo>
                    <a:pt x="13725" y="10597"/>
                    <a:pt x="13556" y="10852"/>
                    <a:pt x="13712" y="11047"/>
                  </a:cubicBezTo>
                  <a:cubicBezTo>
                    <a:pt x="14176" y="11615"/>
                    <a:pt x="13970" y="12182"/>
                    <a:pt x="14022" y="12853"/>
                  </a:cubicBezTo>
                  <a:cubicBezTo>
                    <a:pt x="14125" y="13265"/>
                    <a:pt x="14228" y="13730"/>
                    <a:pt x="14486" y="14091"/>
                  </a:cubicBezTo>
                  <a:cubicBezTo>
                    <a:pt x="15053" y="15226"/>
                    <a:pt x="15569" y="16412"/>
                    <a:pt x="15930" y="17599"/>
                  </a:cubicBezTo>
                  <a:cubicBezTo>
                    <a:pt x="16756" y="19559"/>
                    <a:pt x="18510" y="20642"/>
                    <a:pt x="20522" y="21261"/>
                  </a:cubicBezTo>
                  <a:cubicBezTo>
                    <a:pt x="21811" y="21674"/>
                    <a:pt x="22998" y="22087"/>
                    <a:pt x="24288" y="22396"/>
                  </a:cubicBezTo>
                  <a:cubicBezTo>
                    <a:pt x="24907" y="22654"/>
                    <a:pt x="25526" y="22912"/>
                    <a:pt x="26093" y="23222"/>
                  </a:cubicBezTo>
                  <a:cubicBezTo>
                    <a:pt x="26506" y="23428"/>
                    <a:pt x="26970" y="23480"/>
                    <a:pt x="27435" y="23635"/>
                  </a:cubicBezTo>
                  <a:cubicBezTo>
                    <a:pt x="27899" y="23841"/>
                    <a:pt x="28260" y="24202"/>
                    <a:pt x="28569" y="24615"/>
                  </a:cubicBezTo>
                  <a:cubicBezTo>
                    <a:pt x="28982" y="25079"/>
                    <a:pt x="29446" y="25492"/>
                    <a:pt x="29962" y="25904"/>
                  </a:cubicBezTo>
                  <a:cubicBezTo>
                    <a:pt x="30633" y="26523"/>
                    <a:pt x="31097" y="27400"/>
                    <a:pt x="31252" y="28329"/>
                  </a:cubicBezTo>
                  <a:cubicBezTo>
                    <a:pt x="30272" y="27504"/>
                    <a:pt x="29704" y="26833"/>
                    <a:pt x="28415" y="26575"/>
                  </a:cubicBezTo>
                  <a:cubicBezTo>
                    <a:pt x="27125" y="26265"/>
                    <a:pt x="25938" y="25750"/>
                    <a:pt x="24700" y="25595"/>
                  </a:cubicBezTo>
                  <a:cubicBezTo>
                    <a:pt x="24253" y="25536"/>
                    <a:pt x="23805" y="25507"/>
                    <a:pt x="23360" y="25507"/>
                  </a:cubicBezTo>
                  <a:cubicBezTo>
                    <a:pt x="21447" y="25507"/>
                    <a:pt x="19585" y="26044"/>
                    <a:pt x="17994" y="27091"/>
                  </a:cubicBezTo>
                  <a:cubicBezTo>
                    <a:pt x="16240" y="28174"/>
                    <a:pt x="14280" y="28742"/>
                    <a:pt x="12216" y="28793"/>
                  </a:cubicBezTo>
                  <a:cubicBezTo>
                    <a:pt x="11405" y="28842"/>
                    <a:pt x="10488" y="28903"/>
                    <a:pt x="9566" y="28903"/>
                  </a:cubicBezTo>
                  <a:cubicBezTo>
                    <a:pt x="8554" y="28903"/>
                    <a:pt x="7536" y="28830"/>
                    <a:pt x="6645" y="28587"/>
                  </a:cubicBezTo>
                  <a:cubicBezTo>
                    <a:pt x="3859" y="27762"/>
                    <a:pt x="2569" y="24718"/>
                    <a:pt x="712" y="22758"/>
                  </a:cubicBezTo>
                  <a:cubicBezTo>
                    <a:pt x="638" y="22671"/>
                    <a:pt x="555" y="22635"/>
                    <a:pt x="475" y="22635"/>
                  </a:cubicBezTo>
                  <a:cubicBezTo>
                    <a:pt x="221" y="22635"/>
                    <a:pt x="0" y="22999"/>
                    <a:pt x="196" y="23273"/>
                  </a:cubicBezTo>
                  <a:cubicBezTo>
                    <a:pt x="1589" y="24976"/>
                    <a:pt x="2672" y="27142"/>
                    <a:pt x="4426" y="28484"/>
                  </a:cubicBezTo>
                  <a:cubicBezTo>
                    <a:pt x="6335" y="29980"/>
                    <a:pt x="8708" y="29825"/>
                    <a:pt x="11030" y="29877"/>
                  </a:cubicBezTo>
                  <a:cubicBezTo>
                    <a:pt x="11226" y="29881"/>
                    <a:pt x="11430" y="29884"/>
                    <a:pt x="11639" y="29884"/>
                  </a:cubicBezTo>
                  <a:cubicBezTo>
                    <a:pt x="13851" y="29884"/>
                    <a:pt x="16706" y="29601"/>
                    <a:pt x="18355" y="28329"/>
                  </a:cubicBezTo>
                  <a:cubicBezTo>
                    <a:pt x="19744" y="27238"/>
                    <a:pt x="21418" y="26624"/>
                    <a:pt x="23150" y="26624"/>
                  </a:cubicBezTo>
                  <a:cubicBezTo>
                    <a:pt x="23220" y="26624"/>
                    <a:pt x="23289" y="26625"/>
                    <a:pt x="23359" y="26627"/>
                  </a:cubicBezTo>
                  <a:cubicBezTo>
                    <a:pt x="24907" y="26627"/>
                    <a:pt x="26196" y="27246"/>
                    <a:pt x="27589" y="27607"/>
                  </a:cubicBezTo>
                  <a:cubicBezTo>
                    <a:pt x="31252" y="28432"/>
                    <a:pt x="31974" y="31218"/>
                    <a:pt x="33419" y="34262"/>
                  </a:cubicBezTo>
                  <a:cubicBezTo>
                    <a:pt x="34399" y="36480"/>
                    <a:pt x="36617" y="37099"/>
                    <a:pt x="38320" y="38647"/>
                  </a:cubicBezTo>
                  <a:cubicBezTo>
                    <a:pt x="40177" y="40401"/>
                    <a:pt x="44201" y="40504"/>
                    <a:pt x="45439" y="42825"/>
                  </a:cubicBezTo>
                  <a:cubicBezTo>
                    <a:pt x="46058" y="43960"/>
                    <a:pt x="45800" y="45508"/>
                    <a:pt x="45490" y="46849"/>
                  </a:cubicBezTo>
                  <a:cubicBezTo>
                    <a:pt x="45490" y="46901"/>
                    <a:pt x="45439" y="46901"/>
                    <a:pt x="45387" y="46952"/>
                  </a:cubicBezTo>
                  <a:cubicBezTo>
                    <a:pt x="43839" y="49532"/>
                    <a:pt x="44046" y="53246"/>
                    <a:pt x="43066" y="56135"/>
                  </a:cubicBezTo>
                  <a:cubicBezTo>
                    <a:pt x="42859" y="54742"/>
                    <a:pt x="41776" y="53504"/>
                    <a:pt x="40641" y="52678"/>
                  </a:cubicBezTo>
                  <a:cubicBezTo>
                    <a:pt x="39816" y="52059"/>
                    <a:pt x="38939" y="51544"/>
                    <a:pt x="38113" y="50976"/>
                  </a:cubicBezTo>
                  <a:cubicBezTo>
                    <a:pt x="37288" y="50409"/>
                    <a:pt x="36359" y="49996"/>
                    <a:pt x="35327" y="49893"/>
                  </a:cubicBezTo>
                  <a:cubicBezTo>
                    <a:pt x="35173" y="49885"/>
                    <a:pt x="35017" y="49884"/>
                    <a:pt x="34862" y="49884"/>
                  </a:cubicBezTo>
                  <a:cubicBezTo>
                    <a:pt x="34800" y="49884"/>
                    <a:pt x="34738" y="49884"/>
                    <a:pt x="34677" y="49884"/>
                  </a:cubicBezTo>
                  <a:cubicBezTo>
                    <a:pt x="33817" y="49884"/>
                    <a:pt x="33016" y="49851"/>
                    <a:pt x="32645" y="48861"/>
                  </a:cubicBezTo>
                  <a:cubicBezTo>
                    <a:pt x="32335" y="48036"/>
                    <a:pt x="32439" y="47004"/>
                    <a:pt x="31613" y="46540"/>
                  </a:cubicBezTo>
                  <a:cubicBezTo>
                    <a:pt x="31565" y="46511"/>
                    <a:pt x="31515" y="46498"/>
                    <a:pt x="31467" y="46498"/>
                  </a:cubicBezTo>
                  <a:cubicBezTo>
                    <a:pt x="31256" y="46498"/>
                    <a:pt x="31074" y="46742"/>
                    <a:pt x="31200" y="46952"/>
                  </a:cubicBezTo>
                  <a:cubicBezTo>
                    <a:pt x="31665" y="47726"/>
                    <a:pt x="31613" y="48500"/>
                    <a:pt x="31923" y="49325"/>
                  </a:cubicBezTo>
                  <a:cubicBezTo>
                    <a:pt x="32181" y="50048"/>
                    <a:pt x="32748" y="50563"/>
                    <a:pt x="33470" y="50770"/>
                  </a:cubicBezTo>
                  <a:cubicBezTo>
                    <a:pt x="33759" y="50860"/>
                    <a:pt x="34053" y="50881"/>
                    <a:pt x="34350" y="50881"/>
                  </a:cubicBezTo>
                  <a:cubicBezTo>
                    <a:pt x="34606" y="50881"/>
                    <a:pt x="34863" y="50865"/>
                    <a:pt x="35119" y="50865"/>
                  </a:cubicBezTo>
                  <a:cubicBezTo>
                    <a:pt x="35415" y="50865"/>
                    <a:pt x="35710" y="50886"/>
                    <a:pt x="35998" y="50976"/>
                  </a:cubicBezTo>
                  <a:cubicBezTo>
                    <a:pt x="36875" y="51234"/>
                    <a:pt x="37649" y="51647"/>
                    <a:pt x="38320" y="52214"/>
                  </a:cubicBezTo>
                  <a:cubicBezTo>
                    <a:pt x="39816" y="53194"/>
                    <a:pt x="41828" y="54071"/>
                    <a:pt x="42292" y="56083"/>
                  </a:cubicBezTo>
                  <a:cubicBezTo>
                    <a:pt x="42601" y="57167"/>
                    <a:pt x="41982" y="58095"/>
                    <a:pt x="41312" y="58921"/>
                  </a:cubicBezTo>
                  <a:cubicBezTo>
                    <a:pt x="41208" y="59024"/>
                    <a:pt x="41157" y="59127"/>
                    <a:pt x="41105" y="59179"/>
                  </a:cubicBezTo>
                  <a:cubicBezTo>
                    <a:pt x="40744" y="59488"/>
                    <a:pt x="40383" y="59694"/>
                    <a:pt x="40022" y="59901"/>
                  </a:cubicBezTo>
                  <a:cubicBezTo>
                    <a:pt x="38371" y="60675"/>
                    <a:pt x="36669" y="61087"/>
                    <a:pt x="35276" y="62274"/>
                  </a:cubicBezTo>
                  <a:cubicBezTo>
                    <a:pt x="33831" y="63460"/>
                    <a:pt x="33728" y="64441"/>
                    <a:pt x="33161" y="65937"/>
                  </a:cubicBezTo>
                  <a:cubicBezTo>
                    <a:pt x="31407" y="70528"/>
                    <a:pt x="25319" y="70425"/>
                    <a:pt x="21811" y="73004"/>
                  </a:cubicBezTo>
                  <a:cubicBezTo>
                    <a:pt x="20109" y="74242"/>
                    <a:pt x="18871" y="76048"/>
                    <a:pt x="17117" y="77183"/>
                  </a:cubicBezTo>
                  <a:cubicBezTo>
                    <a:pt x="15260" y="78318"/>
                    <a:pt x="13661" y="79762"/>
                    <a:pt x="12371" y="81465"/>
                  </a:cubicBezTo>
                  <a:cubicBezTo>
                    <a:pt x="11030" y="83425"/>
                    <a:pt x="9430" y="85127"/>
                    <a:pt x="7573" y="86572"/>
                  </a:cubicBezTo>
                  <a:cubicBezTo>
                    <a:pt x="6284" y="87552"/>
                    <a:pt x="4788" y="88223"/>
                    <a:pt x="3704" y="89512"/>
                  </a:cubicBezTo>
                  <a:cubicBezTo>
                    <a:pt x="3364" y="89894"/>
                    <a:pt x="3689" y="90416"/>
                    <a:pt x="4102" y="90416"/>
                  </a:cubicBezTo>
                  <a:cubicBezTo>
                    <a:pt x="4191" y="90416"/>
                    <a:pt x="4284" y="90392"/>
                    <a:pt x="4375" y="90338"/>
                  </a:cubicBezTo>
                  <a:cubicBezTo>
                    <a:pt x="5256" y="89919"/>
                    <a:pt x="5987" y="89792"/>
                    <a:pt x="6695" y="89792"/>
                  </a:cubicBezTo>
                  <a:cubicBezTo>
                    <a:pt x="7646" y="89792"/>
                    <a:pt x="8558" y="90021"/>
                    <a:pt x="9740" y="90080"/>
                  </a:cubicBezTo>
                  <a:cubicBezTo>
                    <a:pt x="9783" y="90081"/>
                    <a:pt x="9827" y="90082"/>
                    <a:pt x="9870" y="90082"/>
                  </a:cubicBezTo>
                  <a:cubicBezTo>
                    <a:pt x="11617" y="90082"/>
                    <a:pt x="13070" y="89070"/>
                    <a:pt x="14228" y="87861"/>
                  </a:cubicBezTo>
                  <a:cubicBezTo>
                    <a:pt x="16911" y="85076"/>
                    <a:pt x="19077" y="81929"/>
                    <a:pt x="20780" y="78472"/>
                  </a:cubicBezTo>
                  <a:cubicBezTo>
                    <a:pt x="21760" y="76409"/>
                    <a:pt x="22688" y="74707"/>
                    <a:pt x="24855" y="73675"/>
                  </a:cubicBezTo>
                  <a:cubicBezTo>
                    <a:pt x="26506" y="72849"/>
                    <a:pt x="28312" y="72437"/>
                    <a:pt x="29962" y="71611"/>
                  </a:cubicBezTo>
                  <a:cubicBezTo>
                    <a:pt x="31252" y="70889"/>
                    <a:pt x="32439" y="69960"/>
                    <a:pt x="33522" y="68929"/>
                  </a:cubicBezTo>
                  <a:cubicBezTo>
                    <a:pt x="34915" y="67639"/>
                    <a:pt x="34657" y="66298"/>
                    <a:pt x="35585" y="64750"/>
                  </a:cubicBezTo>
                  <a:cubicBezTo>
                    <a:pt x="37391" y="61861"/>
                    <a:pt x="41673" y="62119"/>
                    <a:pt x="43736" y="59385"/>
                  </a:cubicBezTo>
                  <a:cubicBezTo>
                    <a:pt x="43788" y="59230"/>
                    <a:pt x="43891" y="59127"/>
                    <a:pt x="43943" y="58972"/>
                  </a:cubicBezTo>
                  <a:cubicBezTo>
                    <a:pt x="44940" y="58075"/>
                    <a:pt x="46033" y="57370"/>
                    <a:pt x="47362" y="57370"/>
                  </a:cubicBezTo>
                  <a:cubicBezTo>
                    <a:pt x="47408" y="57370"/>
                    <a:pt x="47455" y="57371"/>
                    <a:pt x="47502" y="57373"/>
                  </a:cubicBezTo>
                  <a:cubicBezTo>
                    <a:pt x="49229" y="57509"/>
                    <a:pt x="50676" y="58406"/>
                    <a:pt x="52336" y="58406"/>
                  </a:cubicBezTo>
                  <a:cubicBezTo>
                    <a:pt x="52560" y="58406"/>
                    <a:pt x="52789" y="58390"/>
                    <a:pt x="53022" y="58353"/>
                  </a:cubicBezTo>
                  <a:cubicBezTo>
                    <a:pt x="54724" y="58095"/>
                    <a:pt x="56169" y="57063"/>
                    <a:pt x="57407" y="55980"/>
                  </a:cubicBezTo>
                  <a:cubicBezTo>
                    <a:pt x="57820" y="55671"/>
                    <a:pt x="58129" y="55258"/>
                    <a:pt x="58490" y="55000"/>
                  </a:cubicBezTo>
                  <a:cubicBezTo>
                    <a:pt x="58748" y="54845"/>
                    <a:pt x="59006" y="54690"/>
                    <a:pt x="59264" y="54484"/>
                  </a:cubicBezTo>
                  <a:cubicBezTo>
                    <a:pt x="59728" y="54071"/>
                    <a:pt x="59625" y="53452"/>
                    <a:pt x="59625" y="52885"/>
                  </a:cubicBezTo>
                  <a:lnTo>
                    <a:pt x="59780" y="52833"/>
                  </a:lnTo>
                  <a:cubicBezTo>
                    <a:pt x="59974" y="52785"/>
                    <a:pt x="59986" y="52416"/>
                    <a:pt x="59771" y="52416"/>
                  </a:cubicBezTo>
                  <a:cubicBezTo>
                    <a:pt x="59758" y="52416"/>
                    <a:pt x="59744" y="52418"/>
                    <a:pt x="59728" y="52421"/>
                  </a:cubicBezTo>
                  <a:lnTo>
                    <a:pt x="59367" y="52421"/>
                  </a:lnTo>
                  <a:cubicBezTo>
                    <a:pt x="59264" y="52421"/>
                    <a:pt x="59161" y="52472"/>
                    <a:pt x="59109" y="52627"/>
                  </a:cubicBezTo>
                  <a:cubicBezTo>
                    <a:pt x="59109" y="52988"/>
                    <a:pt x="59058" y="53349"/>
                    <a:pt x="59006" y="53710"/>
                  </a:cubicBezTo>
                  <a:cubicBezTo>
                    <a:pt x="58851" y="54123"/>
                    <a:pt x="58336" y="54226"/>
                    <a:pt x="57974" y="54432"/>
                  </a:cubicBezTo>
                  <a:cubicBezTo>
                    <a:pt x="57252" y="54897"/>
                    <a:pt x="56633" y="55567"/>
                    <a:pt x="55963" y="56083"/>
                  </a:cubicBezTo>
                  <a:cubicBezTo>
                    <a:pt x="54863" y="57026"/>
                    <a:pt x="53434" y="57520"/>
                    <a:pt x="51995" y="57520"/>
                  </a:cubicBezTo>
                  <a:cubicBezTo>
                    <a:pt x="51544" y="57520"/>
                    <a:pt x="51092" y="57471"/>
                    <a:pt x="50649" y="57373"/>
                  </a:cubicBezTo>
                  <a:cubicBezTo>
                    <a:pt x="49503" y="57086"/>
                    <a:pt x="48431" y="56676"/>
                    <a:pt x="47331" y="56676"/>
                  </a:cubicBezTo>
                  <a:cubicBezTo>
                    <a:pt x="46846" y="56676"/>
                    <a:pt x="46356" y="56755"/>
                    <a:pt x="45851" y="56960"/>
                  </a:cubicBezTo>
                  <a:cubicBezTo>
                    <a:pt x="45387" y="57167"/>
                    <a:pt x="44974" y="57425"/>
                    <a:pt x="44562" y="57683"/>
                  </a:cubicBezTo>
                  <a:cubicBezTo>
                    <a:pt x="44871" y="56754"/>
                    <a:pt x="45129" y="55825"/>
                    <a:pt x="45335" y="54845"/>
                  </a:cubicBezTo>
                  <a:cubicBezTo>
                    <a:pt x="45697" y="53659"/>
                    <a:pt x="46161" y="52472"/>
                    <a:pt x="46780" y="51337"/>
                  </a:cubicBezTo>
                  <a:cubicBezTo>
                    <a:pt x="46935" y="51079"/>
                    <a:pt x="47089" y="50718"/>
                    <a:pt x="47193" y="50409"/>
                  </a:cubicBezTo>
                  <a:cubicBezTo>
                    <a:pt x="47966" y="49377"/>
                    <a:pt x="48843" y="48448"/>
                    <a:pt x="49824" y="47571"/>
                  </a:cubicBezTo>
                  <a:cubicBezTo>
                    <a:pt x="50030" y="47520"/>
                    <a:pt x="50288" y="47417"/>
                    <a:pt x="50443" y="47313"/>
                  </a:cubicBezTo>
                  <a:cubicBezTo>
                    <a:pt x="50752" y="47159"/>
                    <a:pt x="51010" y="46952"/>
                    <a:pt x="51217" y="46746"/>
                  </a:cubicBezTo>
                  <a:cubicBezTo>
                    <a:pt x="52721" y="46101"/>
                    <a:pt x="54763" y="45958"/>
                    <a:pt x="56507" y="45958"/>
                  </a:cubicBezTo>
                  <a:cubicBezTo>
                    <a:pt x="56855" y="45958"/>
                    <a:pt x="57192" y="45963"/>
                    <a:pt x="57510" y="45972"/>
                  </a:cubicBezTo>
                  <a:cubicBezTo>
                    <a:pt x="57824" y="45987"/>
                    <a:pt x="58138" y="45994"/>
                    <a:pt x="58451" y="45994"/>
                  </a:cubicBezTo>
                  <a:cubicBezTo>
                    <a:pt x="60355" y="45994"/>
                    <a:pt x="62253" y="45722"/>
                    <a:pt x="64113" y="45147"/>
                  </a:cubicBezTo>
                  <a:cubicBezTo>
                    <a:pt x="65042" y="44786"/>
                    <a:pt x="65764" y="44115"/>
                    <a:pt x="66693" y="43805"/>
                  </a:cubicBezTo>
                  <a:cubicBezTo>
                    <a:pt x="67725" y="43393"/>
                    <a:pt x="68911" y="43289"/>
                    <a:pt x="69891" y="42722"/>
                  </a:cubicBezTo>
                  <a:cubicBezTo>
                    <a:pt x="70407" y="42361"/>
                    <a:pt x="70871" y="41948"/>
                    <a:pt x="71284" y="41536"/>
                  </a:cubicBezTo>
                  <a:cubicBezTo>
                    <a:pt x="71784" y="41445"/>
                    <a:pt x="72307" y="41411"/>
                    <a:pt x="72832" y="41411"/>
                  </a:cubicBezTo>
                  <a:cubicBezTo>
                    <a:pt x="74094" y="41411"/>
                    <a:pt x="75371" y="41602"/>
                    <a:pt x="76391" y="41639"/>
                  </a:cubicBezTo>
                  <a:cubicBezTo>
                    <a:pt x="77348" y="41682"/>
                    <a:pt x="78396" y="41771"/>
                    <a:pt x="79443" y="41771"/>
                  </a:cubicBezTo>
                  <a:cubicBezTo>
                    <a:pt x="80880" y="41771"/>
                    <a:pt x="82316" y="41603"/>
                    <a:pt x="83510" y="40916"/>
                  </a:cubicBezTo>
                  <a:cubicBezTo>
                    <a:pt x="84594" y="40194"/>
                    <a:pt x="85419" y="39162"/>
                    <a:pt x="85883" y="37924"/>
                  </a:cubicBezTo>
                  <a:cubicBezTo>
                    <a:pt x="86503" y="36531"/>
                    <a:pt x="87225" y="35139"/>
                    <a:pt x="87792" y="33694"/>
                  </a:cubicBezTo>
                  <a:cubicBezTo>
                    <a:pt x="88050" y="32920"/>
                    <a:pt x="88257" y="31992"/>
                    <a:pt x="88876" y="31424"/>
                  </a:cubicBezTo>
                  <a:cubicBezTo>
                    <a:pt x="89546" y="30908"/>
                    <a:pt x="90320" y="30496"/>
                    <a:pt x="91145" y="30289"/>
                  </a:cubicBezTo>
                  <a:cubicBezTo>
                    <a:pt x="92796" y="29773"/>
                    <a:pt x="94499" y="29412"/>
                    <a:pt x="96201" y="29000"/>
                  </a:cubicBezTo>
                  <a:cubicBezTo>
                    <a:pt x="96346" y="28951"/>
                    <a:pt x="96265" y="28634"/>
                    <a:pt x="96002" y="28634"/>
                  </a:cubicBezTo>
                  <a:cubicBezTo>
                    <a:pt x="95983" y="28634"/>
                    <a:pt x="95964" y="28635"/>
                    <a:pt x="95943" y="28639"/>
                  </a:cubicBezTo>
                  <a:cubicBezTo>
                    <a:pt x="93518" y="29051"/>
                    <a:pt x="89443" y="29051"/>
                    <a:pt x="87844" y="31373"/>
                  </a:cubicBezTo>
                  <a:cubicBezTo>
                    <a:pt x="87483" y="31940"/>
                    <a:pt x="87173" y="32611"/>
                    <a:pt x="87018" y="33281"/>
                  </a:cubicBezTo>
                  <a:cubicBezTo>
                    <a:pt x="86657" y="34210"/>
                    <a:pt x="86245" y="35035"/>
                    <a:pt x="85832" y="35861"/>
                  </a:cubicBezTo>
                  <a:cubicBezTo>
                    <a:pt x="85006" y="37615"/>
                    <a:pt x="84594" y="39575"/>
                    <a:pt x="82737" y="40555"/>
                  </a:cubicBezTo>
                  <a:cubicBezTo>
                    <a:pt x="81790" y="41011"/>
                    <a:pt x="80724" y="41110"/>
                    <a:pt x="79652" y="41110"/>
                  </a:cubicBezTo>
                  <a:cubicBezTo>
                    <a:pt x="79147" y="41110"/>
                    <a:pt x="78641" y="41088"/>
                    <a:pt x="78145" y="41071"/>
                  </a:cubicBezTo>
                  <a:cubicBezTo>
                    <a:pt x="76907" y="41071"/>
                    <a:pt x="75721" y="41020"/>
                    <a:pt x="74483" y="40968"/>
                  </a:cubicBezTo>
                  <a:cubicBezTo>
                    <a:pt x="74044" y="40942"/>
                    <a:pt x="73593" y="40929"/>
                    <a:pt x="73141" y="40929"/>
                  </a:cubicBezTo>
                  <a:cubicBezTo>
                    <a:pt x="72690" y="40929"/>
                    <a:pt x="72239" y="40942"/>
                    <a:pt x="71800" y="40968"/>
                  </a:cubicBezTo>
                  <a:cubicBezTo>
                    <a:pt x="72522" y="40555"/>
                    <a:pt x="73193" y="40039"/>
                    <a:pt x="73709" y="39420"/>
                  </a:cubicBezTo>
                  <a:cubicBezTo>
                    <a:pt x="74637" y="38131"/>
                    <a:pt x="74173" y="36377"/>
                    <a:pt x="74070" y="34881"/>
                  </a:cubicBezTo>
                  <a:cubicBezTo>
                    <a:pt x="74070" y="33797"/>
                    <a:pt x="74276" y="32714"/>
                    <a:pt x="74637" y="31682"/>
                  </a:cubicBezTo>
                  <a:cubicBezTo>
                    <a:pt x="74792" y="30857"/>
                    <a:pt x="74895" y="30031"/>
                    <a:pt x="74895" y="29206"/>
                  </a:cubicBezTo>
                  <a:cubicBezTo>
                    <a:pt x="75153" y="27607"/>
                    <a:pt x="76443" y="27194"/>
                    <a:pt x="77526" y="26317"/>
                  </a:cubicBezTo>
                  <a:cubicBezTo>
                    <a:pt x="78300" y="25646"/>
                    <a:pt x="78713" y="24615"/>
                    <a:pt x="79538" y="24099"/>
                  </a:cubicBezTo>
                  <a:cubicBezTo>
                    <a:pt x="79768" y="23961"/>
                    <a:pt x="79670" y="23618"/>
                    <a:pt x="79427" y="23618"/>
                  </a:cubicBezTo>
                  <a:cubicBezTo>
                    <a:pt x="79397" y="23618"/>
                    <a:pt x="79366" y="23623"/>
                    <a:pt x="79332" y="23635"/>
                  </a:cubicBezTo>
                  <a:cubicBezTo>
                    <a:pt x="78661" y="23996"/>
                    <a:pt x="78094" y="24460"/>
                    <a:pt x="77629" y="25079"/>
                  </a:cubicBezTo>
                  <a:cubicBezTo>
                    <a:pt x="76959" y="25646"/>
                    <a:pt x="76288" y="26214"/>
                    <a:pt x="75566" y="26730"/>
                  </a:cubicBezTo>
                  <a:cubicBezTo>
                    <a:pt x="73812" y="28071"/>
                    <a:pt x="74379" y="29309"/>
                    <a:pt x="73915" y="31218"/>
                  </a:cubicBezTo>
                  <a:cubicBezTo>
                    <a:pt x="73554" y="32147"/>
                    <a:pt x="73296" y="33075"/>
                    <a:pt x="73141" y="34004"/>
                  </a:cubicBezTo>
                  <a:cubicBezTo>
                    <a:pt x="73038" y="34984"/>
                    <a:pt x="73244" y="35964"/>
                    <a:pt x="73244" y="36893"/>
                  </a:cubicBezTo>
                  <a:cubicBezTo>
                    <a:pt x="73244" y="38647"/>
                    <a:pt x="72419" y="39162"/>
                    <a:pt x="71181" y="40091"/>
                  </a:cubicBezTo>
                  <a:cubicBezTo>
                    <a:pt x="70407" y="40607"/>
                    <a:pt x="69840" y="41432"/>
                    <a:pt x="69014" y="41845"/>
                  </a:cubicBezTo>
                  <a:cubicBezTo>
                    <a:pt x="67931" y="42361"/>
                    <a:pt x="66693" y="42361"/>
                    <a:pt x="65609" y="42877"/>
                  </a:cubicBezTo>
                  <a:cubicBezTo>
                    <a:pt x="64526" y="43496"/>
                    <a:pt x="63391" y="43960"/>
                    <a:pt x="62205" y="44321"/>
                  </a:cubicBezTo>
                  <a:cubicBezTo>
                    <a:pt x="59832" y="44837"/>
                    <a:pt x="57562" y="44631"/>
                    <a:pt x="55240" y="44940"/>
                  </a:cubicBezTo>
                  <a:cubicBezTo>
                    <a:pt x="54467" y="45043"/>
                    <a:pt x="53693" y="45147"/>
                    <a:pt x="52919" y="45250"/>
                  </a:cubicBezTo>
                  <a:cubicBezTo>
                    <a:pt x="54209" y="44166"/>
                    <a:pt x="55498" y="43083"/>
                    <a:pt x="56736" y="41948"/>
                  </a:cubicBezTo>
                  <a:cubicBezTo>
                    <a:pt x="57923" y="40762"/>
                    <a:pt x="59006" y="40143"/>
                    <a:pt x="59677" y="38647"/>
                  </a:cubicBezTo>
                  <a:cubicBezTo>
                    <a:pt x="60399" y="37151"/>
                    <a:pt x="59986" y="35964"/>
                    <a:pt x="60296" y="34468"/>
                  </a:cubicBezTo>
                  <a:cubicBezTo>
                    <a:pt x="60554" y="33075"/>
                    <a:pt x="61689" y="31992"/>
                    <a:pt x="62566" y="30805"/>
                  </a:cubicBezTo>
                  <a:cubicBezTo>
                    <a:pt x="62630" y="30933"/>
                    <a:pt x="62733" y="31021"/>
                    <a:pt x="62839" y="31021"/>
                  </a:cubicBezTo>
                  <a:cubicBezTo>
                    <a:pt x="62904" y="31021"/>
                    <a:pt x="62971" y="30987"/>
                    <a:pt x="63030" y="30908"/>
                  </a:cubicBezTo>
                  <a:cubicBezTo>
                    <a:pt x="63494" y="30238"/>
                    <a:pt x="64010" y="29619"/>
                    <a:pt x="64526" y="29000"/>
                  </a:cubicBezTo>
                  <a:cubicBezTo>
                    <a:pt x="65145" y="28484"/>
                    <a:pt x="65971" y="28226"/>
                    <a:pt x="66486" y="27555"/>
                  </a:cubicBezTo>
                  <a:cubicBezTo>
                    <a:pt x="67312" y="26627"/>
                    <a:pt x="67363" y="25337"/>
                    <a:pt x="67312" y="24150"/>
                  </a:cubicBezTo>
                  <a:cubicBezTo>
                    <a:pt x="67157" y="20281"/>
                    <a:pt x="67002" y="16206"/>
                    <a:pt x="67570" y="12388"/>
                  </a:cubicBezTo>
                  <a:cubicBezTo>
                    <a:pt x="67673" y="10686"/>
                    <a:pt x="68086" y="9035"/>
                    <a:pt x="68705" y="7436"/>
                  </a:cubicBezTo>
                  <a:cubicBezTo>
                    <a:pt x="69375" y="6146"/>
                    <a:pt x="70407" y="5063"/>
                    <a:pt x="71026" y="3773"/>
                  </a:cubicBezTo>
                  <a:cubicBezTo>
                    <a:pt x="71439" y="2845"/>
                    <a:pt x="72419" y="420"/>
                    <a:pt x="70923" y="7"/>
                  </a:cubicBezTo>
                  <a:cubicBezTo>
                    <a:pt x="70909" y="3"/>
                    <a:pt x="70896" y="0"/>
                    <a:pt x="7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34921e0cf68_0_1201"/>
            <p:cNvSpPr/>
            <p:nvPr/>
          </p:nvSpPr>
          <p:spPr>
            <a:xfrm>
              <a:off x="3864100" y="3558825"/>
              <a:ext cx="99125" cy="67750"/>
            </a:xfrm>
            <a:custGeom>
              <a:rect b="b" l="l" r="r" t="t"/>
              <a:pathLst>
                <a:path extrusionOk="0" h="2710" w="3965">
                  <a:moveTo>
                    <a:pt x="1084" y="0"/>
                  </a:moveTo>
                  <a:cubicBezTo>
                    <a:pt x="498" y="0"/>
                    <a:pt x="1" y="743"/>
                    <a:pt x="519" y="1301"/>
                  </a:cubicBezTo>
                  <a:cubicBezTo>
                    <a:pt x="1034" y="1713"/>
                    <a:pt x="1602" y="2074"/>
                    <a:pt x="2221" y="2281"/>
                  </a:cubicBezTo>
                  <a:lnTo>
                    <a:pt x="2066" y="2178"/>
                  </a:lnTo>
                  <a:lnTo>
                    <a:pt x="2066" y="2178"/>
                  </a:lnTo>
                  <a:cubicBezTo>
                    <a:pt x="2221" y="2229"/>
                    <a:pt x="2376" y="2332"/>
                    <a:pt x="2530" y="2435"/>
                  </a:cubicBezTo>
                  <a:cubicBezTo>
                    <a:pt x="2634" y="2487"/>
                    <a:pt x="2788" y="2539"/>
                    <a:pt x="2892" y="2590"/>
                  </a:cubicBezTo>
                  <a:cubicBezTo>
                    <a:pt x="2995" y="2590"/>
                    <a:pt x="3046" y="2642"/>
                    <a:pt x="3150" y="2693"/>
                  </a:cubicBezTo>
                  <a:cubicBezTo>
                    <a:pt x="3193" y="2704"/>
                    <a:pt x="3237" y="2709"/>
                    <a:pt x="3280" y="2709"/>
                  </a:cubicBezTo>
                  <a:cubicBezTo>
                    <a:pt x="3644" y="2709"/>
                    <a:pt x="3964" y="2340"/>
                    <a:pt x="3872" y="1971"/>
                  </a:cubicBezTo>
                  <a:cubicBezTo>
                    <a:pt x="3820" y="1816"/>
                    <a:pt x="3769" y="1713"/>
                    <a:pt x="3717" y="1558"/>
                  </a:cubicBezTo>
                  <a:cubicBezTo>
                    <a:pt x="3614" y="1404"/>
                    <a:pt x="3459" y="1249"/>
                    <a:pt x="3253" y="1146"/>
                  </a:cubicBezTo>
                  <a:cubicBezTo>
                    <a:pt x="3098" y="1043"/>
                    <a:pt x="2943" y="991"/>
                    <a:pt x="2737" y="888"/>
                  </a:cubicBezTo>
                  <a:cubicBezTo>
                    <a:pt x="2376" y="785"/>
                    <a:pt x="2066" y="578"/>
                    <a:pt x="1757" y="372"/>
                  </a:cubicBezTo>
                  <a:cubicBezTo>
                    <a:pt x="1705" y="320"/>
                    <a:pt x="1654" y="269"/>
                    <a:pt x="1602" y="217"/>
                  </a:cubicBezTo>
                  <a:cubicBezTo>
                    <a:pt x="1438" y="65"/>
                    <a:pt x="125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34921e0cf68_0_1201"/>
            <p:cNvSpPr/>
            <p:nvPr/>
          </p:nvSpPr>
          <p:spPr>
            <a:xfrm>
              <a:off x="4630225" y="3154450"/>
              <a:ext cx="58075" cy="75775"/>
            </a:xfrm>
            <a:custGeom>
              <a:rect b="b" l="l" r="r" t="t"/>
              <a:pathLst>
                <a:path extrusionOk="0" h="3031" w="2323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34921e0cf68_0_1201"/>
            <p:cNvSpPr/>
            <p:nvPr/>
          </p:nvSpPr>
          <p:spPr>
            <a:xfrm>
              <a:off x="4777250" y="2863600"/>
              <a:ext cx="40025" cy="73550"/>
            </a:xfrm>
            <a:custGeom>
              <a:rect b="b" l="l" r="r" t="t"/>
              <a:pathLst>
                <a:path extrusionOk="0" h="2942" w="1601">
                  <a:moveTo>
                    <a:pt x="1289" y="1"/>
                  </a:moveTo>
                  <a:cubicBezTo>
                    <a:pt x="1257" y="1"/>
                    <a:pt x="1223" y="5"/>
                    <a:pt x="1187" y="14"/>
                  </a:cubicBezTo>
                  <a:cubicBezTo>
                    <a:pt x="1033" y="169"/>
                    <a:pt x="878" y="323"/>
                    <a:pt x="775" y="581"/>
                  </a:cubicBezTo>
                  <a:cubicBezTo>
                    <a:pt x="620" y="736"/>
                    <a:pt x="517" y="943"/>
                    <a:pt x="414" y="1097"/>
                  </a:cubicBezTo>
                  <a:cubicBezTo>
                    <a:pt x="310" y="1304"/>
                    <a:pt x="207" y="1562"/>
                    <a:pt x="156" y="1768"/>
                  </a:cubicBezTo>
                  <a:cubicBezTo>
                    <a:pt x="52" y="2026"/>
                    <a:pt x="52" y="2284"/>
                    <a:pt x="1" y="2490"/>
                  </a:cubicBezTo>
                  <a:cubicBezTo>
                    <a:pt x="1" y="2782"/>
                    <a:pt x="231" y="2941"/>
                    <a:pt x="460" y="2941"/>
                  </a:cubicBezTo>
                  <a:cubicBezTo>
                    <a:pt x="636" y="2941"/>
                    <a:pt x="811" y="2847"/>
                    <a:pt x="878" y="2645"/>
                  </a:cubicBezTo>
                  <a:cubicBezTo>
                    <a:pt x="878" y="2439"/>
                    <a:pt x="981" y="2232"/>
                    <a:pt x="1033" y="2026"/>
                  </a:cubicBezTo>
                  <a:cubicBezTo>
                    <a:pt x="1033" y="2026"/>
                    <a:pt x="1091" y="1939"/>
                    <a:pt x="1076" y="1939"/>
                  </a:cubicBezTo>
                  <a:cubicBezTo>
                    <a:pt x="1071" y="1939"/>
                    <a:pt x="1058" y="1948"/>
                    <a:pt x="1033" y="1974"/>
                  </a:cubicBezTo>
                  <a:cubicBezTo>
                    <a:pt x="1084" y="1871"/>
                    <a:pt x="1136" y="1820"/>
                    <a:pt x="1136" y="1716"/>
                  </a:cubicBezTo>
                  <a:cubicBezTo>
                    <a:pt x="1187" y="1665"/>
                    <a:pt x="1187" y="1562"/>
                    <a:pt x="1239" y="1458"/>
                  </a:cubicBezTo>
                  <a:cubicBezTo>
                    <a:pt x="1291" y="1252"/>
                    <a:pt x="1342" y="1046"/>
                    <a:pt x="1394" y="891"/>
                  </a:cubicBezTo>
                  <a:cubicBezTo>
                    <a:pt x="1497" y="685"/>
                    <a:pt x="1548" y="478"/>
                    <a:pt x="1600" y="272"/>
                  </a:cubicBezTo>
                  <a:cubicBezTo>
                    <a:pt x="1557" y="101"/>
                    <a:pt x="1444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34921e0cf68_0_1201"/>
            <p:cNvSpPr/>
            <p:nvPr/>
          </p:nvSpPr>
          <p:spPr>
            <a:xfrm>
              <a:off x="4525900" y="2699575"/>
              <a:ext cx="1175" cy="600"/>
            </a:xfrm>
            <a:custGeom>
              <a:rect b="b" l="l" r="r" t="t"/>
              <a:pathLst>
                <a:path extrusionOk="0" h="24" w="47">
                  <a:moveTo>
                    <a:pt x="12" y="0"/>
                  </a:moveTo>
                  <a:cubicBezTo>
                    <a:pt x="1" y="0"/>
                    <a:pt x="12" y="23"/>
                    <a:pt x="47" y="23"/>
                  </a:cubicBezTo>
                  <a:cubicBezTo>
                    <a:pt x="30" y="6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34921e0cf68_0_1201"/>
            <p:cNvSpPr/>
            <p:nvPr/>
          </p:nvSpPr>
          <p:spPr>
            <a:xfrm>
              <a:off x="4461275" y="2677900"/>
              <a:ext cx="78700" cy="42900"/>
            </a:xfrm>
            <a:custGeom>
              <a:rect b="b" l="l" r="r" t="t"/>
              <a:pathLst>
                <a:path extrusionOk="0" h="1716" w="3148">
                  <a:moveTo>
                    <a:pt x="768" y="1"/>
                  </a:moveTo>
                  <a:cubicBezTo>
                    <a:pt x="684" y="1"/>
                    <a:pt x="600" y="5"/>
                    <a:pt x="517" y="13"/>
                  </a:cubicBezTo>
                  <a:cubicBezTo>
                    <a:pt x="207" y="13"/>
                    <a:pt x="1" y="271"/>
                    <a:pt x="52" y="581"/>
                  </a:cubicBezTo>
                  <a:cubicBezTo>
                    <a:pt x="52" y="684"/>
                    <a:pt x="104" y="787"/>
                    <a:pt x="207" y="890"/>
                  </a:cubicBezTo>
                  <a:cubicBezTo>
                    <a:pt x="280" y="927"/>
                    <a:pt x="379" y="963"/>
                    <a:pt x="485" y="963"/>
                  </a:cubicBezTo>
                  <a:cubicBezTo>
                    <a:pt x="529" y="963"/>
                    <a:pt x="575" y="957"/>
                    <a:pt x="620" y="942"/>
                  </a:cubicBezTo>
                  <a:lnTo>
                    <a:pt x="1033" y="942"/>
                  </a:lnTo>
                  <a:lnTo>
                    <a:pt x="1136" y="993"/>
                  </a:lnTo>
                  <a:lnTo>
                    <a:pt x="1291" y="1045"/>
                  </a:lnTo>
                  <a:lnTo>
                    <a:pt x="1342" y="1045"/>
                  </a:lnTo>
                  <a:cubicBezTo>
                    <a:pt x="1445" y="1097"/>
                    <a:pt x="1497" y="1148"/>
                    <a:pt x="1600" y="1200"/>
                  </a:cubicBezTo>
                  <a:cubicBezTo>
                    <a:pt x="1652" y="1251"/>
                    <a:pt x="1858" y="1406"/>
                    <a:pt x="2013" y="1509"/>
                  </a:cubicBezTo>
                  <a:cubicBezTo>
                    <a:pt x="2116" y="1561"/>
                    <a:pt x="2219" y="1613"/>
                    <a:pt x="2322" y="1613"/>
                  </a:cubicBezTo>
                  <a:cubicBezTo>
                    <a:pt x="2374" y="1664"/>
                    <a:pt x="2477" y="1716"/>
                    <a:pt x="2529" y="1716"/>
                  </a:cubicBezTo>
                  <a:lnTo>
                    <a:pt x="2787" y="1716"/>
                  </a:lnTo>
                  <a:cubicBezTo>
                    <a:pt x="2993" y="1664"/>
                    <a:pt x="3148" y="1406"/>
                    <a:pt x="3045" y="1251"/>
                  </a:cubicBezTo>
                  <a:cubicBezTo>
                    <a:pt x="2993" y="1148"/>
                    <a:pt x="2941" y="1097"/>
                    <a:pt x="2838" y="1045"/>
                  </a:cubicBezTo>
                  <a:lnTo>
                    <a:pt x="2683" y="942"/>
                  </a:lnTo>
                  <a:lnTo>
                    <a:pt x="2632" y="890"/>
                  </a:lnTo>
                  <a:cubicBezTo>
                    <a:pt x="2632" y="890"/>
                    <a:pt x="2529" y="839"/>
                    <a:pt x="2529" y="787"/>
                  </a:cubicBezTo>
                  <a:cubicBezTo>
                    <a:pt x="2322" y="632"/>
                    <a:pt x="2168" y="529"/>
                    <a:pt x="2013" y="374"/>
                  </a:cubicBezTo>
                  <a:cubicBezTo>
                    <a:pt x="1624" y="115"/>
                    <a:pt x="1199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34921e0cf68_0_1201"/>
            <p:cNvSpPr/>
            <p:nvPr/>
          </p:nvSpPr>
          <p:spPr>
            <a:xfrm>
              <a:off x="4745025" y="2414275"/>
              <a:ext cx="50325" cy="47950"/>
            </a:xfrm>
            <a:custGeom>
              <a:rect b="b" l="l" r="r" t="t"/>
              <a:pathLst>
                <a:path extrusionOk="0" h="1918" w="2013">
                  <a:moveTo>
                    <a:pt x="1728" y="0"/>
                  </a:moveTo>
                  <a:cubicBezTo>
                    <a:pt x="1685" y="0"/>
                    <a:pt x="1642" y="13"/>
                    <a:pt x="1599" y="34"/>
                  </a:cubicBezTo>
                  <a:cubicBezTo>
                    <a:pt x="1445" y="138"/>
                    <a:pt x="1290" y="241"/>
                    <a:pt x="1187" y="395"/>
                  </a:cubicBezTo>
                  <a:lnTo>
                    <a:pt x="826" y="705"/>
                  </a:lnTo>
                  <a:lnTo>
                    <a:pt x="155" y="1376"/>
                  </a:lnTo>
                  <a:cubicBezTo>
                    <a:pt x="0" y="1479"/>
                    <a:pt x="0" y="1685"/>
                    <a:pt x="155" y="1840"/>
                  </a:cubicBezTo>
                  <a:cubicBezTo>
                    <a:pt x="206" y="1892"/>
                    <a:pt x="284" y="1917"/>
                    <a:pt x="368" y="1917"/>
                  </a:cubicBezTo>
                  <a:cubicBezTo>
                    <a:pt x="452" y="1917"/>
                    <a:pt x="542" y="1892"/>
                    <a:pt x="619" y="1840"/>
                  </a:cubicBezTo>
                  <a:lnTo>
                    <a:pt x="1290" y="1169"/>
                  </a:lnTo>
                  <a:lnTo>
                    <a:pt x="1651" y="808"/>
                  </a:lnTo>
                  <a:cubicBezTo>
                    <a:pt x="1754" y="653"/>
                    <a:pt x="1857" y="550"/>
                    <a:pt x="1960" y="395"/>
                  </a:cubicBezTo>
                  <a:cubicBezTo>
                    <a:pt x="2012" y="292"/>
                    <a:pt x="2012" y="189"/>
                    <a:pt x="1909" y="86"/>
                  </a:cubicBezTo>
                  <a:cubicBezTo>
                    <a:pt x="1848" y="26"/>
                    <a:pt x="1788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34921e0cf68_0_1201"/>
            <p:cNvSpPr/>
            <p:nvPr/>
          </p:nvSpPr>
          <p:spPr>
            <a:xfrm>
              <a:off x="4675375" y="2816175"/>
              <a:ext cx="42575" cy="64550"/>
            </a:xfrm>
            <a:custGeom>
              <a:rect b="b" l="l" r="r" t="t"/>
              <a:pathLst>
                <a:path extrusionOk="0" h="2582" w="1703">
                  <a:moveTo>
                    <a:pt x="1351" y="0"/>
                  </a:moveTo>
                  <a:cubicBezTo>
                    <a:pt x="1297" y="0"/>
                    <a:pt x="1242" y="17"/>
                    <a:pt x="1187" y="54"/>
                  </a:cubicBezTo>
                  <a:cubicBezTo>
                    <a:pt x="981" y="157"/>
                    <a:pt x="826" y="260"/>
                    <a:pt x="723" y="415"/>
                  </a:cubicBezTo>
                  <a:cubicBezTo>
                    <a:pt x="568" y="570"/>
                    <a:pt x="413" y="776"/>
                    <a:pt x="310" y="931"/>
                  </a:cubicBezTo>
                  <a:cubicBezTo>
                    <a:pt x="104" y="1343"/>
                    <a:pt x="0" y="1756"/>
                    <a:pt x="0" y="2169"/>
                  </a:cubicBezTo>
                  <a:cubicBezTo>
                    <a:pt x="0" y="2375"/>
                    <a:pt x="207" y="2582"/>
                    <a:pt x="465" y="2582"/>
                  </a:cubicBezTo>
                  <a:cubicBezTo>
                    <a:pt x="671" y="2582"/>
                    <a:pt x="877" y="2375"/>
                    <a:pt x="877" y="2169"/>
                  </a:cubicBezTo>
                  <a:lnTo>
                    <a:pt x="877" y="1963"/>
                  </a:lnTo>
                  <a:cubicBezTo>
                    <a:pt x="877" y="1911"/>
                    <a:pt x="877" y="1911"/>
                    <a:pt x="877" y="1911"/>
                  </a:cubicBezTo>
                  <a:lnTo>
                    <a:pt x="877" y="1756"/>
                  </a:lnTo>
                  <a:cubicBezTo>
                    <a:pt x="877" y="1705"/>
                    <a:pt x="929" y="1601"/>
                    <a:pt x="981" y="1550"/>
                  </a:cubicBezTo>
                  <a:cubicBezTo>
                    <a:pt x="981" y="1550"/>
                    <a:pt x="981" y="1498"/>
                    <a:pt x="981" y="1498"/>
                  </a:cubicBezTo>
                  <a:lnTo>
                    <a:pt x="1032" y="1395"/>
                  </a:lnTo>
                  <a:cubicBezTo>
                    <a:pt x="1084" y="1240"/>
                    <a:pt x="1187" y="1086"/>
                    <a:pt x="1290" y="931"/>
                  </a:cubicBezTo>
                  <a:cubicBezTo>
                    <a:pt x="1342" y="879"/>
                    <a:pt x="1393" y="828"/>
                    <a:pt x="1445" y="724"/>
                  </a:cubicBezTo>
                  <a:lnTo>
                    <a:pt x="1496" y="621"/>
                  </a:lnTo>
                  <a:cubicBezTo>
                    <a:pt x="1651" y="518"/>
                    <a:pt x="1703" y="312"/>
                    <a:pt x="1651" y="157"/>
                  </a:cubicBezTo>
                  <a:cubicBezTo>
                    <a:pt x="1551" y="57"/>
                    <a:pt x="145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34921e0cf68_0_1201"/>
            <p:cNvSpPr/>
            <p:nvPr/>
          </p:nvSpPr>
          <p:spPr>
            <a:xfrm>
              <a:off x="4767275" y="2783925"/>
              <a:ext cx="61600" cy="16900"/>
            </a:xfrm>
            <a:custGeom>
              <a:rect b="b" l="l" r="r" t="t"/>
              <a:pathLst>
                <a:path extrusionOk="0" h="676" w="2464">
                  <a:moveTo>
                    <a:pt x="361" y="0"/>
                  </a:moveTo>
                  <a:cubicBezTo>
                    <a:pt x="0" y="0"/>
                    <a:pt x="0" y="676"/>
                    <a:pt x="361" y="676"/>
                  </a:cubicBezTo>
                  <a:cubicBezTo>
                    <a:pt x="374" y="676"/>
                    <a:pt x="386" y="675"/>
                    <a:pt x="400" y="673"/>
                  </a:cubicBezTo>
                  <a:lnTo>
                    <a:pt x="1741" y="673"/>
                  </a:lnTo>
                  <a:cubicBezTo>
                    <a:pt x="1896" y="673"/>
                    <a:pt x="2102" y="622"/>
                    <a:pt x="2257" y="622"/>
                  </a:cubicBezTo>
                  <a:cubicBezTo>
                    <a:pt x="2360" y="570"/>
                    <a:pt x="2412" y="467"/>
                    <a:pt x="2412" y="364"/>
                  </a:cubicBezTo>
                  <a:cubicBezTo>
                    <a:pt x="2463" y="209"/>
                    <a:pt x="2412" y="106"/>
                    <a:pt x="2257" y="54"/>
                  </a:cubicBezTo>
                  <a:cubicBezTo>
                    <a:pt x="2102" y="2"/>
                    <a:pt x="1896" y="2"/>
                    <a:pt x="1741" y="2"/>
                  </a:cubicBezTo>
                  <a:lnTo>
                    <a:pt x="400" y="2"/>
                  </a:lnTo>
                  <a:cubicBezTo>
                    <a:pt x="386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34921e0cf68_0_1201"/>
            <p:cNvSpPr/>
            <p:nvPr/>
          </p:nvSpPr>
          <p:spPr>
            <a:xfrm>
              <a:off x="4648625" y="2716325"/>
              <a:ext cx="48300" cy="86900"/>
            </a:xfrm>
            <a:custGeom>
              <a:rect b="b" l="l" r="r" t="t"/>
              <a:pathLst>
                <a:path extrusionOk="0" h="3476" w="1932">
                  <a:moveTo>
                    <a:pt x="1550" y="1"/>
                  </a:moveTo>
                  <a:cubicBezTo>
                    <a:pt x="1511" y="1"/>
                    <a:pt x="1471" y="8"/>
                    <a:pt x="1432" y="24"/>
                  </a:cubicBezTo>
                  <a:cubicBezTo>
                    <a:pt x="812" y="179"/>
                    <a:pt x="658" y="901"/>
                    <a:pt x="606" y="1468"/>
                  </a:cubicBezTo>
                  <a:lnTo>
                    <a:pt x="606" y="1830"/>
                  </a:lnTo>
                  <a:cubicBezTo>
                    <a:pt x="606" y="1881"/>
                    <a:pt x="606" y="1984"/>
                    <a:pt x="606" y="2036"/>
                  </a:cubicBezTo>
                  <a:lnTo>
                    <a:pt x="606" y="2087"/>
                  </a:lnTo>
                  <a:cubicBezTo>
                    <a:pt x="606" y="2191"/>
                    <a:pt x="606" y="2242"/>
                    <a:pt x="555" y="2294"/>
                  </a:cubicBezTo>
                  <a:cubicBezTo>
                    <a:pt x="555" y="2294"/>
                    <a:pt x="555" y="2345"/>
                    <a:pt x="555" y="2345"/>
                  </a:cubicBezTo>
                  <a:cubicBezTo>
                    <a:pt x="503" y="2397"/>
                    <a:pt x="503" y="2449"/>
                    <a:pt x="451" y="2500"/>
                  </a:cubicBezTo>
                  <a:cubicBezTo>
                    <a:pt x="451" y="2552"/>
                    <a:pt x="400" y="2552"/>
                    <a:pt x="400" y="2603"/>
                  </a:cubicBezTo>
                  <a:cubicBezTo>
                    <a:pt x="1" y="2962"/>
                    <a:pt x="373" y="3475"/>
                    <a:pt x="777" y="3475"/>
                  </a:cubicBezTo>
                  <a:cubicBezTo>
                    <a:pt x="895" y="3475"/>
                    <a:pt x="1017" y="3431"/>
                    <a:pt x="1122" y="3326"/>
                  </a:cubicBezTo>
                  <a:cubicBezTo>
                    <a:pt x="1328" y="3068"/>
                    <a:pt x="1483" y="2810"/>
                    <a:pt x="1586" y="2500"/>
                  </a:cubicBezTo>
                  <a:cubicBezTo>
                    <a:pt x="1638" y="2191"/>
                    <a:pt x="1638" y="1933"/>
                    <a:pt x="1638" y="1623"/>
                  </a:cubicBezTo>
                  <a:lnTo>
                    <a:pt x="1638" y="1314"/>
                  </a:lnTo>
                  <a:cubicBezTo>
                    <a:pt x="1638" y="1210"/>
                    <a:pt x="1638" y="1159"/>
                    <a:pt x="1638" y="1107"/>
                  </a:cubicBezTo>
                  <a:lnTo>
                    <a:pt x="1638" y="1004"/>
                  </a:lnTo>
                  <a:cubicBezTo>
                    <a:pt x="1638" y="1004"/>
                    <a:pt x="1638" y="901"/>
                    <a:pt x="1689" y="849"/>
                  </a:cubicBezTo>
                  <a:lnTo>
                    <a:pt x="1689" y="798"/>
                  </a:lnTo>
                  <a:lnTo>
                    <a:pt x="1689" y="746"/>
                  </a:lnTo>
                  <a:lnTo>
                    <a:pt x="1741" y="695"/>
                  </a:lnTo>
                  <a:cubicBezTo>
                    <a:pt x="1793" y="591"/>
                    <a:pt x="1844" y="540"/>
                    <a:pt x="1844" y="488"/>
                  </a:cubicBezTo>
                  <a:lnTo>
                    <a:pt x="1844" y="437"/>
                  </a:lnTo>
                  <a:cubicBezTo>
                    <a:pt x="1931" y="219"/>
                    <a:pt x="1761" y="1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34921e0cf68_0_1201"/>
            <p:cNvSpPr/>
            <p:nvPr/>
          </p:nvSpPr>
          <p:spPr>
            <a:xfrm>
              <a:off x="3744225" y="2298725"/>
              <a:ext cx="37425" cy="67650"/>
            </a:xfrm>
            <a:custGeom>
              <a:rect b="b" l="l" r="r" t="t"/>
              <a:pathLst>
                <a:path extrusionOk="0" h="2706" w="1497">
                  <a:moveTo>
                    <a:pt x="912" y="0"/>
                  </a:moveTo>
                  <a:cubicBezTo>
                    <a:pt x="882" y="0"/>
                    <a:pt x="853" y="4"/>
                    <a:pt x="825" y="13"/>
                  </a:cubicBezTo>
                  <a:cubicBezTo>
                    <a:pt x="619" y="65"/>
                    <a:pt x="516" y="220"/>
                    <a:pt x="516" y="426"/>
                  </a:cubicBezTo>
                  <a:lnTo>
                    <a:pt x="516" y="478"/>
                  </a:lnTo>
                  <a:lnTo>
                    <a:pt x="516" y="581"/>
                  </a:lnTo>
                  <a:lnTo>
                    <a:pt x="516" y="787"/>
                  </a:lnTo>
                  <a:lnTo>
                    <a:pt x="516" y="890"/>
                  </a:lnTo>
                  <a:cubicBezTo>
                    <a:pt x="516" y="890"/>
                    <a:pt x="516" y="942"/>
                    <a:pt x="516" y="994"/>
                  </a:cubicBezTo>
                  <a:cubicBezTo>
                    <a:pt x="464" y="1045"/>
                    <a:pt x="464" y="1148"/>
                    <a:pt x="464" y="1200"/>
                  </a:cubicBezTo>
                  <a:cubicBezTo>
                    <a:pt x="464" y="1252"/>
                    <a:pt x="413" y="1303"/>
                    <a:pt x="361" y="1406"/>
                  </a:cubicBezTo>
                  <a:lnTo>
                    <a:pt x="310" y="1509"/>
                  </a:lnTo>
                  <a:cubicBezTo>
                    <a:pt x="258" y="1613"/>
                    <a:pt x="155" y="1767"/>
                    <a:pt x="103" y="1922"/>
                  </a:cubicBezTo>
                  <a:cubicBezTo>
                    <a:pt x="52" y="2025"/>
                    <a:pt x="0" y="2180"/>
                    <a:pt x="52" y="2335"/>
                  </a:cubicBezTo>
                  <a:cubicBezTo>
                    <a:pt x="141" y="2560"/>
                    <a:pt x="349" y="2706"/>
                    <a:pt x="605" y="2706"/>
                  </a:cubicBezTo>
                  <a:cubicBezTo>
                    <a:pt x="643" y="2706"/>
                    <a:pt x="682" y="2703"/>
                    <a:pt x="722" y="2696"/>
                  </a:cubicBezTo>
                  <a:cubicBezTo>
                    <a:pt x="825" y="2644"/>
                    <a:pt x="929" y="2541"/>
                    <a:pt x="1032" y="2438"/>
                  </a:cubicBezTo>
                  <a:cubicBezTo>
                    <a:pt x="1187" y="2129"/>
                    <a:pt x="1290" y="1767"/>
                    <a:pt x="1444" y="1406"/>
                  </a:cubicBezTo>
                  <a:cubicBezTo>
                    <a:pt x="1496" y="1252"/>
                    <a:pt x="1496" y="1045"/>
                    <a:pt x="1496" y="839"/>
                  </a:cubicBezTo>
                  <a:cubicBezTo>
                    <a:pt x="1496" y="736"/>
                    <a:pt x="1444" y="633"/>
                    <a:pt x="1393" y="529"/>
                  </a:cubicBezTo>
                  <a:cubicBezTo>
                    <a:pt x="1341" y="426"/>
                    <a:pt x="1341" y="323"/>
                    <a:pt x="1290" y="220"/>
                  </a:cubicBezTo>
                  <a:cubicBezTo>
                    <a:pt x="1205" y="92"/>
                    <a:pt x="1050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34921e0cf68_0_1201"/>
            <p:cNvSpPr/>
            <p:nvPr/>
          </p:nvSpPr>
          <p:spPr>
            <a:xfrm>
              <a:off x="3842075" y="2298200"/>
              <a:ext cx="57475" cy="74150"/>
            </a:xfrm>
            <a:custGeom>
              <a:rect b="b" l="l" r="r" t="t"/>
              <a:pathLst>
                <a:path extrusionOk="0" h="2966" w="2299">
                  <a:moveTo>
                    <a:pt x="604" y="1"/>
                  </a:moveTo>
                  <a:cubicBezTo>
                    <a:pt x="289" y="1"/>
                    <a:pt x="0" y="429"/>
                    <a:pt x="316" y="705"/>
                  </a:cubicBezTo>
                  <a:lnTo>
                    <a:pt x="471" y="860"/>
                  </a:lnTo>
                  <a:lnTo>
                    <a:pt x="523" y="911"/>
                  </a:lnTo>
                  <a:cubicBezTo>
                    <a:pt x="574" y="1015"/>
                    <a:pt x="626" y="1118"/>
                    <a:pt x="677" y="1221"/>
                  </a:cubicBezTo>
                  <a:cubicBezTo>
                    <a:pt x="832" y="1427"/>
                    <a:pt x="884" y="1582"/>
                    <a:pt x="987" y="1788"/>
                  </a:cubicBezTo>
                  <a:cubicBezTo>
                    <a:pt x="1038" y="2046"/>
                    <a:pt x="1193" y="2253"/>
                    <a:pt x="1296" y="2459"/>
                  </a:cubicBezTo>
                  <a:cubicBezTo>
                    <a:pt x="1451" y="2614"/>
                    <a:pt x="1606" y="2820"/>
                    <a:pt x="1812" y="2923"/>
                  </a:cubicBezTo>
                  <a:cubicBezTo>
                    <a:pt x="1851" y="2953"/>
                    <a:pt x="1894" y="2965"/>
                    <a:pt x="1936" y="2965"/>
                  </a:cubicBezTo>
                  <a:cubicBezTo>
                    <a:pt x="2119" y="2965"/>
                    <a:pt x="2299" y="2730"/>
                    <a:pt x="2173" y="2562"/>
                  </a:cubicBezTo>
                  <a:cubicBezTo>
                    <a:pt x="2122" y="2459"/>
                    <a:pt x="2070" y="2356"/>
                    <a:pt x="2019" y="2253"/>
                  </a:cubicBezTo>
                  <a:lnTo>
                    <a:pt x="1967" y="2201"/>
                  </a:lnTo>
                  <a:cubicBezTo>
                    <a:pt x="1967" y="2201"/>
                    <a:pt x="1915" y="2046"/>
                    <a:pt x="1915" y="1995"/>
                  </a:cubicBezTo>
                  <a:cubicBezTo>
                    <a:pt x="1864" y="1943"/>
                    <a:pt x="1812" y="1788"/>
                    <a:pt x="1761" y="1685"/>
                  </a:cubicBezTo>
                  <a:lnTo>
                    <a:pt x="1709" y="1582"/>
                  </a:lnTo>
                  <a:lnTo>
                    <a:pt x="1658" y="1427"/>
                  </a:lnTo>
                  <a:cubicBezTo>
                    <a:pt x="1503" y="963"/>
                    <a:pt x="1245" y="550"/>
                    <a:pt x="884" y="138"/>
                  </a:cubicBezTo>
                  <a:cubicBezTo>
                    <a:pt x="799" y="41"/>
                    <a:pt x="70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34921e0cf68_0_1201"/>
            <p:cNvSpPr/>
            <p:nvPr/>
          </p:nvSpPr>
          <p:spPr>
            <a:xfrm>
              <a:off x="3780325" y="2182000"/>
              <a:ext cx="36125" cy="35500"/>
            </a:xfrm>
            <a:custGeom>
              <a:rect b="b" l="l" r="r" t="t"/>
              <a:pathLst>
                <a:path extrusionOk="0" h="1420" w="1445">
                  <a:moveTo>
                    <a:pt x="1239" y="1"/>
                  </a:moveTo>
                  <a:cubicBezTo>
                    <a:pt x="1200" y="1"/>
                    <a:pt x="1161" y="14"/>
                    <a:pt x="1135" y="40"/>
                  </a:cubicBezTo>
                  <a:cubicBezTo>
                    <a:pt x="981" y="194"/>
                    <a:pt x="826" y="401"/>
                    <a:pt x="671" y="555"/>
                  </a:cubicBezTo>
                  <a:cubicBezTo>
                    <a:pt x="620" y="555"/>
                    <a:pt x="568" y="607"/>
                    <a:pt x="516" y="607"/>
                  </a:cubicBezTo>
                  <a:cubicBezTo>
                    <a:pt x="465" y="659"/>
                    <a:pt x="362" y="659"/>
                    <a:pt x="258" y="659"/>
                  </a:cubicBezTo>
                  <a:cubicBezTo>
                    <a:pt x="155" y="710"/>
                    <a:pt x="104" y="762"/>
                    <a:pt x="52" y="865"/>
                  </a:cubicBezTo>
                  <a:cubicBezTo>
                    <a:pt x="0" y="968"/>
                    <a:pt x="0" y="1071"/>
                    <a:pt x="52" y="1174"/>
                  </a:cubicBezTo>
                  <a:cubicBezTo>
                    <a:pt x="104" y="1278"/>
                    <a:pt x="155" y="1329"/>
                    <a:pt x="258" y="1381"/>
                  </a:cubicBezTo>
                  <a:cubicBezTo>
                    <a:pt x="310" y="1407"/>
                    <a:pt x="362" y="1420"/>
                    <a:pt x="413" y="1420"/>
                  </a:cubicBezTo>
                  <a:cubicBezTo>
                    <a:pt x="465" y="1420"/>
                    <a:pt x="516" y="1407"/>
                    <a:pt x="568" y="1381"/>
                  </a:cubicBezTo>
                  <a:cubicBezTo>
                    <a:pt x="774" y="1278"/>
                    <a:pt x="981" y="1071"/>
                    <a:pt x="1135" y="865"/>
                  </a:cubicBezTo>
                  <a:cubicBezTo>
                    <a:pt x="1239" y="659"/>
                    <a:pt x="1290" y="452"/>
                    <a:pt x="1393" y="194"/>
                  </a:cubicBezTo>
                  <a:cubicBezTo>
                    <a:pt x="1445" y="143"/>
                    <a:pt x="1445" y="40"/>
                    <a:pt x="1342" y="40"/>
                  </a:cubicBezTo>
                  <a:cubicBezTo>
                    <a:pt x="1316" y="14"/>
                    <a:pt x="127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34921e0cf68_0_1201"/>
            <p:cNvSpPr/>
            <p:nvPr/>
          </p:nvSpPr>
          <p:spPr>
            <a:xfrm>
              <a:off x="3891250" y="2089475"/>
              <a:ext cx="21950" cy="50975"/>
            </a:xfrm>
            <a:custGeom>
              <a:rect b="b" l="l" r="r" t="t"/>
              <a:pathLst>
                <a:path extrusionOk="0" h="2039" w="878">
                  <a:moveTo>
                    <a:pt x="419" y="0"/>
                  </a:moveTo>
                  <a:cubicBezTo>
                    <a:pt x="297" y="0"/>
                    <a:pt x="181" y="78"/>
                    <a:pt x="155" y="233"/>
                  </a:cubicBezTo>
                  <a:cubicBezTo>
                    <a:pt x="155" y="336"/>
                    <a:pt x="155" y="387"/>
                    <a:pt x="155" y="491"/>
                  </a:cubicBezTo>
                  <a:lnTo>
                    <a:pt x="103" y="852"/>
                  </a:lnTo>
                  <a:lnTo>
                    <a:pt x="0" y="1625"/>
                  </a:lnTo>
                  <a:cubicBezTo>
                    <a:pt x="0" y="1729"/>
                    <a:pt x="52" y="1832"/>
                    <a:pt x="155" y="1935"/>
                  </a:cubicBezTo>
                  <a:cubicBezTo>
                    <a:pt x="206" y="1987"/>
                    <a:pt x="310" y="2038"/>
                    <a:pt x="464" y="2038"/>
                  </a:cubicBezTo>
                  <a:cubicBezTo>
                    <a:pt x="568" y="2038"/>
                    <a:pt x="671" y="1987"/>
                    <a:pt x="774" y="1935"/>
                  </a:cubicBezTo>
                  <a:cubicBezTo>
                    <a:pt x="825" y="1832"/>
                    <a:pt x="877" y="1729"/>
                    <a:pt x="877" y="1625"/>
                  </a:cubicBezTo>
                  <a:lnTo>
                    <a:pt x="774" y="852"/>
                  </a:lnTo>
                  <a:lnTo>
                    <a:pt x="722" y="491"/>
                  </a:lnTo>
                  <a:cubicBezTo>
                    <a:pt x="722" y="387"/>
                    <a:pt x="722" y="336"/>
                    <a:pt x="722" y="233"/>
                  </a:cubicBezTo>
                  <a:cubicBezTo>
                    <a:pt x="671" y="7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34921e0cf68_0_1201"/>
            <p:cNvSpPr/>
            <p:nvPr/>
          </p:nvSpPr>
          <p:spPr>
            <a:xfrm>
              <a:off x="4105325" y="2179550"/>
              <a:ext cx="90300" cy="53425"/>
            </a:xfrm>
            <a:custGeom>
              <a:rect b="b" l="l" r="r" t="t"/>
              <a:pathLst>
                <a:path extrusionOk="0" h="2137" w="3612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4921e0cf68_0_1201"/>
            <p:cNvSpPr/>
            <p:nvPr/>
          </p:nvSpPr>
          <p:spPr>
            <a:xfrm>
              <a:off x="4124675" y="2352975"/>
              <a:ext cx="67750" cy="75525"/>
            </a:xfrm>
            <a:custGeom>
              <a:rect b="b" l="l" r="r" t="t"/>
              <a:pathLst>
                <a:path extrusionOk="0" h="3021" w="271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34921e0cf68_0_1201"/>
            <p:cNvSpPr/>
            <p:nvPr/>
          </p:nvSpPr>
          <p:spPr>
            <a:xfrm>
              <a:off x="4158200" y="2042400"/>
              <a:ext cx="33550" cy="43875"/>
            </a:xfrm>
            <a:custGeom>
              <a:rect b="b" l="l" r="r" t="t"/>
              <a:pathLst>
                <a:path extrusionOk="0" h="1755" w="1342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34921e0cf68_0_1201"/>
            <p:cNvSpPr/>
            <p:nvPr/>
          </p:nvSpPr>
          <p:spPr>
            <a:xfrm>
              <a:off x="4198075" y="2284850"/>
              <a:ext cx="73225" cy="31075"/>
            </a:xfrm>
            <a:custGeom>
              <a:rect b="b" l="l" r="r" t="t"/>
              <a:pathLst>
                <a:path extrusionOk="0" h="1243" w="2929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34921e0cf68_0_1201"/>
            <p:cNvSpPr/>
            <p:nvPr/>
          </p:nvSpPr>
          <p:spPr>
            <a:xfrm>
              <a:off x="4248475" y="2140425"/>
              <a:ext cx="65800" cy="23225"/>
            </a:xfrm>
            <a:custGeom>
              <a:rect b="b" l="l" r="r" t="t"/>
              <a:pathLst>
                <a:path extrusionOk="0" h="929" w="2632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34921e0cf68_0_1201"/>
            <p:cNvSpPr/>
            <p:nvPr/>
          </p:nvSpPr>
          <p:spPr>
            <a:xfrm>
              <a:off x="3291525" y="2590525"/>
              <a:ext cx="70975" cy="59350"/>
            </a:xfrm>
            <a:custGeom>
              <a:rect b="b" l="l" r="r" t="t"/>
              <a:pathLst>
                <a:path extrusionOk="0" h="2374" w="2839">
                  <a:moveTo>
                    <a:pt x="2219" y="0"/>
                  </a:moveTo>
                  <a:cubicBezTo>
                    <a:pt x="2116" y="0"/>
                    <a:pt x="2013" y="52"/>
                    <a:pt x="1961" y="155"/>
                  </a:cubicBezTo>
                  <a:lnTo>
                    <a:pt x="1755" y="310"/>
                  </a:lnTo>
                  <a:lnTo>
                    <a:pt x="1394" y="619"/>
                  </a:lnTo>
                  <a:lnTo>
                    <a:pt x="1497" y="516"/>
                  </a:lnTo>
                  <a:lnTo>
                    <a:pt x="1497" y="516"/>
                  </a:lnTo>
                  <a:cubicBezTo>
                    <a:pt x="1445" y="568"/>
                    <a:pt x="1342" y="619"/>
                    <a:pt x="1290" y="671"/>
                  </a:cubicBezTo>
                  <a:lnTo>
                    <a:pt x="1187" y="826"/>
                  </a:lnTo>
                  <a:lnTo>
                    <a:pt x="1032" y="929"/>
                  </a:lnTo>
                  <a:cubicBezTo>
                    <a:pt x="929" y="980"/>
                    <a:pt x="878" y="1032"/>
                    <a:pt x="826" y="1084"/>
                  </a:cubicBezTo>
                  <a:lnTo>
                    <a:pt x="671" y="1135"/>
                  </a:lnTo>
                  <a:lnTo>
                    <a:pt x="620" y="1135"/>
                  </a:lnTo>
                  <a:cubicBezTo>
                    <a:pt x="310" y="1135"/>
                    <a:pt x="1" y="1393"/>
                    <a:pt x="1" y="1754"/>
                  </a:cubicBezTo>
                  <a:cubicBezTo>
                    <a:pt x="1" y="2064"/>
                    <a:pt x="259" y="2373"/>
                    <a:pt x="620" y="2373"/>
                  </a:cubicBezTo>
                  <a:cubicBezTo>
                    <a:pt x="1187" y="2373"/>
                    <a:pt x="1703" y="2115"/>
                    <a:pt x="2064" y="1754"/>
                  </a:cubicBezTo>
                  <a:cubicBezTo>
                    <a:pt x="2271" y="1548"/>
                    <a:pt x="2425" y="1342"/>
                    <a:pt x="2529" y="1084"/>
                  </a:cubicBezTo>
                  <a:lnTo>
                    <a:pt x="2683" y="826"/>
                  </a:lnTo>
                  <a:cubicBezTo>
                    <a:pt x="2735" y="774"/>
                    <a:pt x="2735" y="774"/>
                    <a:pt x="2786" y="723"/>
                  </a:cubicBezTo>
                  <a:cubicBezTo>
                    <a:pt x="2786" y="619"/>
                    <a:pt x="2838" y="516"/>
                    <a:pt x="2838" y="413"/>
                  </a:cubicBezTo>
                  <a:cubicBezTo>
                    <a:pt x="2838" y="155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4921e0cf68_0_1201"/>
            <p:cNvSpPr/>
            <p:nvPr/>
          </p:nvSpPr>
          <p:spPr>
            <a:xfrm>
              <a:off x="3481125" y="2557500"/>
              <a:ext cx="119250" cy="72500"/>
            </a:xfrm>
            <a:custGeom>
              <a:rect b="b" l="l" r="r" t="t"/>
              <a:pathLst>
                <a:path extrusionOk="0" h="2900" w="477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34921e0cf68_0_1201"/>
            <p:cNvSpPr/>
            <p:nvPr/>
          </p:nvSpPr>
          <p:spPr>
            <a:xfrm>
              <a:off x="5469825" y="3249750"/>
              <a:ext cx="93700" cy="79800"/>
            </a:xfrm>
            <a:custGeom>
              <a:rect b="b" l="l" r="r" t="t"/>
              <a:pathLst>
                <a:path extrusionOk="0" h="3192" w="3748">
                  <a:moveTo>
                    <a:pt x="3187" y="0"/>
                  </a:moveTo>
                  <a:cubicBezTo>
                    <a:pt x="3046" y="0"/>
                    <a:pt x="2908" y="74"/>
                    <a:pt x="2838" y="251"/>
                  </a:cubicBezTo>
                  <a:cubicBezTo>
                    <a:pt x="2838" y="251"/>
                    <a:pt x="2772" y="317"/>
                    <a:pt x="2798" y="317"/>
                  </a:cubicBezTo>
                  <a:cubicBezTo>
                    <a:pt x="2805" y="317"/>
                    <a:pt x="2817" y="313"/>
                    <a:pt x="2838" y="302"/>
                  </a:cubicBezTo>
                  <a:lnTo>
                    <a:pt x="2838" y="302"/>
                  </a:lnTo>
                  <a:lnTo>
                    <a:pt x="2786" y="354"/>
                  </a:lnTo>
                  <a:lnTo>
                    <a:pt x="2683" y="405"/>
                  </a:lnTo>
                  <a:lnTo>
                    <a:pt x="2528" y="457"/>
                  </a:lnTo>
                  <a:lnTo>
                    <a:pt x="2425" y="509"/>
                  </a:lnTo>
                  <a:cubicBezTo>
                    <a:pt x="2116" y="612"/>
                    <a:pt x="1858" y="767"/>
                    <a:pt x="1600" y="973"/>
                  </a:cubicBezTo>
                  <a:cubicBezTo>
                    <a:pt x="1084" y="1386"/>
                    <a:pt x="620" y="1901"/>
                    <a:pt x="207" y="2366"/>
                  </a:cubicBezTo>
                  <a:cubicBezTo>
                    <a:pt x="0" y="2572"/>
                    <a:pt x="0" y="2830"/>
                    <a:pt x="207" y="3036"/>
                  </a:cubicBezTo>
                  <a:cubicBezTo>
                    <a:pt x="284" y="3140"/>
                    <a:pt x="400" y="3191"/>
                    <a:pt x="516" y="3191"/>
                  </a:cubicBezTo>
                  <a:cubicBezTo>
                    <a:pt x="632" y="3191"/>
                    <a:pt x="748" y="3140"/>
                    <a:pt x="826" y="3036"/>
                  </a:cubicBezTo>
                  <a:cubicBezTo>
                    <a:pt x="1084" y="2778"/>
                    <a:pt x="1290" y="2521"/>
                    <a:pt x="1548" y="2314"/>
                  </a:cubicBezTo>
                  <a:cubicBezTo>
                    <a:pt x="1651" y="2159"/>
                    <a:pt x="1806" y="2056"/>
                    <a:pt x="1909" y="1953"/>
                  </a:cubicBezTo>
                  <a:lnTo>
                    <a:pt x="2064" y="1798"/>
                  </a:lnTo>
                  <a:cubicBezTo>
                    <a:pt x="2116" y="1773"/>
                    <a:pt x="2116" y="1773"/>
                    <a:pt x="2109" y="1773"/>
                  </a:cubicBezTo>
                  <a:cubicBezTo>
                    <a:pt x="2103" y="1773"/>
                    <a:pt x="2090" y="1773"/>
                    <a:pt x="2116" y="1747"/>
                  </a:cubicBezTo>
                  <a:lnTo>
                    <a:pt x="2219" y="1695"/>
                  </a:lnTo>
                  <a:cubicBezTo>
                    <a:pt x="2322" y="1644"/>
                    <a:pt x="2373" y="1592"/>
                    <a:pt x="2425" y="1540"/>
                  </a:cubicBezTo>
                  <a:lnTo>
                    <a:pt x="2528" y="1540"/>
                  </a:lnTo>
                  <a:cubicBezTo>
                    <a:pt x="2631" y="1540"/>
                    <a:pt x="2735" y="1437"/>
                    <a:pt x="2889" y="1386"/>
                  </a:cubicBezTo>
                  <a:cubicBezTo>
                    <a:pt x="3044" y="1334"/>
                    <a:pt x="3199" y="1231"/>
                    <a:pt x="3302" y="1128"/>
                  </a:cubicBezTo>
                  <a:cubicBezTo>
                    <a:pt x="3457" y="973"/>
                    <a:pt x="3560" y="767"/>
                    <a:pt x="3612" y="612"/>
                  </a:cubicBezTo>
                  <a:cubicBezTo>
                    <a:pt x="3747" y="273"/>
                    <a:pt x="3459" y="0"/>
                    <a:pt x="3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34921e0cf68_0_1201"/>
            <p:cNvSpPr/>
            <p:nvPr/>
          </p:nvSpPr>
          <p:spPr>
            <a:xfrm>
              <a:off x="5224775" y="2484775"/>
              <a:ext cx="73550" cy="69625"/>
            </a:xfrm>
            <a:custGeom>
              <a:rect b="b" l="l" r="r" t="t"/>
              <a:pathLst>
                <a:path extrusionOk="0" h="2785" w="2942">
                  <a:moveTo>
                    <a:pt x="2425" y="0"/>
                  </a:moveTo>
                  <a:cubicBezTo>
                    <a:pt x="2219" y="0"/>
                    <a:pt x="2013" y="103"/>
                    <a:pt x="1961" y="310"/>
                  </a:cubicBezTo>
                  <a:cubicBezTo>
                    <a:pt x="1961" y="361"/>
                    <a:pt x="1961" y="413"/>
                    <a:pt x="1910" y="464"/>
                  </a:cubicBezTo>
                  <a:lnTo>
                    <a:pt x="1910" y="516"/>
                  </a:lnTo>
                  <a:cubicBezTo>
                    <a:pt x="1872" y="554"/>
                    <a:pt x="1862" y="619"/>
                    <a:pt x="1839" y="692"/>
                  </a:cubicBezTo>
                  <a:lnTo>
                    <a:pt x="1839" y="692"/>
                  </a:lnTo>
                  <a:cubicBezTo>
                    <a:pt x="1793" y="747"/>
                    <a:pt x="1748" y="832"/>
                    <a:pt x="1703" y="877"/>
                  </a:cubicBezTo>
                  <a:cubicBezTo>
                    <a:pt x="1652" y="980"/>
                    <a:pt x="1548" y="1032"/>
                    <a:pt x="1445" y="1135"/>
                  </a:cubicBezTo>
                  <a:cubicBezTo>
                    <a:pt x="1084" y="1341"/>
                    <a:pt x="723" y="1599"/>
                    <a:pt x="362" y="1754"/>
                  </a:cubicBezTo>
                  <a:cubicBezTo>
                    <a:pt x="104" y="1909"/>
                    <a:pt x="1" y="2270"/>
                    <a:pt x="156" y="2528"/>
                  </a:cubicBezTo>
                  <a:cubicBezTo>
                    <a:pt x="261" y="2704"/>
                    <a:pt x="439" y="2784"/>
                    <a:pt x="640" y="2784"/>
                  </a:cubicBezTo>
                  <a:cubicBezTo>
                    <a:pt x="733" y="2784"/>
                    <a:pt x="831" y="2767"/>
                    <a:pt x="929" y="2734"/>
                  </a:cubicBezTo>
                  <a:cubicBezTo>
                    <a:pt x="1239" y="2528"/>
                    <a:pt x="1548" y="2373"/>
                    <a:pt x="1858" y="2218"/>
                  </a:cubicBezTo>
                  <a:cubicBezTo>
                    <a:pt x="2271" y="1960"/>
                    <a:pt x="2580" y="1651"/>
                    <a:pt x="2787" y="1290"/>
                  </a:cubicBezTo>
                  <a:cubicBezTo>
                    <a:pt x="2890" y="1083"/>
                    <a:pt x="2941" y="929"/>
                    <a:pt x="2941" y="774"/>
                  </a:cubicBezTo>
                  <a:cubicBezTo>
                    <a:pt x="2941" y="619"/>
                    <a:pt x="2890" y="464"/>
                    <a:pt x="2890" y="310"/>
                  </a:cubicBezTo>
                  <a:cubicBezTo>
                    <a:pt x="2787" y="103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4921e0cf68_0_1201"/>
            <p:cNvSpPr/>
            <p:nvPr/>
          </p:nvSpPr>
          <p:spPr>
            <a:xfrm>
              <a:off x="4558800" y="2262800"/>
              <a:ext cx="88225" cy="29950"/>
            </a:xfrm>
            <a:custGeom>
              <a:rect b="b" l="l" r="r" t="t"/>
              <a:pathLst>
                <a:path extrusionOk="0" h="1198" w="3529">
                  <a:moveTo>
                    <a:pt x="801" y="1"/>
                  </a:moveTo>
                  <a:cubicBezTo>
                    <a:pt x="1" y="1"/>
                    <a:pt x="1" y="1198"/>
                    <a:pt x="801" y="1198"/>
                  </a:cubicBezTo>
                  <a:cubicBezTo>
                    <a:pt x="832" y="1198"/>
                    <a:pt x="864" y="1196"/>
                    <a:pt x="897" y="1193"/>
                  </a:cubicBezTo>
                  <a:cubicBezTo>
                    <a:pt x="1310" y="1193"/>
                    <a:pt x="1723" y="1193"/>
                    <a:pt x="2136" y="1141"/>
                  </a:cubicBezTo>
                  <a:lnTo>
                    <a:pt x="3219" y="935"/>
                  </a:lnTo>
                  <a:cubicBezTo>
                    <a:pt x="3528" y="831"/>
                    <a:pt x="3528" y="367"/>
                    <a:pt x="3219" y="264"/>
                  </a:cubicBezTo>
                  <a:lnTo>
                    <a:pt x="2136" y="58"/>
                  </a:lnTo>
                  <a:cubicBezTo>
                    <a:pt x="1723" y="6"/>
                    <a:pt x="1310" y="6"/>
                    <a:pt x="897" y="6"/>
                  </a:cubicBezTo>
                  <a:cubicBezTo>
                    <a:pt x="864" y="2"/>
                    <a:pt x="832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34921e0cf68_0_1201"/>
            <p:cNvSpPr/>
            <p:nvPr/>
          </p:nvSpPr>
          <p:spPr>
            <a:xfrm>
              <a:off x="2720200" y="2375925"/>
              <a:ext cx="58050" cy="48775"/>
            </a:xfrm>
            <a:custGeom>
              <a:rect b="b" l="l" r="r" t="t"/>
              <a:pathLst>
                <a:path extrusionOk="0" h="1951" w="2322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34921e0cf68_0_1201"/>
            <p:cNvSpPr/>
            <p:nvPr/>
          </p:nvSpPr>
          <p:spPr>
            <a:xfrm>
              <a:off x="2776950" y="2110375"/>
              <a:ext cx="79975" cy="76450"/>
            </a:xfrm>
            <a:custGeom>
              <a:rect b="b" l="l" r="r" t="t"/>
              <a:pathLst>
                <a:path extrusionOk="0" h="3058" w="3199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34921e0cf68_0_1201"/>
            <p:cNvSpPr/>
            <p:nvPr/>
          </p:nvSpPr>
          <p:spPr>
            <a:xfrm>
              <a:off x="2836275" y="2118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34921e0cf68_0_1201"/>
            <p:cNvSpPr/>
            <p:nvPr/>
          </p:nvSpPr>
          <p:spPr>
            <a:xfrm>
              <a:off x="3056325" y="2265000"/>
              <a:ext cx="106250" cy="65025"/>
            </a:xfrm>
            <a:custGeom>
              <a:rect b="b" l="l" r="r" t="t"/>
              <a:pathLst>
                <a:path extrusionOk="0" h="2601" w="425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34921e0cf68_0_1201"/>
            <p:cNvSpPr/>
            <p:nvPr/>
          </p:nvSpPr>
          <p:spPr>
            <a:xfrm>
              <a:off x="3219300" y="3289525"/>
              <a:ext cx="38725" cy="26800"/>
            </a:xfrm>
            <a:custGeom>
              <a:rect b="b" l="l" r="r" t="t"/>
              <a:pathLst>
                <a:path extrusionOk="0" h="1072" w="1549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34921e0cf68_0_1201"/>
            <p:cNvSpPr/>
            <p:nvPr/>
          </p:nvSpPr>
          <p:spPr>
            <a:xfrm>
              <a:off x="3575275" y="2903075"/>
              <a:ext cx="99325" cy="44775"/>
            </a:xfrm>
            <a:custGeom>
              <a:rect b="b" l="l" r="r" t="t"/>
              <a:pathLst>
                <a:path extrusionOk="0" h="1791" w="3973">
                  <a:moveTo>
                    <a:pt x="861" y="0"/>
                  </a:moveTo>
                  <a:cubicBezTo>
                    <a:pt x="712" y="0"/>
                    <a:pt x="562" y="13"/>
                    <a:pt x="413" y="34"/>
                  </a:cubicBezTo>
                  <a:cubicBezTo>
                    <a:pt x="155" y="86"/>
                    <a:pt x="0" y="395"/>
                    <a:pt x="52" y="653"/>
                  </a:cubicBezTo>
                  <a:cubicBezTo>
                    <a:pt x="138" y="868"/>
                    <a:pt x="331" y="976"/>
                    <a:pt x="542" y="976"/>
                  </a:cubicBezTo>
                  <a:cubicBezTo>
                    <a:pt x="585" y="976"/>
                    <a:pt x="628" y="971"/>
                    <a:pt x="671" y="963"/>
                  </a:cubicBezTo>
                  <a:lnTo>
                    <a:pt x="980" y="963"/>
                  </a:lnTo>
                  <a:cubicBezTo>
                    <a:pt x="1135" y="963"/>
                    <a:pt x="1238" y="1066"/>
                    <a:pt x="1341" y="1066"/>
                  </a:cubicBezTo>
                  <a:cubicBezTo>
                    <a:pt x="1316" y="1066"/>
                    <a:pt x="1354" y="1079"/>
                    <a:pt x="1380" y="1085"/>
                  </a:cubicBezTo>
                  <a:lnTo>
                    <a:pt x="1380" y="1085"/>
                  </a:lnTo>
                  <a:lnTo>
                    <a:pt x="1341" y="1066"/>
                  </a:lnTo>
                  <a:lnTo>
                    <a:pt x="1341" y="1066"/>
                  </a:lnTo>
                  <a:cubicBezTo>
                    <a:pt x="1393" y="1083"/>
                    <a:pt x="1404" y="1089"/>
                    <a:pt x="1399" y="1089"/>
                  </a:cubicBezTo>
                  <a:cubicBezTo>
                    <a:pt x="1396" y="1089"/>
                    <a:pt x="1389" y="1087"/>
                    <a:pt x="1380" y="1085"/>
                  </a:cubicBezTo>
                  <a:lnTo>
                    <a:pt x="1380" y="1085"/>
                  </a:lnTo>
                  <a:lnTo>
                    <a:pt x="1444" y="1118"/>
                  </a:lnTo>
                  <a:lnTo>
                    <a:pt x="1651" y="1221"/>
                  </a:lnTo>
                  <a:lnTo>
                    <a:pt x="2012" y="1427"/>
                  </a:lnTo>
                  <a:cubicBezTo>
                    <a:pt x="2351" y="1664"/>
                    <a:pt x="2734" y="1790"/>
                    <a:pt x="3133" y="1790"/>
                  </a:cubicBezTo>
                  <a:cubicBezTo>
                    <a:pt x="3341" y="1790"/>
                    <a:pt x="3554" y="1756"/>
                    <a:pt x="3766" y="1685"/>
                  </a:cubicBezTo>
                  <a:cubicBezTo>
                    <a:pt x="3869" y="1633"/>
                    <a:pt x="3972" y="1530"/>
                    <a:pt x="3972" y="1375"/>
                  </a:cubicBezTo>
                  <a:cubicBezTo>
                    <a:pt x="3972" y="1241"/>
                    <a:pt x="3856" y="1107"/>
                    <a:pt x="3691" y="1107"/>
                  </a:cubicBezTo>
                  <a:cubicBezTo>
                    <a:pt x="3666" y="1107"/>
                    <a:pt x="3639" y="1111"/>
                    <a:pt x="3611" y="1118"/>
                  </a:cubicBezTo>
                  <a:cubicBezTo>
                    <a:pt x="3508" y="1118"/>
                    <a:pt x="3405" y="1066"/>
                    <a:pt x="3250" y="1066"/>
                  </a:cubicBezTo>
                  <a:lnTo>
                    <a:pt x="3198" y="1014"/>
                  </a:lnTo>
                  <a:lnTo>
                    <a:pt x="2992" y="911"/>
                  </a:lnTo>
                  <a:lnTo>
                    <a:pt x="2837" y="808"/>
                  </a:lnTo>
                  <a:lnTo>
                    <a:pt x="2734" y="756"/>
                  </a:lnTo>
                  <a:cubicBezTo>
                    <a:pt x="2631" y="653"/>
                    <a:pt x="2476" y="602"/>
                    <a:pt x="2321" y="498"/>
                  </a:cubicBezTo>
                  <a:cubicBezTo>
                    <a:pt x="2064" y="344"/>
                    <a:pt x="1806" y="189"/>
                    <a:pt x="1496" y="86"/>
                  </a:cubicBezTo>
                  <a:cubicBezTo>
                    <a:pt x="1285" y="25"/>
                    <a:pt x="107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34921e0cf68_0_1201"/>
            <p:cNvSpPr/>
            <p:nvPr/>
          </p:nvSpPr>
          <p:spPr>
            <a:xfrm>
              <a:off x="3835775" y="2776225"/>
              <a:ext cx="87725" cy="36150"/>
            </a:xfrm>
            <a:custGeom>
              <a:rect b="b" l="l" r="r" t="t"/>
              <a:pathLst>
                <a:path extrusionOk="0" h="1446" w="3509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34921e0cf68_0_1201"/>
            <p:cNvSpPr/>
            <p:nvPr/>
          </p:nvSpPr>
          <p:spPr>
            <a:xfrm>
              <a:off x="4025375" y="2669525"/>
              <a:ext cx="42575" cy="21625"/>
            </a:xfrm>
            <a:custGeom>
              <a:rect b="b" l="l" r="r" t="t"/>
              <a:pathLst>
                <a:path extrusionOk="0" h="865" w="1703">
                  <a:moveTo>
                    <a:pt x="1219" y="0"/>
                  </a:moveTo>
                  <a:cubicBezTo>
                    <a:pt x="1187" y="0"/>
                    <a:pt x="1161" y="13"/>
                    <a:pt x="1135" y="39"/>
                  </a:cubicBezTo>
                  <a:lnTo>
                    <a:pt x="413" y="39"/>
                  </a:lnTo>
                  <a:cubicBezTo>
                    <a:pt x="310" y="39"/>
                    <a:pt x="207" y="90"/>
                    <a:pt x="155" y="142"/>
                  </a:cubicBezTo>
                  <a:cubicBezTo>
                    <a:pt x="52" y="245"/>
                    <a:pt x="0" y="348"/>
                    <a:pt x="0" y="451"/>
                  </a:cubicBezTo>
                  <a:cubicBezTo>
                    <a:pt x="0" y="555"/>
                    <a:pt x="52" y="658"/>
                    <a:pt x="155" y="709"/>
                  </a:cubicBezTo>
                  <a:cubicBezTo>
                    <a:pt x="207" y="813"/>
                    <a:pt x="310" y="864"/>
                    <a:pt x="413" y="864"/>
                  </a:cubicBezTo>
                  <a:lnTo>
                    <a:pt x="1290" y="864"/>
                  </a:lnTo>
                  <a:lnTo>
                    <a:pt x="1445" y="813"/>
                  </a:lnTo>
                  <a:cubicBezTo>
                    <a:pt x="1496" y="761"/>
                    <a:pt x="1548" y="761"/>
                    <a:pt x="1599" y="709"/>
                  </a:cubicBezTo>
                  <a:cubicBezTo>
                    <a:pt x="1651" y="606"/>
                    <a:pt x="1703" y="555"/>
                    <a:pt x="1703" y="503"/>
                  </a:cubicBezTo>
                  <a:cubicBezTo>
                    <a:pt x="1703" y="400"/>
                    <a:pt x="1703" y="297"/>
                    <a:pt x="1651" y="245"/>
                  </a:cubicBezTo>
                  <a:cubicBezTo>
                    <a:pt x="1599" y="142"/>
                    <a:pt x="1496" y="90"/>
                    <a:pt x="1445" y="39"/>
                  </a:cubicBezTo>
                  <a:lnTo>
                    <a:pt x="1341" y="39"/>
                  </a:lnTo>
                  <a:cubicBezTo>
                    <a:pt x="1290" y="13"/>
                    <a:pt x="1251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34921e0cf68_0_1201"/>
            <p:cNvSpPr/>
            <p:nvPr/>
          </p:nvSpPr>
          <p:spPr>
            <a:xfrm>
              <a:off x="4171100" y="2972275"/>
              <a:ext cx="2600" cy="1300"/>
            </a:xfrm>
            <a:custGeom>
              <a:rect b="b" l="l" r="r" t="t"/>
              <a:pathLst>
                <a:path extrusionOk="0" h="52" w="104">
                  <a:moveTo>
                    <a:pt x="104" y="52"/>
                  </a:moveTo>
                  <a:cubicBezTo>
                    <a:pt x="104" y="52"/>
                    <a:pt x="1" y="0"/>
                    <a:pt x="104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34921e0cf68_0_1201"/>
            <p:cNvSpPr/>
            <p:nvPr/>
          </p:nvSpPr>
          <p:spPr>
            <a:xfrm>
              <a:off x="4119575" y="2913075"/>
              <a:ext cx="87675" cy="70025"/>
            </a:xfrm>
            <a:custGeom>
              <a:rect b="b" l="l" r="r" t="t"/>
              <a:pathLst>
                <a:path extrusionOk="0" h="2801" w="3507">
                  <a:moveTo>
                    <a:pt x="742" y="0"/>
                  </a:moveTo>
                  <a:cubicBezTo>
                    <a:pt x="350" y="0"/>
                    <a:pt x="0" y="513"/>
                    <a:pt x="359" y="872"/>
                  </a:cubicBezTo>
                  <a:cubicBezTo>
                    <a:pt x="669" y="1233"/>
                    <a:pt x="1030" y="1595"/>
                    <a:pt x="1443" y="1904"/>
                  </a:cubicBezTo>
                  <a:lnTo>
                    <a:pt x="2062" y="2420"/>
                  </a:lnTo>
                  <a:lnTo>
                    <a:pt x="2113" y="2420"/>
                  </a:lnTo>
                  <a:lnTo>
                    <a:pt x="2268" y="2523"/>
                  </a:lnTo>
                  <a:cubicBezTo>
                    <a:pt x="2371" y="2626"/>
                    <a:pt x="2474" y="2678"/>
                    <a:pt x="2629" y="2729"/>
                  </a:cubicBezTo>
                  <a:lnTo>
                    <a:pt x="2784" y="2781"/>
                  </a:lnTo>
                  <a:cubicBezTo>
                    <a:pt x="2835" y="2794"/>
                    <a:pt x="2884" y="2800"/>
                    <a:pt x="2930" y="2800"/>
                  </a:cubicBezTo>
                  <a:cubicBezTo>
                    <a:pt x="3068" y="2800"/>
                    <a:pt x="3184" y="2742"/>
                    <a:pt x="3300" y="2626"/>
                  </a:cubicBezTo>
                  <a:cubicBezTo>
                    <a:pt x="3454" y="2523"/>
                    <a:pt x="3506" y="2368"/>
                    <a:pt x="3454" y="2162"/>
                  </a:cubicBezTo>
                  <a:cubicBezTo>
                    <a:pt x="3403" y="2007"/>
                    <a:pt x="3300" y="1801"/>
                    <a:pt x="3145" y="1698"/>
                  </a:cubicBezTo>
                  <a:lnTo>
                    <a:pt x="2784" y="1388"/>
                  </a:lnTo>
                  <a:cubicBezTo>
                    <a:pt x="2577" y="1233"/>
                    <a:pt x="2423" y="1130"/>
                    <a:pt x="2216" y="975"/>
                  </a:cubicBezTo>
                  <a:lnTo>
                    <a:pt x="1597" y="563"/>
                  </a:lnTo>
                  <a:lnTo>
                    <a:pt x="1443" y="460"/>
                  </a:lnTo>
                  <a:lnTo>
                    <a:pt x="1391" y="408"/>
                  </a:lnTo>
                  <a:cubicBezTo>
                    <a:pt x="1288" y="356"/>
                    <a:pt x="1185" y="253"/>
                    <a:pt x="1081" y="150"/>
                  </a:cubicBezTo>
                  <a:cubicBezTo>
                    <a:pt x="976" y="45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34921e0cf68_0_1201"/>
            <p:cNvSpPr/>
            <p:nvPr/>
          </p:nvSpPr>
          <p:spPr>
            <a:xfrm>
              <a:off x="4198175" y="2830725"/>
              <a:ext cx="46475" cy="23775"/>
            </a:xfrm>
            <a:custGeom>
              <a:rect b="b" l="l" r="r" t="t"/>
              <a:pathLst>
                <a:path extrusionOk="0" h="951" w="1859">
                  <a:moveTo>
                    <a:pt x="1600" y="1"/>
                  </a:moveTo>
                  <a:cubicBezTo>
                    <a:pt x="1549" y="1"/>
                    <a:pt x="1497" y="13"/>
                    <a:pt x="1445" y="39"/>
                  </a:cubicBezTo>
                  <a:lnTo>
                    <a:pt x="1394" y="91"/>
                  </a:lnTo>
                  <a:lnTo>
                    <a:pt x="1239" y="194"/>
                  </a:lnTo>
                  <a:lnTo>
                    <a:pt x="1084" y="297"/>
                  </a:lnTo>
                  <a:lnTo>
                    <a:pt x="414" y="297"/>
                  </a:lnTo>
                  <a:cubicBezTo>
                    <a:pt x="387" y="288"/>
                    <a:pt x="359" y="284"/>
                    <a:pt x="330" y="284"/>
                  </a:cubicBezTo>
                  <a:cubicBezTo>
                    <a:pt x="193" y="284"/>
                    <a:pt x="44" y="384"/>
                    <a:pt x="1" y="555"/>
                  </a:cubicBezTo>
                  <a:cubicBezTo>
                    <a:pt x="1" y="710"/>
                    <a:pt x="104" y="865"/>
                    <a:pt x="259" y="916"/>
                  </a:cubicBezTo>
                  <a:cubicBezTo>
                    <a:pt x="366" y="938"/>
                    <a:pt x="490" y="950"/>
                    <a:pt x="618" y="950"/>
                  </a:cubicBezTo>
                  <a:cubicBezTo>
                    <a:pt x="798" y="950"/>
                    <a:pt x="985" y="925"/>
                    <a:pt x="1136" y="865"/>
                  </a:cubicBezTo>
                  <a:cubicBezTo>
                    <a:pt x="1291" y="813"/>
                    <a:pt x="1394" y="761"/>
                    <a:pt x="1549" y="658"/>
                  </a:cubicBezTo>
                  <a:cubicBezTo>
                    <a:pt x="1600" y="607"/>
                    <a:pt x="1652" y="555"/>
                    <a:pt x="1703" y="452"/>
                  </a:cubicBezTo>
                  <a:cubicBezTo>
                    <a:pt x="1755" y="400"/>
                    <a:pt x="1806" y="349"/>
                    <a:pt x="1858" y="297"/>
                  </a:cubicBezTo>
                  <a:cubicBezTo>
                    <a:pt x="1858" y="194"/>
                    <a:pt x="1806" y="91"/>
                    <a:pt x="1755" y="39"/>
                  </a:cubicBezTo>
                  <a:cubicBezTo>
                    <a:pt x="1703" y="13"/>
                    <a:pt x="1652" y="1"/>
                    <a:pt x="1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34921e0cf68_0_1201"/>
            <p:cNvSpPr/>
            <p:nvPr/>
          </p:nvSpPr>
          <p:spPr>
            <a:xfrm>
              <a:off x="4262675" y="2694675"/>
              <a:ext cx="67950" cy="51600"/>
            </a:xfrm>
            <a:custGeom>
              <a:rect b="b" l="l" r="r" t="t"/>
              <a:pathLst>
                <a:path extrusionOk="0" h="2064" w="2718">
                  <a:moveTo>
                    <a:pt x="419" y="0"/>
                  </a:moveTo>
                  <a:cubicBezTo>
                    <a:pt x="323" y="0"/>
                    <a:pt x="232" y="39"/>
                    <a:pt x="155" y="116"/>
                  </a:cubicBezTo>
                  <a:cubicBezTo>
                    <a:pt x="0" y="271"/>
                    <a:pt x="0" y="529"/>
                    <a:pt x="155" y="684"/>
                  </a:cubicBezTo>
                  <a:cubicBezTo>
                    <a:pt x="413" y="942"/>
                    <a:pt x="671" y="1251"/>
                    <a:pt x="980" y="1561"/>
                  </a:cubicBezTo>
                  <a:cubicBezTo>
                    <a:pt x="1135" y="1715"/>
                    <a:pt x="1342" y="1819"/>
                    <a:pt x="1548" y="1922"/>
                  </a:cubicBezTo>
                  <a:cubicBezTo>
                    <a:pt x="1651" y="1973"/>
                    <a:pt x="1754" y="2025"/>
                    <a:pt x="1857" y="2025"/>
                  </a:cubicBezTo>
                  <a:cubicBezTo>
                    <a:pt x="1909" y="2051"/>
                    <a:pt x="1961" y="2064"/>
                    <a:pt x="2012" y="2064"/>
                  </a:cubicBezTo>
                  <a:cubicBezTo>
                    <a:pt x="2064" y="2064"/>
                    <a:pt x="2115" y="2051"/>
                    <a:pt x="2167" y="2025"/>
                  </a:cubicBezTo>
                  <a:lnTo>
                    <a:pt x="2270" y="1973"/>
                  </a:lnTo>
                  <a:cubicBezTo>
                    <a:pt x="2717" y="1973"/>
                    <a:pt x="2686" y="1351"/>
                    <a:pt x="2315" y="1351"/>
                  </a:cubicBezTo>
                  <a:cubicBezTo>
                    <a:pt x="2300" y="1351"/>
                    <a:pt x="2285" y="1352"/>
                    <a:pt x="2270" y="1354"/>
                  </a:cubicBezTo>
                  <a:lnTo>
                    <a:pt x="2167" y="1354"/>
                  </a:lnTo>
                  <a:cubicBezTo>
                    <a:pt x="2115" y="1303"/>
                    <a:pt x="2064" y="1303"/>
                    <a:pt x="2012" y="1303"/>
                  </a:cubicBezTo>
                  <a:lnTo>
                    <a:pt x="1909" y="1303"/>
                  </a:lnTo>
                  <a:lnTo>
                    <a:pt x="1857" y="1251"/>
                  </a:lnTo>
                  <a:lnTo>
                    <a:pt x="1703" y="1148"/>
                  </a:lnTo>
                  <a:lnTo>
                    <a:pt x="1651" y="1148"/>
                  </a:lnTo>
                  <a:cubicBezTo>
                    <a:pt x="1600" y="1096"/>
                    <a:pt x="1496" y="1045"/>
                    <a:pt x="1445" y="993"/>
                  </a:cubicBezTo>
                  <a:cubicBezTo>
                    <a:pt x="1187" y="684"/>
                    <a:pt x="980" y="374"/>
                    <a:pt x="723" y="116"/>
                  </a:cubicBezTo>
                  <a:cubicBezTo>
                    <a:pt x="619" y="39"/>
                    <a:pt x="516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34921e0cf68_0_1201"/>
            <p:cNvSpPr/>
            <p:nvPr/>
          </p:nvSpPr>
          <p:spPr>
            <a:xfrm>
              <a:off x="4374875" y="3252125"/>
              <a:ext cx="86425" cy="19375"/>
            </a:xfrm>
            <a:custGeom>
              <a:rect b="b" l="l" r="r" t="t"/>
              <a:pathLst>
                <a:path extrusionOk="0" h="775" w="3457">
                  <a:moveTo>
                    <a:pt x="362" y="1"/>
                  </a:moveTo>
                  <a:cubicBezTo>
                    <a:pt x="155" y="1"/>
                    <a:pt x="0" y="156"/>
                    <a:pt x="0" y="414"/>
                  </a:cubicBezTo>
                  <a:cubicBezTo>
                    <a:pt x="0" y="620"/>
                    <a:pt x="155" y="775"/>
                    <a:pt x="362" y="775"/>
                  </a:cubicBezTo>
                  <a:lnTo>
                    <a:pt x="3044" y="775"/>
                  </a:lnTo>
                  <a:cubicBezTo>
                    <a:pt x="3096" y="775"/>
                    <a:pt x="3199" y="723"/>
                    <a:pt x="3250" y="672"/>
                  </a:cubicBezTo>
                  <a:cubicBezTo>
                    <a:pt x="3457" y="517"/>
                    <a:pt x="3457" y="259"/>
                    <a:pt x="3250" y="104"/>
                  </a:cubicBezTo>
                  <a:lnTo>
                    <a:pt x="3096" y="52"/>
                  </a:lnTo>
                  <a:cubicBezTo>
                    <a:pt x="2993" y="1"/>
                    <a:pt x="2889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34921e0cf68_0_1201"/>
            <p:cNvSpPr/>
            <p:nvPr/>
          </p:nvSpPr>
          <p:spPr>
            <a:xfrm>
              <a:off x="4485775" y="3087550"/>
              <a:ext cx="62875" cy="26600"/>
            </a:xfrm>
            <a:custGeom>
              <a:rect b="b" l="l" r="r" t="t"/>
              <a:pathLst>
                <a:path extrusionOk="0" h="1064" w="2515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34921e0cf68_0_1201"/>
            <p:cNvSpPr/>
            <p:nvPr/>
          </p:nvSpPr>
          <p:spPr>
            <a:xfrm>
              <a:off x="4552850" y="3221175"/>
              <a:ext cx="107750" cy="57375"/>
            </a:xfrm>
            <a:custGeom>
              <a:rect b="b" l="l" r="r" t="t"/>
              <a:pathLst>
                <a:path extrusionOk="0" h="2295" w="4310">
                  <a:moveTo>
                    <a:pt x="413" y="1"/>
                  </a:moveTo>
                  <a:cubicBezTo>
                    <a:pt x="104" y="1"/>
                    <a:pt x="1" y="517"/>
                    <a:pt x="362" y="568"/>
                  </a:cubicBezTo>
                  <a:cubicBezTo>
                    <a:pt x="981" y="723"/>
                    <a:pt x="1600" y="981"/>
                    <a:pt x="2167" y="1342"/>
                  </a:cubicBezTo>
                  <a:lnTo>
                    <a:pt x="2580" y="1600"/>
                  </a:lnTo>
                  <a:cubicBezTo>
                    <a:pt x="2735" y="1703"/>
                    <a:pt x="2889" y="1755"/>
                    <a:pt x="3044" y="1858"/>
                  </a:cubicBezTo>
                  <a:cubicBezTo>
                    <a:pt x="3354" y="1961"/>
                    <a:pt x="3612" y="2116"/>
                    <a:pt x="3921" y="2271"/>
                  </a:cubicBezTo>
                  <a:cubicBezTo>
                    <a:pt x="3954" y="2287"/>
                    <a:pt x="3987" y="2294"/>
                    <a:pt x="4018" y="2294"/>
                  </a:cubicBezTo>
                  <a:cubicBezTo>
                    <a:pt x="4184" y="2294"/>
                    <a:pt x="4309" y="2091"/>
                    <a:pt x="4179" y="1961"/>
                  </a:cubicBezTo>
                  <a:cubicBezTo>
                    <a:pt x="3973" y="1703"/>
                    <a:pt x="3715" y="1497"/>
                    <a:pt x="3509" y="1290"/>
                  </a:cubicBezTo>
                  <a:cubicBezTo>
                    <a:pt x="3354" y="1136"/>
                    <a:pt x="3199" y="981"/>
                    <a:pt x="2993" y="878"/>
                  </a:cubicBezTo>
                  <a:cubicBezTo>
                    <a:pt x="2838" y="775"/>
                    <a:pt x="2683" y="723"/>
                    <a:pt x="2528" y="620"/>
                  </a:cubicBezTo>
                  <a:cubicBezTo>
                    <a:pt x="1858" y="259"/>
                    <a:pt x="1135" y="52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34921e0cf68_0_1201"/>
            <p:cNvSpPr/>
            <p:nvPr/>
          </p:nvSpPr>
          <p:spPr>
            <a:xfrm>
              <a:off x="3800950" y="1927625"/>
              <a:ext cx="54200" cy="33400"/>
            </a:xfrm>
            <a:custGeom>
              <a:rect b="b" l="l" r="r" t="t"/>
              <a:pathLst>
                <a:path extrusionOk="0" h="1336" w="2168">
                  <a:moveTo>
                    <a:pt x="1445" y="0"/>
                  </a:moveTo>
                  <a:cubicBezTo>
                    <a:pt x="1239" y="0"/>
                    <a:pt x="1084" y="0"/>
                    <a:pt x="929" y="52"/>
                  </a:cubicBezTo>
                  <a:cubicBezTo>
                    <a:pt x="620" y="155"/>
                    <a:pt x="362" y="310"/>
                    <a:pt x="156" y="568"/>
                  </a:cubicBezTo>
                  <a:cubicBezTo>
                    <a:pt x="52" y="671"/>
                    <a:pt x="1" y="774"/>
                    <a:pt x="1" y="877"/>
                  </a:cubicBezTo>
                  <a:cubicBezTo>
                    <a:pt x="1" y="1152"/>
                    <a:pt x="207" y="1336"/>
                    <a:pt x="437" y="1336"/>
                  </a:cubicBezTo>
                  <a:cubicBezTo>
                    <a:pt x="551" y="1336"/>
                    <a:pt x="672" y="1290"/>
                    <a:pt x="775" y="1187"/>
                  </a:cubicBezTo>
                  <a:cubicBezTo>
                    <a:pt x="826" y="1135"/>
                    <a:pt x="878" y="1083"/>
                    <a:pt x="929" y="1032"/>
                  </a:cubicBezTo>
                  <a:lnTo>
                    <a:pt x="1084" y="929"/>
                  </a:lnTo>
                  <a:cubicBezTo>
                    <a:pt x="1187" y="877"/>
                    <a:pt x="1239" y="877"/>
                    <a:pt x="1342" y="877"/>
                  </a:cubicBezTo>
                  <a:cubicBezTo>
                    <a:pt x="1368" y="851"/>
                    <a:pt x="1394" y="838"/>
                    <a:pt x="1426" y="838"/>
                  </a:cubicBezTo>
                  <a:cubicBezTo>
                    <a:pt x="1458" y="838"/>
                    <a:pt x="1497" y="851"/>
                    <a:pt x="1549" y="877"/>
                  </a:cubicBezTo>
                  <a:cubicBezTo>
                    <a:pt x="1652" y="826"/>
                    <a:pt x="1755" y="826"/>
                    <a:pt x="1910" y="774"/>
                  </a:cubicBezTo>
                  <a:cubicBezTo>
                    <a:pt x="1961" y="774"/>
                    <a:pt x="2013" y="722"/>
                    <a:pt x="2064" y="722"/>
                  </a:cubicBezTo>
                  <a:cubicBezTo>
                    <a:pt x="2116" y="671"/>
                    <a:pt x="2116" y="568"/>
                    <a:pt x="2168" y="516"/>
                  </a:cubicBezTo>
                  <a:cubicBezTo>
                    <a:pt x="2168" y="361"/>
                    <a:pt x="2116" y="206"/>
                    <a:pt x="1961" y="155"/>
                  </a:cubicBezTo>
                  <a:lnTo>
                    <a:pt x="1806" y="52"/>
                  </a:lnTo>
                  <a:cubicBezTo>
                    <a:pt x="1703" y="0"/>
                    <a:pt x="1600" y="0"/>
                    <a:pt x="1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4921e0cf68_0_1201"/>
            <p:cNvSpPr/>
            <p:nvPr/>
          </p:nvSpPr>
          <p:spPr>
            <a:xfrm>
              <a:off x="3485100" y="1714975"/>
              <a:ext cx="100500" cy="30825"/>
            </a:xfrm>
            <a:custGeom>
              <a:rect b="b" l="l" r="r" t="t"/>
              <a:pathLst>
                <a:path extrusionOk="0" h="1233" w="402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4921e0cf68_0_1201"/>
            <p:cNvSpPr/>
            <p:nvPr/>
          </p:nvSpPr>
          <p:spPr>
            <a:xfrm>
              <a:off x="3586875" y="1614750"/>
              <a:ext cx="55475" cy="33500"/>
            </a:xfrm>
            <a:custGeom>
              <a:rect b="b" l="l" r="r" t="t"/>
              <a:pathLst>
                <a:path extrusionOk="0" h="1340" w="2219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34921e0cf68_0_1201"/>
            <p:cNvSpPr/>
            <p:nvPr/>
          </p:nvSpPr>
          <p:spPr>
            <a:xfrm>
              <a:off x="4190275" y="1683050"/>
              <a:ext cx="133925" cy="81300"/>
            </a:xfrm>
            <a:custGeom>
              <a:rect b="b" l="l" r="r" t="t"/>
              <a:pathLst>
                <a:path extrusionOk="0" h="3252" w="5357">
                  <a:moveTo>
                    <a:pt x="630" y="0"/>
                  </a:moveTo>
                  <a:cubicBezTo>
                    <a:pt x="291" y="0"/>
                    <a:pt x="0" y="438"/>
                    <a:pt x="317" y="755"/>
                  </a:cubicBezTo>
                  <a:cubicBezTo>
                    <a:pt x="884" y="1426"/>
                    <a:pt x="1555" y="1993"/>
                    <a:pt x="2226" y="2458"/>
                  </a:cubicBezTo>
                  <a:cubicBezTo>
                    <a:pt x="2638" y="2716"/>
                    <a:pt x="2999" y="2974"/>
                    <a:pt x="3464" y="3128"/>
                  </a:cubicBezTo>
                  <a:cubicBezTo>
                    <a:pt x="3691" y="3213"/>
                    <a:pt x="3934" y="3252"/>
                    <a:pt x="4184" y="3252"/>
                  </a:cubicBezTo>
                  <a:cubicBezTo>
                    <a:pt x="4388" y="3252"/>
                    <a:pt x="4596" y="3226"/>
                    <a:pt x="4805" y="3180"/>
                  </a:cubicBezTo>
                  <a:cubicBezTo>
                    <a:pt x="5356" y="3080"/>
                    <a:pt x="5323" y="2249"/>
                    <a:pt x="4753" y="2249"/>
                  </a:cubicBezTo>
                  <a:cubicBezTo>
                    <a:pt x="4737" y="2249"/>
                    <a:pt x="4720" y="2250"/>
                    <a:pt x="4702" y="2251"/>
                  </a:cubicBezTo>
                  <a:lnTo>
                    <a:pt x="4496" y="2251"/>
                  </a:lnTo>
                  <a:cubicBezTo>
                    <a:pt x="4392" y="2251"/>
                    <a:pt x="4341" y="2200"/>
                    <a:pt x="4238" y="2200"/>
                  </a:cubicBezTo>
                  <a:cubicBezTo>
                    <a:pt x="4031" y="2148"/>
                    <a:pt x="3876" y="2097"/>
                    <a:pt x="3670" y="2045"/>
                  </a:cubicBezTo>
                  <a:cubicBezTo>
                    <a:pt x="3361" y="1942"/>
                    <a:pt x="2999" y="1787"/>
                    <a:pt x="2690" y="1581"/>
                  </a:cubicBezTo>
                  <a:cubicBezTo>
                    <a:pt x="2071" y="1116"/>
                    <a:pt x="1503" y="652"/>
                    <a:pt x="936" y="136"/>
                  </a:cubicBezTo>
                  <a:cubicBezTo>
                    <a:pt x="840" y="40"/>
                    <a:pt x="733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34921e0cf68_0_1201"/>
            <p:cNvSpPr/>
            <p:nvPr/>
          </p:nvSpPr>
          <p:spPr>
            <a:xfrm>
              <a:off x="2303625" y="2614075"/>
              <a:ext cx="70950" cy="89250"/>
            </a:xfrm>
            <a:custGeom>
              <a:rect b="b" l="l" r="r" t="t"/>
              <a:pathLst>
                <a:path extrusionOk="0" h="3570" w="2838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34921e0cf68_0_1201"/>
            <p:cNvSpPr/>
            <p:nvPr/>
          </p:nvSpPr>
          <p:spPr>
            <a:xfrm>
              <a:off x="2268800" y="2661450"/>
              <a:ext cx="50325" cy="49025"/>
            </a:xfrm>
            <a:custGeom>
              <a:rect b="b" l="l" r="r" t="t"/>
              <a:pathLst>
                <a:path extrusionOk="0" h="1961" w="2013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4921e0cf68_0_1201"/>
            <p:cNvSpPr/>
            <p:nvPr/>
          </p:nvSpPr>
          <p:spPr>
            <a:xfrm>
              <a:off x="3006500" y="2572100"/>
              <a:ext cx="76650" cy="60050"/>
            </a:xfrm>
            <a:custGeom>
              <a:rect b="b" l="l" r="r" t="t"/>
              <a:pathLst>
                <a:path extrusionOk="0" h="2402" w="3066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34921e0cf68_0_1201"/>
            <p:cNvSpPr/>
            <p:nvPr/>
          </p:nvSpPr>
          <p:spPr>
            <a:xfrm>
              <a:off x="3225750" y="2025575"/>
              <a:ext cx="84875" cy="28650"/>
            </a:xfrm>
            <a:custGeom>
              <a:rect b="b" l="l" r="r" t="t"/>
              <a:pathLst>
                <a:path extrusionOk="0" h="1146" w="3395">
                  <a:moveTo>
                    <a:pt x="707" y="1"/>
                  </a:moveTo>
                  <a:cubicBezTo>
                    <a:pt x="506" y="1"/>
                    <a:pt x="305" y="18"/>
                    <a:pt x="104" y="54"/>
                  </a:cubicBezTo>
                  <a:cubicBezTo>
                    <a:pt x="1" y="54"/>
                    <a:pt x="1" y="209"/>
                    <a:pt x="104" y="209"/>
                  </a:cubicBezTo>
                  <a:cubicBezTo>
                    <a:pt x="671" y="261"/>
                    <a:pt x="1187" y="416"/>
                    <a:pt x="1703" y="570"/>
                  </a:cubicBezTo>
                  <a:cubicBezTo>
                    <a:pt x="2219" y="725"/>
                    <a:pt x="2735" y="931"/>
                    <a:pt x="3199" y="1138"/>
                  </a:cubicBezTo>
                  <a:cubicBezTo>
                    <a:pt x="3216" y="1143"/>
                    <a:pt x="3232" y="1146"/>
                    <a:pt x="3246" y="1146"/>
                  </a:cubicBezTo>
                  <a:cubicBezTo>
                    <a:pt x="3363" y="1146"/>
                    <a:pt x="3394" y="977"/>
                    <a:pt x="3302" y="931"/>
                  </a:cubicBezTo>
                  <a:cubicBezTo>
                    <a:pt x="3044" y="777"/>
                    <a:pt x="2838" y="622"/>
                    <a:pt x="2580" y="467"/>
                  </a:cubicBezTo>
                  <a:cubicBezTo>
                    <a:pt x="2322" y="364"/>
                    <a:pt x="2064" y="261"/>
                    <a:pt x="1806" y="158"/>
                  </a:cubicBezTo>
                  <a:cubicBezTo>
                    <a:pt x="1440" y="58"/>
                    <a:pt x="1073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34921e0cf68_0_1201"/>
            <p:cNvSpPr/>
            <p:nvPr/>
          </p:nvSpPr>
          <p:spPr>
            <a:xfrm>
              <a:off x="5171900" y="2887150"/>
              <a:ext cx="105775" cy="46125"/>
            </a:xfrm>
            <a:custGeom>
              <a:rect b="b" l="l" r="r" t="t"/>
              <a:pathLst>
                <a:path extrusionOk="0" h="1845" w="4231">
                  <a:moveTo>
                    <a:pt x="878" y="1"/>
                  </a:moveTo>
                  <a:cubicBezTo>
                    <a:pt x="723" y="1"/>
                    <a:pt x="517" y="52"/>
                    <a:pt x="310" y="104"/>
                  </a:cubicBezTo>
                  <a:cubicBezTo>
                    <a:pt x="1" y="207"/>
                    <a:pt x="1" y="723"/>
                    <a:pt x="310" y="826"/>
                  </a:cubicBezTo>
                  <a:cubicBezTo>
                    <a:pt x="465" y="878"/>
                    <a:pt x="620" y="929"/>
                    <a:pt x="774" y="929"/>
                  </a:cubicBezTo>
                  <a:cubicBezTo>
                    <a:pt x="929" y="981"/>
                    <a:pt x="1032" y="1032"/>
                    <a:pt x="1187" y="1032"/>
                  </a:cubicBezTo>
                  <a:lnTo>
                    <a:pt x="1394" y="1135"/>
                  </a:lnTo>
                  <a:lnTo>
                    <a:pt x="1497" y="1187"/>
                  </a:lnTo>
                  <a:lnTo>
                    <a:pt x="1858" y="1342"/>
                  </a:lnTo>
                  <a:cubicBezTo>
                    <a:pt x="2116" y="1497"/>
                    <a:pt x="2374" y="1600"/>
                    <a:pt x="2683" y="1703"/>
                  </a:cubicBezTo>
                  <a:cubicBezTo>
                    <a:pt x="2786" y="1755"/>
                    <a:pt x="2941" y="1806"/>
                    <a:pt x="3044" y="1806"/>
                  </a:cubicBezTo>
                  <a:cubicBezTo>
                    <a:pt x="3148" y="1832"/>
                    <a:pt x="3264" y="1845"/>
                    <a:pt x="3380" y="1845"/>
                  </a:cubicBezTo>
                  <a:cubicBezTo>
                    <a:pt x="3496" y="1845"/>
                    <a:pt x="3612" y="1832"/>
                    <a:pt x="3715" y="1806"/>
                  </a:cubicBezTo>
                  <a:cubicBezTo>
                    <a:pt x="4179" y="1755"/>
                    <a:pt x="4231" y="1084"/>
                    <a:pt x="3818" y="929"/>
                  </a:cubicBezTo>
                  <a:cubicBezTo>
                    <a:pt x="3663" y="878"/>
                    <a:pt x="3509" y="774"/>
                    <a:pt x="3302" y="723"/>
                  </a:cubicBezTo>
                  <a:cubicBezTo>
                    <a:pt x="3199" y="723"/>
                    <a:pt x="3044" y="671"/>
                    <a:pt x="2941" y="620"/>
                  </a:cubicBezTo>
                  <a:cubicBezTo>
                    <a:pt x="2941" y="620"/>
                    <a:pt x="2872" y="597"/>
                    <a:pt x="2842" y="597"/>
                  </a:cubicBezTo>
                  <a:cubicBezTo>
                    <a:pt x="2827" y="597"/>
                    <a:pt x="2821" y="602"/>
                    <a:pt x="2838" y="620"/>
                  </a:cubicBezTo>
                  <a:lnTo>
                    <a:pt x="2735" y="568"/>
                  </a:lnTo>
                  <a:lnTo>
                    <a:pt x="2528" y="465"/>
                  </a:lnTo>
                  <a:lnTo>
                    <a:pt x="2167" y="310"/>
                  </a:lnTo>
                  <a:cubicBezTo>
                    <a:pt x="1909" y="258"/>
                    <a:pt x="1651" y="155"/>
                    <a:pt x="1394" y="104"/>
                  </a:cubicBezTo>
                  <a:cubicBezTo>
                    <a:pt x="1239" y="52"/>
                    <a:pt x="1032" y="52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34921e0cf68_0_1201"/>
            <p:cNvSpPr/>
            <p:nvPr/>
          </p:nvSpPr>
          <p:spPr>
            <a:xfrm>
              <a:off x="2949750" y="1830900"/>
              <a:ext cx="72250" cy="30975"/>
            </a:xfrm>
            <a:custGeom>
              <a:rect b="b" l="l" r="r" t="t"/>
              <a:pathLst>
                <a:path extrusionOk="0" h="1239" w="289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g34921e0cf68_0_1201"/>
          <p:cNvGrpSpPr/>
          <p:nvPr/>
        </p:nvGrpSpPr>
        <p:grpSpPr>
          <a:xfrm>
            <a:off x="-661179" y="3467807"/>
            <a:ext cx="10476624" cy="1961826"/>
            <a:chOff x="-661179" y="3467807"/>
            <a:chExt cx="10476624" cy="1961826"/>
          </a:xfrm>
        </p:grpSpPr>
        <p:sp>
          <p:nvSpPr>
            <p:cNvPr id="1258" name="Google Shape;1258;g34921e0cf68_0_1201"/>
            <p:cNvSpPr/>
            <p:nvPr/>
          </p:nvSpPr>
          <p:spPr>
            <a:xfrm>
              <a:off x="1226250" y="4154000"/>
              <a:ext cx="7107013" cy="1018908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9" name="Google Shape;1259;g34921e0cf68_0_1201"/>
            <p:cNvGrpSpPr/>
            <p:nvPr/>
          </p:nvGrpSpPr>
          <p:grpSpPr>
            <a:xfrm>
              <a:off x="-661179" y="3467807"/>
              <a:ext cx="3464706" cy="1961826"/>
              <a:chOff x="2279125" y="2025650"/>
              <a:chExt cx="3315825" cy="1877525"/>
            </a:xfrm>
          </p:grpSpPr>
          <p:sp>
            <p:nvSpPr>
              <p:cNvPr id="1260" name="Google Shape;1260;g34921e0cf68_0_1201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g34921e0cf68_0_1201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2" name="Google Shape;1262;g34921e0cf68_0_1201"/>
            <p:cNvGrpSpPr/>
            <p:nvPr/>
          </p:nvGrpSpPr>
          <p:grpSpPr>
            <a:xfrm>
              <a:off x="4795066" y="3991181"/>
              <a:ext cx="5020379" cy="1382098"/>
              <a:chOff x="1845625" y="2597550"/>
              <a:chExt cx="4028550" cy="1109050"/>
            </a:xfrm>
          </p:grpSpPr>
          <p:sp>
            <p:nvSpPr>
              <p:cNvPr id="1263" name="Google Shape;1263;g34921e0cf68_0_1201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g34921e0cf68_0_1201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5" name="Google Shape;1265;g34921e0cf68_0_1201"/>
          <p:cNvSpPr txBox="1"/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6" name="Google Shape;1266;g34921e0cf68_0_1201"/>
          <p:cNvSpPr/>
          <p:nvPr/>
        </p:nvSpPr>
        <p:spPr>
          <a:xfrm rot="3129607">
            <a:off x="-1331925" y="-718058"/>
            <a:ext cx="2694771" cy="2225983"/>
          </a:xfrm>
          <a:custGeom>
            <a:rect b="b" l="l" r="r" t="t"/>
            <a:pathLst>
              <a:path extrusionOk="0" h="92817" w="112362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34921e0cf68_0_1201"/>
          <p:cNvSpPr/>
          <p:nvPr/>
        </p:nvSpPr>
        <p:spPr>
          <a:xfrm rot="10800000">
            <a:off x="6886744" y="-325881"/>
            <a:ext cx="3614232" cy="2060686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34921e0cf68_0_157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17" name="Google Shape;117;g34921e0cf68_0_157"/>
            <p:cNvSpPr/>
            <p:nvPr/>
          </p:nvSpPr>
          <p:spPr>
            <a:xfrm flipH="1" rot="10800000">
              <a:off x="8180796" y="429897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4921e0cf68_0_157"/>
            <p:cNvSpPr/>
            <p:nvPr/>
          </p:nvSpPr>
          <p:spPr>
            <a:xfrm>
              <a:off x="6439150" y="143815"/>
              <a:ext cx="1258492" cy="12687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4921e0cf68_0_157"/>
            <p:cNvSpPr/>
            <p:nvPr/>
          </p:nvSpPr>
          <p:spPr>
            <a:xfrm>
              <a:off x="7057749" y="736250"/>
              <a:ext cx="1091654" cy="110094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g34921e0cf68_0_157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21" name="Google Shape;121;g34921e0cf68_0_157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4921e0cf68_0_157"/>
            <p:cNvSpPr/>
            <p:nvPr/>
          </p:nvSpPr>
          <p:spPr>
            <a:xfrm>
              <a:off x="314400" y="727874"/>
              <a:ext cx="1258248" cy="12684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g34921e0cf68_0_157"/>
          <p:cNvGrpSpPr/>
          <p:nvPr/>
        </p:nvGrpSpPr>
        <p:grpSpPr>
          <a:xfrm>
            <a:off x="-316377" y="3029272"/>
            <a:ext cx="11657248" cy="3599989"/>
            <a:chOff x="-316377" y="3029272"/>
            <a:chExt cx="11657248" cy="3599989"/>
          </a:xfrm>
        </p:grpSpPr>
        <p:sp>
          <p:nvSpPr>
            <p:cNvPr id="124" name="Google Shape;124;g34921e0cf68_0_157"/>
            <p:cNvSpPr/>
            <p:nvPr/>
          </p:nvSpPr>
          <p:spPr>
            <a:xfrm>
              <a:off x="1692224" y="4347900"/>
              <a:ext cx="5241580" cy="2281354"/>
            </a:xfrm>
            <a:custGeom>
              <a:rect b="b" l="l" r="r" t="t"/>
              <a:pathLst>
                <a:path extrusionOk="0" h="85951" w="16565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g34921e0cf68_0_157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26" name="Google Shape;126;g34921e0cf68_0_157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rect b="b" l="l" r="r" t="t"/>
                <a:pathLst>
                  <a:path extrusionOk="0" h="77682" w="9575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4921e0cf68_0_157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g34921e0cf68_0_157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29" name="Google Shape;129;g34921e0cf68_0_157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rect b="b" l="l" r="r" t="t"/>
                <a:pathLst>
                  <a:path extrusionOk="0" h="24271" w="94251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4921e0cf68_0_157"/>
              <p:cNvSpPr/>
              <p:nvPr/>
            </p:nvSpPr>
            <p:spPr>
              <a:xfrm flipH="1" rot="-1885505">
                <a:off x="7496935" y="4192301"/>
                <a:ext cx="1951023" cy="2080960"/>
              </a:xfrm>
              <a:custGeom>
                <a:rect b="b" l="l" r="r" t="t"/>
                <a:pathLst>
                  <a:path extrusionOk="0" h="68561" w="6428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g34921e0cf68_0_157"/>
          <p:cNvSpPr txBox="1"/>
          <p:nvPr>
            <p:ph type="title"/>
          </p:nvPr>
        </p:nvSpPr>
        <p:spPr>
          <a:xfrm>
            <a:off x="719925" y="2176350"/>
            <a:ext cx="259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g34921e0cf68_0_157"/>
          <p:cNvSpPr txBox="1"/>
          <p:nvPr>
            <p:ph idx="1" type="subTitle"/>
          </p:nvPr>
        </p:nvSpPr>
        <p:spPr>
          <a:xfrm>
            <a:off x="719925" y="2561075"/>
            <a:ext cx="2597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4921e0cf68_0_157"/>
          <p:cNvSpPr txBox="1"/>
          <p:nvPr>
            <p:ph idx="2" type="title"/>
          </p:nvPr>
        </p:nvSpPr>
        <p:spPr>
          <a:xfrm>
            <a:off x="6109575" y="2176598"/>
            <a:ext cx="2362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g34921e0cf68_0_157"/>
          <p:cNvSpPr txBox="1"/>
          <p:nvPr>
            <p:ph idx="3" type="subTitle"/>
          </p:nvPr>
        </p:nvSpPr>
        <p:spPr>
          <a:xfrm>
            <a:off x="6109575" y="2561321"/>
            <a:ext cx="23628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4921e0cf68_0_157"/>
          <p:cNvSpPr txBox="1"/>
          <p:nvPr>
            <p:ph idx="4" type="title"/>
          </p:nvPr>
        </p:nvSpPr>
        <p:spPr>
          <a:xfrm>
            <a:off x="69585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5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g34921e0cf68_0_1263"/>
          <p:cNvGrpSpPr/>
          <p:nvPr/>
        </p:nvGrpSpPr>
        <p:grpSpPr>
          <a:xfrm>
            <a:off x="-655957" y="-111750"/>
            <a:ext cx="2886488" cy="1303500"/>
            <a:chOff x="-655957" y="-111750"/>
            <a:chExt cx="2886488" cy="1303500"/>
          </a:xfrm>
        </p:grpSpPr>
        <p:sp>
          <p:nvSpPr>
            <p:cNvPr id="1270" name="Google Shape;1270;g34921e0cf68_0_1263"/>
            <p:cNvSpPr/>
            <p:nvPr/>
          </p:nvSpPr>
          <p:spPr>
            <a:xfrm flipH="1">
              <a:off x="149321" y="-111750"/>
              <a:ext cx="1303500" cy="130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34921e0cf68_0_1263"/>
            <p:cNvSpPr/>
            <p:nvPr/>
          </p:nvSpPr>
          <p:spPr>
            <a:xfrm flipH="1" rot="10800000">
              <a:off x="882503" y="481024"/>
              <a:ext cx="1348028" cy="117959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34921e0cf68_0_1263"/>
            <p:cNvSpPr/>
            <p:nvPr/>
          </p:nvSpPr>
          <p:spPr>
            <a:xfrm>
              <a:off x="-585339" y="752351"/>
              <a:ext cx="1467833" cy="148007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34921e0cf68_0_1263"/>
            <p:cNvSpPr/>
            <p:nvPr/>
          </p:nvSpPr>
          <p:spPr>
            <a:xfrm flipH="1">
              <a:off x="-655957" y="291863"/>
              <a:ext cx="1303204" cy="114000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4" name="Google Shape;1274;g34921e0cf68_0_1263"/>
          <p:cNvSpPr txBox="1"/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75" name="Google Shape;1275;g34921e0cf68_0_1263"/>
          <p:cNvGrpSpPr/>
          <p:nvPr/>
        </p:nvGrpSpPr>
        <p:grpSpPr>
          <a:xfrm>
            <a:off x="-443278" y="4189275"/>
            <a:ext cx="10279398" cy="1564012"/>
            <a:chOff x="-443278" y="4189275"/>
            <a:chExt cx="10279398" cy="1564012"/>
          </a:xfrm>
        </p:grpSpPr>
        <p:sp>
          <p:nvSpPr>
            <p:cNvPr id="1276" name="Google Shape;1276;g34921e0cf68_0_1263"/>
            <p:cNvSpPr/>
            <p:nvPr/>
          </p:nvSpPr>
          <p:spPr>
            <a:xfrm flipH="1">
              <a:off x="-254850" y="4189275"/>
              <a:ext cx="6497267" cy="973520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7" name="Google Shape;1277;g34921e0cf68_0_1263"/>
            <p:cNvGrpSpPr/>
            <p:nvPr/>
          </p:nvGrpSpPr>
          <p:grpSpPr>
            <a:xfrm flipH="1" rot="170937">
              <a:off x="5361208" y="4419210"/>
              <a:ext cx="4447234" cy="1224313"/>
              <a:chOff x="5438614" y="4172048"/>
              <a:chExt cx="4447519" cy="1224391"/>
            </a:xfrm>
          </p:grpSpPr>
          <p:grpSp>
            <p:nvGrpSpPr>
              <p:cNvPr id="1278" name="Google Shape;1278;g34921e0cf68_0_1263"/>
              <p:cNvGrpSpPr/>
              <p:nvPr/>
            </p:nvGrpSpPr>
            <p:grpSpPr>
              <a:xfrm flipH="1">
                <a:off x="5438614" y="4172048"/>
                <a:ext cx="4447519" cy="1224391"/>
                <a:chOff x="1845625" y="2597550"/>
                <a:chExt cx="4028550" cy="1109050"/>
              </a:xfrm>
            </p:grpSpPr>
            <p:sp>
              <p:nvSpPr>
                <p:cNvPr id="1279" name="Google Shape;1279;g34921e0cf68_0_1263"/>
                <p:cNvSpPr/>
                <p:nvPr/>
              </p:nvSpPr>
              <p:spPr>
                <a:xfrm>
                  <a:off x="1845625" y="2597550"/>
                  <a:ext cx="4028550" cy="1109050"/>
                </a:xfrm>
                <a:custGeom>
                  <a:rect b="b" l="l" r="r" t="t"/>
                  <a:pathLst>
                    <a:path extrusionOk="0" h="44362" w="161142">
                      <a:moveTo>
                        <a:pt x="118459" y="1"/>
                      </a:moveTo>
                      <a:cubicBezTo>
                        <a:pt x="117933" y="1"/>
                        <a:pt x="117409" y="19"/>
                        <a:pt x="116892" y="56"/>
                      </a:cubicBezTo>
                      <a:cubicBezTo>
                        <a:pt x="115727" y="223"/>
                        <a:pt x="114785" y="833"/>
                        <a:pt x="113731" y="999"/>
                      </a:cubicBezTo>
                      <a:cubicBezTo>
                        <a:pt x="112178" y="1276"/>
                        <a:pt x="110737" y="1775"/>
                        <a:pt x="109184" y="1831"/>
                      </a:cubicBezTo>
                      <a:cubicBezTo>
                        <a:pt x="107798" y="1831"/>
                        <a:pt x="106522" y="2108"/>
                        <a:pt x="105192" y="2164"/>
                      </a:cubicBezTo>
                      <a:cubicBezTo>
                        <a:pt x="103639" y="2164"/>
                        <a:pt x="102142" y="2164"/>
                        <a:pt x="100589" y="2274"/>
                      </a:cubicBezTo>
                      <a:cubicBezTo>
                        <a:pt x="99314" y="2496"/>
                        <a:pt x="98316" y="3273"/>
                        <a:pt x="97096" y="3383"/>
                      </a:cubicBezTo>
                      <a:cubicBezTo>
                        <a:pt x="96042" y="3550"/>
                        <a:pt x="95044" y="3827"/>
                        <a:pt x="94101" y="4326"/>
                      </a:cubicBezTo>
                      <a:cubicBezTo>
                        <a:pt x="93048" y="4825"/>
                        <a:pt x="92327" y="5934"/>
                        <a:pt x="91273" y="6600"/>
                      </a:cubicBezTo>
                      <a:cubicBezTo>
                        <a:pt x="90380" y="7146"/>
                        <a:pt x="89042" y="8314"/>
                        <a:pt x="87816" y="8314"/>
                      </a:cubicBezTo>
                      <a:cubicBezTo>
                        <a:pt x="87673" y="8314"/>
                        <a:pt x="87531" y="8298"/>
                        <a:pt x="87392" y="8263"/>
                      </a:cubicBezTo>
                      <a:cubicBezTo>
                        <a:pt x="85866" y="7945"/>
                        <a:pt x="84414" y="7719"/>
                        <a:pt x="82951" y="7719"/>
                      </a:cubicBezTo>
                      <a:cubicBezTo>
                        <a:pt x="81861" y="7719"/>
                        <a:pt x="80765" y="7844"/>
                        <a:pt x="79629" y="8152"/>
                      </a:cubicBezTo>
                      <a:cubicBezTo>
                        <a:pt x="78353" y="8485"/>
                        <a:pt x="77133" y="8929"/>
                        <a:pt x="75969" y="9428"/>
                      </a:cubicBezTo>
                      <a:cubicBezTo>
                        <a:pt x="75525" y="9649"/>
                        <a:pt x="75026" y="9816"/>
                        <a:pt x="74583" y="9927"/>
                      </a:cubicBezTo>
                      <a:cubicBezTo>
                        <a:pt x="74324" y="9927"/>
                        <a:pt x="74065" y="9877"/>
                        <a:pt x="73806" y="9877"/>
                      </a:cubicBezTo>
                      <a:cubicBezTo>
                        <a:pt x="73677" y="9877"/>
                        <a:pt x="73547" y="9890"/>
                        <a:pt x="73418" y="9927"/>
                      </a:cubicBezTo>
                      <a:cubicBezTo>
                        <a:pt x="72919" y="9982"/>
                        <a:pt x="72475" y="10204"/>
                        <a:pt x="72087" y="10537"/>
                      </a:cubicBezTo>
                      <a:cubicBezTo>
                        <a:pt x="71145" y="11091"/>
                        <a:pt x="70257" y="11701"/>
                        <a:pt x="69426" y="12367"/>
                      </a:cubicBezTo>
                      <a:cubicBezTo>
                        <a:pt x="68206" y="13420"/>
                        <a:pt x="66986" y="13531"/>
                        <a:pt x="65544" y="14086"/>
                      </a:cubicBezTo>
                      <a:cubicBezTo>
                        <a:pt x="64989" y="14307"/>
                        <a:pt x="64546" y="14640"/>
                        <a:pt x="63991" y="14862"/>
                      </a:cubicBezTo>
                      <a:cubicBezTo>
                        <a:pt x="63437" y="14973"/>
                        <a:pt x="62938" y="15139"/>
                        <a:pt x="62439" y="15305"/>
                      </a:cubicBezTo>
                      <a:cubicBezTo>
                        <a:pt x="60997" y="16082"/>
                        <a:pt x="59444" y="16692"/>
                        <a:pt x="57892" y="17080"/>
                      </a:cubicBezTo>
                      <a:cubicBezTo>
                        <a:pt x="55119" y="17579"/>
                        <a:pt x="52402" y="18133"/>
                        <a:pt x="49629" y="18633"/>
                      </a:cubicBezTo>
                      <a:cubicBezTo>
                        <a:pt x="48132" y="18965"/>
                        <a:pt x="46635" y="19132"/>
                        <a:pt x="45083" y="19242"/>
                      </a:cubicBezTo>
                      <a:cubicBezTo>
                        <a:pt x="44750" y="19229"/>
                        <a:pt x="44414" y="19222"/>
                        <a:pt x="44076" y="19222"/>
                      </a:cubicBezTo>
                      <a:cubicBezTo>
                        <a:pt x="43062" y="19222"/>
                        <a:pt x="42033" y="19284"/>
                        <a:pt x="41035" y="19409"/>
                      </a:cubicBezTo>
                      <a:cubicBezTo>
                        <a:pt x="39759" y="19631"/>
                        <a:pt x="38484" y="19520"/>
                        <a:pt x="37264" y="19852"/>
                      </a:cubicBezTo>
                      <a:cubicBezTo>
                        <a:pt x="36709" y="19963"/>
                        <a:pt x="36210" y="20130"/>
                        <a:pt x="35711" y="20351"/>
                      </a:cubicBezTo>
                      <a:cubicBezTo>
                        <a:pt x="34888" y="20642"/>
                        <a:pt x="34065" y="20806"/>
                        <a:pt x="33242" y="20806"/>
                      </a:cubicBezTo>
                      <a:cubicBezTo>
                        <a:pt x="33123" y="20806"/>
                        <a:pt x="33003" y="20802"/>
                        <a:pt x="32883" y="20795"/>
                      </a:cubicBezTo>
                      <a:cubicBezTo>
                        <a:pt x="31552" y="20851"/>
                        <a:pt x="30721" y="21461"/>
                        <a:pt x="29778" y="22292"/>
                      </a:cubicBezTo>
                      <a:cubicBezTo>
                        <a:pt x="29334" y="22680"/>
                        <a:pt x="28946" y="23013"/>
                        <a:pt x="28614" y="23457"/>
                      </a:cubicBezTo>
                      <a:cubicBezTo>
                        <a:pt x="28114" y="24122"/>
                        <a:pt x="27782" y="24898"/>
                        <a:pt x="26950" y="25176"/>
                      </a:cubicBezTo>
                      <a:cubicBezTo>
                        <a:pt x="26285" y="25342"/>
                        <a:pt x="25619" y="25453"/>
                        <a:pt x="24954" y="25453"/>
                      </a:cubicBezTo>
                      <a:cubicBezTo>
                        <a:pt x="24233" y="25564"/>
                        <a:pt x="23567" y="25675"/>
                        <a:pt x="22902" y="25897"/>
                      </a:cubicBezTo>
                      <a:cubicBezTo>
                        <a:pt x="22296" y="26060"/>
                        <a:pt x="21680" y="26086"/>
                        <a:pt x="21062" y="26086"/>
                      </a:cubicBezTo>
                      <a:cubicBezTo>
                        <a:pt x="20774" y="26086"/>
                        <a:pt x="20486" y="26080"/>
                        <a:pt x="20198" y="26080"/>
                      </a:cubicBezTo>
                      <a:cubicBezTo>
                        <a:pt x="19635" y="26080"/>
                        <a:pt x="19074" y="26102"/>
                        <a:pt x="18521" y="26229"/>
                      </a:cubicBezTo>
                      <a:cubicBezTo>
                        <a:pt x="16969" y="26617"/>
                        <a:pt x="15416" y="26728"/>
                        <a:pt x="13808" y="27061"/>
                      </a:cubicBezTo>
                      <a:cubicBezTo>
                        <a:pt x="12976" y="27227"/>
                        <a:pt x="12089" y="27338"/>
                        <a:pt x="11257" y="27394"/>
                      </a:cubicBezTo>
                      <a:cubicBezTo>
                        <a:pt x="11079" y="27378"/>
                        <a:pt x="10900" y="27371"/>
                        <a:pt x="10723" y="27371"/>
                      </a:cubicBezTo>
                      <a:cubicBezTo>
                        <a:pt x="10295" y="27371"/>
                        <a:pt x="9875" y="27410"/>
                        <a:pt x="9483" y="27449"/>
                      </a:cubicBezTo>
                      <a:cubicBezTo>
                        <a:pt x="8762" y="27616"/>
                        <a:pt x="8097" y="27837"/>
                        <a:pt x="7487" y="28170"/>
                      </a:cubicBezTo>
                      <a:cubicBezTo>
                        <a:pt x="6655" y="28447"/>
                        <a:pt x="5823" y="28669"/>
                        <a:pt x="4991" y="28836"/>
                      </a:cubicBezTo>
                      <a:cubicBezTo>
                        <a:pt x="4049" y="29057"/>
                        <a:pt x="3051" y="30055"/>
                        <a:pt x="2052" y="30277"/>
                      </a:cubicBezTo>
                      <a:lnTo>
                        <a:pt x="2052" y="30000"/>
                      </a:lnTo>
                      <a:cubicBezTo>
                        <a:pt x="2025" y="29778"/>
                        <a:pt x="1844" y="29667"/>
                        <a:pt x="1657" y="29667"/>
                      </a:cubicBezTo>
                      <a:cubicBezTo>
                        <a:pt x="1470" y="29667"/>
                        <a:pt x="1276" y="29778"/>
                        <a:pt x="1221" y="30000"/>
                      </a:cubicBezTo>
                      <a:lnTo>
                        <a:pt x="1221" y="30166"/>
                      </a:lnTo>
                      <a:lnTo>
                        <a:pt x="1110" y="30166"/>
                      </a:lnTo>
                      <a:cubicBezTo>
                        <a:pt x="1079" y="30151"/>
                        <a:pt x="1048" y="30144"/>
                        <a:pt x="1019" y="30144"/>
                      </a:cubicBezTo>
                      <a:cubicBezTo>
                        <a:pt x="836" y="30144"/>
                        <a:pt x="704" y="30411"/>
                        <a:pt x="943" y="30555"/>
                      </a:cubicBezTo>
                      <a:cubicBezTo>
                        <a:pt x="1054" y="30555"/>
                        <a:pt x="1165" y="30610"/>
                        <a:pt x="1276" y="30665"/>
                      </a:cubicBezTo>
                      <a:cubicBezTo>
                        <a:pt x="1276" y="31830"/>
                        <a:pt x="1332" y="33050"/>
                        <a:pt x="1276" y="34214"/>
                      </a:cubicBezTo>
                      <a:cubicBezTo>
                        <a:pt x="1165" y="35601"/>
                        <a:pt x="611" y="36820"/>
                        <a:pt x="500" y="38151"/>
                      </a:cubicBezTo>
                      <a:cubicBezTo>
                        <a:pt x="389" y="39260"/>
                        <a:pt x="1" y="41312"/>
                        <a:pt x="1442" y="41756"/>
                      </a:cubicBezTo>
                      <a:cubicBezTo>
                        <a:pt x="1762" y="41856"/>
                        <a:pt x="2104" y="41883"/>
                        <a:pt x="2454" y="41883"/>
                      </a:cubicBezTo>
                      <a:cubicBezTo>
                        <a:pt x="2896" y="41883"/>
                        <a:pt x="3352" y="41839"/>
                        <a:pt x="3796" y="41839"/>
                      </a:cubicBezTo>
                      <a:cubicBezTo>
                        <a:pt x="3975" y="41839"/>
                        <a:pt x="4153" y="41846"/>
                        <a:pt x="4326" y="41867"/>
                      </a:cubicBezTo>
                      <a:cubicBezTo>
                        <a:pt x="5601" y="42088"/>
                        <a:pt x="6932" y="42255"/>
                        <a:pt x="8263" y="42421"/>
                      </a:cubicBezTo>
                      <a:cubicBezTo>
                        <a:pt x="9066" y="42528"/>
                        <a:pt x="9881" y="42584"/>
                        <a:pt x="10697" y="42584"/>
                      </a:cubicBezTo>
                      <a:cubicBezTo>
                        <a:pt x="12418" y="42584"/>
                        <a:pt x="14150" y="42338"/>
                        <a:pt x="15804" y="41811"/>
                      </a:cubicBezTo>
                      <a:cubicBezTo>
                        <a:pt x="16525" y="41589"/>
                        <a:pt x="17301" y="41423"/>
                        <a:pt x="18078" y="41367"/>
                      </a:cubicBezTo>
                      <a:cubicBezTo>
                        <a:pt x="18799" y="41423"/>
                        <a:pt x="19464" y="41534"/>
                        <a:pt x="20185" y="41700"/>
                      </a:cubicBezTo>
                      <a:cubicBezTo>
                        <a:pt x="21627" y="41867"/>
                        <a:pt x="23124" y="41867"/>
                        <a:pt x="24566" y="41922"/>
                      </a:cubicBezTo>
                      <a:cubicBezTo>
                        <a:pt x="25397" y="41972"/>
                        <a:pt x="26224" y="41997"/>
                        <a:pt x="27047" y="41997"/>
                      </a:cubicBezTo>
                      <a:cubicBezTo>
                        <a:pt x="28968" y="41997"/>
                        <a:pt x="30870" y="41861"/>
                        <a:pt x="32772" y="41589"/>
                      </a:cubicBezTo>
                      <a:cubicBezTo>
                        <a:pt x="33992" y="41423"/>
                        <a:pt x="35212" y="41478"/>
                        <a:pt x="36432" y="41312"/>
                      </a:cubicBezTo>
                      <a:cubicBezTo>
                        <a:pt x="38096" y="41146"/>
                        <a:pt x="39704" y="40924"/>
                        <a:pt x="41312" y="40813"/>
                      </a:cubicBezTo>
                      <a:cubicBezTo>
                        <a:pt x="41577" y="40803"/>
                        <a:pt x="41842" y="40799"/>
                        <a:pt x="42107" y="40799"/>
                      </a:cubicBezTo>
                      <a:cubicBezTo>
                        <a:pt x="43339" y="40799"/>
                        <a:pt x="44571" y="40898"/>
                        <a:pt x="45803" y="41035"/>
                      </a:cubicBezTo>
                      <a:cubicBezTo>
                        <a:pt x="46413" y="41090"/>
                        <a:pt x="47023" y="41118"/>
                        <a:pt x="47640" y="41118"/>
                      </a:cubicBezTo>
                      <a:cubicBezTo>
                        <a:pt x="48257" y="41118"/>
                        <a:pt x="48881" y="41090"/>
                        <a:pt x="49519" y="41035"/>
                      </a:cubicBezTo>
                      <a:cubicBezTo>
                        <a:pt x="50024" y="41058"/>
                        <a:pt x="50529" y="41071"/>
                        <a:pt x="51038" y="41071"/>
                      </a:cubicBezTo>
                      <a:cubicBezTo>
                        <a:pt x="51759" y="41071"/>
                        <a:pt x="52487" y="41044"/>
                        <a:pt x="53234" y="40979"/>
                      </a:cubicBezTo>
                      <a:cubicBezTo>
                        <a:pt x="54620" y="40702"/>
                        <a:pt x="56117" y="40591"/>
                        <a:pt x="57559" y="40591"/>
                      </a:cubicBezTo>
                      <a:cubicBezTo>
                        <a:pt x="60387" y="40702"/>
                        <a:pt x="63160" y="41312"/>
                        <a:pt x="65988" y="41534"/>
                      </a:cubicBezTo>
                      <a:cubicBezTo>
                        <a:pt x="67374" y="41645"/>
                        <a:pt x="68649" y="41589"/>
                        <a:pt x="70036" y="41645"/>
                      </a:cubicBezTo>
                      <a:cubicBezTo>
                        <a:pt x="71366" y="41700"/>
                        <a:pt x="72808" y="41922"/>
                        <a:pt x="74194" y="41977"/>
                      </a:cubicBezTo>
                      <a:cubicBezTo>
                        <a:pt x="76565" y="41977"/>
                        <a:pt x="78935" y="41884"/>
                        <a:pt x="81306" y="41884"/>
                      </a:cubicBezTo>
                      <a:cubicBezTo>
                        <a:pt x="82096" y="41884"/>
                        <a:pt x="82886" y="41894"/>
                        <a:pt x="83677" y="41922"/>
                      </a:cubicBezTo>
                      <a:cubicBezTo>
                        <a:pt x="85007" y="41922"/>
                        <a:pt x="86338" y="42255"/>
                        <a:pt x="87669" y="42255"/>
                      </a:cubicBezTo>
                      <a:cubicBezTo>
                        <a:pt x="89222" y="42255"/>
                        <a:pt x="90830" y="42366"/>
                        <a:pt x="92382" y="42587"/>
                      </a:cubicBezTo>
                      <a:cubicBezTo>
                        <a:pt x="94138" y="42990"/>
                        <a:pt x="95941" y="43175"/>
                        <a:pt x="97761" y="43175"/>
                      </a:cubicBezTo>
                      <a:cubicBezTo>
                        <a:pt x="98701" y="43175"/>
                        <a:pt x="99645" y="43125"/>
                        <a:pt x="100589" y="43031"/>
                      </a:cubicBezTo>
                      <a:cubicBezTo>
                        <a:pt x="102560" y="42842"/>
                        <a:pt x="104556" y="42756"/>
                        <a:pt x="106561" y="42756"/>
                      </a:cubicBezTo>
                      <a:cubicBezTo>
                        <a:pt x="107489" y="42756"/>
                        <a:pt x="108420" y="42774"/>
                        <a:pt x="109350" y="42809"/>
                      </a:cubicBezTo>
                      <a:cubicBezTo>
                        <a:pt x="112345" y="42920"/>
                        <a:pt x="115284" y="43142"/>
                        <a:pt x="118223" y="43530"/>
                      </a:cubicBezTo>
                      <a:cubicBezTo>
                        <a:pt x="120262" y="43785"/>
                        <a:pt x="122350" y="43920"/>
                        <a:pt x="124438" y="43920"/>
                      </a:cubicBezTo>
                      <a:cubicBezTo>
                        <a:pt x="125529" y="43920"/>
                        <a:pt x="126620" y="43883"/>
                        <a:pt x="127705" y="43807"/>
                      </a:cubicBezTo>
                      <a:cubicBezTo>
                        <a:pt x="130810" y="43475"/>
                        <a:pt x="133860" y="43308"/>
                        <a:pt x="136965" y="42809"/>
                      </a:cubicBezTo>
                      <a:cubicBezTo>
                        <a:pt x="137797" y="42698"/>
                        <a:pt x="138642" y="42643"/>
                        <a:pt x="139495" y="42643"/>
                      </a:cubicBezTo>
                      <a:cubicBezTo>
                        <a:pt x="140348" y="42643"/>
                        <a:pt x="141207" y="42698"/>
                        <a:pt x="142067" y="42809"/>
                      </a:cubicBezTo>
                      <a:cubicBezTo>
                        <a:pt x="143730" y="42976"/>
                        <a:pt x="145505" y="42976"/>
                        <a:pt x="147168" y="43031"/>
                      </a:cubicBezTo>
                      <a:cubicBezTo>
                        <a:pt x="148887" y="43142"/>
                        <a:pt x="150551" y="43086"/>
                        <a:pt x="152214" y="43142"/>
                      </a:cubicBezTo>
                      <a:cubicBezTo>
                        <a:pt x="153101" y="43142"/>
                        <a:pt x="153989" y="43308"/>
                        <a:pt x="154876" y="43641"/>
                      </a:cubicBezTo>
                      <a:cubicBezTo>
                        <a:pt x="155430" y="43974"/>
                        <a:pt x="156040" y="44196"/>
                        <a:pt x="156706" y="44362"/>
                      </a:cubicBezTo>
                      <a:cubicBezTo>
                        <a:pt x="156872" y="44362"/>
                        <a:pt x="157094" y="44251"/>
                        <a:pt x="157149" y="44085"/>
                      </a:cubicBezTo>
                      <a:cubicBezTo>
                        <a:pt x="157260" y="43530"/>
                        <a:pt x="157371" y="42976"/>
                        <a:pt x="157316" y="42366"/>
                      </a:cubicBezTo>
                      <a:cubicBezTo>
                        <a:pt x="159367" y="40647"/>
                        <a:pt x="159756" y="37209"/>
                        <a:pt x="160144" y="34824"/>
                      </a:cubicBezTo>
                      <a:cubicBezTo>
                        <a:pt x="160698" y="31054"/>
                        <a:pt x="160865" y="27283"/>
                        <a:pt x="160643" y="23512"/>
                      </a:cubicBezTo>
                      <a:cubicBezTo>
                        <a:pt x="160587" y="19464"/>
                        <a:pt x="160088" y="15583"/>
                        <a:pt x="160199" y="11590"/>
                      </a:cubicBezTo>
                      <a:cubicBezTo>
                        <a:pt x="160199" y="9483"/>
                        <a:pt x="160365" y="7376"/>
                        <a:pt x="160643" y="5324"/>
                      </a:cubicBezTo>
                      <a:cubicBezTo>
                        <a:pt x="160920" y="3993"/>
                        <a:pt x="161142" y="2663"/>
                        <a:pt x="160310" y="1443"/>
                      </a:cubicBezTo>
                      <a:cubicBezTo>
                        <a:pt x="160213" y="1346"/>
                        <a:pt x="160098" y="1287"/>
                        <a:pt x="159975" y="1287"/>
                      </a:cubicBezTo>
                      <a:cubicBezTo>
                        <a:pt x="159886" y="1287"/>
                        <a:pt x="159793" y="1318"/>
                        <a:pt x="159700" y="1387"/>
                      </a:cubicBezTo>
                      <a:cubicBezTo>
                        <a:pt x="159700" y="1332"/>
                        <a:pt x="159645" y="1276"/>
                        <a:pt x="159589" y="1276"/>
                      </a:cubicBezTo>
                      <a:cubicBezTo>
                        <a:pt x="158948" y="1185"/>
                        <a:pt x="158307" y="1144"/>
                        <a:pt x="157666" y="1144"/>
                      </a:cubicBezTo>
                      <a:cubicBezTo>
                        <a:pt x="157143" y="1144"/>
                        <a:pt x="156619" y="1171"/>
                        <a:pt x="156096" y="1221"/>
                      </a:cubicBezTo>
                      <a:cubicBezTo>
                        <a:pt x="155024" y="1221"/>
                        <a:pt x="153927" y="1196"/>
                        <a:pt x="152822" y="1196"/>
                      </a:cubicBezTo>
                      <a:cubicBezTo>
                        <a:pt x="152270" y="1196"/>
                        <a:pt x="151715" y="1202"/>
                        <a:pt x="151161" y="1221"/>
                      </a:cubicBezTo>
                      <a:cubicBezTo>
                        <a:pt x="149941" y="1276"/>
                        <a:pt x="148832" y="1831"/>
                        <a:pt x="147556" y="1831"/>
                      </a:cubicBezTo>
                      <a:cubicBezTo>
                        <a:pt x="147047" y="1866"/>
                        <a:pt x="146538" y="1884"/>
                        <a:pt x="146029" y="1884"/>
                      </a:cubicBezTo>
                      <a:cubicBezTo>
                        <a:pt x="144930" y="1884"/>
                        <a:pt x="143831" y="1798"/>
                        <a:pt x="142732" y="1609"/>
                      </a:cubicBezTo>
                      <a:cubicBezTo>
                        <a:pt x="141290" y="1332"/>
                        <a:pt x="139849" y="1221"/>
                        <a:pt x="138462" y="944"/>
                      </a:cubicBezTo>
                      <a:cubicBezTo>
                        <a:pt x="137398" y="750"/>
                        <a:pt x="136502" y="303"/>
                        <a:pt x="135443" y="303"/>
                      </a:cubicBezTo>
                      <a:cubicBezTo>
                        <a:pt x="135289" y="303"/>
                        <a:pt x="135131" y="312"/>
                        <a:pt x="134969" y="334"/>
                      </a:cubicBezTo>
                      <a:cubicBezTo>
                        <a:pt x="133984" y="523"/>
                        <a:pt x="132998" y="609"/>
                        <a:pt x="132013" y="609"/>
                      </a:cubicBezTo>
                      <a:cubicBezTo>
                        <a:pt x="131557" y="609"/>
                        <a:pt x="131100" y="591"/>
                        <a:pt x="130644" y="555"/>
                      </a:cubicBezTo>
                      <a:cubicBezTo>
                        <a:pt x="129091" y="334"/>
                        <a:pt x="127483" y="278"/>
                        <a:pt x="125875" y="278"/>
                      </a:cubicBezTo>
                      <a:cubicBezTo>
                        <a:pt x="125469" y="294"/>
                        <a:pt x="125058" y="301"/>
                        <a:pt x="124644" y="301"/>
                      </a:cubicBezTo>
                      <a:cubicBezTo>
                        <a:pt x="123644" y="301"/>
                        <a:pt x="122625" y="262"/>
                        <a:pt x="121605" y="223"/>
                      </a:cubicBezTo>
                      <a:cubicBezTo>
                        <a:pt x="120570" y="75"/>
                        <a:pt x="119510" y="1"/>
                        <a:pt x="1184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g34921e0cf68_0_1263"/>
                <p:cNvSpPr/>
                <p:nvPr/>
              </p:nvSpPr>
              <p:spPr>
                <a:xfrm>
                  <a:off x="3945850" y="2658550"/>
                  <a:ext cx="399275" cy="193300"/>
                </a:xfrm>
                <a:custGeom>
                  <a:rect b="b" l="l" r="r" t="t"/>
                  <a:pathLst>
                    <a:path extrusionOk="0" h="7732" w="15971">
                      <a:moveTo>
                        <a:pt x="15970" y="1"/>
                      </a:moveTo>
                      <a:cubicBezTo>
                        <a:pt x="14972" y="278"/>
                        <a:pt x="14085" y="833"/>
                        <a:pt x="13087" y="943"/>
                      </a:cubicBezTo>
                      <a:cubicBezTo>
                        <a:pt x="12033" y="1110"/>
                        <a:pt x="11035" y="1442"/>
                        <a:pt x="10092" y="1886"/>
                      </a:cubicBezTo>
                      <a:cubicBezTo>
                        <a:pt x="9039" y="2441"/>
                        <a:pt x="8262" y="3494"/>
                        <a:pt x="7264" y="4160"/>
                      </a:cubicBezTo>
                      <a:cubicBezTo>
                        <a:pt x="6358" y="4764"/>
                        <a:pt x="4995" y="5916"/>
                        <a:pt x="3756" y="5916"/>
                      </a:cubicBezTo>
                      <a:cubicBezTo>
                        <a:pt x="3630" y="5916"/>
                        <a:pt x="3505" y="5904"/>
                        <a:pt x="3383" y="5879"/>
                      </a:cubicBezTo>
                      <a:cubicBezTo>
                        <a:pt x="2274" y="5601"/>
                        <a:pt x="1109" y="5435"/>
                        <a:pt x="0" y="5324"/>
                      </a:cubicBezTo>
                      <a:lnTo>
                        <a:pt x="0" y="5324"/>
                      </a:lnTo>
                      <a:cubicBezTo>
                        <a:pt x="56" y="5380"/>
                        <a:pt x="111" y="5435"/>
                        <a:pt x="167" y="5435"/>
                      </a:cubicBezTo>
                      <a:lnTo>
                        <a:pt x="277" y="5435"/>
                      </a:lnTo>
                      <a:cubicBezTo>
                        <a:pt x="277" y="5490"/>
                        <a:pt x="277" y="5601"/>
                        <a:pt x="277" y="5712"/>
                      </a:cubicBezTo>
                      <a:cubicBezTo>
                        <a:pt x="277" y="5934"/>
                        <a:pt x="444" y="6045"/>
                        <a:pt x="617" y="6045"/>
                      </a:cubicBezTo>
                      <a:cubicBezTo>
                        <a:pt x="790" y="6045"/>
                        <a:pt x="971" y="5934"/>
                        <a:pt x="998" y="5712"/>
                      </a:cubicBezTo>
                      <a:cubicBezTo>
                        <a:pt x="998" y="5657"/>
                        <a:pt x="998" y="5657"/>
                        <a:pt x="998" y="5601"/>
                      </a:cubicBezTo>
                      <a:cubicBezTo>
                        <a:pt x="1553" y="5823"/>
                        <a:pt x="2052" y="6211"/>
                        <a:pt x="2551" y="6433"/>
                      </a:cubicBezTo>
                      <a:cubicBezTo>
                        <a:pt x="3383" y="6766"/>
                        <a:pt x="4048" y="7542"/>
                        <a:pt x="4880" y="7653"/>
                      </a:cubicBezTo>
                      <a:cubicBezTo>
                        <a:pt x="5129" y="7681"/>
                        <a:pt x="5379" y="7681"/>
                        <a:pt x="5615" y="7681"/>
                      </a:cubicBezTo>
                      <a:cubicBezTo>
                        <a:pt x="5850" y="7681"/>
                        <a:pt x="6072" y="7681"/>
                        <a:pt x="6266" y="7708"/>
                      </a:cubicBezTo>
                      <a:cubicBezTo>
                        <a:pt x="6412" y="7725"/>
                        <a:pt x="6554" y="7731"/>
                        <a:pt x="6692" y="7731"/>
                      </a:cubicBezTo>
                      <a:cubicBezTo>
                        <a:pt x="7025" y="7731"/>
                        <a:pt x="7339" y="7692"/>
                        <a:pt x="7652" y="7653"/>
                      </a:cubicBezTo>
                      <a:cubicBezTo>
                        <a:pt x="8318" y="7320"/>
                        <a:pt x="8928" y="6821"/>
                        <a:pt x="9316" y="6267"/>
                      </a:cubicBezTo>
                      <a:cubicBezTo>
                        <a:pt x="9981" y="5657"/>
                        <a:pt x="10591" y="4991"/>
                        <a:pt x="11090" y="4271"/>
                      </a:cubicBezTo>
                      <a:cubicBezTo>
                        <a:pt x="11257" y="3993"/>
                        <a:pt x="11368" y="3661"/>
                        <a:pt x="11534" y="3383"/>
                      </a:cubicBezTo>
                      <a:cubicBezTo>
                        <a:pt x="11922" y="2884"/>
                        <a:pt x="12366" y="2496"/>
                        <a:pt x="12920" y="2219"/>
                      </a:cubicBezTo>
                      <a:cubicBezTo>
                        <a:pt x="13974" y="1553"/>
                        <a:pt x="15027" y="833"/>
                        <a:pt x="159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g34921e0cf68_0_1263"/>
                <p:cNvSpPr/>
                <p:nvPr/>
              </p:nvSpPr>
              <p:spPr>
                <a:xfrm>
                  <a:off x="1863225" y="3006525"/>
                  <a:ext cx="1486550" cy="451950"/>
                </a:xfrm>
                <a:custGeom>
                  <a:rect b="b" l="l" r="r" t="t"/>
                  <a:pathLst>
                    <a:path extrusionOk="0" h="18078" w="59462">
                      <a:moveTo>
                        <a:pt x="59461" y="0"/>
                      </a:moveTo>
                      <a:lnTo>
                        <a:pt x="59207" y="112"/>
                      </a:lnTo>
                      <a:lnTo>
                        <a:pt x="59207" y="112"/>
                      </a:lnTo>
                      <a:cubicBezTo>
                        <a:pt x="59292" y="76"/>
                        <a:pt x="59377" y="39"/>
                        <a:pt x="59461" y="0"/>
                      </a:cubicBezTo>
                      <a:close/>
                      <a:moveTo>
                        <a:pt x="59207" y="112"/>
                      </a:moveTo>
                      <a:cubicBezTo>
                        <a:pt x="58559" y="384"/>
                        <a:pt x="57867" y="574"/>
                        <a:pt x="57132" y="721"/>
                      </a:cubicBezTo>
                      <a:cubicBezTo>
                        <a:pt x="54360" y="1220"/>
                        <a:pt x="51643" y="1774"/>
                        <a:pt x="48870" y="2274"/>
                      </a:cubicBezTo>
                      <a:cubicBezTo>
                        <a:pt x="47373" y="2606"/>
                        <a:pt x="45876" y="2773"/>
                        <a:pt x="44323" y="2883"/>
                      </a:cubicBezTo>
                      <a:cubicBezTo>
                        <a:pt x="43990" y="2870"/>
                        <a:pt x="43654" y="2863"/>
                        <a:pt x="43316" y="2863"/>
                      </a:cubicBezTo>
                      <a:cubicBezTo>
                        <a:pt x="42303" y="2863"/>
                        <a:pt x="41273" y="2925"/>
                        <a:pt x="40275" y="3050"/>
                      </a:cubicBezTo>
                      <a:cubicBezTo>
                        <a:pt x="39000" y="3272"/>
                        <a:pt x="37780" y="3161"/>
                        <a:pt x="36504" y="3493"/>
                      </a:cubicBezTo>
                      <a:cubicBezTo>
                        <a:pt x="35950" y="3604"/>
                        <a:pt x="35451" y="3771"/>
                        <a:pt x="34952" y="3992"/>
                      </a:cubicBezTo>
                      <a:cubicBezTo>
                        <a:pt x="34177" y="4283"/>
                        <a:pt x="33318" y="4447"/>
                        <a:pt x="32485" y="4447"/>
                      </a:cubicBezTo>
                      <a:cubicBezTo>
                        <a:pt x="32364" y="4447"/>
                        <a:pt x="32244" y="4443"/>
                        <a:pt x="32124" y="4436"/>
                      </a:cubicBezTo>
                      <a:cubicBezTo>
                        <a:pt x="30848" y="4436"/>
                        <a:pt x="29961" y="5102"/>
                        <a:pt x="29019" y="5933"/>
                      </a:cubicBezTo>
                      <a:cubicBezTo>
                        <a:pt x="28630" y="6321"/>
                        <a:pt x="28242" y="6654"/>
                        <a:pt x="27910" y="7098"/>
                      </a:cubicBezTo>
                      <a:cubicBezTo>
                        <a:pt x="27410" y="7763"/>
                        <a:pt x="27078" y="8539"/>
                        <a:pt x="26246" y="8817"/>
                      </a:cubicBezTo>
                      <a:cubicBezTo>
                        <a:pt x="25581" y="8983"/>
                        <a:pt x="24915" y="9094"/>
                        <a:pt x="24250" y="9094"/>
                      </a:cubicBezTo>
                      <a:cubicBezTo>
                        <a:pt x="23529" y="9205"/>
                        <a:pt x="22863" y="9316"/>
                        <a:pt x="22198" y="9538"/>
                      </a:cubicBezTo>
                      <a:cubicBezTo>
                        <a:pt x="21592" y="9701"/>
                        <a:pt x="20976" y="9727"/>
                        <a:pt x="20358" y="9727"/>
                      </a:cubicBezTo>
                      <a:cubicBezTo>
                        <a:pt x="20070" y="9727"/>
                        <a:pt x="19782" y="9721"/>
                        <a:pt x="19494" y="9721"/>
                      </a:cubicBezTo>
                      <a:cubicBezTo>
                        <a:pt x="18931" y="9721"/>
                        <a:pt x="18370" y="9743"/>
                        <a:pt x="17817" y="9870"/>
                      </a:cubicBezTo>
                      <a:cubicBezTo>
                        <a:pt x="16265" y="10258"/>
                        <a:pt x="14712" y="10369"/>
                        <a:pt x="13104" y="10702"/>
                      </a:cubicBezTo>
                      <a:cubicBezTo>
                        <a:pt x="12272" y="10868"/>
                        <a:pt x="11385" y="10979"/>
                        <a:pt x="10553" y="11035"/>
                      </a:cubicBezTo>
                      <a:cubicBezTo>
                        <a:pt x="10375" y="11019"/>
                        <a:pt x="10196" y="11012"/>
                        <a:pt x="10019" y="11012"/>
                      </a:cubicBezTo>
                      <a:cubicBezTo>
                        <a:pt x="9591" y="11012"/>
                        <a:pt x="9171" y="11051"/>
                        <a:pt x="8779" y="11090"/>
                      </a:cubicBezTo>
                      <a:cubicBezTo>
                        <a:pt x="8058" y="11257"/>
                        <a:pt x="7393" y="11478"/>
                        <a:pt x="6783" y="11811"/>
                      </a:cubicBezTo>
                      <a:cubicBezTo>
                        <a:pt x="5951" y="12088"/>
                        <a:pt x="5119" y="12310"/>
                        <a:pt x="4287" y="12477"/>
                      </a:cubicBezTo>
                      <a:cubicBezTo>
                        <a:pt x="3345" y="12698"/>
                        <a:pt x="2347" y="13696"/>
                        <a:pt x="1348" y="13918"/>
                      </a:cubicBezTo>
                      <a:lnTo>
                        <a:pt x="1348" y="13641"/>
                      </a:lnTo>
                      <a:cubicBezTo>
                        <a:pt x="1321" y="13419"/>
                        <a:pt x="1140" y="13308"/>
                        <a:pt x="953" y="13308"/>
                      </a:cubicBezTo>
                      <a:cubicBezTo>
                        <a:pt x="766" y="13308"/>
                        <a:pt x="572" y="13419"/>
                        <a:pt x="517" y="13641"/>
                      </a:cubicBezTo>
                      <a:lnTo>
                        <a:pt x="517" y="13807"/>
                      </a:lnTo>
                      <a:lnTo>
                        <a:pt x="406" y="13807"/>
                      </a:lnTo>
                      <a:cubicBezTo>
                        <a:pt x="375" y="13792"/>
                        <a:pt x="344" y="13785"/>
                        <a:pt x="315" y="13785"/>
                      </a:cubicBezTo>
                      <a:cubicBezTo>
                        <a:pt x="132" y="13785"/>
                        <a:pt x="0" y="14052"/>
                        <a:pt x="239" y="14196"/>
                      </a:cubicBezTo>
                      <a:cubicBezTo>
                        <a:pt x="350" y="14196"/>
                        <a:pt x="461" y="14251"/>
                        <a:pt x="572" y="14306"/>
                      </a:cubicBezTo>
                      <a:cubicBezTo>
                        <a:pt x="572" y="15471"/>
                        <a:pt x="628" y="16691"/>
                        <a:pt x="572" y="17855"/>
                      </a:cubicBezTo>
                      <a:cubicBezTo>
                        <a:pt x="572" y="17911"/>
                        <a:pt x="572" y="17966"/>
                        <a:pt x="572" y="18077"/>
                      </a:cubicBezTo>
                      <a:lnTo>
                        <a:pt x="2956" y="18077"/>
                      </a:lnTo>
                      <a:cubicBezTo>
                        <a:pt x="4232" y="18077"/>
                        <a:pt x="5119" y="17412"/>
                        <a:pt x="6339" y="17079"/>
                      </a:cubicBezTo>
                      <a:cubicBezTo>
                        <a:pt x="7226" y="16857"/>
                        <a:pt x="8113" y="16580"/>
                        <a:pt x="8945" y="16192"/>
                      </a:cubicBezTo>
                      <a:cubicBezTo>
                        <a:pt x="9666" y="15970"/>
                        <a:pt x="10387" y="15804"/>
                        <a:pt x="11163" y="15804"/>
                      </a:cubicBezTo>
                      <a:cubicBezTo>
                        <a:pt x="11607" y="15637"/>
                        <a:pt x="12050" y="15471"/>
                        <a:pt x="12439" y="15305"/>
                      </a:cubicBezTo>
                      <a:cubicBezTo>
                        <a:pt x="12845" y="15194"/>
                        <a:pt x="13283" y="15157"/>
                        <a:pt x="13732" y="15157"/>
                      </a:cubicBezTo>
                      <a:cubicBezTo>
                        <a:pt x="14632" y="15157"/>
                        <a:pt x="15581" y="15305"/>
                        <a:pt x="16431" y="15305"/>
                      </a:cubicBezTo>
                      <a:cubicBezTo>
                        <a:pt x="16930" y="15305"/>
                        <a:pt x="17429" y="15194"/>
                        <a:pt x="17928" y="15083"/>
                      </a:cubicBezTo>
                      <a:cubicBezTo>
                        <a:pt x="18538" y="15027"/>
                        <a:pt x="19204" y="14916"/>
                        <a:pt x="19814" y="14750"/>
                      </a:cubicBezTo>
                      <a:cubicBezTo>
                        <a:pt x="20756" y="14473"/>
                        <a:pt x="21865" y="14473"/>
                        <a:pt x="22808" y="14029"/>
                      </a:cubicBezTo>
                      <a:cubicBezTo>
                        <a:pt x="23695" y="13586"/>
                        <a:pt x="25082" y="12643"/>
                        <a:pt x="26191" y="12532"/>
                      </a:cubicBezTo>
                      <a:cubicBezTo>
                        <a:pt x="26967" y="12477"/>
                        <a:pt x="27799" y="12255"/>
                        <a:pt x="28519" y="11811"/>
                      </a:cubicBezTo>
                      <a:cubicBezTo>
                        <a:pt x="29795" y="11090"/>
                        <a:pt x="31181" y="10480"/>
                        <a:pt x="32567" y="9981"/>
                      </a:cubicBezTo>
                      <a:cubicBezTo>
                        <a:pt x="33566" y="9593"/>
                        <a:pt x="34564" y="9593"/>
                        <a:pt x="35617" y="9205"/>
                      </a:cubicBezTo>
                      <a:cubicBezTo>
                        <a:pt x="36893" y="8817"/>
                        <a:pt x="38223" y="8595"/>
                        <a:pt x="39554" y="8539"/>
                      </a:cubicBezTo>
                      <a:cubicBezTo>
                        <a:pt x="40830" y="8318"/>
                        <a:pt x="41994" y="8040"/>
                        <a:pt x="43269" y="7763"/>
                      </a:cubicBezTo>
                      <a:cubicBezTo>
                        <a:pt x="44268" y="7652"/>
                        <a:pt x="45266" y="7320"/>
                        <a:pt x="46153" y="6765"/>
                      </a:cubicBezTo>
                      <a:cubicBezTo>
                        <a:pt x="46929" y="6211"/>
                        <a:pt x="47816" y="5656"/>
                        <a:pt x="48704" y="5157"/>
                      </a:cubicBezTo>
                      <a:cubicBezTo>
                        <a:pt x="49702" y="4658"/>
                        <a:pt x="50423" y="3882"/>
                        <a:pt x="51421" y="3327"/>
                      </a:cubicBezTo>
                      <a:cubicBezTo>
                        <a:pt x="52585" y="2662"/>
                        <a:pt x="54027" y="2551"/>
                        <a:pt x="55247" y="2163"/>
                      </a:cubicBezTo>
                      <a:cubicBezTo>
                        <a:pt x="55635" y="2052"/>
                        <a:pt x="55968" y="1885"/>
                        <a:pt x="56301" y="1664"/>
                      </a:cubicBezTo>
                      <a:cubicBezTo>
                        <a:pt x="56855" y="1220"/>
                        <a:pt x="57465" y="887"/>
                        <a:pt x="58075" y="610"/>
                      </a:cubicBezTo>
                      <a:lnTo>
                        <a:pt x="59207" y="1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g34921e0cf68_0_1263"/>
                <p:cNvSpPr/>
                <p:nvPr/>
              </p:nvSpPr>
              <p:spPr>
                <a:xfrm>
                  <a:off x="4792850" y="2598575"/>
                  <a:ext cx="1081325" cy="407950"/>
                </a:xfrm>
                <a:custGeom>
                  <a:rect b="b" l="l" r="r" t="t"/>
                  <a:pathLst>
                    <a:path extrusionOk="0" h="16318" w="43253">
                      <a:moveTo>
                        <a:pt x="698" y="1"/>
                      </a:moveTo>
                      <a:cubicBezTo>
                        <a:pt x="467" y="1"/>
                        <a:pt x="235" y="5"/>
                        <a:pt x="1" y="15"/>
                      </a:cubicBezTo>
                      <a:cubicBezTo>
                        <a:pt x="777" y="348"/>
                        <a:pt x="1498" y="681"/>
                        <a:pt x="2219" y="1013"/>
                      </a:cubicBezTo>
                      <a:cubicBezTo>
                        <a:pt x="3162" y="1402"/>
                        <a:pt x="4049" y="1956"/>
                        <a:pt x="4825" y="2566"/>
                      </a:cubicBezTo>
                      <a:cubicBezTo>
                        <a:pt x="5491" y="3010"/>
                        <a:pt x="6101" y="3453"/>
                        <a:pt x="6766" y="3897"/>
                      </a:cubicBezTo>
                      <a:cubicBezTo>
                        <a:pt x="7376" y="4341"/>
                        <a:pt x="8152" y="4618"/>
                        <a:pt x="8929" y="4673"/>
                      </a:cubicBezTo>
                      <a:cubicBezTo>
                        <a:pt x="9123" y="4646"/>
                        <a:pt x="9317" y="4632"/>
                        <a:pt x="9518" y="4632"/>
                      </a:cubicBezTo>
                      <a:cubicBezTo>
                        <a:pt x="9719" y="4632"/>
                        <a:pt x="9927" y="4646"/>
                        <a:pt x="10148" y="4673"/>
                      </a:cubicBezTo>
                      <a:cubicBezTo>
                        <a:pt x="10925" y="4840"/>
                        <a:pt x="11646" y="5228"/>
                        <a:pt x="12200" y="5838"/>
                      </a:cubicBezTo>
                      <a:cubicBezTo>
                        <a:pt x="13531" y="6780"/>
                        <a:pt x="14973" y="7446"/>
                        <a:pt x="16359" y="8278"/>
                      </a:cubicBezTo>
                      <a:cubicBezTo>
                        <a:pt x="16969" y="8666"/>
                        <a:pt x="17634" y="9109"/>
                        <a:pt x="18244" y="9442"/>
                      </a:cubicBezTo>
                      <a:cubicBezTo>
                        <a:pt x="19076" y="9830"/>
                        <a:pt x="19908" y="10052"/>
                        <a:pt x="20740" y="10440"/>
                      </a:cubicBezTo>
                      <a:cubicBezTo>
                        <a:pt x="21571" y="10773"/>
                        <a:pt x="22459" y="11050"/>
                        <a:pt x="23346" y="11272"/>
                      </a:cubicBezTo>
                      <a:cubicBezTo>
                        <a:pt x="23807" y="11456"/>
                        <a:pt x="24345" y="11756"/>
                        <a:pt x="24864" y="11756"/>
                      </a:cubicBezTo>
                      <a:cubicBezTo>
                        <a:pt x="24969" y="11756"/>
                        <a:pt x="25073" y="11744"/>
                        <a:pt x="25176" y="11716"/>
                      </a:cubicBezTo>
                      <a:cubicBezTo>
                        <a:pt x="25398" y="11660"/>
                        <a:pt x="25398" y="11438"/>
                        <a:pt x="25231" y="11327"/>
                      </a:cubicBezTo>
                      <a:cubicBezTo>
                        <a:pt x="25009" y="11161"/>
                        <a:pt x="24732" y="11050"/>
                        <a:pt x="24510" y="10939"/>
                      </a:cubicBezTo>
                      <a:cubicBezTo>
                        <a:pt x="23900" y="10662"/>
                        <a:pt x="23401" y="10274"/>
                        <a:pt x="23013" y="9830"/>
                      </a:cubicBezTo>
                      <a:cubicBezTo>
                        <a:pt x="22237" y="9220"/>
                        <a:pt x="21460" y="8721"/>
                        <a:pt x="20629" y="8278"/>
                      </a:cubicBezTo>
                      <a:cubicBezTo>
                        <a:pt x="19908" y="7779"/>
                        <a:pt x="19132" y="7390"/>
                        <a:pt x="18300" y="7058"/>
                      </a:cubicBezTo>
                      <a:cubicBezTo>
                        <a:pt x="16969" y="6559"/>
                        <a:pt x="15749" y="5838"/>
                        <a:pt x="14695" y="4895"/>
                      </a:cubicBezTo>
                      <a:cubicBezTo>
                        <a:pt x="13975" y="4285"/>
                        <a:pt x="13254" y="3731"/>
                        <a:pt x="12422" y="3287"/>
                      </a:cubicBezTo>
                      <a:cubicBezTo>
                        <a:pt x="11479" y="2677"/>
                        <a:pt x="10980" y="1734"/>
                        <a:pt x="10093" y="1069"/>
                      </a:cubicBezTo>
                      <a:cubicBezTo>
                        <a:pt x="9760" y="792"/>
                        <a:pt x="9483" y="570"/>
                        <a:pt x="9206" y="348"/>
                      </a:cubicBezTo>
                      <a:lnTo>
                        <a:pt x="9095" y="237"/>
                      </a:lnTo>
                      <a:lnTo>
                        <a:pt x="7986" y="237"/>
                      </a:lnTo>
                      <a:cubicBezTo>
                        <a:pt x="7435" y="280"/>
                        <a:pt x="6893" y="298"/>
                        <a:pt x="6352" y="298"/>
                      </a:cubicBezTo>
                      <a:cubicBezTo>
                        <a:pt x="5477" y="298"/>
                        <a:pt x="4607" y="250"/>
                        <a:pt x="3716" y="182"/>
                      </a:cubicBezTo>
                      <a:cubicBezTo>
                        <a:pt x="2720" y="91"/>
                        <a:pt x="1724" y="1"/>
                        <a:pt x="698" y="1"/>
                      </a:cubicBezTo>
                      <a:close/>
                      <a:moveTo>
                        <a:pt x="17592" y="315"/>
                      </a:moveTo>
                      <a:cubicBezTo>
                        <a:pt x="17426" y="315"/>
                        <a:pt x="17255" y="325"/>
                        <a:pt x="17080" y="348"/>
                      </a:cubicBezTo>
                      <a:cubicBezTo>
                        <a:pt x="16082" y="514"/>
                        <a:pt x="15084" y="570"/>
                        <a:pt x="14085" y="570"/>
                      </a:cubicBezTo>
                      <a:cubicBezTo>
                        <a:pt x="14085" y="736"/>
                        <a:pt x="14196" y="847"/>
                        <a:pt x="14363" y="958"/>
                      </a:cubicBezTo>
                      <a:cubicBezTo>
                        <a:pt x="14917" y="1346"/>
                        <a:pt x="15971" y="1457"/>
                        <a:pt x="16581" y="1679"/>
                      </a:cubicBezTo>
                      <a:cubicBezTo>
                        <a:pt x="17413" y="2012"/>
                        <a:pt x="18244" y="2289"/>
                        <a:pt x="19076" y="2566"/>
                      </a:cubicBezTo>
                      <a:cubicBezTo>
                        <a:pt x="20961" y="2954"/>
                        <a:pt x="22403" y="4063"/>
                        <a:pt x="23900" y="5228"/>
                      </a:cubicBezTo>
                      <a:cubicBezTo>
                        <a:pt x="25065" y="6170"/>
                        <a:pt x="26229" y="7058"/>
                        <a:pt x="27338" y="8000"/>
                      </a:cubicBezTo>
                      <a:cubicBezTo>
                        <a:pt x="27893" y="8444"/>
                        <a:pt x="28503" y="8721"/>
                        <a:pt x="29168" y="8832"/>
                      </a:cubicBezTo>
                      <a:cubicBezTo>
                        <a:pt x="30166" y="9109"/>
                        <a:pt x="31109" y="9442"/>
                        <a:pt x="31996" y="9830"/>
                      </a:cubicBezTo>
                      <a:cubicBezTo>
                        <a:pt x="33660" y="10551"/>
                        <a:pt x="35157" y="11494"/>
                        <a:pt x="36765" y="12215"/>
                      </a:cubicBezTo>
                      <a:cubicBezTo>
                        <a:pt x="37652" y="12547"/>
                        <a:pt x="38484" y="12991"/>
                        <a:pt x="39260" y="13545"/>
                      </a:cubicBezTo>
                      <a:cubicBezTo>
                        <a:pt x="39926" y="14155"/>
                        <a:pt x="40480" y="14654"/>
                        <a:pt x="41146" y="15264"/>
                      </a:cubicBezTo>
                      <a:cubicBezTo>
                        <a:pt x="41534" y="15597"/>
                        <a:pt x="41977" y="15930"/>
                        <a:pt x="42421" y="16318"/>
                      </a:cubicBezTo>
                      <a:cubicBezTo>
                        <a:pt x="42310" y="14710"/>
                        <a:pt x="42255" y="13157"/>
                        <a:pt x="42310" y="11549"/>
                      </a:cubicBezTo>
                      <a:cubicBezTo>
                        <a:pt x="42310" y="9442"/>
                        <a:pt x="42421" y="7390"/>
                        <a:pt x="42754" y="5339"/>
                      </a:cubicBezTo>
                      <a:cubicBezTo>
                        <a:pt x="43031" y="4008"/>
                        <a:pt x="43253" y="2622"/>
                        <a:pt x="42421" y="1457"/>
                      </a:cubicBezTo>
                      <a:cubicBezTo>
                        <a:pt x="42314" y="1350"/>
                        <a:pt x="42183" y="1288"/>
                        <a:pt x="42044" y="1288"/>
                      </a:cubicBezTo>
                      <a:cubicBezTo>
                        <a:pt x="41968" y="1288"/>
                        <a:pt x="41890" y="1307"/>
                        <a:pt x="41811" y="1346"/>
                      </a:cubicBezTo>
                      <a:cubicBezTo>
                        <a:pt x="41811" y="1291"/>
                        <a:pt x="41756" y="1291"/>
                        <a:pt x="41700" y="1291"/>
                      </a:cubicBezTo>
                      <a:cubicBezTo>
                        <a:pt x="41059" y="1199"/>
                        <a:pt x="40418" y="1158"/>
                        <a:pt x="39777" y="1158"/>
                      </a:cubicBezTo>
                      <a:cubicBezTo>
                        <a:pt x="39254" y="1158"/>
                        <a:pt x="38730" y="1185"/>
                        <a:pt x="38207" y="1235"/>
                      </a:cubicBezTo>
                      <a:cubicBezTo>
                        <a:pt x="37135" y="1235"/>
                        <a:pt x="36038" y="1186"/>
                        <a:pt x="34933" y="1186"/>
                      </a:cubicBezTo>
                      <a:cubicBezTo>
                        <a:pt x="34381" y="1186"/>
                        <a:pt x="33826" y="1198"/>
                        <a:pt x="33272" y="1235"/>
                      </a:cubicBezTo>
                      <a:cubicBezTo>
                        <a:pt x="32052" y="1291"/>
                        <a:pt x="30943" y="1790"/>
                        <a:pt x="29667" y="1845"/>
                      </a:cubicBezTo>
                      <a:cubicBezTo>
                        <a:pt x="29306" y="1858"/>
                        <a:pt x="28944" y="1865"/>
                        <a:pt x="28583" y="1865"/>
                      </a:cubicBezTo>
                      <a:cubicBezTo>
                        <a:pt x="27336" y="1865"/>
                        <a:pt x="26090" y="1783"/>
                        <a:pt x="24843" y="1568"/>
                      </a:cubicBezTo>
                      <a:cubicBezTo>
                        <a:pt x="23401" y="1346"/>
                        <a:pt x="21960" y="1235"/>
                        <a:pt x="20573" y="958"/>
                      </a:cubicBezTo>
                      <a:cubicBezTo>
                        <a:pt x="19521" y="719"/>
                        <a:pt x="18634" y="315"/>
                        <a:pt x="17592" y="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3" name="Google Shape;1283;g34921e0cf68_0_1263"/>
              <p:cNvSpPr/>
              <p:nvPr/>
            </p:nvSpPr>
            <p:spPr>
              <a:xfrm flipH="1">
                <a:off x="5973134" y="4717757"/>
                <a:ext cx="2730769" cy="364914"/>
              </a:xfrm>
              <a:custGeom>
                <a:rect b="b" l="l" r="r" t="t"/>
                <a:pathLst>
                  <a:path extrusionOk="0" h="17779" w="133046">
                    <a:moveTo>
                      <a:pt x="132427" y="0"/>
                    </a:moveTo>
                    <a:cubicBezTo>
                      <a:pt x="132324" y="52"/>
                      <a:pt x="132220" y="52"/>
                      <a:pt x="132169" y="155"/>
                    </a:cubicBezTo>
                    <a:cubicBezTo>
                      <a:pt x="131756" y="310"/>
                      <a:pt x="131343" y="722"/>
                      <a:pt x="131034" y="826"/>
                    </a:cubicBezTo>
                    <a:lnTo>
                      <a:pt x="130518" y="1083"/>
                    </a:lnTo>
                    <a:lnTo>
                      <a:pt x="130260" y="1238"/>
                    </a:lnTo>
                    <a:cubicBezTo>
                      <a:pt x="130054" y="1290"/>
                      <a:pt x="129899" y="1341"/>
                      <a:pt x="129693" y="1393"/>
                    </a:cubicBezTo>
                    <a:cubicBezTo>
                      <a:pt x="129589" y="1445"/>
                      <a:pt x="129435" y="1496"/>
                      <a:pt x="129331" y="1548"/>
                    </a:cubicBezTo>
                    <a:cubicBezTo>
                      <a:pt x="128970" y="1703"/>
                      <a:pt x="128661" y="1857"/>
                      <a:pt x="128403" y="2064"/>
                    </a:cubicBezTo>
                    <a:cubicBezTo>
                      <a:pt x="128197" y="2167"/>
                      <a:pt x="128042" y="2270"/>
                      <a:pt x="127887" y="2373"/>
                    </a:cubicBezTo>
                    <a:cubicBezTo>
                      <a:pt x="127268" y="2683"/>
                      <a:pt x="126701" y="3095"/>
                      <a:pt x="126236" y="3560"/>
                    </a:cubicBezTo>
                    <a:cubicBezTo>
                      <a:pt x="126133" y="3766"/>
                      <a:pt x="125978" y="3921"/>
                      <a:pt x="125772" y="4024"/>
                    </a:cubicBezTo>
                    <a:cubicBezTo>
                      <a:pt x="125617" y="4127"/>
                      <a:pt x="125462" y="4179"/>
                      <a:pt x="125256" y="4230"/>
                    </a:cubicBezTo>
                    <a:lnTo>
                      <a:pt x="124843" y="4385"/>
                    </a:lnTo>
                    <a:cubicBezTo>
                      <a:pt x="124431" y="4488"/>
                      <a:pt x="124018" y="4643"/>
                      <a:pt x="123605" y="4695"/>
                    </a:cubicBezTo>
                    <a:lnTo>
                      <a:pt x="122935" y="4849"/>
                    </a:lnTo>
                    <a:cubicBezTo>
                      <a:pt x="122625" y="4901"/>
                      <a:pt x="122316" y="5004"/>
                      <a:pt x="121954" y="5056"/>
                    </a:cubicBezTo>
                    <a:cubicBezTo>
                      <a:pt x="121697" y="5107"/>
                      <a:pt x="121439" y="5107"/>
                      <a:pt x="121181" y="5107"/>
                    </a:cubicBezTo>
                    <a:lnTo>
                      <a:pt x="120820" y="5107"/>
                    </a:lnTo>
                    <a:cubicBezTo>
                      <a:pt x="120458" y="5107"/>
                      <a:pt x="120149" y="5159"/>
                      <a:pt x="119788" y="5211"/>
                    </a:cubicBezTo>
                    <a:cubicBezTo>
                      <a:pt x="119530" y="5211"/>
                      <a:pt x="119272" y="5262"/>
                      <a:pt x="119014" y="5262"/>
                    </a:cubicBezTo>
                    <a:lnTo>
                      <a:pt x="118704" y="5262"/>
                    </a:lnTo>
                    <a:cubicBezTo>
                      <a:pt x="118395" y="5314"/>
                      <a:pt x="118085" y="5365"/>
                      <a:pt x="117776" y="5520"/>
                    </a:cubicBezTo>
                    <a:cubicBezTo>
                      <a:pt x="117518" y="5623"/>
                      <a:pt x="117260" y="5726"/>
                      <a:pt x="117002" y="5778"/>
                    </a:cubicBezTo>
                    <a:lnTo>
                      <a:pt x="116847" y="5778"/>
                    </a:lnTo>
                    <a:cubicBezTo>
                      <a:pt x="116228" y="5984"/>
                      <a:pt x="115558" y="6191"/>
                      <a:pt x="114939" y="6500"/>
                    </a:cubicBezTo>
                    <a:cubicBezTo>
                      <a:pt x="114371" y="6758"/>
                      <a:pt x="113855" y="7068"/>
                      <a:pt x="113442" y="7480"/>
                    </a:cubicBezTo>
                    <a:cubicBezTo>
                      <a:pt x="112978" y="7945"/>
                      <a:pt x="112462" y="8254"/>
                      <a:pt x="111843" y="8512"/>
                    </a:cubicBezTo>
                    <a:lnTo>
                      <a:pt x="111534" y="8615"/>
                    </a:lnTo>
                    <a:cubicBezTo>
                      <a:pt x="111379" y="8667"/>
                      <a:pt x="111173" y="8718"/>
                      <a:pt x="111018" y="8822"/>
                    </a:cubicBezTo>
                    <a:cubicBezTo>
                      <a:pt x="110657" y="8925"/>
                      <a:pt x="110347" y="9131"/>
                      <a:pt x="110089" y="9389"/>
                    </a:cubicBezTo>
                    <a:cubicBezTo>
                      <a:pt x="109883" y="9492"/>
                      <a:pt x="109677" y="9544"/>
                      <a:pt x="109419" y="9595"/>
                    </a:cubicBezTo>
                    <a:cubicBezTo>
                      <a:pt x="109212" y="9647"/>
                      <a:pt x="108954" y="9750"/>
                      <a:pt x="108696" y="9853"/>
                    </a:cubicBezTo>
                    <a:lnTo>
                      <a:pt x="108438" y="9957"/>
                    </a:lnTo>
                    <a:cubicBezTo>
                      <a:pt x="107923" y="10111"/>
                      <a:pt x="107407" y="10163"/>
                      <a:pt x="106891" y="10163"/>
                    </a:cubicBezTo>
                    <a:lnTo>
                      <a:pt x="106065" y="10163"/>
                    </a:lnTo>
                    <a:cubicBezTo>
                      <a:pt x="105756" y="10163"/>
                      <a:pt x="105395" y="10111"/>
                      <a:pt x="105085" y="10111"/>
                    </a:cubicBezTo>
                    <a:cubicBezTo>
                      <a:pt x="104827" y="10111"/>
                      <a:pt x="104569" y="10111"/>
                      <a:pt x="104311" y="10163"/>
                    </a:cubicBezTo>
                    <a:cubicBezTo>
                      <a:pt x="104002" y="10215"/>
                      <a:pt x="103641" y="10266"/>
                      <a:pt x="103331" y="10369"/>
                    </a:cubicBezTo>
                    <a:cubicBezTo>
                      <a:pt x="102970" y="10524"/>
                      <a:pt x="102609" y="10576"/>
                      <a:pt x="102196" y="10576"/>
                    </a:cubicBezTo>
                    <a:lnTo>
                      <a:pt x="101835" y="10627"/>
                    </a:lnTo>
                    <a:cubicBezTo>
                      <a:pt x="101474" y="11143"/>
                      <a:pt x="100855" y="11607"/>
                      <a:pt x="101835" y="11711"/>
                    </a:cubicBezTo>
                    <a:cubicBezTo>
                      <a:pt x="101977" y="11723"/>
                      <a:pt x="102119" y="11730"/>
                      <a:pt x="102260" y="11730"/>
                    </a:cubicBezTo>
                    <a:cubicBezTo>
                      <a:pt x="102683" y="11730"/>
                      <a:pt x="103099" y="11672"/>
                      <a:pt x="103486" y="11556"/>
                    </a:cubicBezTo>
                    <a:cubicBezTo>
                      <a:pt x="104053" y="11401"/>
                      <a:pt x="104673" y="11349"/>
                      <a:pt x="105240" y="11349"/>
                    </a:cubicBezTo>
                    <a:lnTo>
                      <a:pt x="106014" y="11349"/>
                    </a:lnTo>
                    <a:cubicBezTo>
                      <a:pt x="106375" y="11349"/>
                      <a:pt x="106684" y="11401"/>
                      <a:pt x="106994" y="11401"/>
                    </a:cubicBezTo>
                    <a:cubicBezTo>
                      <a:pt x="107252" y="11401"/>
                      <a:pt x="107510" y="11401"/>
                      <a:pt x="107716" y="11349"/>
                    </a:cubicBezTo>
                    <a:cubicBezTo>
                      <a:pt x="108181" y="11298"/>
                      <a:pt x="108593" y="11195"/>
                      <a:pt x="108954" y="11040"/>
                    </a:cubicBezTo>
                    <a:cubicBezTo>
                      <a:pt x="109212" y="10937"/>
                      <a:pt x="109522" y="10834"/>
                      <a:pt x="109780" y="10782"/>
                    </a:cubicBezTo>
                    <a:cubicBezTo>
                      <a:pt x="110089" y="10730"/>
                      <a:pt x="110347" y="10627"/>
                      <a:pt x="110605" y="10472"/>
                    </a:cubicBezTo>
                    <a:cubicBezTo>
                      <a:pt x="110708" y="10421"/>
                      <a:pt x="110811" y="10318"/>
                      <a:pt x="110915" y="10266"/>
                    </a:cubicBezTo>
                    <a:cubicBezTo>
                      <a:pt x="111069" y="10163"/>
                      <a:pt x="111224" y="10060"/>
                      <a:pt x="111379" y="9957"/>
                    </a:cubicBezTo>
                    <a:cubicBezTo>
                      <a:pt x="111585" y="9905"/>
                      <a:pt x="111792" y="9802"/>
                      <a:pt x="111998" y="9699"/>
                    </a:cubicBezTo>
                    <a:cubicBezTo>
                      <a:pt x="112462" y="9595"/>
                      <a:pt x="112875" y="9389"/>
                      <a:pt x="113236" y="9183"/>
                    </a:cubicBezTo>
                    <a:cubicBezTo>
                      <a:pt x="113494" y="9028"/>
                      <a:pt x="113752" y="8822"/>
                      <a:pt x="113958" y="8615"/>
                    </a:cubicBezTo>
                    <a:cubicBezTo>
                      <a:pt x="114062" y="8564"/>
                      <a:pt x="114216" y="8461"/>
                      <a:pt x="114319" y="8357"/>
                    </a:cubicBezTo>
                    <a:cubicBezTo>
                      <a:pt x="114423" y="8203"/>
                      <a:pt x="114577" y="8099"/>
                      <a:pt x="114681" y="7996"/>
                    </a:cubicBezTo>
                    <a:cubicBezTo>
                      <a:pt x="114939" y="7841"/>
                      <a:pt x="115145" y="7738"/>
                      <a:pt x="115351" y="7635"/>
                    </a:cubicBezTo>
                    <a:lnTo>
                      <a:pt x="115661" y="7480"/>
                    </a:lnTo>
                    <a:cubicBezTo>
                      <a:pt x="115919" y="7377"/>
                      <a:pt x="116125" y="7274"/>
                      <a:pt x="116383" y="7171"/>
                    </a:cubicBezTo>
                    <a:cubicBezTo>
                      <a:pt x="116641" y="7068"/>
                      <a:pt x="116950" y="7016"/>
                      <a:pt x="117208" y="6913"/>
                    </a:cubicBezTo>
                    <a:cubicBezTo>
                      <a:pt x="117466" y="6861"/>
                      <a:pt x="117931" y="6707"/>
                      <a:pt x="118292" y="6603"/>
                    </a:cubicBezTo>
                    <a:cubicBezTo>
                      <a:pt x="118443" y="6528"/>
                      <a:pt x="118621" y="6480"/>
                      <a:pt x="118787" y="6480"/>
                    </a:cubicBezTo>
                    <a:cubicBezTo>
                      <a:pt x="118848" y="6480"/>
                      <a:pt x="118907" y="6486"/>
                      <a:pt x="118962" y="6500"/>
                    </a:cubicBezTo>
                    <a:lnTo>
                      <a:pt x="119169" y="6500"/>
                    </a:lnTo>
                    <a:cubicBezTo>
                      <a:pt x="119375" y="6500"/>
                      <a:pt x="119633" y="6449"/>
                      <a:pt x="119839" y="6397"/>
                    </a:cubicBezTo>
                    <a:lnTo>
                      <a:pt x="120304" y="6345"/>
                    </a:lnTo>
                    <a:cubicBezTo>
                      <a:pt x="120562" y="6345"/>
                      <a:pt x="120768" y="6294"/>
                      <a:pt x="121026" y="6294"/>
                    </a:cubicBezTo>
                    <a:cubicBezTo>
                      <a:pt x="121490" y="6294"/>
                      <a:pt x="121954" y="6242"/>
                      <a:pt x="122419" y="6139"/>
                    </a:cubicBezTo>
                    <a:cubicBezTo>
                      <a:pt x="123141" y="6036"/>
                      <a:pt x="123812" y="5881"/>
                      <a:pt x="124482" y="5675"/>
                    </a:cubicBezTo>
                    <a:cubicBezTo>
                      <a:pt x="124740" y="5623"/>
                      <a:pt x="124947" y="5572"/>
                      <a:pt x="125153" y="5468"/>
                    </a:cubicBezTo>
                    <a:cubicBezTo>
                      <a:pt x="125256" y="5417"/>
                      <a:pt x="125359" y="5365"/>
                      <a:pt x="125462" y="5365"/>
                    </a:cubicBezTo>
                    <a:lnTo>
                      <a:pt x="125669" y="5314"/>
                    </a:lnTo>
                    <a:cubicBezTo>
                      <a:pt x="125927" y="5211"/>
                      <a:pt x="126185" y="5107"/>
                      <a:pt x="126391" y="4953"/>
                    </a:cubicBezTo>
                    <a:cubicBezTo>
                      <a:pt x="126649" y="4798"/>
                      <a:pt x="126855" y="4591"/>
                      <a:pt x="127062" y="4334"/>
                    </a:cubicBezTo>
                    <a:lnTo>
                      <a:pt x="127165" y="4230"/>
                    </a:lnTo>
                    <a:cubicBezTo>
                      <a:pt x="127371" y="3972"/>
                      <a:pt x="127578" y="3818"/>
                      <a:pt x="127887" y="3663"/>
                    </a:cubicBezTo>
                    <a:lnTo>
                      <a:pt x="128145" y="3508"/>
                    </a:lnTo>
                    <a:cubicBezTo>
                      <a:pt x="128403" y="3405"/>
                      <a:pt x="128609" y="3250"/>
                      <a:pt x="128867" y="3095"/>
                    </a:cubicBezTo>
                    <a:lnTo>
                      <a:pt x="129022" y="2992"/>
                    </a:lnTo>
                    <a:cubicBezTo>
                      <a:pt x="129177" y="2837"/>
                      <a:pt x="129435" y="2734"/>
                      <a:pt x="129641" y="2631"/>
                    </a:cubicBezTo>
                    <a:lnTo>
                      <a:pt x="130002" y="2528"/>
                    </a:lnTo>
                    <a:cubicBezTo>
                      <a:pt x="130208" y="2476"/>
                      <a:pt x="130415" y="2425"/>
                      <a:pt x="130570" y="2322"/>
                    </a:cubicBezTo>
                    <a:lnTo>
                      <a:pt x="131034" y="2115"/>
                    </a:lnTo>
                    <a:lnTo>
                      <a:pt x="131498" y="1857"/>
                    </a:lnTo>
                    <a:cubicBezTo>
                      <a:pt x="131859" y="1703"/>
                      <a:pt x="132736" y="1393"/>
                      <a:pt x="132891" y="980"/>
                    </a:cubicBezTo>
                    <a:cubicBezTo>
                      <a:pt x="132994" y="671"/>
                      <a:pt x="132788" y="52"/>
                      <a:pt x="132427" y="0"/>
                    </a:cubicBezTo>
                    <a:close/>
                    <a:moveTo>
                      <a:pt x="132417" y="3222"/>
                    </a:moveTo>
                    <a:cubicBezTo>
                      <a:pt x="132198" y="3222"/>
                      <a:pt x="131931" y="3359"/>
                      <a:pt x="131705" y="3457"/>
                    </a:cubicBezTo>
                    <a:cubicBezTo>
                      <a:pt x="131653" y="3457"/>
                      <a:pt x="131550" y="3508"/>
                      <a:pt x="131447" y="3508"/>
                    </a:cubicBezTo>
                    <a:cubicBezTo>
                      <a:pt x="131292" y="3560"/>
                      <a:pt x="131137" y="3611"/>
                      <a:pt x="131034" y="3663"/>
                    </a:cubicBezTo>
                    <a:cubicBezTo>
                      <a:pt x="130673" y="3818"/>
                      <a:pt x="130415" y="4024"/>
                      <a:pt x="130157" y="4334"/>
                    </a:cubicBezTo>
                    <a:cubicBezTo>
                      <a:pt x="130054" y="4488"/>
                      <a:pt x="129847" y="4591"/>
                      <a:pt x="129693" y="4746"/>
                    </a:cubicBezTo>
                    <a:cubicBezTo>
                      <a:pt x="129331" y="4901"/>
                      <a:pt x="129022" y="5107"/>
                      <a:pt x="128712" y="5314"/>
                    </a:cubicBezTo>
                    <a:cubicBezTo>
                      <a:pt x="128454" y="5520"/>
                      <a:pt x="128197" y="5675"/>
                      <a:pt x="127939" y="5830"/>
                    </a:cubicBezTo>
                    <a:lnTo>
                      <a:pt x="127784" y="5933"/>
                    </a:lnTo>
                    <a:cubicBezTo>
                      <a:pt x="127526" y="6036"/>
                      <a:pt x="127320" y="6191"/>
                      <a:pt x="127062" y="6294"/>
                    </a:cubicBezTo>
                    <a:cubicBezTo>
                      <a:pt x="126907" y="6345"/>
                      <a:pt x="126804" y="6345"/>
                      <a:pt x="126649" y="6345"/>
                    </a:cubicBezTo>
                    <a:lnTo>
                      <a:pt x="125978" y="6345"/>
                    </a:lnTo>
                    <a:cubicBezTo>
                      <a:pt x="125669" y="6397"/>
                      <a:pt x="125359" y="6449"/>
                      <a:pt x="125050" y="6552"/>
                    </a:cubicBezTo>
                    <a:lnTo>
                      <a:pt x="124792" y="6655"/>
                    </a:lnTo>
                    <a:lnTo>
                      <a:pt x="123657" y="7016"/>
                    </a:lnTo>
                    <a:lnTo>
                      <a:pt x="123244" y="7171"/>
                    </a:lnTo>
                    <a:cubicBezTo>
                      <a:pt x="122677" y="7429"/>
                      <a:pt x="122058" y="7584"/>
                      <a:pt x="121439" y="7738"/>
                    </a:cubicBezTo>
                    <a:cubicBezTo>
                      <a:pt x="121284" y="7790"/>
                      <a:pt x="121129" y="7841"/>
                      <a:pt x="120923" y="7841"/>
                    </a:cubicBezTo>
                    <a:cubicBezTo>
                      <a:pt x="120510" y="7893"/>
                      <a:pt x="120046" y="8048"/>
                      <a:pt x="119633" y="8254"/>
                    </a:cubicBezTo>
                    <a:cubicBezTo>
                      <a:pt x="119375" y="8409"/>
                      <a:pt x="119117" y="8615"/>
                      <a:pt x="118911" y="8822"/>
                    </a:cubicBezTo>
                    <a:cubicBezTo>
                      <a:pt x="118704" y="9028"/>
                      <a:pt x="118446" y="9183"/>
                      <a:pt x="118240" y="9338"/>
                    </a:cubicBezTo>
                    <a:cubicBezTo>
                      <a:pt x="117982" y="9389"/>
                      <a:pt x="117776" y="9441"/>
                      <a:pt x="117518" y="9441"/>
                    </a:cubicBezTo>
                    <a:lnTo>
                      <a:pt x="117002" y="9441"/>
                    </a:lnTo>
                    <a:cubicBezTo>
                      <a:pt x="116796" y="9441"/>
                      <a:pt x="116589" y="9389"/>
                      <a:pt x="116383" y="9389"/>
                    </a:cubicBezTo>
                    <a:lnTo>
                      <a:pt x="116125" y="9389"/>
                    </a:lnTo>
                    <a:cubicBezTo>
                      <a:pt x="115558" y="9492"/>
                      <a:pt x="114939" y="9699"/>
                      <a:pt x="114474" y="10060"/>
                    </a:cubicBezTo>
                    <a:lnTo>
                      <a:pt x="114319" y="10163"/>
                    </a:lnTo>
                    <a:cubicBezTo>
                      <a:pt x="113752" y="10421"/>
                      <a:pt x="113133" y="10576"/>
                      <a:pt x="112514" y="10576"/>
                    </a:cubicBezTo>
                    <a:cubicBezTo>
                      <a:pt x="111792" y="10679"/>
                      <a:pt x="111069" y="10885"/>
                      <a:pt x="110347" y="11143"/>
                    </a:cubicBezTo>
                    <a:cubicBezTo>
                      <a:pt x="110141" y="11246"/>
                      <a:pt x="109934" y="11349"/>
                      <a:pt x="109728" y="11453"/>
                    </a:cubicBezTo>
                    <a:lnTo>
                      <a:pt x="109470" y="11556"/>
                    </a:lnTo>
                    <a:cubicBezTo>
                      <a:pt x="109315" y="11659"/>
                      <a:pt x="109109" y="11711"/>
                      <a:pt x="108903" y="11762"/>
                    </a:cubicBezTo>
                    <a:cubicBezTo>
                      <a:pt x="108748" y="11762"/>
                      <a:pt x="108645" y="11814"/>
                      <a:pt x="108542" y="11814"/>
                    </a:cubicBezTo>
                    <a:cubicBezTo>
                      <a:pt x="108232" y="11917"/>
                      <a:pt x="107923" y="12020"/>
                      <a:pt x="107665" y="12123"/>
                    </a:cubicBezTo>
                    <a:cubicBezTo>
                      <a:pt x="107304" y="12278"/>
                      <a:pt x="106942" y="12381"/>
                      <a:pt x="106581" y="12433"/>
                    </a:cubicBezTo>
                    <a:cubicBezTo>
                      <a:pt x="106323" y="12433"/>
                      <a:pt x="106065" y="12484"/>
                      <a:pt x="105807" y="12536"/>
                    </a:cubicBezTo>
                    <a:cubicBezTo>
                      <a:pt x="105343" y="12588"/>
                      <a:pt x="104879" y="12639"/>
                      <a:pt x="104415" y="12639"/>
                    </a:cubicBezTo>
                    <a:lnTo>
                      <a:pt x="103125" y="12639"/>
                    </a:lnTo>
                    <a:cubicBezTo>
                      <a:pt x="102506" y="12639"/>
                      <a:pt x="101938" y="12794"/>
                      <a:pt x="101371" y="12846"/>
                    </a:cubicBezTo>
                    <a:cubicBezTo>
                      <a:pt x="101287" y="12846"/>
                      <a:pt x="101185" y="12844"/>
                      <a:pt x="101074" y="12844"/>
                    </a:cubicBezTo>
                    <a:cubicBezTo>
                      <a:pt x="100574" y="12844"/>
                      <a:pt x="99880" y="12878"/>
                      <a:pt x="99669" y="13258"/>
                    </a:cubicBezTo>
                    <a:cubicBezTo>
                      <a:pt x="99617" y="13516"/>
                      <a:pt x="99565" y="13826"/>
                      <a:pt x="99565" y="14084"/>
                    </a:cubicBezTo>
                    <a:cubicBezTo>
                      <a:pt x="99638" y="14200"/>
                      <a:pt x="99838" y="14242"/>
                      <a:pt x="100096" y="14242"/>
                    </a:cubicBezTo>
                    <a:cubicBezTo>
                      <a:pt x="100755" y="14242"/>
                      <a:pt x="101797" y="13966"/>
                      <a:pt x="102093" y="13929"/>
                    </a:cubicBezTo>
                    <a:cubicBezTo>
                      <a:pt x="102506" y="13877"/>
                      <a:pt x="102867" y="13877"/>
                      <a:pt x="103280" y="13826"/>
                    </a:cubicBezTo>
                    <a:lnTo>
                      <a:pt x="104466" y="13826"/>
                    </a:lnTo>
                    <a:cubicBezTo>
                      <a:pt x="104776" y="13826"/>
                      <a:pt x="105137" y="13826"/>
                      <a:pt x="105446" y="13774"/>
                    </a:cubicBezTo>
                    <a:lnTo>
                      <a:pt x="106065" y="13723"/>
                    </a:lnTo>
                    <a:cubicBezTo>
                      <a:pt x="106633" y="13671"/>
                      <a:pt x="107149" y="13568"/>
                      <a:pt x="107665" y="13413"/>
                    </a:cubicBezTo>
                    <a:lnTo>
                      <a:pt x="108077" y="13258"/>
                    </a:lnTo>
                    <a:cubicBezTo>
                      <a:pt x="108232" y="13207"/>
                      <a:pt x="108387" y="13103"/>
                      <a:pt x="108542" y="13052"/>
                    </a:cubicBezTo>
                    <a:cubicBezTo>
                      <a:pt x="108748" y="13000"/>
                      <a:pt x="108903" y="13000"/>
                      <a:pt x="109058" y="12949"/>
                    </a:cubicBezTo>
                    <a:cubicBezTo>
                      <a:pt x="109264" y="12897"/>
                      <a:pt x="109419" y="12897"/>
                      <a:pt x="109573" y="12846"/>
                    </a:cubicBezTo>
                    <a:cubicBezTo>
                      <a:pt x="109831" y="12742"/>
                      <a:pt x="110089" y="12639"/>
                      <a:pt x="110296" y="12484"/>
                    </a:cubicBezTo>
                    <a:lnTo>
                      <a:pt x="110450" y="12433"/>
                    </a:lnTo>
                    <a:cubicBezTo>
                      <a:pt x="110708" y="12278"/>
                      <a:pt x="111018" y="12175"/>
                      <a:pt x="111327" y="12072"/>
                    </a:cubicBezTo>
                    <a:lnTo>
                      <a:pt x="111534" y="12020"/>
                    </a:lnTo>
                    <a:cubicBezTo>
                      <a:pt x="111946" y="11917"/>
                      <a:pt x="112359" y="11814"/>
                      <a:pt x="112823" y="11762"/>
                    </a:cubicBezTo>
                    <a:lnTo>
                      <a:pt x="113494" y="11659"/>
                    </a:lnTo>
                    <a:cubicBezTo>
                      <a:pt x="113855" y="11607"/>
                      <a:pt x="114165" y="11556"/>
                      <a:pt x="114526" y="11401"/>
                    </a:cubicBezTo>
                    <a:cubicBezTo>
                      <a:pt x="114732" y="11298"/>
                      <a:pt x="114939" y="11195"/>
                      <a:pt x="115145" y="11040"/>
                    </a:cubicBezTo>
                    <a:lnTo>
                      <a:pt x="115351" y="10885"/>
                    </a:lnTo>
                    <a:cubicBezTo>
                      <a:pt x="115712" y="10679"/>
                      <a:pt x="116125" y="10576"/>
                      <a:pt x="116538" y="10576"/>
                    </a:cubicBezTo>
                    <a:lnTo>
                      <a:pt x="117466" y="10576"/>
                    </a:lnTo>
                    <a:cubicBezTo>
                      <a:pt x="117530" y="10581"/>
                      <a:pt x="117593" y="10584"/>
                      <a:pt x="117657" y="10584"/>
                    </a:cubicBezTo>
                    <a:cubicBezTo>
                      <a:pt x="118221" y="10584"/>
                      <a:pt x="118809" y="10384"/>
                      <a:pt x="119272" y="10060"/>
                    </a:cubicBezTo>
                    <a:cubicBezTo>
                      <a:pt x="119427" y="9957"/>
                      <a:pt x="119581" y="9802"/>
                      <a:pt x="119736" y="9647"/>
                    </a:cubicBezTo>
                    <a:cubicBezTo>
                      <a:pt x="119994" y="9441"/>
                      <a:pt x="120304" y="9234"/>
                      <a:pt x="120613" y="9080"/>
                    </a:cubicBezTo>
                    <a:cubicBezTo>
                      <a:pt x="120820" y="9080"/>
                      <a:pt x="120974" y="9028"/>
                      <a:pt x="121181" y="9028"/>
                    </a:cubicBezTo>
                    <a:lnTo>
                      <a:pt x="121490" y="8925"/>
                    </a:lnTo>
                    <a:cubicBezTo>
                      <a:pt x="121851" y="8873"/>
                      <a:pt x="122264" y="8770"/>
                      <a:pt x="122625" y="8615"/>
                    </a:cubicBezTo>
                    <a:cubicBezTo>
                      <a:pt x="123089" y="8461"/>
                      <a:pt x="123554" y="8306"/>
                      <a:pt x="124070" y="8151"/>
                    </a:cubicBezTo>
                    <a:lnTo>
                      <a:pt x="125101" y="7790"/>
                    </a:lnTo>
                    <a:cubicBezTo>
                      <a:pt x="125359" y="7687"/>
                      <a:pt x="125669" y="7584"/>
                      <a:pt x="125927" y="7532"/>
                    </a:cubicBezTo>
                    <a:lnTo>
                      <a:pt x="127010" y="7532"/>
                    </a:lnTo>
                    <a:cubicBezTo>
                      <a:pt x="127371" y="7480"/>
                      <a:pt x="127732" y="7326"/>
                      <a:pt x="128042" y="7119"/>
                    </a:cubicBezTo>
                    <a:lnTo>
                      <a:pt x="128145" y="7068"/>
                    </a:lnTo>
                    <a:cubicBezTo>
                      <a:pt x="128558" y="6861"/>
                      <a:pt x="128919" y="6655"/>
                      <a:pt x="129280" y="6397"/>
                    </a:cubicBezTo>
                    <a:cubicBezTo>
                      <a:pt x="129538" y="6191"/>
                      <a:pt x="129847" y="6036"/>
                      <a:pt x="130105" y="5830"/>
                    </a:cubicBezTo>
                    <a:cubicBezTo>
                      <a:pt x="130466" y="5675"/>
                      <a:pt x="130724" y="5468"/>
                      <a:pt x="130982" y="5211"/>
                    </a:cubicBezTo>
                    <a:lnTo>
                      <a:pt x="131137" y="5056"/>
                    </a:lnTo>
                    <a:cubicBezTo>
                      <a:pt x="131292" y="4901"/>
                      <a:pt x="131447" y="4798"/>
                      <a:pt x="131601" y="4695"/>
                    </a:cubicBezTo>
                    <a:lnTo>
                      <a:pt x="131859" y="4643"/>
                    </a:lnTo>
                    <a:cubicBezTo>
                      <a:pt x="132066" y="4591"/>
                      <a:pt x="132220" y="4540"/>
                      <a:pt x="132427" y="4437"/>
                    </a:cubicBezTo>
                    <a:cubicBezTo>
                      <a:pt x="132891" y="4334"/>
                      <a:pt x="133046" y="3766"/>
                      <a:pt x="132736" y="3405"/>
                    </a:cubicBezTo>
                    <a:cubicBezTo>
                      <a:pt x="132659" y="3270"/>
                      <a:pt x="132547" y="3222"/>
                      <a:pt x="132417" y="3222"/>
                    </a:cubicBezTo>
                    <a:close/>
                    <a:moveTo>
                      <a:pt x="47230" y="10911"/>
                    </a:moveTo>
                    <a:cubicBezTo>
                      <a:pt x="47101" y="10911"/>
                      <a:pt x="46972" y="10937"/>
                      <a:pt x="46843" y="10988"/>
                    </a:cubicBezTo>
                    <a:cubicBezTo>
                      <a:pt x="46533" y="11092"/>
                      <a:pt x="46224" y="11195"/>
                      <a:pt x="45914" y="11246"/>
                    </a:cubicBezTo>
                    <a:cubicBezTo>
                      <a:pt x="45708" y="11298"/>
                      <a:pt x="45501" y="11349"/>
                      <a:pt x="45295" y="11401"/>
                    </a:cubicBezTo>
                    <a:cubicBezTo>
                      <a:pt x="44779" y="11504"/>
                      <a:pt x="44315" y="11711"/>
                      <a:pt x="43851" y="12020"/>
                    </a:cubicBezTo>
                    <a:cubicBezTo>
                      <a:pt x="43489" y="12278"/>
                      <a:pt x="43025" y="12484"/>
                      <a:pt x="42561" y="12588"/>
                    </a:cubicBezTo>
                    <a:cubicBezTo>
                      <a:pt x="42303" y="12639"/>
                      <a:pt x="42045" y="12691"/>
                      <a:pt x="41787" y="12742"/>
                    </a:cubicBezTo>
                    <a:cubicBezTo>
                      <a:pt x="41529" y="12794"/>
                      <a:pt x="41168" y="12897"/>
                      <a:pt x="40807" y="13000"/>
                    </a:cubicBezTo>
                    <a:lnTo>
                      <a:pt x="39981" y="13207"/>
                    </a:lnTo>
                    <a:cubicBezTo>
                      <a:pt x="39208" y="13465"/>
                      <a:pt x="38434" y="13619"/>
                      <a:pt x="37608" y="13671"/>
                    </a:cubicBezTo>
                    <a:lnTo>
                      <a:pt x="37144" y="13619"/>
                    </a:lnTo>
                    <a:cubicBezTo>
                      <a:pt x="36938" y="13619"/>
                      <a:pt x="36680" y="13568"/>
                      <a:pt x="36474" y="13568"/>
                    </a:cubicBezTo>
                    <a:cubicBezTo>
                      <a:pt x="36319" y="13619"/>
                      <a:pt x="36164" y="13619"/>
                      <a:pt x="35958" y="13619"/>
                    </a:cubicBezTo>
                    <a:cubicBezTo>
                      <a:pt x="35545" y="13723"/>
                      <a:pt x="35132" y="13826"/>
                      <a:pt x="34668" y="13929"/>
                    </a:cubicBezTo>
                    <a:lnTo>
                      <a:pt x="34255" y="14084"/>
                    </a:lnTo>
                    <a:cubicBezTo>
                      <a:pt x="33688" y="14238"/>
                      <a:pt x="33120" y="14342"/>
                      <a:pt x="32553" y="14445"/>
                    </a:cubicBezTo>
                    <a:lnTo>
                      <a:pt x="31676" y="14445"/>
                    </a:lnTo>
                    <a:cubicBezTo>
                      <a:pt x="31418" y="14496"/>
                      <a:pt x="31212" y="14600"/>
                      <a:pt x="30954" y="14703"/>
                    </a:cubicBezTo>
                    <a:cubicBezTo>
                      <a:pt x="30438" y="14961"/>
                      <a:pt x="29922" y="15115"/>
                      <a:pt x="29406" y="15219"/>
                    </a:cubicBezTo>
                    <a:lnTo>
                      <a:pt x="29045" y="15322"/>
                    </a:lnTo>
                    <a:cubicBezTo>
                      <a:pt x="28581" y="15425"/>
                      <a:pt x="28065" y="15477"/>
                      <a:pt x="27600" y="15528"/>
                    </a:cubicBezTo>
                    <a:cubicBezTo>
                      <a:pt x="27394" y="15528"/>
                      <a:pt x="27136" y="15477"/>
                      <a:pt x="26930" y="15425"/>
                    </a:cubicBezTo>
                    <a:cubicBezTo>
                      <a:pt x="26672" y="15322"/>
                      <a:pt x="26414" y="15270"/>
                      <a:pt x="26156" y="15270"/>
                    </a:cubicBezTo>
                    <a:lnTo>
                      <a:pt x="18469" y="15270"/>
                    </a:lnTo>
                    <a:cubicBezTo>
                      <a:pt x="18057" y="15270"/>
                      <a:pt x="17025" y="15477"/>
                      <a:pt x="17077" y="16096"/>
                    </a:cubicBezTo>
                    <a:cubicBezTo>
                      <a:pt x="17121" y="16361"/>
                      <a:pt x="17307" y="16437"/>
                      <a:pt x="17530" y="16437"/>
                    </a:cubicBezTo>
                    <a:cubicBezTo>
                      <a:pt x="17827" y="16437"/>
                      <a:pt x="18189" y="16302"/>
                      <a:pt x="18366" y="16302"/>
                    </a:cubicBezTo>
                    <a:cubicBezTo>
                      <a:pt x="18573" y="16302"/>
                      <a:pt x="18727" y="16354"/>
                      <a:pt x="18882" y="16354"/>
                    </a:cubicBezTo>
                    <a:cubicBezTo>
                      <a:pt x="19243" y="16405"/>
                      <a:pt x="19604" y="16405"/>
                      <a:pt x="19965" y="16405"/>
                    </a:cubicBezTo>
                    <a:lnTo>
                      <a:pt x="26001" y="16405"/>
                    </a:lnTo>
                    <a:cubicBezTo>
                      <a:pt x="26259" y="16405"/>
                      <a:pt x="26466" y="16457"/>
                      <a:pt x="26672" y="16560"/>
                    </a:cubicBezTo>
                    <a:cubicBezTo>
                      <a:pt x="26930" y="16663"/>
                      <a:pt x="27239" y="16663"/>
                      <a:pt x="27549" y="16663"/>
                    </a:cubicBezTo>
                    <a:lnTo>
                      <a:pt x="27652" y="16663"/>
                    </a:lnTo>
                    <a:cubicBezTo>
                      <a:pt x="28168" y="16663"/>
                      <a:pt x="28735" y="16611"/>
                      <a:pt x="29303" y="16457"/>
                    </a:cubicBezTo>
                    <a:lnTo>
                      <a:pt x="29561" y="16405"/>
                    </a:lnTo>
                    <a:cubicBezTo>
                      <a:pt x="30077" y="16302"/>
                      <a:pt x="30541" y="16199"/>
                      <a:pt x="31005" y="15992"/>
                    </a:cubicBezTo>
                    <a:lnTo>
                      <a:pt x="31263" y="15889"/>
                    </a:lnTo>
                    <a:cubicBezTo>
                      <a:pt x="31418" y="15786"/>
                      <a:pt x="31573" y="15734"/>
                      <a:pt x="31727" y="15683"/>
                    </a:cubicBezTo>
                    <a:cubicBezTo>
                      <a:pt x="31882" y="15631"/>
                      <a:pt x="32037" y="15631"/>
                      <a:pt x="32192" y="15631"/>
                    </a:cubicBezTo>
                    <a:lnTo>
                      <a:pt x="32553" y="15631"/>
                    </a:lnTo>
                    <a:cubicBezTo>
                      <a:pt x="33120" y="15580"/>
                      <a:pt x="33688" y="15477"/>
                      <a:pt x="34255" y="15322"/>
                    </a:cubicBezTo>
                    <a:cubicBezTo>
                      <a:pt x="34513" y="15270"/>
                      <a:pt x="34771" y="15167"/>
                      <a:pt x="34977" y="15115"/>
                    </a:cubicBezTo>
                    <a:cubicBezTo>
                      <a:pt x="35287" y="15012"/>
                      <a:pt x="35648" y="14909"/>
                      <a:pt x="35958" y="14857"/>
                    </a:cubicBezTo>
                    <a:cubicBezTo>
                      <a:pt x="36112" y="14806"/>
                      <a:pt x="36319" y="14806"/>
                      <a:pt x="36474" y="14806"/>
                    </a:cubicBezTo>
                    <a:lnTo>
                      <a:pt x="37712" y="14806"/>
                    </a:lnTo>
                    <a:cubicBezTo>
                      <a:pt x="38589" y="14754"/>
                      <a:pt x="39517" y="14600"/>
                      <a:pt x="40343" y="14290"/>
                    </a:cubicBezTo>
                    <a:lnTo>
                      <a:pt x="40858" y="14135"/>
                    </a:lnTo>
                    <a:cubicBezTo>
                      <a:pt x="41220" y="14032"/>
                      <a:pt x="41581" y="13980"/>
                      <a:pt x="41942" y="13929"/>
                    </a:cubicBezTo>
                    <a:cubicBezTo>
                      <a:pt x="42716" y="13826"/>
                      <a:pt x="43489" y="13568"/>
                      <a:pt x="44212" y="13207"/>
                    </a:cubicBezTo>
                    <a:lnTo>
                      <a:pt x="44470" y="13052"/>
                    </a:lnTo>
                    <a:cubicBezTo>
                      <a:pt x="44831" y="12794"/>
                      <a:pt x="45243" y="12588"/>
                      <a:pt x="45605" y="12484"/>
                    </a:cubicBezTo>
                    <a:cubicBezTo>
                      <a:pt x="45811" y="12433"/>
                      <a:pt x="46017" y="12381"/>
                      <a:pt x="46172" y="12381"/>
                    </a:cubicBezTo>
                    <a:cubicBezTo>
                      <a:pt x="46636" y="12278"/>
                      <a:pt x="47049" y="12175"/>
                      <a:pt x="47462" y="12020"/>
                    </a:cubicBezTo>
                    <a:lnTo>
                      <a:pt x="47720" y="11865"/>
                    </a:lnTo>
                    <a:cubicBezTo>
                      <a:pt x="47823" y="11814"/>
                      <a:pt x="47978" y="11762"/>
                      <a:pt x="47978" y="11607"/>
                    </a:cubicBezTo>
                    <a:cubicBezTo>
                      <a:pt x="47978" y="11401"/>
                      <a:pt x="47926" y="11246"/>
                      <a:pt x="47823" y="11092"/>
                    </a:cubicBezTo>
                    <a:cubicBezTo>
                      <a:pt x="47771" y="11040"/>
                      <a:pt x="47668" y="10988"/>
                      <a:pt x="47616" y="10988"/>
                    </a:cubicBezTo>
                    <a:cubicBezTo>
                      <a:pt x="47488" y="10937"/>
                      <a:pt x="47359" y="10911"/>
                      <a:pt x="47230" y="10911"/>
                    </a:cubicBezTo>
                    <a:close/>
                    <a:moveTo>
                      <a:pt x="117312" y="12691"/>
                    </a:moveTo>
                    <a:cubicBezTo>
                      <a:pt x="117002" y="12691"/>
                      <a:pt x="116641" y="12742"/>
                      <a:pt x="116331" y="12846"/>
                    </a:cubicBezTo>
                    <a:lnTo>
                      <a:pt x="115970" y="12949"/>
                    </a:lnTo>
                    <a:cubicBezTo>
                      <a:pt x="115661" y="13000"/>
                      <a:pt x="115403" y="13103"/>
                      <a:pt x="115145" y="13258"/>
                    </a:cubicBezTo>
                    <a:lnTo>
                      <a:pt x="114887" y="13361"/>
                    </a:lnTo>
                    <a:cubicBezTo>
                      <a:pt x="114835" y="13413"/>
                      <a:pt x="114732" y="13465"/>
                      <a:pt x="114681" y="13465"/>
                    </a:cubicBezTo>
                    <a:cubicBezTo>
                      <a:pt x="114655" y="13490"/>
                      <a:pt x="114629" y="13503"/>
                      <a:pt x="114603" y="13503"/>
                    </a:cubicBezTo>
                    <a:cubicBezTo>
                      <a:pt x="114577" y="13503"/>
                      <a:pt x="114552" y="13490"/>
                      <a:pt x="114526" y="13465"/>
                    </a:cubicBezTo>
                    <a:lnTo>
                      <a:pt x="113855" y="13465"/>
                    </a:lnTo>
                    <a:cubicBezTo>
                      <a:pt x="113546" y="13465"/>
                      <a:pt x="113236" y="13516"/>
                      <a:pt x="112927" y="13619"/>
                    </a:cubicBezTo>
                    <a:cubicBezTo>
                      <a:pt x="112669" y="13671"/>
                      <a:pt x="112411" y="13671"/>
                      <a:pt x="112153" y="13671"/>
                    </a:cubicBezTo>
                    <a:lnTo>
                      <a:pt x="111534" y="13671"/>
                    </a:lnTo>
                    <a:cubicBezTo>
                      <a:pt x="111276" y="13671"/>
                      <a:pt x="110966" y="13671"/>
                      <a:pt x="110657" y="13774"/>
                    </a:cubicBezTo>
                    <a:cubicBezTo>
                      <a:pt x="110347" y="13826"/>
                      <a:pt x="110089" y="13929"/>
                      <a:pt x="109831" y="14135"/>
                    </a:cubicBezTo>
                    <a:cubicBezTo>
                      <a:pt x="109522" y="14342"/>
                      <a:pt x="109161" y="14496"/>
                      <a:pt x="108851" y="14600"/>
                    </a:cubicBezTo>
                    <a:cubicBezTo>
                      <a:pt x="108593" y="14651"/>
                      <a:pt x="108387" y="14703"/>
                      <a:pt x="108129" y="14754"/>
                    </a:cubicBezTo>
                    <a:cubicBezTo>
                      <a:pt x="107613" y="14806"/>
                      <a:pt x="107097" y="14961"/>
                      <a:pt x="106633" y="15167"/>
                    </a:cubicBezTo>
                    <a:cubicBezTo>
                      <a:pt x="106478" y="15219"/>
                      <a:pt x="106375" y="15322"/>
                      <a:pt x="106272" y="15373"/>
                    </a:cubicBezTo>
                    <a:cubicBezTo>
                      <a:pt x="106065" y="15477"/>
                      <a:pt x="105859" y="15580"/>
                      <a:pt x="105601" y="15631"/>
                    </a:cubicBezTo>
                    <a:cubicBezTo>
                      <a:pt x="105395" y="15734"/>
                      <a:pt x="105137" y="15734"/>
                      <a:pt x="104879" y="15734"/>
                    </a:cubicBezTo>
                    <a:lnTo>
                      <a:pt x="104363" y="15734"/>
                    </a:lnTo>
                    <a:cubicBezTo>
                      <a:pt x="103950" y="15734"/>
                      <a:pt x="103538" y="15838"/>
                      <a:pt x="103125" y="15941"/>
                    </a:cubicBezTo>
                    <a:cubicBezTo>
                      <a:pt x="102970" y="15992"/>
                      <a:pt x="102815" y="16044"/>
                      <a:pt x="102609" y="16147"/>
                    </a:cubicBezTo>
                    <a:cubicBezTo>
                      <a:pt x="102403" y="16199"/>
                      <a:pt x="102196" y="16302"/>
                      <a:pt x="101990" y="16302"/>
                    </a:cubicBezTo>
                    <a:cubicBezTo>
                      <a:pt x="101835" y="16302"/>
                      <a:pt x="101680" y="16302"/>
                      <a:pt x="101526" y="16250"/>
                    </a:cubicBezTo>
                    <a:lnTo>
                      <a:pt x="101216" y="16199"/>
                    </a:lnTo>
                    <a:cubicBezTo>
                      <a:pt x="100855" y="16096"/>
                      <a:pt x="100442" y="16096"/>
                      <a:pt x="100081" y="16096"/>
                    </a:cubicBezTo>
                    <a:lnTo>
                      <a:pt x="99926" y="16096"/>
                    </a:lnTo>
                    <a:cubicBezTo>
                      <a:pt x="99514" y="16096"/>
                      <a:pt x="99101" y="16096"/>
                      <a:pt x="98637" y="16147"/>
                    </a:cubicBezTo>
                    <a:cubicBezTo>
                      <a:pt x="98224" y="16199"/>
                      <a:pt x="97915" y="16199"/>
                      <a:pt x="97502" y="16199"/>
                    </a:cubicBezTo>
                    <a:cubicBezTo>
                      <a:pt x="97158" y="16199"/>
                      <a:pt x="96778" y="16020"/>
                      <a:pt x="96482" y="16020"/>
                    </a:cubicBezTo>
                    <a:cubicBezTo>
                      <a:pt x="96423" y="16020"/>
                      <a:pt x="96367" y="16027"/>
                      <a:pt x="96315" y="16044"/>
                    </a:cubicBezTo>
                    <a:cubicBezTo>
                      <a:pt x="96006" y="16302"/>
                      <a:pt x="95851" y="16715"/>
                      <a:pt x="95954" y="17076"/>
                    </a:cubicBezTo>
                    <a:cubicBezTo>
                      <a:pt x="96057" y="17282"/>
                      <a:pt x="96522" y="17282"/>
                      <a:pt x="96728" y="17282"/>
                    </a:cubicBezTo>
                    <a:cubicBezTo>
                      <a:pt x="97038" y="17334"/>
                      <a:pt x="97295" y="17334"/>
                      <a:pt x="97553" y="17334"/>
                    </a:cubicBezTo>
                    <a:lnTo>
                      <a:pt x="99772" y="17334"/>
                    </a:lnTo>
                    <a:cubicBezTo>
                      <a:pt x="99901" y="17321"/>
                      <a:pt x="100033" y="17314"/>
                      <a:pt x="100167" y="17314"/>
                    </a:cubicBezTo>
                    <a:cubicBezTo>
                      <a:pt x="100571" y="17314"/>
                      <a:pt x="100997" y="17372"/>
                      <a:pt x="101423" y="17488"/>
                    </a:cubicBezTo>
                    <a:cubicBezTo>
                      <a:pt x="101577" y="17540"/>
                      <a:pt x="101784" y="17540"/>
                      <a:pt x="101990" y="17540"/>
                    </a:cubicBezTo>
                    <a:lnTo>
                      <a:pt x="102351" y="17540"/>
                    </a:lnTo>
                    <a:cubicBezTo>
                      <a:pt x="102557" y="17488"/>
                      <a:pt x="102815" y="17437"/>
                      <a:pt x="103073" y="17334"/>
                    </a:cubicBezTo>
                    <a:cubicBezTo>
                      <a:pt x="103228" y="17230"/>
                      <a:pt x="103383" y="17179"/>
                      <a:pt x="103538" y="17127"/>
                    </a:cubicBezTo>
                    <a:cubicBezTo>
                      <a:pt x="103899" y="17076"/>
                      <a:pt x="104260" y="17024"/>
                      <a:pt x="104569" y="17024"/>
                    </a:cubicBezTo>
                    <a:lnTo>
                      <a:pt x="104879" y="17024"/>
                    </a:lnTo>
                    <a:cubicBezTo>
                      <a:pt x="105292" y="17024"/>
                      <a:pt x="105704" y="16973"/>
                      <a:pt x="106117" y="16818"/>
                    </a:cubicBezTo>
                    <a:cubicBezTo>
                      <a:pt x="106323" y="16715"/>
                      <a:pt x="106530" y="16611"/>
                      <a:pt x="106736" y="16508"/>
                    </a:cubicBezTo>
                    <a:lnTo>
                      <a:pt x="106994" y="16354"/>
                    </a:lnTo>
                    <a:cubicBezTo>
                      <a:pt x="107355" y="16199"/>
                      <a:pt x="107716" y="16096"/>
                      <a:pt x="108077" y="16044"/>
                    </a:cubicBezTo>
                    <a:cubicBezTo>
                      <a:pt x="108903" y="15889"/>
                      <a:pt x="109677" y="15631"/>
                      <a:pt x="110347" y="15219"/>
                    </a:cubicBezTo>
                    <a:cubicBezTo>
                      <a:pt x="110554" y="15115"/>
                      <a:pt x="110760" y="15012"/>
                      <a:pt x="110966" y="15012"/>
                    </a:cubicBezTo>
                    <a:lnTo>
                      <a:pt x="112256" y="15012"/>
                    </a:lnTo>
                    <a:cubicBezTo>
                      <a:pt x="112514" y="14961"/>
                      <a:pt x="112823" y="14909"/>
                      <a:pt x="113133" y="14857"/>
                    </a:cubicBezTo>
                    <a:cubicBezTo>
                      <a:pt x="113236" y="14857"/>
                      <a:pt x="113391" y="14806"/>
                      <a:pt x="113494" y="14806"/>
                    </a:cubicBezTo>
                    <a:cubicBezTo>
                      <a:pt x="113520" y="14780"/>
                      <a:pt x="113546" y="14767"/>
                      <a:pt x="113571" y="14767"/>
                    </a:cubicBezTo>
                    <a:cubicBezTo>
                      <a:pt x="113597" y="14767"/>
                      <a:pt x="113623" y="14780"/>
                      <a:pt x="113649" y="14806"/>
                    </a:cubicBezTo>
                    <a:lnTo>
                      <a:pt x="114423" y="14806"/>
                    </a:lnTo>
                    <a:cubicBezTo>
                      <a:pt x="114577" y="14806"/>
                      <a:pt x="114732" y="14754"/>
                      <a:pt x="114887" y="14703"/>
                    </a:cubicBezTo>
                    <a:cubicBezTo>
                      <a:pt x="115093" y="14651"/>
                      <a:pt x="115248" y="14600"/>
                      <a:pt x="115403" y="14496"/>
                    </a:cubicBezTo>
                    <a:lnTo>
                      <a:pt x="115506" y="14445"/>
                    </a:lnTo>
                    <a:cubicBezTo>
                      <a:pt x="115712" y="14342"/>
                      <a:pt x="115970" y="14238"/>
                      <a:pt x="116177" y="14187"/>
                    </a:cubicBezTo>
                    <a:lnTo>
                      <a:pt x="116641" y="14084"/>
                    </a:lnTo>
                    <a:cubicBezTo>
                      <a:pt x="116950" y="13980"/>
                      <a:pt x="117312" y="13826"/>
                      <a:pt x="117569" y="13568"/>
                    </a:cubicBezTo>
                    <a:cubicBezTo>
                      <a:pt x="118085" y="13155"/>
                      <a:pt x="117982" y="12691"/>
                      <a:pt x="117312" y="12691"/>
                    </a:cubicBezTo>
                    <a:close/>
                    <a:moveTo>
                      <a:pt x="42819" y="8976"/>
                    </a:moveTo>
                    <a:lnTo>
                      <a:pt x="42664" y="9028"/>
                    </a:lnTo>
                    <a:cubicBezTo>
                      <a:pt x="42509" y="9131"/>
                      <a:pt x="42406" y="9183"/>
                      <a:pt x="42251" y="9338"/>
                    </a:cubicBezTo>
                    <a:cubicBezTo>
                      <a:pt x="41684" y="9699"/>
                      <a:pt x="41065" y="9905"/>
                      <a:pt x="40394" y="9957"/>
                    </a:cubicBezTo>
                    <a:lnTo>
                      <a:pt x="40188" y="10008"/>
                    </a:lnTo>
                    <a:cubicBezTo>
                      <a:pt x="39827" y="10060"/>
                      <a:pt x="39517" y="10111"/>
                      <a:pt x="39208" y="10163"/>
                    </a:cubicBezTo>
                    <a:cubicBezTo>
                      <a:pt x="38743" y="10163"/>
                      <a:pt x="38279" y="10266"/>
                      <a:pt x="37815" y="10369"/>
                    </a:cubicBezTo>
                    <a:cubicBezTo>
                      <a:pt x="37351" y="10472"/>
                      <a:pt x="36938" y="10679"/>
                      <a:pt x="36525" y="10937"/>
                    </a:cubicBezTo>
                    <a:cubicBezTo>
                      <a:pt x="36319" y="11092"/>
                      <a:pt x="36112" y="11195"/>
                      <a:pt x="35906" y="11298"/>
                    </a:cubicBezTo>
                    <a:cubicBezTo>
                      <a:pt x="35442" y="11453"/>
                      <a:pt x="34926" y="11556"/>
                      <a:pt x="34462" y="11607"/>
                    </a:cubicBezTo>
                    <a:lnTo>
                      <a:pt x="33843" y="11659"/>
                    </a:lnTo>
                    <a:cubicBezTo>
                      <a:pt x="33378" y="11711"/>
                      <a:pt x="33017" y="11814"/>
                      <a:pt x="32604" y="11917"/>
                    </a:cubicBezTo>
                    <a:cubicBezTo>
                      <a:pt x="32243" y="12020"/>
                      <a:pt x="31831" y="12123"/>
                      <a:pt x="31470" y="12175"/>
                    </a:cubicBezTo>
                    <a:lnTo>
                      <a:pt x="31108" y="12226"/>
                    </a:lnTo>
                    <a:cubicBezTo>
                      <a:pt x="30799" y="12278"/>
                      <a:pt x="30541" y="12278"/>
                      <a:pt x="30231" y="12330"/>
                    </a:cubicBezTo>
                    <a:cubicBezTo>
                      <a:pt x="30077" y="12381"/>
                      <a:pt x="29870" y="12433"/>
                      <a:pt x="29716" y="12484"/>
                    </a:cubicBezTo>
                    <a:cubicBezTo>
                      <a:pt x="29509" y="12536"/>
                      <a:pt x="29354" y="12588"/>
                      <a:pt x="29148" y="12639"/>
                    </a:cubicBezTo>
                    <a:lnTo>
                      <a:pt x="27549" y="12639"/>
                    </a:lnTo>
                    <a:cubicBezTo>
                      <a:pt x="27342" y="12639"/>
                      <a:pt x="27136" y="12691"/>
                      <a:pt x="26930" y="12691"/>
                    </a:cubicBezTo>
                    <a:cubicBezTo>
                      <a:pt x="26672" y="12742"/>
                      <a:pt x="26414" y="12846"/>
                      <a:pt x="26208" y="12949"/>
                    </a:cubicBezTo>
                    <a:lnTo>
                      <a:pt x="25950" y="13052"/>
                    </a:lnTo>
                    <a:cubicBezTo>
                      <a:pt x="25692" y="13155"/>
                      <a:pt x="25485" y="13155"/>
                      <a:pt x="25227" y="13155"/>
                    </a:cubicBezTo>
                    <a:lnTo>
                      <a:pt x="24299" y="13155"/>
                    </a:lnTo>
                    <a:cubicBezTo>
                      <a:pt x="24092" y="13155"/>
                      <a:pt x="23886" y="13155"/>
                      <a:pt x="23680" y="13207"/>
                    </a:cubicBezTo>
                    <a:lnTo>
                      <a:pt x="23370" y="13258"/>
                    </a:lnTo>
                    <a:cubicBezTo>
                      <a:pt x="23061" y="13310"/>
                      <a:pt x="22751" y="13310"/>
                      <a:pt x="22442" y="13361"/>
                    </a:cubicBezTo>
                    <a:cubicBezTo>
                      <a:pt x="21668" y="13413"/>
                      <a:pt x="20946" y="13413"/>
                      <a:pt x="20172" y="13413"/>
                    </a:cubicBezTo>
                    <a:lnTo>
                      <a:pt x="16045" y="13413"/>
                    </a:lnTo>
                    <a:cubicBezTo>
                      <a:pt x="15632" y="13465"/>
                      <a:pt x="15219" y="13516"/>
                      <a:pt x="14807" y="13619"/>
                    </a:cubicBezTo>
                    <a:cubicBezTo>
                      <a:pt x="14446" y="13723"/>
                      <a:pt x="14033" y="13774"/>
                      <a:pt x="13620" y="13826"/>
                    </a:cubicBezTo>
                    <a:cubicBezTo>
                      <a:pt x="13465" y="13826"/>
                      <a:pt x="13259" y="13877"/>
                      <a:pt x="13053" y="13929"/>
                    </a:cubicBezTo>
                    <a:cubicBezTo>
                      <a:pt x="12898" y="13980"/>
                      <a:pt x="12692" y="14032"/>
                      <a:pt x="12485" y="14032"/>
                    </a:cubicBezTo>
                    <a:lnTo>
                      <a:pt x="11557" y="14032"/>
                    </a:lnTo>
                    <a:cubicBezTo>
                      <a:pt x="11247" y="14032"/>
                      <a:pt x="10989" y="14084"/>
                      <a:pt x="10731" y="14135"/>
                    </a:cubicBezTo>
                    <a:cubicBezTo>
                      <a:pt x="10576" y="14135"/>
                      <a:pt x="10422" y="14187"/>
                      <a:pt x="10267" y="14238"/>
                    </a:cubicBezTo>
                    <a:cubicBezTo>
                      <a:pt x="9906" y="14290"/>
                      <a:pt x="9493" y="14342"/>
                      <a:pt x="9080" y="14393"/>
                    </a:cubicBezTo>
                    <a:lnTo>
                      <a:pt x="7945" y="14393"/>
                    </a:lnTo>
                    <a:cubicBezTo>
                      <a:pt x="7884" y="14384"/>
                      <a:pt x="7820" y="14380"/>
                      <a:pt x="7756" y="14380"/>
                    </a:cubicBezTo>
                    <a:cubicBezTo>
                      <a:pt x="7444" y="14380"/>
                      <a:pt x="7110" y="14480"/>
                      <a:pt x="6811" y="14651"/>
                    </a:cubicBezTo>
                    <a:lnTo>
                      <a:pt x="6656" y="14754"/>
                    </a:lnTo>
                    <a:cubicBezTo>
                      <a:pt x="6553" y="14806"/>
                      <a:pt x="6501" y="14806"/>
                      <a:pt x="6398" y="14857"/>
                    </a:cubicBezTo>
                    <a:lnTo>
                      <a:pt x="5830" y="14857"/>
                    </a:lnTo>
                    <a:cubicBezTo>
                      <a:pt x="5572" y="14909"/>
                      <a:pt x="5315" y="15012"/>
                      <a:pt x="5057" y="15115"/>
                    </a:cubicBezTo>
                    <a:cubicBezTo>
                      <a:pt x="4953" y="15219"/>
                      <a:pt x="4850" y="15270"/>
                      <a:pt x="4747" y="15270"/>
                    </a:cubicBezTo>
                    <a:lnTo>
                      <a:pt x="4128" y="15477"/>
                    </a:lnTo>
                    <a:cubicBezTo>
                      <a:pt x="3870" y="15528"/>
                      <a:pt x="3612" y="15631"/>
                      <a:pt x="3354" y="15734"/>
                    </a:cubicBezTo>
                    <a:lnTo>
                      <a:pt x="3148" y="15786"/>
                    </a:lnTo>
                    <a:cubicBezTo>
                      <a:pt x="2787" y="15889"/>
                      <a:pt x="2426" y="16044"/>
                      <a:pt x="2064" y="16199"/>
                    </a:cubicBezTo>
                    <a:cubicBezTo>
                      <a:pt x="1755" y="16405"/>
                      <a:pt x="1445" y="16508"/>
                      <a:pt x="1136" y="16611"/>
                    </a:cubicBezTo>
                    <a:cubicBezTo>
                      <a:pt x="723" y="16663"/>
                      <a:pt x="1" y="16663"/>
                      <a:pt x="53" y="17230"/>
                    </a:cubicBezTo>
                    <a:cubicBezTo>
                      <a:pt x="106" y="17654"/>
                      <a:pt x="444" y="17779"/>
                      <a:pt x="831" y="17779"/>
                    </a:cubicBezTo>
                    <a:cubicBezTo>
                      <a:pt x="1197" y="17779"/>
                      <a:pt x="1607" y="17667"/>
                      <a:pt x="1858" y="17592"/>
                    </a:cubicBezTo>
                    <a:cubicBezTo>
                      <a:pt x="2064" y="17488"/>
                      <a:pt x="2322" y="17385"/>
                      <a:pt x="2477" y="17282"/>
                    </a:cubicBezTo>
                    <a:cubicBezTo>
                      <a:pt x="2632" y="17179"/>
                      <a:pt x="2787" y="17127"/>
                      <a:pt x="2890" y="17076"/>
                    </a:cubicBezTo>
                    <a:cubicBezTo>
                      <a:pt x="3251" y="16921"/>
                      <a:pt x="3561" y="16818"/>
                      <a:pt x="3922" y="16715"/>
                    </a:cubicBezTo>
                    <a:lnTo>
                      <a:pt x="4025" y="16663"/>
                    </a:lnTo>
                    <a:cubicBezTo>
                      <a:pt x="4180" y="16611"/>
                      <a:pt x="4334" y="16611"/>
                      <a:pt x="4489" y="16560"/>
                    </a:cubicBezTo>
                    <a:cubicBezTo>
                      <a:pt x="4747" y="16508"/>
                      <a:pt x="5057" y="16405"/>
                      <a:pt x="5315" y="16302"/>
                    </a:cubicBezTo>
                    <a:lnTo>
                      <a:pt x="5624" y="16147"/>
                    </a:lnTo>
                    <a:cubicBezTo>
                      <a:pt x="5779" y="16044"/>
                      <a:pt x="5985" y="15992"/>
                      <a:pt x="6192" y="15992"/>
                    </a:cubicBezTo>
                    <a:lnTo>
                      <a:pt x="6346" y="15992"/>
                    </a:lnTo>
                    <a:cubicBezTo>
                      <a:pt x="6656" y="15992"/>
                      <a:pt x="6965" y="15889"/>
                      <a:pt x="7223" y="15734"/>
                    </a:cubicBezTo>
                    <a:cubicBezTo>
                      <a:pt x="7430" y="15580"/>
                      <a:pt x="7739" y="15528"/>
                      <a:pt x="7997" y="15528"/>
                    </a:cubicBezTo>
                    <a:lnTo>
                      <a:pt x="9184" y="15528"/>
                    </a:lnTo>
                    <a:cubicBezTo>
                      <a:pt x="9751" y="15528"/>
                      <a:pt x="10319" y="15425"/>
                      <a:pt x="10886" y="15270"/>
                    </a:cubicBezTo>
                    <a:lnTo>
                      <a:pt x="11608" y="15115"/>
                    </a:lnTo>
                    <a:lnTo>
                      <a:pt x="12640" y="15115"/>
                    </a:lnTo>
                    <a:cubicBezTo>
                      <a:pt x="12898" y="15115"/>
                      <a:pt x="13156" y="15064"/>
                      <a:pt x="13362" y="15012"/>
                    </a:cubicBezTo>
                    <a:cubicBezTo>
                      <a:pt x="13517" y="14961"/>
                      <a:pt x="13672" y="14961"/>
                      <a:pt x="13827" y="14909"/>
                    </a:cubicBezTo>
                    <a:cubicBezTo>
                      <a:pt x="14239" y="14909"/>
                      <a:pt x="14652" y="14806"/>
                      <a:pt x="15065" y="14703"/>
                    </a:cubicBezTo>
                    <a:cubicBezTo>
                      <a:pt x="15477" y="14651"/>
                      <a:pt x="15838" y="14548"/>
                      <a:pt x="16200" y="14548"/>
                    </a:cubicBezTo>
                    <a:cubicBezTo>
                      <a:pt x="16509" y="14496"/>
                      <a:pt x="16767" y="14496"/>
                      <a:pt x="17077" y="14496"/>
                    </a:cubicBezTo>
                    <a:lnTo>
                      <a:pt x="17850" y="14445"/>
                    </a:lnTo>
                    <a:lnTo>
                      <a:pt x="21307" y="14445"/>
                    </a:lnTo>
                    <a:cubicBezTo>
                      <a:pt x="22132" y="14445"/>
                      <a:pt x="22958" y="14393"/>
                      <a:pt x="23783" y="14290"/>
                    </a:cubicBezTo>
                    <a:lnTo>
                      <a:pt x="25227" y="14290"/>
                    </a:lnTo>
                    <a:cubicBezTo>
                      <a:pt x="25537" y="14290"/>
                      <a:pt x="25846" y="14290"/>
                      <a:pt x="26104" y="14187"/>
                    </a:cubicBezTo>
                    <a:cubicBezTo>
                      <a:pt x="26311" y="14135"/>
                      <a:pt x="26517" y="14084"/>
                      <a:pt x="26672" y="13980"/>
                    </a:cubicBezTo>
                    <a:cubicBezTo>
                      <a:pt x="26827" y="13929"/>
                      <a:pt x="26930" y="13877"/>
                      <a:pt x="27085" y="13826"/>
                    </a:cubicBezTo>
                    <a:lnTo>
                      <a:pt x="29200" y="13826"/>
                    </a:lnTo>
                    <a:cubicBezTo>
                      <a:pt x="29509" y="13774"/>
                      <a:pt x="29767" y="13723"/>
                      <a:pt x="30025" y="13671"/>
                    </a:cubicBezTo>
                    <a:lnTo>
                      <a:pt x="30386" y="13568"/>
                    </a:lnTo>
                    <a:cubicBezTo>
                      <a:pt x="30696" y="13516"/>
                      <a:pt x="31057" y="13413"/>
                      <a:pt x="31418" y="13413"/>
                    </a:cubicBezTo>
                    <a:cubicBezTo>
                      <a:pt x="31882" y="13361"/>
                      <a:pt x="32347" y="13258"/>
                      <a:pt x="32811" y="13155"/>
                    </a:cubicBezTo>
                    <a:cubicBezTo>
                      <a:pt x="33585" y="12949"/>
                      <a:pt x="34358" y="12846"/>
                      <a:pt x="35132" y="12742"/>
                    </a:cubicBezTo>
                    <a:cubicBezTo>
                      <a:pt x="35493" y="12691"/>
                      <a:pt x="35906" y="12588"/>
                      <a:pt x="36267" y="12484"/>
                    </a:cubicBezTo>
                    <a:cubicBezTo>
                      <a:pt x="36628" y="12330"/>
                      <a:pt x="36938" y="12123"/>
                      <a:pt x="37247" y="11969"/>
                    </a:cubicBezTo>
                    <a:lnTo>
                      <a:pt x="37351" y="11865"/>
                    </a:lnTo>
                    <a:cubicBezTo>
                      <a:pt x="37918" y="11556"/>
                      <a:pt x="38537" y="11401"/>
                      <a:pt x="39208" y="11401"/>
                    </a:cubicBezTo>
                    <a:lnTo>
                      <a:pt x="39724" y="11298"/>
                    </a:lnTo>
                    <a:cubicBezTo>
                      <a:pt x="40601" y="11195"/>
                      <a:pt x="41478" y="10988"/>
                      <a:pt x="42355" y="10679"/>
                    </a:cubicBezTo>
                    <a:cubicBezTo>
                      <a:pt x="42561" y="10576"/>
                      <a:pt x="42767" y="10472"/>
                      <a:pt x="42974" y="10318"/>
                    </a:cubicBezTo>
                    <a:lnTo>
                      <a:pt x="43077" y="10215"/>
                    </a:lnTo>
                    <a:cubicBezTo>
                      <a:pt x="43335" y="10008"/>
                      <a:pt x="43747" y="9750"/>
                      <a:pt x="43644" y="9389"/>
                    </a:cubicBezTo>
                    <a:cubicBezTo>
                      <a:pt x="43644" y="9183"/>
                      <a:pt x="43489" y="9028"/>
                      <a:pt x="43283" y="9028"/>
                    </a:cubicBezTo>
                    <a:lnTo>
                      <a:pt x="43025" y="89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4" name="Google Shape;1284;g34921e0cf68_0_1263"/>
            <p:cNvGrpSpPr/>
            <p:nvPr/>
          </p:nvGrpSpPr>
          <p:grpSpPr>
            <a:xfrm flipH="1" rot="-129218">
              <a:off x="-419902" y="4242720"/>
              <a:ext cx="2778130" cy="1296338"/>
              <a:chOff x="2200450" y="2289475"/>
              <a:chExt cx="3612450" cy="1685650"/>
            </a:xfrm>
          </p:grpSpPr>
          <p:sp>
            <p:nvSpPr>
              <p:cNvPr id="1285" name="Google Shape;1285;g34921e0cf68_0_1263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g34921e0cf68_0_1263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g34921e0cf68_0_1263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g34921e0cf68_0_1263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g34921e0cf68_0_1263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0" name="Google Shape;1290;g34921e0cf68_0_1263"/>
          <p:cNvGrpSpPr/>
          <p:nvPr/>
        </p:nvGrpSpPr>
        <p:grpSpPr>
          <a:xfrm>
            <a:off x="7275059" y="-1004228"/>
            <a:ext cx="3181583" cy="3281556"/>
            <a:chOff x="7275059" y="-1004228"/>
            <a:chExt cx="3181583" cy="3281556"/>
          </a:xfrm>
        </p:grpSpPr>
        <p:sp>
          <p:nvSpPr>
            <p:cNvPr id="1291" name="Google Shape;1291;g34921e0cf68_0_1263"/>
            <p:cNvSpPr/>
            <p:nvPr/>
          </p:nvSpPr>
          <p:spPr>
            <a:xfrm rot="-7546606">
              <a:off x="7598092" y="-410686"/>
              <a:ext cx="2535517" cy="2094472"/>
            </a:xfrm>
            <a:custGeom>
              <a:rect b="b" l="l" r="r" t="t"/>
              <a:pathLst>
                <a:path extrusionOk="0" h="92817" w="112362">
                  <a:moveTo>
                    <a:pt x="75379" y="3417"/>
                  </a:moveTo>
                  <a:lnTo>
                    <a:pt x="75379" y="3417"/>
                  </a:lnTo>
                  <a:cubicBezTo>
                    <a:pt x="75373" y="3423"/>
                    <a:pt x="75367" y="3429"/>
                    <a:pt x="75361" y="3435"/>
                  </a:cubicBezTo>
                  <a:cubicBezTo>
                    <a:pt x="75369" y="3428"/>
                    <a:pt x="75375" y="3422"/>
                    <a:pt x="75379" y="3417"/>
                  </a:cubicBezTo>
                  <a:close/>
                  <a:moveTo>
                    <a:pt x="70852" y="0"/>
                  </a:moveTo>
                  <a:cubicBezTo>
                    <a:pt x="70637" y="0"/>
                    <a:pt x="70423" y="143"/>
                    <a:pt x="70280" y="286"/>
                  </a:cubicBezTo>
                  <a:cubicBezTo>
                    <a:pt x="70208" y="430"/>
                    <a:pt x="70065" y="644"/>
                    <a:pt x="69993" y="787"/>
                  </a:cubicBezTo>
                  <a:cubicBezTo>
                    <a:pt x="69993" y="1002"/>
                    <a:pt x="69993" y="1217"/>
                    <a:pt x="69993" y="1432"/>
                  </a:cubicBezTo>
                  <a:cubicBezTo>
                    <a:pt x="69993" y="1575"/>
                    <a:pt x="69922" y="1646"/>
                    <a:pt x="69922" y="1861"/>
                  </a:cubicBezTo>
                  <a:cubicBezTo>
                    <a:pt x="69779" y="2290"/>
                    <a:pt x="69779" y="2791"/>
                    <a:pt x="69850" y="3221"/>
                  </a:cubicBezTo>
                  <a:cubicBezTo>
                    <a:pt x="69850" y="3435"/>
                    <a:pt x="70065" y="3507"/>
                    <a:pt x="70208" y="3507"/>
                  </a:cubicBezTo>
                  <a:cubicBezTo>
                    <a:pt x="70780" y="3221"/>
                    <a:pt x="71138" y="2720"/>
                    <a:pt x="71210" y="2076"/>
                  </a:cubicBezTo>
                  <a:cubicBezTo>
                    <a:pt x="71210" y="1789"/>
                    <a:pt x="71281" y="1503"/>
                    <a:pt x="71281" y="1217"/>
                  </a:cubicBezTo>
                  <a:lnTo>
                    <a:pt x="71210" y="1145"/>
                  </a:lnTo>
                  <a:cubicBezTo>
                    <a:pt x="71281" y="859"/>
                    <a:pt x="71210" y="501"/>
                    <a:pt x="71138" y="215"/>
                  </a:cubicBezTo>
                  <a:cubicBezTo>
                    <a:pt x="71138" y="72"/>
                    <a:pt x="70995" y="0"/>
                    <a:pt x="70852" y="0"/>
                  </a:cubicBezTo>
                  <a:close/>
                  <a:moveTo>
                    <a:pt x="75241" y="2785"/>
                  </a:moveTo>
                  <a:cubicBezTo>
                    <a:pt x="75167" y="2785"/>
                    <a:pt x="75085" y="2808"/>
                    <a:pt x="75003" y="2863"/>
                  </a:cubicBezTo>
                  <a:cubicBezTo>
                    <a:pt x="74931" y="2827"/>
                    <a:pt x="74860" y="2809"/>
                    <a:pt x="74797" y="2809"/>
                  </a:cubicBezTo>
                  <a:cubicBezTo>
                    <a:pt x="74735" y="2809"/>
                    <a:pt x="74681" y="2827"/>
                    <a:pt x="74645" y="2863"/>
                  </a:cubicBezTo>
                  <a:cubicBezTo>
                    <a:pt x="74430" y="2934"/>
                    <a:pt x="74216" y="3078"/>
                    <a:pt x="74001" y="3149"/>
                  </a:cubicBezTo>
                  <a:cubicBezTo>
                    <a:pt x="73643" y="3364"/>
                    <a:pt x="73357" y="3650"/>
                    <a:pt x="73285" y="4080"/>
                  </a:cubicBezTo>
                  <a:cubicBezTo>
                    <a:pt x="73214" y="4080"/>
                    <a:pt x="73214" y="4151"/>
                    <a:pt x="73285" y="4223"/>
                  </a:cubicBezTo>
                  <a:cubicBezTo>
                    <a:pt x="73285" y="4399"/>
                    <a:pt x="73431" y="4528"/>
                    <a:pt x="73602" y="4528"/>
                  </a:cubicBezTo>
                  <a:cubicBezTo>
                    <a:pt x="73639" y="4528"/>
                    <a:pt x="73677" y="4522"/>
                    <a:pt x="73715" y="4509"/>
                  </a:cubicBezTo>
                  <a:cubicBezTo>
                    <a:pt x="74073" y="4437"/>
                    <a:pt x="74430" y="4294"/>
                    <a:pt x="74788" y="4080"/>
                  </a:cubicBezTo>
                  <a:cubicBezTo>
                    <a:pt x="74860" y="3936"/>
                    <a:pt x="74931" y="3865"/>
                    <a:pt x="75075" y="3722"/>
                  </a:cubicBezTo>
                  <a:cubicBezTo>
                    <a:pt x="75075" y="3650"/>
                    <a:pt x="75146" y="3579"/>
                    <a:pt x="75218" y="3507"/>
                  </a:cubicBezTo>
                  <a:cubicBezTo>
                    <a:pt x="75218" y="3435"/>
                    <a:pt x="75289" y="3435"/>
                    <a:pt x="75289" y="3435"/>
                  </a:cubicBezTo>
                  <a:cubicBezTo>
                    <a:pt x="75337" y="3435"/>
                    <a:pt x="75385" y="3404"/>
                    <a:pt x="75390" y="3404"/>
                  </a:cubicBezTo>
                  <a:lnTo>
                    <a:pt x="75390" y="3404"/>
                  </a:lnTo>
                  <a:cubicBezTo>
                    <a:pt x="75392" y="3404"/>
                    <a:pt x="75389" y="3407"/>
                    <a:pt x="75379" y="3417"/>
                  </a:cubicBezTo>
                  <a:lnTo>
                    <a:pt x="75379" y="3417"/>
                  </a:lnTo>
                  <a:cubicBezTo>
                    <a:pt x="75444" y="3351"/>
                    <a:pt x="75504" y="3280"/>
                    <a:pt x="75504" y="3149"/>
                  </a:cubicBezTo>
                  <a:cubicBezTo>
                    <a:pt x="75504" y="3078"/>
                    <a:pt x="75504" y="3006"/>
                    <a:pt x="75504" y="2934"/>
                  </a:cubicBezTo>
                  <a:cubicBezTo>
                    <a:pt x="75460" y="2846"/>
                    <a:pt x="75361" y="2785"/>
                    <a:pt x="75241" y="2785"/>
                  </a:cubicBezTo>
                  <a:close/>
                  <a:moveTo>
                    <a:pt x="83949" y="11022"/>
                  </a:moveTo>
                  <a:cubicBezTo>
                    <a:pt x="83663" y="11093"/>
                    <a:pt x="83448" y="11165"/>
                    <a:pt x="83162" y="11236"/>
                  </a:cubicBezTo>
                  <a:cubicBezTo>
                    <a:pt x="82947" y="11308"/>
                    <a:pt x="82732" y="11379"/>
                    <a:pt x="82589" y="11594"/>
                  </a:cubicBezTo>
                  <a:cubicBezTo>
                    <a:pt x="82518" y="11666"/>
                    <a:pt x="82518" y="11737"/>
                    <a:pt x="82589" y="11809"/>
                  </a:cubicBezTo>
                  <a:cubicBezTo>
                    <a:pt x="82589" y="11952"/>
                    <a:pt x="82589" y="12024"/>
                    <a:pt x="82661" y="12095"/>
                  </a:cubicBezTo>
                  <a:cubicBezTo>
                    <a:pt x="82804" y="12238"/>
                    <a:pt x="82947" y="12310"/>
                    <a:pt x="83162" y="12310"/>
                  </a:cubicBezTo>
                  <a:lnTo>
                    <a:pt x="84164" y="12310"/>
                  </a:lnTo>
                  <a:cubicBezTo>
                    <a:pt x="84521" y="12238"/>
                    <a:pt x="84951" y="12024"/>
                    <a:pt x="84951" y="11666"/>
                  </a:cubicBezTo>
                  <a:cubicBezTo>
                    <a:pt x="84951" y="11594"/>
                    <a:pt x="84951" y="11523"/>
                    <a:pt x="84951" y="11451"/>
                  </a:cubicBezTo>
                  <a:cubicBezTo>
                    <a:pt x="84951" y="11379"/>
                    <a:pt x="84951" y="11308"/>
                    <a:pt x="84879" y="11236"/>
                  </a:cubicBezTo>
                  <a:cubicBezTo>
                    <a:pt x="84808" y="11165"/>
                    <a:pt x="84736" y="11093"/>
                    <a:pt x="84593" y="11022"/>
                  </a:cubicBezTo>
                  <a:close/>
                  <a:moveTo>
                    <a:pt x="79040" y="11463"/>
                  </a:moveTo>
                  <a:cubicBezTo>
                    <a:pt x="78897" y="11463"/>
                    <a:pt x="78775" y="11564"/>
                    <a:pt x="78724" y="11666"/>
                  </a:cubicBezTo>
                  <a:cubicBezTo>
                    <a:pt x="78581" y="12167"/>
                    <a:pt x="78724" y="12668"/>
                    <a:pt x="79011" y="13025"/>
                  </a:cubicBezTo>
                  <a:cubicBezTo>
                    <a:pt x="79154" y="13240"/>
                    <a:pt x="79369" y="13383"/>
                    <a:pt x="79583" y="13598"/>
                  </a:cubicBezTo>
                  <a:cubicBezTo>
                    <a:pt x="79655" y="13741"/>
                    <a:pt x="79726" y="13813"/>
                    <a:pt x="79870" y="13956"/>
                  </a:cubicBezTo>
                  <a:cubicBezTo>
                    <a:pt x="79927" y="13975"/>
                    <a:pt x="79979" y="13984"/>
                    <a:pt x="80028" y="13984"/>
                  </a:cubicBezTo>
                  <a:cubicBezTo>
                    <a:pt x="80161" y="13984"/>
                    <a:pt x="80266" y="13917"/>
                    <a:pt x="80371" y="13813"/>
                  </a:cubicBezTo>
                  <a:cubicBezTo>
                    <a:pt x="80371" y="13741"/>
                    <a:pt x="80442" y="13670"/>
                    <a:pt x="80514" y="13670"/>
                  </a:cubicBezTo>
                  <a:cubicBezTo>
                    <a:pt x="80514" y="13455"/>
                    <a:pt x="80442" y="13312"/>
                    <a:pt x="80299" y="13240"/>
                  </a:cubicBezTo>
                  <a:cubicBezTo>
                    <a:pt x="80299" y="13169"/>
                    <a:pt x="80299" y="13025"/>
                    <a:pt x="80227" y="12954"/>
                  </a:cubicBezTo>
                  <a:cubicBezTo>
                    <a:pt x="80156" y="12811"/>
                    <a:pt x="80013" y="12668"/>
                    <a:pt x="79941" y="12524"/>
                  </a:cubicBezTo>
                  <a:cubicBezTo>
                    <a:pt x="79798" y="12095"/>
                    <a:pt x="79512" y="11737"/>
                    <a:pt x="79225" y="11523"/>
                  </a:cubicBezTo>
                  <a:cubicBezTo>
                    <a:pt x="79163" y="11481"/>
                    <a:pt x="79100" y="11463"/>
                    <a:pt x="79040" y="11463"/>
                  </a:cubicBezTo>
                  <a:close/>
                  <a:moveTo>
                    <a:pt x="9020" y="12280"/>
                  </a:moveTo>
                  <a:cubicBezTo>
                    <a:pt x="8898" y="12280"/>
                    <a:pt x="8761" y="12331"/>
                    <a:pt x="8660" y="12381"/>
                  </a:cubicBezTo>
                  <a:cubicBezTo>
                    <a:pt x="8445" y="12596"/>
                    <a:pt x="8159" y="12739"/>
                    <a:pt x="8016" y="12954"/>
                  </a:cubicBezTo>
                  <a:cubicBezTo>
                    <a:pt x="7658" y="13240"/>
                    <a:pt x="7372" y="13526"/>
                    <a:pt x="7157" y="13956"/>
                  </a:cubicBezTo>
                  <a:cubicBezTo>
                    <a:pt x="7085" y="14099"/>
                    <a:pt x="7229" y="14385"/>
                    <a:pt x="7443" y="14385"/>
                  </a:cubicBezTo>
                  <a:cubicBezTo>
                    <a:pt x="7586" y="14385"/>
                    <a:pt x="7730" y="14314"/>
                    <a:pt x="7801" y="14314"/>
                  </a:cubicBezTo>
                  <a:lnTo>
                    <a:pt x="7944" y="14171"/>
                  </a:lnTo>
                  <a:lnTo>
                    <a:pt x="8016" y="14171"/>
                  </a:lnTo>
                  <a:lnTo>
                    <a:pt x="8159" y="14027"/>
                  </a:lnTo>
                  <a:cubicBezTo>
                    <a:pt x="8195" y="14063"/>
                    <a:pt x="8231" y="14081"/>
                    <a:pt x="8266" y="14081"/>
                  </a:cubicBezTo>
                  <a:cubicBezTo>
                    <a:pt x="8302" y="14081"/>
                    <a:pt x="8338" y="14063"/>
                    <a:pt x="8374" y="14027"/>
                  </a:cubicBezTo>
                  <a:cubicBezTo>
                    <a:pt x="8445" y="14027"/>
                    <a:pt x="8588" y="13956"/>
                    <a:pt x="8660" y="13884"/>
                  </a:cubicBezTo>
                  <a:cubicBezTo>
                    <a:pt x="8803" y="13813"/>
                    <a:pt x="8946" y="13741"/>
                    <a:pt x="9089" y="13598"/>
                  </a:cubicBezTo>
                  <a:cubicBezTo>
                    <a:pt x="9304" y="13455"/>
                    <a:pt x="9447" y="13169"/>
                    <a:pt x="9519" y="12811"/>
                  </a:cubicBezTo>
                  <a:cubicBezTo>
                    <a:pt x="9519" y="12739"/>
                    <a:pt x="9519" y="12668"/>
                    <a:pt x="9447" y="12596"/>
                  </a:cubicBezTo>
                  <a:cubicBezTo>
                    <a:pt x="9447" y="12453"/>
                    <a:pt x="9304" y="12310"/>
                    <a:pt x="9161" y="12310"/>
                  </a:cubicBezTo>
                  <a:cubicBezTo>
                    <a:pt x="9119" y="12289"/>
                    <a:pt x="9071" y="12280"/>
                    <a:pt x="9020" y="12280"/>
                  </a:cubicBezTo>
                  <a:close/>
                  <a:moveTo>
                    <a:pt x="60976" y="12149"/>
                  </a:moveTo>
                  <a:cubicBezTo>
                    <a:pt x="60797" y="12149"/>
                    <a:pt x="60618" y="12274"/>
                    <a:pt x="60618" y="12524"/>
                  </a:cubicBezTo>
                  <a:cubicBezTo>
                    <a:pt x="60618" y="12882"/>
                    <a:pt x="60618" y="13240"/>
                    <a:pt x="60689" y="13598"/>
                  </a:cubicBezTo>
                  <a:lnTo>
                    <a:pt x="60689" y="13741"/>
                  </a:lnTo>
                  <a:cubicBezTo>
                    <a:pt x="60761" y="13884"/>
                    <a:pt x="60833" y="14099"/>
                    <a:pt x="60833" y="14314"/>
                  </a:cubicBezTo>
                  <a:cubicBezTo>
                    <a:pt x="60833" y="14385"/>
                    <a:pt x="60904" y="14528"/>
                    <a:pt x="60976" y="14600"/>
                  </a:cubicBezTo>
                  <a:cubicBezTo>
                    <a:pt x="61043" y="14735"/>
                    <a:pt x="61191" y="14806"/>
                    <a:pt x="61335" y="14806"/>
                  </a:cubicBezTo>
                  <a:cubicBezTo>
                    <a:pt x="61496" y="14806"/>
                    <a:pt x="61654" y="14717"/>
                    <a:pt x="61691" y="14528"/>
                  </a:cubicBezTo>
                  <a:cubicBezTo>
                    <a:pt x="61763" y="14242"/>
                    <a:pt x="61763" y="13884"/>
                    <a:pt x="61691" y="13526"/>
                  </a:cubicBezTo>
                  <a:cubicBezTo>
                    <a:pt x="61620" y="13383"/>
                    <a:pt x="61548" y="13240"/>
                    <a:pt x="61477" y="13097"/>
                  </a:cubicBezTo>
                  <a:lnTo>
                    <a:pt x="61334" y="12954"/>
                  </a:lnTo>
                  <a:cubicBezTo>
                    <a:pt x="61334" y="12811"/>
                    <a:pt x="61334" y="12668"/>
                    <a:pt x="61334" y="12524"/>
                  </a:cubicBezTo>
                  <a:cubicBezTo>
                    <a:pt x="61334" y="12274"/>
                    <a:pt x="61155" y="12149"/>
                    <a:pt x="60976" y="12149"/>
                  </a:cubicBezTo>
                  <a:close/>
                  <a:moveTo>
                    <a:pt x="73658" y="14561"/>
                  </a:moveTo>
                  <a:cubicBezTo>
                    <a:pt x="73371" y="14561"/>
                    <a:pt x="73102" y="14783"/>
                    <a:pt x="72928" y="14958"/>
                  </a:cubicBezTo>
                  <a:cubicBezTo>
                    <a:pt x="72713" y="15244"/>
                    <a:pt x="72498" y="15530"/>
                    <a:pt x="72283" y="15817"/>
                  </a:cubicBezTo>
                  <a:cubicBezTo>
                    <a:pt x="72140" y="16031"/>
                    <a:pt x="71997" y="16461"/>
                    <a:pt x="72140" y="16675"/>
                  </a:cubicBezTo>
                  <a:cubicBezTo>
                    <a:pt x="72248" y="16836"/>
                    <a:pt x="72395" y="16917"/>
                    <a:pt x="72553" y="16917"/>
                  </a:cubicBezTo>
                  <a:cubicBezTo>
                    <a:pt x="72605" y="16917"/>
                    <a:pt x="72659" y="16908"/>
                    <a:pt x="72713" y="16890"/>
                  </a:cubicBezTo>
                  <a:cubicBezTo>
                    <a:pt x="72928" y="16819"/>
                    <a:pt x="73142" y="16675"/>
                    <a:pt x="73285" y="16461"/>
                  </a:cubicBezTo>
                  <a:cubicBezTo>
                    <a:pt x="73428" y="16318"/>
                    <a:pt x="73572" y="16103"/>
                    <a:pt x="73643" y="15960"/>
                  </a:cubicBezTo>
                  <a:cubicBezTo>
                    <a:pt x="73715" y="15817"/>
                    <a:pt x="73858" y="15602"/>
                    <a:pt x="73858" y="15530"/>
                  </a:cubicBezTo>
                  <a:cubicBezTo>
                    <a:pt x="73929" y="15459"/>
                    <a:pt x="74001" y="15316"/>
                    <a:pt x="74001" y="15244"/>
                  </a:cubicBezTo>
                  <a:cubicBezTo>
                    <a:pt x="74001" y="15172"/>
                    <a:pt x="74073" y="15101"/>
                    <a:pt x="74073" y="15029"/>
                  </a:cubicBezTo>
                  <a:cubicBezTo>
                    <a:pt x="74144" y="14886"/>
                    <a:pt x="74144" y="14743"/>
                    <a:pt x="74073" y="14672"/>
                  </a:cubicBezTo>
                  <a:cubicBezTo>
                    <a:pt x="74001" y="14672"/>
                    <a:pt x="73929" y="14600"/>
                    <a:pt x="73929" y="14600"/>
                  </a:cubicBezTo>
                  <a:lnTo>
                    <a:pt x="73858" y="14600"/>
                  </a:lnTo>
                  <a:cubicBezTo>
                    <a:pt x="73791" y="14573"/>
                    <a:pt x="73724" y="14561"/>
                    <a:pt x="73658" y="14561"/>
                  </a:cubicBezTo>
                  <a:close/>
                  <a:moveTo>
                    <a:pt x="21184" y="14672"/>
                  </a:moveTo>
                  <a:cubicBezTo>
                    <a:pt x="21113" y="14672"/>
                    <a:pt x="21041" y="14672"/>
                    <a:pt x="20970" y="14743"/>
                  </a:cubicBezTo>
                  <a:cubicBezTo>
                    <a:pt x="20944" y="14737"/>
                    <a:pt x="20919" y="14734"/>
                    <a:pt x="20894" y="14734"/>
                  </a:cubicBezTo>
                  <a:cubicBezTo>
                    <a:pt x="20634" y="14734"/>
                    <a:pt x="20384" y="15048"/>
                    <a:pt x="20254" y="15244"/>
                  </a:cubicBezTo>
                  <a:cubicBezTo>
                    <a:pt x="20182" y="15387"/>
                    <a:pt x="20111" y="15530"/>
                    <a:pt x="20039" y="15673"/>
                  </a:cubicBezTo>
                  <a:cubicBezTo>
                    <a:pt x="19968" y="15817"/>
                    <a:pt x="19968" y="15960"/>
                    <a:pt x="19968" y="16103"/>
                  </a:cubicBezTo>
                  <a:cubicBezTo>
                    <a:pt x="19968" y="16174"/>
                    <a:pt x="19968" y="16246"/>
                    <a:pt x="19968" y="16389"/>
                  </a:cubicBezTo>
                  <a:cubicBezTo>
                    <a:pt x="19896" y="16532"/>
                    <a:pt x="19824" y="16675"/>
                    <a:pt x="19753" y="16819"/>
                  </a:cubicBezTo>
                  <a:cubicBezTo>
                    <a:pt x="19681" y="16962"/>
                    <a:pt x="19824" y="17176"/>
                    <a:pt x="19968" y="17176"/>
                  </a:cubicBezTo>
                  <a:cubicBezTo>
                    <a:pt x="20021" y="17194"/>
                    <a:pt x="20070" y="17203"/>
                    <a:pt x="20115" y="17203"/>
                  </a:cubicBezTo>
                  <a:cubicBezTo>
                    <a:pt x="20249" y="17203"/>
                    <a:pt x="20343" y="17123"/>
                    <a:pt x="20397" y="16962"/>
                  </a:cubicBezTo>
                  <a:cubicBezTo>
                    <a:pt x="20427" y="16991"/>
                    <a:pt x="20469" y="17009"/>
                    <a:pt x="20513" y="17009"/>
                  </a:cubicBezTo>
                  <a:cubicBezTo>
                    <a:pt x="20575" y="17009"/>
                    <a:pt x="20641" y="16974"/>
                    <a:pt x="20683" y="16890"/>
                  </a:cubicBezTo>
                  <a:cubicBezTo>
                    <a:pt x="20755" y="16890"/>
                    <a:pt x="20755" y="16819"/>
                    <a:pt x="20755" y="16819"/>
                  </a:cubicBezTo>
                  <a:lnTo>
                    <a:pt x="20755" y="16747"/>
                  </a:lnTo>
                  <a:cubicBezTo>
                    <a:pt x="20826" y="16675"/>
                    <a:pt x="20826" y="16604"/>
                    <a:pt x="20898" y="16532"/>
                  </a:cubicBezTo>
                  <a:cubicBezTo>
                    <a:pt x="20898" y="16461"/>
                    <a:pt x="20970" y="16461"/>
                    <a:pt x="20970" y="16389"/>
                  </a:cubicBezTo>
                  <a:lnTo>
                    <a:pt x="21113" y="16174"/>
                  </a:lnTo>
                  <a:cubicBezTo>
                    <a:pt x="21399" y="15817"/>
                    <a:pt x="21542" y="15387"/>
                    <a:pt x="21470" y="14958"/>
                  </a:cubicBezTo>
                  <a:cubicBezTo>
                    <a:pt x="21470" y="14815"/>
                    <a:pt x="21327" y="14672"/>
                    <a:pt x="21184" y="14672"/>
                  </a:cubicBezTo>
                  <a:close/>
                  <a:moveTo>
                    <a:pt x="88014" y="14782"/>
                  </a:moveTo>
                  <a:cubicBezTo>
                    <a:pt x="87973" y="14782"/>
                    <a:pt x="87930" y="14792"/>
                    <a:pt x="87885" y="14815"/>
                  </a:cubicBezTo>
                  <a:cubicBezTo>
                    <a:pt x="87527" y="14886"/>
                    <a:pt x="87527" y="15244"/>
                    <a:pt x="87527" y="15530"/>
                  </a:cubicBezTo>
                  <a:cubicBezTo>
                    <a:pt x="87527" y="15888"/>
                    <a:pt x="87527" y="16246"/>
                    <a:pt x="87599" y="16604"/>
                  </a:cubicBezTo>
                  <a:cubicBezTo>
                    <a:pt x="87670" y="16747"/>
                    <a:pt x="87670" y="16890"/>
                    <a:pt x="87742" y="17033"/>
                  </a:cubicBezTo>
                  <a:cubicBezTo>
                    <a:pt x="87742" y="17176"/>
                    <a:pt x="87814" y="17320"/>
                    <a:pt x="87885" y="17391"/>
                  </a:cubicBezTo>
                  <a:cubicBezTo>
                    <a:pt x="87957" y="17534"/>
                    <a:pt x="88064" y="17606"/>
                    <a:pt x="88171" y="17606"/>
                  </a:cubicBezTo>
                  <a:cubicBezTo>
                    <a:pt x="88279" y="17606"/>
                    <a:pt x="88386" y="17534"/>
                    <a:pt x="88458" y="17391"/>
                  </a:cubicBezTo>
                  <a:lnTo>
                    <a:pt x="88529" y="17391"/>
                  </a:lnTo>
                  <a:cubicBezTo>
                    <a:pt x="88601" y="17391"/>
                    <a:pt x="88601" y="17320"/>
                    <a:pt x="88672" y="17176"/>
                  </a:cubicBezTo>
                  <a:cubicBezTo>
                    <a:pt x="88672" y="17105"/>
                    <a:pt x="88672" y="17105"/>
                    <a:pt x="88672" y="17033"/>
                  </a:cubicBezTo>
                  <a:lnTo>
                    <a:pt x="88672" y="16675"/>
                  </a:lnTo>
                  <a:cubicBezTo>
                    <a:pt x="88672" y="16461"/>
                    <a:pt x="88672" y="16246"/>
                    <a:pt x="88672" y="16031"/>
                  </a:cubicBezTo>
                  <a:cubicBezTo>
                    <a:pt x="88601" y="15745"/>
                    <a:pt x="88601" y="15530"/>
                    <a:pt x="88458" y="15316"/>
                  </a:cubicBezTo>
                  <a:cubicBezTo>
                    <a:pt x="88397" y="15074"/>
                    <a:pt x="88235" y="14782"/>
                    <a:pt x="88014" y="14782"/>
                  </a:cubicBezTo>
                  <a:close/>
                  <a:moveTo>
                    <a:pt x="95284" y="17290"/>
                  </a:moveTo>
                  <a:cubicBezTo>
                    <a:pt x="95137" y="17290"/>
                    <a:pt x="95000" y="17340"/>
                    <a:pt x="94899" y="17391"/>
                  </a:cubicBezTo>
                  <a:cubicBezTo>
                    <a:pt x="94684" y="17463"/>
                    <a:pt x="94541" y="17606"/>
                    <a:pt x="94398" y="17749"/>
                  </a:cubicBezTo>
                  <a:cubicBezTo>
                    <a:pt x="94326" y="17749"/>
                    <a:pt x="94255" y="17820"/>
                    <a:pt x="94183" y="17892"/>
                  </a:cubicBezTo>
                  <a:cubicBezTo>
                    <a:pt x="94040" y="18178"/>
                    <a:pt x="94111" y="18465"/>
                    <a:pt x="94398" y="18679"/>
                  </a:cubicBezTo>
                  <a:cubicBezTo>
                    <a:pt x="94612" y="18751"/>
                    <a:pt x="94827" y="18751"/>
                    <a:pt x="95042" y="18751"/>
                  </a:cubicBezTo>
                  <a:lnTo>
                    <a:pt x="96473" y="18751"/>
                  </a:lnTo>
                  <a:cubicBezTo>
                    <a:pt x="96688" y="18751"/>
                    <a:pt x="96831" y="18679"/>
                    <a:pt x="97046" y="18608"/>
                  </a:cubicBezTo>
                  <a:cubicBezTo>
                    <a:pt x="97189" y="18536"/>
                    <a:pt x="97260" y="18393"/>
                    <a:pt x="97260" y="18178"/>
                  </a:cubicBezTo>
                  <a:cubicBezTo>
                    <a:pt x="97260" y="18035"/>
                    <a:pt x="97117" y="17820"/>
                    <a:pt x="96974" y="17749"/>
                  </a:cubicBezTo>
                  <a:cubicBezTo>
                    <a:pt x="96759" y="17606"/>
                    <a:pt x="96473" y="17534"/>
                    <a:pt x="96259" y="17534"/>
                  </a:cubicBezTo>
                  <a:cubicBezTo>
                    <a:pt x="95972" y="17391"/>
                    <a:pt x="95758" y="17320"/>
                    <a:pt x="95471" y="17320"/>
                  </a:cubicBezTo>
                  <a:cubicBezTo>
                    <a:pt x="95408" y="17299"/>
                    <a:pt x="95345" y="17290"/>
                    <a:pt x="95284" y="17290"/>
                  </a:cubicBezTo>
                  <a:close/>
                  <a:moveTo>
                    <a:pt x="20809" y="18077"/>
                  </a:moveTo>
                  <a:cubicBezTo>
                    <a:pt x="20767" y="18077"/>
                    <a:pt x="20725" y="18086"/>
                    <a:pt x="20683" y="18107"/>
                  </a:cubicBezTo>
                  <a:lnTo>
                    <a:pt x="20469" y="18107"/>
                  </a:lnTo>
                  <a:cubicBezTo>
                    <a:pt x="20325" y="18178"/>
                    <a:pt x="20182" y="18250"/>
                    <a:pt x="20182" y="18465"/>
                  </a:cubicBezTo>
                  <a:cubicBezTo>
                    <a:pt x="20111" y="18822"/>
                    <a:pt x="20325" y="19252"/>
                    <a:pt x="20755" y="19395"/>
                  </a:cubicBezTo>
                  <a:cubicBezTo>
                    <a:pt x="21017" y="19500"/>
                    <a:pt x="21279" y="19566"/>
                    <a:pt x="21569" y="19566"/>
                  </a:cubicBezTo>
                  <a:cubicBezTo>
                    <a:pt x="21675" y="19566"/>
                    <a:pt x="21785" y="19557"/>
                    <a:pt x="21900" y="19538"/>
                  </a:cubicBezTo>
                  <a:cubicBezTo>
                    <a:pt x="22043" y="19467"/>
                    <a:pt x="22258" y="19395"/>
                    <a:pt x="22329" y="19252"/>
                  </a:cubicBezTo>
                  <a:cubicBezTo>
                    <a:pt x="22401" y="18966"/>
                    <a:pt x="22329" y="18679"/>
                    <a:pt x="22043" y="18608"/>
                  </a:cubicBezTo>
                  <a:cubicBezTo>
                    <a:pt x="21900" y="18536"/>
                    <a:pt x="21757" y="18465"/>
                    <a:pt x="21614" y="18465"/>
                  </a:cubicBezTo>
                  <a:cubicBezTo>
                    <a:pt x="21470" y="18321"/>
                    <a:pt x="21256" y="18250"/>
                    <a:pt x="21113" y="18178"/>
                  </a:cubicBezTo>
                  <a:cubicBezTo>
                    <a:pt x="21011" y="18128"/>
                    <a:pt x="20910" y="18077"/>
                    <a:pt x="20809" y="18077"/>
                  </a:cubicBezTo>
                  <a:close/>
                  <a:moveTo>
                    <a:pt x="88734" y="22374"/>
                  </a:moveTo>
                  <a:cubicBezTo>
                    <a:pt x="88502" y="22374"/>
                    <a:pt x="88261" y="22455"/>
                    <a:pt x="88100" y="22616"/>
                  </a:cubicBezTo>
                  <a:cubicBezTo>
                    <a:pt x="87885" y="22759"/>
                    <a:pt x="87814" y="22902"/>
                    <a:pt x="87527" y="23188"/>
                  </a:cubicBezTo>
                  <a:cubicBezTo>
                    <a:pt x="87313" y="23403"/>
                    <a:pt x="87026" y="23761"/>
                    <a:pt x="86812" y="24047"/>
                  </a:cubicBezTo>
                  <a:cubicBezTo>
                    <a:pt x="86597" y="24262"/>
                    <a:pt x="86239" y="24476"/>
                    <a:pt x="86382" y="24906"/>
                  </a:cubicBezTo>
                  <a:cubicBezTo>
                    <a:pt x="86382" y="25154"/>
                    <a:pt x="86598" y="25349"/>
                    <a:pt x="86842" y="25349"/>
                  </a:cubicBezTo>
                  <a:cubicBezTo>
                    <a:pt x="86879" y="25349"/>
                    <a:pt x="86917" y="25345"/>
                    <a:pt x="86955" y="25335"/>
                  </a:cubicBezTo>
                  <a:cubicBezTo>
                    <a:pt x="87026" y="25335"/>
                    <a:pt x="87169" y="25335"/>
                    <a:pt x="87169" y="25264"/>
                  </a:cubicBezTo>
                  <a:cubicBezTo>
                    <a:pt x="87384" y="25192"/>
                    <a:pt x="87527" y="25049"/>
                    <a:pt x="87670" y="24906"/>
                  </a:cubicBezTo>
                  <a:cubicBezTo>
                    <a:pt x="88028" y="24691"/>
                    <a:pt x="88315" y="24333"/>
                    <a:pt x="88601" y="23975"/>
                  </a:cubicBezTo>
                  <a:cubicBezTo>
                    <a:pt x="88672" y="23832"/>
                    <a:pt x="88815" y="23617"/>
                    <a:pt x="88815" y="23403"/>
                  </a:cubicBezTo>
                  <a:cubicBezTo>
                    <a:pt x="88887" y="23260"/>
                    <a:pt x="88887" y="23188"/>
                    <a:pt x="88815" y="23045"/>
                  </a:cubicBezTo>
                  <a:lnTo>
                    <a:pt x="88887" y="23045"/>
                  </a:lnTo>
                  <a:cubicBezTo>
                    <a:pt x="89030" y="23045"/>
                    <a:pt x="89173" y="22902"/>
                    <a:pt x="89245" y="22759"/>
                  </a:cubicBezTo>
                  <a:cubicBezTo>
                    <a:pt x="89245" y="22616"/>
                    <a:pt x="89173" y="22472"/>
                    <a:pt x="88959" y="22401"/>
                  </a:cubicBezTo>
                  <a:cubicBezTo>
                    <a:pt x="88887" y="22383"/>
                    <a:pt x="88811" y="22374"/>
                    <a:pt x="88734" y="22374"/>
                  </a:cubicBezTo>
                  <a:close/>
                  <a:moveTo>
                    <a:pt x="95328" y="24619"/>
                  </a:moveTo>
                  <a:cubicBezTo>
                    <a:pt x="94970" y="24691"/>
                    <a:pt x="94612" y="24763"/>
                    <a:pt x="94255" y="24834"/>
                  </a:cubicBezTo>
                  <a:cubicBezTo>
                    <a:pt x="93897" y="24906"/>
                    <a:pt x="93611" y="25049"/>
                    <a:pt x="93324" y="25192"/>
                  </a:cubicBezTo>
                  <a:cubicBezTo>
                    <a:pt x="93038" y="25335"/>
                    <a:pt x="92895" y="25765"/>
                    <a:pt x="92966" y="26051"/>
                  </a:cubicBezTo>
                  <a:cubicBezTo>
                    <a:pt x="93110" y="26337"/>
                    <a:pt x="93467" y="26409"/>
                    <a:pt x="93754" y="26409"/>
                  </a:cubicBezTo>
                  <a:cubicBezTo>
                    <a:pt x="93861" y="26444"/>
                    <a:pt x="93986" y="26462"/>
                    <a:pt x="94111" y="26462"/>
                  </a:cubicBezTo>
                  <a:cubicBezTo>
                    <a:pt x="94237" y="26462"/>
                    <a:pt x="94362" y="26444"/>
                    <a:pt x="94469" y="26409"/>
                  </a:cubicBezTo>
                  <a:cubicBezTo>
                    <a:pt x="94756" y="26409"/>
                    <a:pt x="95113" y="26265"/>
                    <a:pt x="95400" y="26194"/>
                  </a:cubicBezTo>
                  <a:cubicBezTo>
                    <a:pt x="95686" y="26051"/>
                    <a:pt x="95901" y="25908"/>
                    <a:pt x="96115" y="25693"/>
                  </a:cubicBezTo>
                  <a:cubicBezTo>
                    <a:pt x="96330" y="25550"/>
                    <a:pt x="96473" y="25192"/>
                    <a:pt x="96402" y="24906"/>
                  </a:cubicBezTo>
                  <a:cubicBezTo>
                    <a:pt x="96330" y="24763"/>
                    <a:pt x="96259" y="24691"/>
                    <a:pt x="96115" y="24619"/>
                  </a:cubicBezTo>
                  <a:close/>
                  <a:moveTo>
                    <a:pt x="30016" y="27384"/>
                  </a:moveTo>
                  <a:cubicBezTo>
                    <a:pt x="29956" y="27384"/>
                    <a:pt x="29898" y="27393"/>
                    <a:pt x="29844" y="27411"/>
                  </a:cubicBezTo>
                  <a:cubicBezTo>
                    <a:pt x="29629" y="27411"/>
                    <a:pt x="29343" y="27482"/>
                    <a:pt x="29128" y="27554"/>
                  </a:cubicBezTo>
                  <a:cubicBezTo>
                    <a:pt x="28985" y="27554"/>
                    <a:pt x="28770" y="27625"/>
                    <a:pt x="28556" y="27625"/>
                  </a:cubicBezTo>
                  <a:cubicBezTo>
                    <a:pt x="28341" y="27697"/>
                    <a:pt x="28126" y="27768"/>
                    <a:pt x="27912" y="27912"/>
                  </a:cubicBezTo>
                  <a:cubicBezTo>
                    <a:pt x="27840" y="27912"/>
                    <a:pt x="27768" y="27983"/>
                    <a:pt x="27697" y="28055"/>
                  </a:cubicBezTo>
                  <a:lnTo>
                    <a:pt x="27554" y="28055"/>
                  </a:lnTo>
                  <a:cubicBezTo>
                    <a:pt x="27527" y="28042"/>
                    <a:pt x="27499" y="28036"/>
                    <a:pt x="27470" y="28036"/>
                  </a:cubicBezTo>
                  <a:cubicBezTo>
                    <a:pt x="27341" y="28036"/>
                    <a:pt x="27209" y="28153"/>
                    <a:pt x="27267" y="28269"/>
                  </a:cubicBezTo>
                  <a:cubicBezTo>
                    <a:pt x="27339" y="28484"/>
                    <a:pt x="27482" y="28627"/>
                    <a:pt x="27697" y="28699"/>
                  </a:cubicBezTo>
                  <a:cubicBezTo>
                    <a:pt x="27896" y="28898"/>
                    <a:pt x="28161" y="28942"/>
                    <a:pt x="28418" y="28942"/>
                  </a:cubicBezTo>
                  <a:cubicBezTo>
                    <a:pt x="28625" y="28942"/>
                    <a:pt x="28826" y="28913"/>
                    <a:pt x="28985" y="28913"/>
                  </a:cubicBezTo>
                  <a:cubicBezTo>
                    <a:pt x="29414" y="28913"/>
                    <a:pt x="29844" y="28842"/>
                    <a:pt x="30202" y="28770"/>
                  </a:cubicBezTo>
                  <a:cubicBezTo>
                    <a:pt x="30488" y="28699"/>
                    <a:pt x="30631" y="28556"/>
                    <a:pt x="30774" y="28341"/>
                  </a:cubicBezTo>
                  <a:cubicBezTo>
                    <a:pt x="30774" y="28269"/>
                    <a:pt x="30774" y="28198"/>
                    <a:pt x="30774" y="28126"/>
                  </a:cubicBezTo>
                  <a:cubicBezTo>
                    <a:pt x="30774" y="27912"/>
                    <a:pt x="30703" y="27697"/>
                    <a:pt x="30560" y="27625"/>
                  </a:cubicBezTo>
                  <a:cubicBezTo>
                    <a:pt x="30399" y="27464"/>
                    <a:pt x="30197" y="27384"/>
                    <a:pt x="30016" y="27384"/>
                  </a:cubicBezTo>
                  <a:close/>
                  <a:moveTo>
                    <a:pt x="44515" y="28198"/>
                  </a:moveTo>
                  <a:cubicBezTo>
                    <a:pt x="44372" y="28198"/>
                    <a:pt x="44229" y="28341"/>
                    <a:pt x="44229" y="28556"/>
                  </a:cubicBezTo>
                  <a:cubicBezTo>
                    <a:pt x="44229" y="28699"/>
                    <a:pt x="44229" y="28842"/>
                    <a:pt x="44229" y="28985"/>
                  </a:cubicBezTo>
                  <a:cubicBezTo>
                    <a:pt x="44229" y="29057"/>
                    <a:pt x="44229" y="29128"/>
                    <a:pt x="44229" y="29128"/>
                  </a:cubicBezTo>
                  <a:lnTo>
                    <a:pt x="44229" y="29343"/>
                  </a:lnTo>
                  <a:lnTo>
                    <a:pt x="44229" y="30273"/>
                  </a:lnTo>
                  <a:cubicBezTo>
                    <a:pt x="44229" y="30488"/>
                    <a:pt x="44301" y="30774"/>
                    <a:pt x="44372" y="31061"/>
                  </a:cubicBezTo>
                  <a:cubicBezTo>
                    <a:pt x="44489" y="31294"/>
                    <a:pt x="44701" y="31528"/>
                    <a:pt x="44970" y="31528"/>
                  </a:cubicBezTo>
                  <a:cubicBezTo>
                    <a:pt x="45030" y="31528"/>
                    <a:pt x="45094" y="31516"/>
                    <a:pt x="45159" y="31490"/>
                  </a:cubicBezTo>
                  <a:lnTo>
                    <a:pt x="45159" y="31561"/>
                  </a:lnTo>
                  <a:cubicBezTo>
                    <a:pt x="45374" y="31347"/>
                    <a:pt x="45374" y="30989"/>
                    <a:pt x="45374" y="30703"/>
                  </a:cubicBezTo>
                  <a:cubicBezTo>
                    <a:pt x="45302" y="30416"/>
                    <a:pt x="45302" y="30130"/>
                    <a:pt x="45231" y="29915"/>
                  </a:cubicBezTo>
                  <a:lnTo>
                    <a:pt x="45231" y="29772"/>
                  </a:lnTo>
                  <a:cubicBezTo>
                    <a:pt x="45159" y="29558"/>
                    <a:pt x="45088" y="29343"/>
                    <a:pt x="44945" y="29128"/>
                  </a:cubicBezTo>
                  <a:cubicBezTo>
                    <a:pt x="44873" y="28913"/>
                    <a:pt x="44801" y="28699"/>
                    <a:pt x="44801" y="28556"/>
                  </a:cubicBezTo>
                  <a:cubicBezTo>
                    <a:pt x="44801" y="28341"/>
                    <a:pt x="44658" y="28198"/>
                    <a:pt x="44515" y="28198"/>
                  </a:cubicBezTo>
                  <a:close/>
                  <a:moveTo>
                    <a:pt x="859" y="28842"/>
                  </a:moveTo>
                  <a:cubicBezTo>
                    <a:pt x="501" y="28913"/>
                    <a:pt x="358" y="29271"/>
                    <a:pt x="287" y="29558"/>
                  </a:cubicBezTo>
                  <a:cubicBezTo>
                    <a:pt x="215" y="29629"/>
                    <a:pt x="215" y="29701"/>
                    <a:pt x="143" y="29772"/>
                  </a:cubicBezTo>
                  <a:cubicBezTo>
                    <a:pt x="72" y="29987"/>
                    <a:pt x="72" y="30202"/>
                    <a:pt x="72" y="30345"/>
                  </a:cubicBezTo>
                  <a:cubicBezTo>
                    <a:pt x="0" y="30631"/>
                    <a:pt x="0" y="30917"/>
                    <a:pt x="72" y="31132"/>
                  </a:cubicBezTo>
                  <a:cubicBezTo>
                    <a:pt x="72" y="31275"/>
                    <a:pt x="72" y="31418"/>
                    <a:pt x="72" y="31490"/>
                  </a:cubicBezTo>
                  <a:cubicBezTo>
                    <a:pt x="104" y="31651"/>
                    <a:pt x="223" y="31725"/>
                    <a:pt x="345" y="31725"/>
                  </a:cubicBezTo>
                  <a:cubicBezTo>
                    <a:pt x="493" y="31725"/>
                    <a:pt x="644" y="31615"/>
                    <a:pt x="644" y="31418"/>
                  </a:cubicBezTo>
                  <a:cubicBezTo>
                    <a:pt x="787" y="31347"/>
                    <a:pt x="859" y="31204"/>
                    <a:pt x="931" y="31061"/>
                  </a:cubicBezTo>
                  <a:cubicBezTo>
                    <a:pt x="1002" y="30846"/>
                    <a:pt x="1074" y="30560"/>
                    <a:pt x="1074" y="30273"/>
                  </a:cubicBezTo>
                  <a:cubicBezTo>
                    <a:pt x="1217" y="29915"/>
                    <a:pt x="1288" y="29486"/>
                    <a:pt x="1217" y="29057"/>
                  </a:cubicBezTo>
                  <a:cubicBezTo>
                    <a:pt x="1145" y="28913"/>
                    <a:pt x="1002" y="28842"/>
                    <a:pt x="859" y="28842"/>
                  </a:cubicBezTo>
                  <a:close/>
                  <a:moveTo>
                    <a:pt x="2434" y="30917"/>
                  </a:moveTo>
                  <a:cubicBezTo>
                    <a:pt x="2076" y="30917"/>
                    <a:pt x="1789" y="30989"/>
                    <a:pt x="1432" y="31061"/>
                  </a:cubicBezTo>
                  <a:cubicBezTo>
                    <a:pt x="1217" y="31204"/>
                    <a:pt x="1002" y="31347"/>
                    <a:pt x="787" y="31561"/>
                  </a:cubicBezTo>
                  <a:lnTo>
                    <a:pt x="716" y="31561"/>
                  </a:lnTo>
                  <a:cubicBezTo>
                    <a:pt x="573" y="31561"/>
                    <a:pt x="573" y="31705"/>
                    <a:pt x="644" y="31848"/>
                  </a:cubicBezTo>
                  <a:cubicBezTo>
                    <a:pt x="644" y="31919"/>
                    <a:pt x="644" y="31991"/>
                    <a:pt x="644" y="32062"/>
                  </a:cubicBezTo>
                  <a:cubicBezTo>
                    <a:pt x="716" y="32206"/>
                    <a:pt x="787" y="32277"/>
                    <a:pt x="931" y="32277"/>
                  </a:cubicBezTo>
                  <a:cubicBezTo>
                    <a:pt x="1288" y="32277"/>
                    <a:pt x="1646" y="32134"/>
                    <a:pt x="1933" y="31919"/>
                  </a:cubicBezTo>
                  <a:lnTo>
                    <a:pt x="2219" y="31776"/>
                  </a:lnTo>
                  <a:cubicBezTo>
                    <a:pt x="2362" y="31705"/>
                    <a:pt x="2434" y="31561"/>
                    <a:pt x="2505" y="31490"/>
                  </a:cubicBezTo>
                  <a:cubicBezTo>
                    <a:pt x="2648" y="31418"/>
                    <a:pt x="2720" y="31275"/>
                    <a:pt x="2720" y="31204"/>
                  </a:cubicBezTo>
                  <a:cubicBezTo>
                    <a:pt x="2648" y="30989"/>
                    <a:pt x="2577" y="30917"/>
                    <a:pt x="2434" y="30917"/>
                  </a:cubicBezTo>
                  <a:close/>
                  <a:moveTo>
                    <a:pt x="70682" y="33918"/>
                  </a:moveTo>
                  <a:cubicBezTo>
                    <a:pt x="70571" y="33918"/>
                    <a:pt x="70461" y="33940"/>
                    <a:pt x="70351" y="33995"/>
                  </a:cubicBezTo>
                  <a:cubicBezTo>
                    <a:pt x="70280" y="33995"/>
                    <a:pt x="70136" y="34066"/>
                    <a:pt x="70136" y="34209"/>
                  </a:cubicBezTo>
                  <a:cubicBezTo>
                    <a:pt x="70065" y="34281"/>
                    <a:pt x="70065" y="34424"/>
                    <a:pt x="70136" y="34496"/>
                  </a:cubicBezTo>
                  <a:cubicBezTo>
                    <a:pt x="70136" y="34567"/>
                    <a:pt x="70136" y="34639"/>
                    <a:pt x="70136" y="34710"/>
                  </a:cubicBezTo>
                  <a:cubicBezTo>
                    <a:pt x="70208" y="34997"/>
                    <a:pt x="70423" y="35140"/>
                    <a:pt x="70637" y="35283"/>
                  </a:cubicBezTo>
                  <a:cubicBezTo>
                    <a:pt x="70959" y="35444"/>
                    <a:pt x="71303" y="35537"/>
                    <a:pt x="71644" y="35537"/>
                  </a:cubicBezTo>
                  <a:cubicBezTo>
                    <a:pt x="71911" y="35537"/>
                    <a:pt x="72176" y="35480"/>
                    <a:pt x="72427" y="35355"/>
                  </a:cubicBezTo>
                  <a:cubicBezTo>
                    <a:pt x="72641" y="35283"/>
                    <a:pt x="72713" y="35140"/>
                    <a:pt x="72713" y="34925"/>
                  </a:cubicBezTo>
                  <a:cubicBezTo>
                    <a:pt x="72641" y="34854"/>
                    <a:pt x="72641" y="34854"/>
                    <a:pt x="72641" y="34854"/>
                  </a:cubicBezTo>
                  <a:cubicBezTo>
                    <a:pt x="72570" y="34782"/>
                    <a:pt x="72570" y="34710"/>
                    <a:pt x="72498" y="34639"/>
                  </a:cubicBezTo>
                  <a:cubicBezTo>
                    <a:pt x="72427" y="34496"/>
                    <a:pt x="72283" y="34424"/>
                    <a:pt x="72140" y="34353"/>
                  </a:cubicBezTo>
                  <a:cubicBezTo>
                    <a:pt x="71997" y="34281"/>
                    <a:pt x="71782" y="34281"/>
                    <a:pt x="71639" y="34209"/>
                  </a:cubicBezTo>
                  <a:cubicBezTo>
                    <a:pt x="71320" y="34103"/>
                    <a:pt x="71001" y="33918"/>
                    <a:pt x="70682" y="33918"/>
                  </a:cubicBezTo>
                  <a:close/>
                  <a:moveTo>
                    <a:pt x="53747" y="34281"/>
                  </a:moveTo>
                  <a:cubicBezTo>
                    <a:pt x="53390" y="34353"/>
                    <a:pt x="52960" y="34496"/>
                    <a:pt x="52674" y="34782"/>
                  </a:cubicBezTo>
                  <a:cubicBezTo>
                    <a:pt x="52388" y="34854"/>
                    <a:pt x="52101" y="35068"/>
                    <a:pt x="51887" y="35283"/>
                  </a:cubicBezTo>
                  <a:cubicBezTo>
                    <a:pt x="51744" y="35426"/>
                    <a:pt x="51672" y="35641"/>
                    <a:pt x="51672" y="35856"/>
                  </a:cubicBezTo>
                  <a:cubicBezTo>
                    <a:pt x="51672" y="36070"/>
                    <a:pt x="51815" y="36357"/>
                    <a:pt x="52030" y="36428"/>
                  </a:cubicBezTo>
                  <a:cubicBezTo>
                    <a:pt x="52119" y="36446"/>
                    <a:pt x="52204" y="36455"/>
                    <a:pt x="52286" y="36455"/>
                  </a:cubicBezTo>
                  <a:cubicBezTo>
                    <a:pt x="52531" y="36455"/>
                    <a:pt x="52745" y="36374"/>
                    <a:pt x="52960" y="36213"/>
                  </a:cubicBezTo>
                  <a:lnTo>
                    <a:pt x="53032" y="36213"/>
                  </a:lnTo>
                  <a:cubicBezTo>
                    <a:pt x="53246" y="36142"/>
                    <a:pt x="53461" y="36070"/>
                    <a:pt x="53676" y="35927"/>
                  </a:cubicBezTo>
                  <a:cubicBezTo>
                    <a:pt x="53819" y="35784"/>
                    <a:pt x="53962" y="35784"/>
                    <a:pt x="54248" y="35641"/>
                  </a:cubicBezTo>
                  <a:cubicBezTo>
                    <a:pt x="54535" y="35498"/>
                    <a:pt x="54821" y="35211"/>
                    <a:pt x="54749" y="34854"/>
                  </a:cubicBezTo>
                  <a:cubicBezTo>
                    <a:pt x="54678" y="34639"/>
                    <a:pt x="54535" y="34424"/>
                    <a:pt x="54320" y="34353"/>
                  </a:cubicBezTo>
                  <a:cubicBezTo>
                    <a:pt x="54105" y="34281"/>
                    <a:pt x="53962" y="34281"/>
                    <a:pt x="53747" y="34281"/>
                  </a:cubicBezTo>
                  <a:close/>
                  <a:moveTo>
                    <a:pt x="33064" y="34281"/>
                  </a:moveTo>
                  <a:cubicBezTo>
                    <a:pt x="32921" y="34353"/>
                    <a:pt x="32850" y="34424"/>
                    <a:pt x="32850" y="34567"/>
                  </a:cubicBezTo>
                  <a:cubicBezTo>
                    <a:pt x="32778" y="34567"/>
                    <a:pt x="32707" y="34567"/>
                    <a:pt x="32635" y="34639"/>
                  </a:cubicBezTo>
                  <a:cubicBezTo>
                    <a:pt x="32563" y="34710"/>
                    <a:pt x="32563" y="34782"/>
                    <a:pt x="32635" y="34854"/>
                  </a:cubicBezTo>
                  <a:lnTo>
                    <a:pt x="32635" y="34997"/>
                  </a:lnTo>
                  <a:cubicBezTo>
                    <a:pt x="32635" y="35140"/>
                    <a:pt x="32707" y="35211"/>
                    <a:pt x="32707" y="35283"/>
                  </a:cubicBezTo>
                  <a:cubicBezTo>
                    <a:pt x="32850" y="35426"/>
                    <a:pt x="32921" y="35498"/>
                    <a:pt x="33064" y="35641"/>
                  </a:cubicBezTo>
                  <a:lnTo>
                    <a:pt x="33136" y="35641"/>
                  </a:lnTo>
                  <a:cubicBezTo>
                    <a:pt x="33136" y="35712"/>
                    <a:pt x="33208" y="35784"/>
                    <a:pt x="33279" y="35927"/>
                  </a:cubicBezTo>
                  <a:cubicBezTo>
                    <a:pt x="33422" y="36070"/>
                    <a:pt x="33565" y="36142"/>
                    <a:pt x="33780" y="36213"/>
                  </a:cubicBezTo>
                  <a:lnTo>
                    <a:pt x="33780" y="36285"/>
                  </a:lnTo>
                  <a:lnTo>
                    <a:pt x="33995" y="36285"/>
                  </a:lnTo>
                  <a:cubicBezTo>
                    <a:pt x="34066" y="36428"/>
                    <a:pt x="34138" y="36571"/>
                    <a:pt x="34209" y="36714"/>
                  </a:cubicBezTo>
                  <a:cubicBezTo>
                    <a:pt x="34251" y="36798"/>
                    <a:pt x="34342" y="36833"/>
                    <a:pt x="34439" y="36833"/>
                  </a:cubicBezTo>
                  <a:cubicBezTo>
                    <a:pt x="34508" y="36833"/>
                    <a:pt x="34580" y="36816"/>
                    <a:pt x="34639" y="36786"/>
                  </a:cubicBezTo>
                  <a:cubicBezTo>
                    <a:pt x="34710" y="36786"/>
                    <a:pt x="34710" y="36714"/>
                    <a:pt x="34782" y="36571"/>
                  </a:cubicBezTo>
                  <a:cubicBezTo>
                    <a:pt x="34925" y="36571"/>
                    <a:pt x="35068" y="36357"/>
                    <a:pt x="34997" y="36142"/>
                  </a:cubicBezTo>
                  <a:cubicBezTo>
                    <a:pt x="34925" y="35927"/>
                    <a:pt x="34782" y="35712"/>
                    <a:pt x="34567" y="35569"/>
                  </a:cubicBezTo>
                  <a:lnTo>
                    <a:pt x="34496" y="35498"/>
                  </a:lnTo>
                  <a:cubicBezTo>
                    <a:pt x="34424" y="35426"/>
                    <a:pt x="34353" y="35426"/>
                    <a:pt x="34353" y="35355"/>
                  </a:cubicBezTo>
                  <a:cubicBezTo>
                    <a:pt x="34209" y="35283"/>
                    <a:pt x="34138" y="35140"/>
                    <a:pt x="33995" y="35068"/>
                  </a:cubicBezTo>
                  <a:lnTo>
                    <a:pt x="33923" y="34854"/>
                  </a:lnTo>
                  <a:cubicBezTo>
                    <a:pt x="33852" y="34782"/>
                    <a:pt x="33780" y="34710"/>
                    <a:pt x="33780" y="34639"/>
                  </a:cubicBezTo>
                  <a:cubicBezTo>
                    <a:pt x="33780" y="34567"/>
                    <a:pt x="33709" y="34496"/>
                    <a:pt x="33709" y="34496"/>
                  </a:cubicBezTo>
                  <a:lnTo>
                    <a:pt x="33565" y="34496"/>
                  </a:lnTo>
                  <a:cubicBezTo>
                    <a:pt x="33422" y="34353"/>
                    <a:pt x="33279" y="34281"/>
                    <a:pt x="33064" y="34281"/>
                  </a:cubicBezTo>
                  <a:close/>
                  <a:moveTo>
                    <a:pt x="105922" y="33466"/>
                  </a:moveTo>
                  <a:cubicBezTo>
                    <a:pt x="105849" y="33466"/>
                    <a:pt x="105770" y="33501"/>
                    <a:pt x="105705" y="33565"/>
                  </a:cubicBezTo>
                  <a:cubicBezTo>
                    <a:pt x="105491" y="33709"/>
                    <a:pt x="105419" y="33923"/>
                    <a:pt x="105491" y="34209"/>
                  </a:cubicBezTo>
                  <a:cubicBezTo>
                    <a:pt x="105491" y="34281"/>
                    <a:pt x="105491" y="34353"/>
                    <a:pt x="105491" y="34424"/>
                  </a:cubicBezTo>
                  <a:lnTo>
                    <a:pt x="105491" y="34496"/>
                  </a:lnTo>
                  <a:cubicBezTo>
                    <a:pt x="105419" y="34782"/>
                    <a:pt x="105419" y="35068"/>
                    <a:pt x="105562" y="35283"/>
                  </a:cubicBezTo>
                  <a:cubicBezTo>
                    <a:pt x="105634" y="35426"/>
                    <a:pt x="105634" y="35641"/>
                    <a:pt x="105634" y="35856"/>
                  </a:cubicBezTo>
                  <a:cubicBezTo>
                    <a:pt x="105777" y="36142"/>
                    <a:pt x="105849" y="36500"/>
                    <a:pt x="106063" y="36786"/>
                  </a:cubicBezTo>
                  <a:cubicBezTo>
                    <a:pt x="106278" y="37144"/>
                    <a:pt x="106421" y="37430"/>
                    <a:pt x="106636" y="37716"/>
                  </a:cubicBezTo>
                  <a:cubicBezTo>
                    <a:pt x="106707" y="37931"/>
                    <a:pt x="106922" y="38003"/>
                    <a:pt x="107137" y="38003"/>
                  </a:cubicBezTo>
                  <a:cubicBezTo>
                    <a:pt x="107423" y="37931"/>
                    <a:pt x="107566" y="37788"/>
                    <a:pt x="107638" y="37573"/>
                  </a:cubicBezTo>
                  <a:lnTo>
                    <a:pt x="107638" y="37645"/>
                  </a:lnTo>
                  <a:cubicBezTo>
                    <a:pt x="107709" y="37072"/>
                    <a:pt x="107709" y="36500"/>
                    <a:pt x="107638" y="35927"/>
                  </a:cubicBezTo>
                  <a:cubicBezTo>
                    <a:pt x="107566" y="35426"/>
                    <a:pt x="107280" y="34925"/>
                    <a:pt x="106850" y="34567"/>
                  </a:cubicBezTo>
                  <a:cubicBezTo>
                    <a:pt x="106779" y="34496"/>
                    <a:pt x="106636" y="34424"/>
                    <a:pt x="106493" y="34353"/>
                  </a:cubicBezTo>
                  <a:cubicBezTo>
                    <a:pt x="106493" y="34281"/>
                    <a:pt x="106421" y="34138"/>
                    <a:pt x="106421" y="34066"/>
                  </a:cubicBezTo>
                  <a:cubicBezTo>
                    <a:pt x="106350" y="33995"/>
                    <a:pt x="106350" y="33923"/>
                    <a:pt x="106350" y="33852"/>
                  </a:cubicBezTo>
                  <a:cubicBezTo>
                    <a:pt x="106278" y="33709"/>
                    <a:pt x="106206" y="33637"/>
                    <a:pt x="106135" y="33637"/>
                  </a:cubicBezTo>
                  <a:cubicBezTo>
                    <a:pt x="106095" y="33519"/>
                    <a:pt x="106013" y="33466"/>
                    <a:pt x="105922" y="33466"/>
                  </a:cubicBezTo>
                  <a:close/>
                  <a:moveTo>
                    <a:pt x="28208" y="37188"/>
                  </a:moveTo>
                  <a:cubicBezTo>
                    <a:pt x="28131" y="37188"/>
                    <a:pt x="28055" y="37197"/>
                    <a:pt x="27983" y="37215"/>
                  </a:cubicBezTo>
                  <a:cubicBezTo>
                    <a:pt x="27768" y="37215"/>
                    <a:pt x="27625" y="37287"/>
                    <a:pt x="27411" y="37287"/>
                  </a:cubicBezTo>
                  <a:cubicBezTo>
                    <a:pt x="27267" y="37287"/>
                    <a:pt x="27196" y="37358"/>
                    <a:pt x="27053" y="37358"/>
                  </a:cubicBezTo>
                  <a:cubicBezTo>
                    <a:pt x="26981" y="37430"/>
                    <a:pt x="26910" y="37430"/>
                    <a:pt x="26910" y="37573"/>
                  </a:cubicBezTo>
                  <a:lnTo>
                    <a:pt x="26766" y="37573"/>
                  </a:lnTo>
                  <a:cubicBezTo>
                    <a:pt x="26695" y="37645"/>
                    <a:pt x="26623" y="37716"/>
                    <a:pt x="26623" y="37788"/>
                  </a:cubicBezTo>
                  <a:cubicBezTo>
                    <a:pt x="26480" y="37859"/>
                    <a:pt x="26409" y="38074"/>
                    <a:pt x="26409" y="38217"/>
                  </a:cubicBezTo>
                  <a:cubicBezTo>
                    <a:pt x="26409" y="38360"/>
                    <a:pt x="26552" y="38504"/>
                    <a:pt x="26695" y="38504"/>
                  </a:cubicBezTo>
                  <a:cubicBezTo>
                    <a:pt x="26695" y="38575"/>
                    <a:pt x="26838" y="38647"/>
                    <a:pt x="26910" y="38718"/>
                  </a:cubicBezTo>
                  <a:cubicBezTo>
                    <a:pt x="27053" y="38718"/>
                    <a:pt x="27267" y="38790"/>
                    <a:pt x="27482" y="38790"/>
                  </a:cubicBezTo>
                  <a:lnTo>
                    <a:pt x="27983" y="38790"/>
                  </a:lnTo>
                  <a:cubicBezTo>
                    <a:pt x="28126" y="38718"/>
                    <a:pt x="28269" y="38647"/>
                    <a:pt x="28413" y="38575"/>
                  </a:cubicBezTo>
                  <a:cubicBezTo>
                    <a:pt x="28556" y="38504"/>
                    <a:pt x="28699" y="38360"/>
                    <a:pt x="28770" y="38146"/>
                  </a:cubicBezTo>
                  <a:cubicBezTo>
                    <a:pt x="28842" y="38074"/>
                    <a:pt x="28842" y="38003"/>
                    <a:pt x="28842" y="37931"/>
                  </a:cubicBezTo>
                  <a:cubicBezTo>
                    <a:pt x="28985" y="37788"/>
                    <a:pt x="29057" y="37502"/>
                    <a:pt x="28842" y="37430"/>
                  </a:cubicBezTo>
                  <a:cubicBezTo>
                    <a:pt x="28681" y="37269"/>
                    <a:pt x="28439" y="37188"/>
                    <a:pt x="28208" y="37188"/>
                  </a:cubicBezTo>
                  <a:close/>
                  <a:moveTo>
                    <a:pt x="55603" y="36848"/>
                  </a:moveTo>
                  <a:cubicBezTo>
                    <a:pt x="55496" y="36848"/>
                    <a:pt x="55393" y="36919"/>
                    <a:pt x="55393" y="37072"/>
                  </a:cubicBezTo>
                  <a:cubicBezTo>
                    <a:pt x="55322" y="37502"/>
                    <a:pt x="55322" y="37931"/>
                    <a:pt x="55393" y="38360"/>
                  </a:cubicBezTo>
                  <a:cubicBezTo>
                    <a:pt x="55465" y="38790"/>
                    <a:pt x="55680" y="39148"/>
                    <a:pt x="56038" y="39505"/>
                  </a:cubicBezTo>
                  <a:cubicBezTo>
                    <a:pt x="56109" y="39577"/>
                    <a:pt x="56109" y="39577"/>
                    <a:pt x="56181" y="39649"/>
                  </a:cubicBezTo>
                  <a:cubicBezTo>
                    <a:pt x="56252" y="39684"/>
                    <a:pt x="56324" y="39702"/>
                    <a:pt x="56386" y="39702"/>
                  </a:cubicBezTo>
                  <a:cubicBezTo>
                    <a:pt x="56449" y="39702"/>
                    <a:pt x="56503" y="39684"/>
                    <a:pt x="56539" y="39649"/>
                  </a:cubicBezTo>
                  <a:lnTo>
                    <a:pt x="56467" y="39649"/>
                  </a:lnTo>
                  <a:cubicBezTo>
                    <a:pt x="56682" y="39505"/>
                    <a:pt x="56610" y="39148"/>
                    <a:pt x="56610" y="38933"/>
                  </a:cubicBezTo>
                  <a:cubicBezTo>
                    <a:pt x="56610" y="38718"/>
                    <a:pt x="56539" y="38504"/>
                    <a:pt x="56539" y="38289"/>
                  </a:cubicBezTo>
                  <a:cubicBezTo>
                    <a:pt x="56467" y="37859"/>
                    <a:pt x="56324" y="37502"/>
                    <a:pt x="56109" y="37144"/>
                  </a:cubicBezTo>
                  <a:cubicBezTo>
                    <a:pt x="56038" y="37072"/>
                    <a:pt x="55966" y="37001"/>
                    <a:pt x="55823" y="37001"/>
                  </a:cubicBezTo>
                  <a:cubicBezTo>
                    <a:pt x="55790" y="36901"/>
                    <a:pt x="55695" y="36848"/>
                    <a:pt x="55603" y="36848"/>
                  </a:cubicBezTo>
                  <a:close/>
                  <a:moveTo>
                    <a:pt x="111652" y="36942"/>
                  </a:moveTo>
                  <a:cubicBezTo>
                    <a:pt x="111348" y="36942"/>
                    <a:pt x="111002" y="37114"/>
                    <a:pt x="110787" y="37287"/>
                  </a:cubicBezTo>
                  <a:cubicBezTo>
                    <a:pt x="110357" y="37502"/>
                    <a:pt x="110143" y="37716"/>
                    <a:pt x="109785" y="37931"/>
                  </a:cubicBezTo>
                  <a:cubicBezTo>
                    <a:pt x="109427" y="38504"/>
                    <a:pt x="108926" y="38933"/>
                    <a:pt x="108353" y="39291"/>
                  </a:cubicBezTo>
                  <a:cubicBezTo>
                    <a:pt x="108139" y="39505"/>
                    <a:pt x="108139" y="39863"/>
                    <a:pt x="108353" y="40078"/>
                  </a:cubicBezTo>
                  <a:cubicBezTo>
                    <a:pt x="108461" y="40185"/>
                    <a:pt x="108604" y="40239"/>
                    <a:pt x="108747" y="40239"/>
                  </a:cubicBezTo>
                  <a:cubicBezTo>
                    <a:pt x="108890" y="40239"/>
                    <a:pt x="109033" y="40185"/>
                    <a:pt x="109141" y="40078"/>
                  </a:cubicBezTo>
                  <a:lnTo>
                    <a:pt x="109284" y="40006"/>
                  </a:lnTo>
                  <a:cubicBezTo>
                    <a:pt x="109284" y="40006"/>
                    <a:pt x="109284" y="40006"/>
                    <a:pt x="109284" y="39935"/>
                  </a:cubicBezTo>
                  <a:lnTo>
                    <a:pt x="109498" y="39792"/>
                  </a:lnTo>
                  <a:cubicBezTo>
                    <a:pt x="109713" y="39649"/>
                    <a:pt x="109856" y="39577"/>
                    <a:pt x="110071" y="39434"/>
                  </a:cubicBezTo>
                  <a:cubicBezTo>
                    <a:pt x="110429" y="39291"/>
                    <a:pt x="110787" y="39076"/>
                    <a:pt x="111145" y="38790"/>
                  </a:cubicBezTo>
                  <a:cubicBezTo>
                    <a:pt x="111359" y="38575"/>
                    <a:pt x="111646" y="38360"/>
                    <a:pt x="111860" y="38146"/>
                  </a:cubicBezTo>
                  <a:cubicBezTo>
                    <a:pt x="112075" y="37931"/>
                    <a:pt x="112361" y="37645"/>
                    <a:pt x="112146" y="37287"/>
                  </a:cubicBezTo>
                  <a:lnTo>
                    <a:pt x="112146" y="37215"/>
                  </a:lnTo>
                  <a:cubicBezTo>
                    <a:pt x="112033" y="37016"/>
                    <a:pt x="111852" y="36942"/>
                    <a:pt x="111652" y="36942"/>
                  </a:cubicBezTo>
                  <a:close/>
                  <a:moveTo>
                    <a:pt x="109864" y="44613"/>
                  </a:moveTo>
                  <a:cubicBezTo>
                    <a:pt x="109622" y="44613"/>
                    <a:pt x="109374" y="44668"/>
                    <a:pt x="109141" y="44801"/>
                  </a:cubicBezTo>
                  <a:lnTo>
                    <a:pt x="108854" y="44873"/>
                  </a:lnTo>
                  <a:lnTo>
                    <a:pt x="107781" y="44873"/>
                  </a:lnTo>
                  <a:cubicBezTo>
                    <a:pt x="107280" y="44873"/>
                    <a:pt x="106707" y="45016"/>
                    <a:pt x="106564" y="45660"/>
                  </a:cubicBezTo>
                  <a:cubicBezTo>
                    <a:pt x="106421" y="46018"/>
                    <a:pt x="106636" y="46376"/>
                    <a:pt x="106994" y="46448"/>
                  </a:cubicBezTo>
                  <a:cubicBezTo>
                    <a:pt x="107329" y="46531"/>
                    <a:pt x="107640" y="46566"/>
                    <a:pt x="107940" y="46566"/>
                  </a:cubicBezTo>
                  <a:cubicBezTo>
                    <a:pt x="108153" y="46566"/>
                    <a:pt x="108361" y="46549"/>
                    <a:pt x="108568" y="46519"/>
                  </a:cubicBezTo>
                  <a:cubicBezTo>
                    <a:pt x="108926" y="46448"/>
                    <a:pt x="109212" y="46448"/>
                    <a:pt x="109498" y="46448"/>
                  </a:cubicBezTo>
                  <a:cubicBezTo>
                    <a:pt x="109856" y="46448"/>
                    <a:pt x="110214" y="46376"/>
                    <a:pt x="110572" y="46233"/>
                  </a:cubicBezTo>
                  <a:cubicBezTo>
                    <a:pt x="111073" y="46018"/>
                    <a:pt x="111216" y="45446"/>
                    <a:pt x="110930" y="45016"/>
                  </a:cubicBezTo>
                  <a:cubicBezTo>
                    <a:pt x="110858" y="44945"/>
                    <a:pt x="110787" y="44873"/>
                    <a:pt x="110644" y="44801"/>
                  </a:cubicBezTo>
                  <a:cubicBezTo>
                    <a:pt x="110414" y="44687"/>
                    <a:pt x="110143" y="44613"/>
                    <a:pt x="109864" y="44613"/>
                  </a:cubicBezTo>
                  <a:close/>
                  <a:moveTo>
                    <a:pt x="103201" y="40651"/>
                  </a:moveTo>
                  <a:cubicBezTo>
                    <a:pt x="102843" y="40651"/>
                    <a:pt x="102556" y="40937"/>
                    <a:pt x="102556" y="41295"/>
                  </a:cubicBezTo>
                  <a:cubicBezTo>
                    <a:pt x="102556" y="41509"/>
                    <a:pt x="102556" y="41796"/>
                    <a:pt x="102700" y="42082"/>
                  </a:cubicBezTo>
                  <a:cubicBezTo>
                    <a:pt x="102843" y="42225"/>
                    <a:pt x="102986" y="42440"/>
                    <a:pt x="103129" y="42654"/>
                  </a:cubicBezTo>
                  <a:cubicBezTo>
                    <a:pt x="103201" y="42726"/>
                    <a:pt x="103344" y="42869"/>
                    <a:pt x="103415" y="42941"/>
                  </a:cubicBezTo>
                  <a:cubicBezTo>
                    <a:pt x="103487" y="43012"/>
                    <a:pt x="103558" y="43084"/>
                    <a:pt x="103558" y="43155"/>
                  </a:cubicBezTo>
                  <a:lnTo>
                    <a:pt x="103344" y="43155"/>
                  </a:lnTo>
                  <a:cubicBezTo>
                    <a:pt x="103129" y="43299"/>
                    <a:pt x="103057" y="43513"/>
                    <a:pt x="102986" y="43728"/>
                  </a:cubicBezTo>
                  <a:cubicBezTo>
                    <a:pt x="102914" y="44086"/>
                    <a:pt x="102986" y="44515"/>
                    <a:pt x="103057" y="44945"/>
                  </a:cubicBezTo>
                  <a:cubicBezTo>
                    <a:pt x="103057" y="45159"/>
                    <a:pt x="103129" y="45446"/>
                    <a:pt x="103201" y="45732"/>
                  </a:cubicBezTo>
                  <a:cubicBezTo>
                    <a:pt x="103272" y="46161"/>
                    <a:pt x="103415" y="46519"/>
                    <a:pt x="103702" y="46877"/>
                  </a:cubicBezTo>
                  <a:cubicBezTo>
                    <a:pt x="103776" y="46952"/>
                    <a:pt x="103869" y="46983"/>
                    <a:pt x="103960" y="46983"/>
                  </a:cubicBezTo>
                  <a:cubicBezTo>
                    <a:pt x="104131" y="46983"/>
                    <a:pt x="104299" y="46874"/>
                    <a:pt x="104346" y="46734"/>
                  </a:cubicBezTo>
                  <a:cubicBezTo>
                    <a:pt x="104417" y="46161"/>
                    <a:pt x="104417" y="45660"/>
                    <a:pt x="104346" y="45159"/>
                  </a:cubicBezTo>
                  <a:cubicBezTo>
                    <a:pt x="104346" y="44658"/>
                    <a:pt x="104274" y="44229"/>
                    <a:pt x="104131" y="43800"/>
                  </a:cubicBezTo>
                  <a:lnTo>
                    <a:pt x="104131" y="43800"/>
                  </a:lnTo>
                  <a:cubicBezTo>
                    <a:pt x="104274" y="43871"/>
                    <a:pt x="104417" y="43943"/>
                    <a:pt x="104560" y="44014"/>
                  </a:cubicBezTo>
                  <a:cubicBezTo>
                    <a:pt x="104614" y="44032"/>
                    <a:pt x="104668" y="44041"/>
                    <a:pt x="104720" y="44041"/>
                  </a:cubicBezTo>
                  <a:cubicBezTo>
                    <a:pt x="104878" y="44041"/>
                    <a:pt x="105026" y="43961"/>
                    <a:pt x="105133" y="43800"/>
                  </a:cubicBezTo>
                  <a:lnTo>
                    <a:pt x="105133" y="43871"/>
                  </a:lnTo>
                  <a:cubicBezTo>
                    <a:pt x="105276" y="43656"/>
                    <a:pt x="105276" y="43442"/>
                    <a:pt x="105204" y="43227"/>
                  </a:cubicBezTo>
                  <a:cubicBezTo>
                    <a:pt x="104918" y="42726"/>
                    <a:pt x="104703" y="42225"/>
                    <a:pt x="104417" y="41724"/>
                  </a:cubicBezTo>
                  <a:cubicBezTo>
                    <a:pt x="104274" y="41509"/>
                    <a:pt x="104131" y="41295"/>
                    <a:pt x="103916" y="41080"/>
                  </a:cubicBezTo>
                  <a:cubicBezTo>
                    <a:pt x="103773" y="40794"/>
                    <a:pt x="103487" y="40651"/>
                    <a:pt x="103201" y="40651"/>
                  </a:cubicBezTo>
                  <a:close/>
                  <a:moveTo>
                    <a:pt x="73807" y="44799"/>
                  </a:moveTo>
                  <a:cubicBezTo>
                    <a:pt x="73518" y="44799"/>
                    <a:pt x="73217" y="45030"/>
                    <a:pt x="72999" y="45302"/>
                  </a:cubicBezTo>
                  <a:cubicBezTo>
                    <a:pt x="72641" y="45732"/>
                    <a:pt x="72355" y="46233"/>
                    <a:pt x="72140" y="46734"/>
                  </a:cubicBezTo>
                  <a:cubicBezTo>
                    <a:pt x="71926" y="46949"/>
                    <a:pt x="71854" y="47020"/>
                    <a:pt x="71639" y="47306"/>
                  </a:cubicBezTo>
                  <a:cubicBezTo>
                    <a:pt x="71425" y="47664"/>
                    <a:pt x="71138" y="48094"/>
                    <a:pt x="71353" y="48451"/>
                  </a:cubicBezTo>
                  <a:cubicBezTo>
                    <a:pt x="71425" y="48630"/>
                    <a:pt x="71586" y="48684"/>
                    <a:pt x="71765" y="48684"/>
                  </a:cubicBezTo>
                  <a:cubicBezTo>
                    <a:pt x="71943" y="48684"/>
                    <a:pt x="72140" y="48630"/>
                    <a:pt x="72283" y="48595"/>
                  </a:cubicBezTo>
                  <a:cubicBezTo>
                    <a:pt x="72570" y="48451"/>
                    <a:pt x="72784" y="48308"/>
                    <a:pt x="72999" y="48094"/>
                  </a:cubicBezTo>
                  <a:cubicBezTo>
                    <a:pt x="73214" y="47879"/>
                    <a:pt x="73357" y="47664"/>
                    <a:pt x="73500" y="47449"/>
                  </a:cubicBezTo>
                  <a:cubicBezTo>
                    <a:pt x="73572" y="47306"/>
                    <a:pt x="73643" y="47235"/>
                    <a:pt x="73643" y="47092"/>
                  </a:cubicBezTo>
                  <a:cubicBezTo>
                    <a:pt x="73715" y="47092"/>
                    <a:pt x="73715" y="47020"/>
                    <a:pt x="73715" y="46949"/>
                  </a:cubicBezTo>
                  <a:cubicBezTo>
                    <a:pt x="73929" y="46662"/>
                    <a:pt x="74073" y="46304"/>
                    <a:pt x="74216" y="45947"/>
                  </a:cubicBezTo>
                  <a:cubicBezTo>
                    <a:pt x="74359" y="45660"/>
                    <a:pt x="74502" y="45088"/>
                    <a:pt x="74073" y="44873"/>
                  </a:cubicBezTo>
                  <a:cubicBezTo>
                    <a:pt x="73987" y="44822"/>
                    <a:pt x="73898" y="44799"/>
                    <a:pt x="73807" y="44799"/>
                  </a:cubicBezTo>
                  <a:close/>
                  <a:moveTo>
                    <a:pt x="31415" y="46628"/>
                  </a:moveTo>
                  <a:cubicBezTo>
                    <a:pt x="31311" y="46628"/>
                    <a:pt x="31211" y="46643"/>
                    <a:pt x="31132" y="46662"/>
                  </a:cubicBezTo>
                  <a:cubicBezTo>
                    <a:pt x="30703" y="46805"/>
                    <a:pt x="30273" y="47020"/>
                    <a:pt x="29915" y="47306"/>
                  </a:cubicBezTo>
                  <a:cubicBezTo>
                    <a:pt x="29772" y="47306"/>
                    <a:pt x="29629" y="47378"/>
                    <a:pt x="29486" y="47449"/>
                  </a:cubicBezTo>
                  <a:cubicBezTo>
                    <a:pt x="29200" y="47593"/>
                    <a:pt x="28914" y="47879"/>
                    <a:pt x="28770" y="48165"/>
                  </a:cubicBezTo>
                  <a:cubicBezTo>
                    <a:pt x="28699" y="48595"/>
                    <a:pt x="28985" y="48952"/>
                    <a:pt x="29414" y="48952"/>
                  </a:cubicBezTo>
                  <a:cubicBezTo>
                    <a:pt x="29558" y="48952"/>
                    <a:pt x="29772" y="48952"/>
                    <a:pt x="29915" y="48881"/>
                  </a:cubicBezTo>
                  <a:cubicBezTo>
                    <a:pt x="30130" y="48738"/>
                    <a:pt x="30345" y="48666"/>
                    <a:pt x="30488" y="48523"/>
                  </a:cubicBezTo>
                  <a:cubicBezTo>
                    <a:pt x="30774" y="48380"/>
                    <a:pt x="31132" y="48165"/>
                    <a:pt x="31418" y="47879"/>
                  </a:cubicBezTo>
                  <a:cubicBezTo>
                    <a:pt x="31490" y="47807"/>
                    <a:pt x="31562" y="47736"/>
                    <a:pt x="31633" y="47664"/>
                  </a:cubicBezTo>
                  <a:lnTo>
                    <a:pt x="31776" y="47593"/>
                  </a:lnTo>
                  <a:cubicBezTo>
                    <a:pt x="31848" y="47521"/>
                    <a:pt x="31848" y="47449"/>
                    <a:pt x="31919" y="47378"/>
                  </a:cubicBezTo>
                  <a:cubicBezTo>
                    <a:pt x="31991" y="47306"/>
                    <a:pt x="31991" y="47163"/>
                    <a:pt x="31991" y="47092"/>
                  </a:cubicBezTo>
                  <a:cubicBezTo>
                    <a:pt x="31991" y="46728"/>
                    <a:pt x="31689" y="46628"/>
                    <a:pt x="31415" y="46628"/>
                  </a:cubicBezTo>
                  <a:close/>
                  <a:moveTo>
                    <a:pt x="98200" y="49471"/>
                  </a:moveTo>
                  <a:cubicBezTo>
                    <a:pt x="98137" y="49471"/>
                    <a:pt x="98083" y="49489"/>
                    <a:pt x="98048" y="49525"/>
                  </a:cubicBezTo>
                  <a:cubicBezTo>
                    <a:pt x="97905" y="49525"/>
                    <a:pt x="97833" y="49597"/>
                    <a:pt x="97833" y="49740"/>
                  </a:cubicBezTo>
                  <a:cubicBezTo>
                    <a:pt x="97761" y="49811"/>
                    <a:pt x="97761" y="49883"/>
                    <a:pt x="97761" y="49954"/>
                  </a:cubicBezTo>
                  <a:cubicBezTo>
                    <a:pt x="97761" y="50026"/>
                    <a:pt x="97833" y="50097"/>
                    <a:pt x="97905" y="50169"/>
                  </a:cubicBezTo>
                  <a:lnTo>
                    <a:pt x="97976" y="50241"/>
                  </a:lnTo>
                  <a:cubicBezTo>
                    <a:pt x="97976" y="50312"/>
                    <a:pt x="98048" y="50384"/>
                    <a:pt x="98119" y="50455"/>
                  </a:cubicBezTo>
                  <a:cubicBezTo>
                    <a:pt x="98262" y="50598"/>
                    <a:pt x="98406" y="50670"/>
                    <a:pt x="98549" y="50742"/>
                  </a:cubicBezTo>
                  <a:cubicBezTo>
                    <a:pt x="98835" y="50885"/>
                    <a:pt x="99121" y="50956"/>
                    <a:pt x="99479" y="50956"/>
                  </a:cubicBezTo>
                  <a:cubicBezTo>
                    <a:pt x="99622" y="50956"/>
                    <a:pt x="99694" y="50885"/>
                    <a:pt x="99837" y="50813"/>
                  </a:cubicBezTo>
                  <a:lnTo>
                    <a:pt x="99908" y="50813"/>
                  </a:lnTo>
                  <a:cubicBezTo>
                    <a:pt x="100123" y="50742"/>
                    <a:pt x="100266" y="50527"/>
                    <a:pt x="100195" y="50312"/>
                  </a:cubicBezTo>
                  <a:cubicBezTo>
                    <a:pt x="100123" y="50026"/>
                    <a:pt x="99908" y="49811"/>
                    <a:pt x="99622" y="49740"/>
                  </a:cubicBezTo>
                  <a:cubicBezTo>
                    <a:pt x="99407" y="49668"/>
                    <a:pt x="99193" y="49597"/>
                    <a:pt x="98978" y="49597"/>
                  </a:cubicBezTo>
                  <a:cubicBezTo>
                    <a:pt x="98826" y="49546"/>
                    <a:pt x="98674" y="49495"/>
                    <a:pt x="98548" y="49495"/>
                  </a:cubicBezTo>
                  <a:cubicBezTo>
                    <a:pt x="98496" y="49495"/>
                    <a:pt x="98447" y="49504"/>
                    <a:pt x="98406" y="49525"/>
                  </a:cubicBezTo>
                  <a:cubicBezTo>
                    <a:pt x="98334" y="49489"/>
                    <a:pt x="98262" y="49471"/>
                    <a:pt x="98200" y="49471"/>
                  </a:cubicBezTo>
                  <a:close/>
                  <a:moveTo>
                    <a:pt x="20540" y="49310"/>
                  </a:moveTo>
                  <a:cubicBezTo>
                    <a:pt x="20397" y="49382"/>
                    <a:pt x="20254" y="49453"/>
                    <a:pt x="20182" y="49525"/>
                  </a:cubicBezTo>
                  <a:lnTo>
                    <a:pt x="20111" y="49597"/>
                  </a:lnTo>
                  <a:cubicBezTo>
                    <a:pt x="19968" y="49668"/>
                    <a:pt x="19896" y="49668"/>
                    <a:pt x="19824" y="49740"/>
                  </a:cubicBezTo>
                  <a:cubicBezTo>
                    <a:pt x="19610" y="49954"/>
                    <a:pt x="19395" y="50169"/>
                    <a:pt x="19252" y="50384"/>
                  </a:cubicBezTo>
                  <a:cubicBezTo>
                    <a:pt x="19037" y="50527"/>
                    <a:pt x="18966" y="50742"/>
                    <a:pt x="18894" y="50956"/>
                  </a:cubicBezTo>
                  <a:cubicBezTo>
                    <a:pt x="18822" y="51099"/>
                    <a:pt x="18822" y="51243"/>
                    <a:pt x="18894" y="51386"/>
                  </a:cubicBezTo>
                  <a:cubicBezTo>
                    <a:pt x="18822" y="51529"/>
                    <a:pt x="18894" y="51672"/>
                    <a:pt x="19037" y="51744"/>
                  </a:cubicBezTo>
                  <a:cubicBezTo>
                    <a:pt x="19073" y="51779"/>
                    <a:pt x="19127" y="51797"/>
                    <a:pt x="19180" y="51797"/>
                  </a:cubicBezTo>
                  <a:cubicBezTo>
                    <a:pt x="19234" y="51797"/>
                    <a:pt x="19288" y="51779"/>
                    <a:pt x="19323" y="51744"/>
                  </a:cubicBezTo>
                  <a:lnTo>
                    <a:pt x="19467" y="51672"/>
                  </a:lnTo>
                  <a:cubicBezTo>
                    <a:pt x="19681" y="51600"/>
                    <a:pt x="19896" y="51457"/>
                    <a:pt x="20039" y="51314"/>
                  </a:cubicBezTo>
                  <a:cubicBezTo>
                    <a:pt x="20111" y="51243"/>
                    <a:pt x="20182" y="51171"/>
                    <a:pt x="20254" y="51099"/>
                  </a:cubicBezTo>
                  <a:lnTo>
                    <a:pt x="20397" y="50885"/>
                  </a:lnTo>
                  <a:cubicBezTo>
                    <a:pt x="20469" y="50742"/>
                    <a:pt x="20540" y="50670"/>
                    <a:pt x="20683" y="50670"/>
                  </a:cubicBezTo>
                  <a:cubicBezTo>
                    <a:pt x="20826" y="50455"/>
                    <a:pt x="20970" y="50241"/>
                    <a:pt x="21041" y="49954"/>
                  </a:cubicBezTo>
                  <a:cubicBezTo>
                    <a:pt x="21041" y="49811"/>
                    <a:pt x="21041" y="49597"/>
                    <a:pt x="20898" y="49453"/>
                  </a:cubicBezTo>
                  <a:cubicBezTo>
                    <a:pt x="20826" y="49382"/>
                    <a:pt x="20612" y="49310"/>
                    <a:pt x="20540" y="49310"/>
                  </a:cubicBezTo>
                  <a:close/>
                  <a:moveTo>
                    <a:pt x="108951" y="49379"/>
                  </a:moveTo>
                  <a:cubicBezTo>
                    <a:pt x="108822" y="49379"/>
                    <a:pt x="108686" y="49458"/>
                    <a:pt x="108640" y="49597"/>
                  </a:cubicBezTo>
                  <a:cubicBezTo>
                    <a:pt x="108497" y="49883"/>
                    <a:pt x="108425" y="50169"/>
                    <a:pt x="108425" y="50455"/>
                  </a:cubicBezTo>
                  <a:cubicBezTo>
                    <a:pt x="108353" y="50742"/>
                    <a:pt x="108353" y="51099"/>
                    <a:pt x="108425" y="51386"/>
                  </a:cubicBezTo>
                  <a:cubicBezTo>
                    <a:pt x="108568" y="51815"/>
                    <a:pt x="108783" y="52173"/>
                    <a:pt x="109141" y="52531"/>
                  </a:cubicBezTo>
                  <a:cubicBezTo>
                    <a:pt x="109391" y="52906"/>
                    <a:pt x="109750" y="53117"/>
                    <a:pt x="110170" y="53117"/>
                  </a:cubicBezTo>
                  <a:cubicBezTo>
                    <a:pt x="110231" y="53117"/>
                    <a:pt x="110294" y="53112"/>
                    <a:pt x="110357" y="53103"/>
                  </a:cubicBezTo>
                  <a:cubicBezTo>
                    <a:pt x="110930" y="52817"/>
                    <a:pt x="110930" y="52245"/>
                    <a:pt x="110787" y="51815"/>
                  </a:cubicBezTo>
                  <a:cubicBezTo>
                    <a:pt x="110715" y="51672"/>
                    <a:pt x="110644" y="51529"/>
                    <a:pt x="110572" y="51386"/>
                  </a:cubicBezTo>
                  <a:cubicBezTo>
                    <a:pt x="110572" y="51314"/>
                    <a:pt x="110572" y="51243"/>
                    <a:pt x="110500" y="51243"/>
                  </a:cubicBezTo>
                  <a:cubicBezTo>
                    <a:pt x="110500" y="51099"/>
                    <a:pt x="110429" y="50885"/>
                    <a:pt x="110357" y="50742"/>
                  </a:cubicBezTo>
                  <a:cubicBezTo>
                    <a:pt x="110357" y="50598"/>
                    <a:pt x="110286" y="50527"/>
                    <a:pt x="110214" y="50384"/>
                  </a:cubicBezTo>
                  <a:cubicBezTo>
                    <a:pt x="110214" y="50384"/>
                    <a:pt x="109999" y="50169"/>
                    <a:pt x="109999" y="50169"/>
                  </a:cubicBezTo>
                  <a:cubicBezTo>
                    <a:pt x="109999" y="50097"/>
                    <a:pt x="109999" y="50097"/>
                    <a:pt x="109928" y="50026"/>
                  </a:cubicBezTo>
                  <a:cubicBezTo>
                    <a:pt x="109856" y="49954"/>
                    <a:pt x="109785" y="49883"/>
                    <a:pt x="109713" y="49811"/>
                  </a:cubicBezTo>
                  <a:cubicBezTo>
                    <a:pt x="109642" y="49668"/>
                    <a:pt x="109498" y="49597"/>
                    <a:pt x="109427" y="49453"/>
                  </a:cubicBezTo>
                  <a:lnTo>
                    <a:pt x="109141" y="49453"/>
                  </a:lnTo>
                  <a:cubicBezTo>
                    <a:pt x="109090" y="49403"/>
                    <a:pt x="109021" y="49379"/>
                    <a:pt x="108951" y="49379"/>
                  </a:cubicBezTo>
                  <a:close/>
                  <a:moveTo>
                    <a:pt x="86358" y="49335"/>
                  </a:moveTo>
                  <a:cubicBezTo>
                    <a:pt x="86274" y="49335"/>
                    <a:pt x="86185" y="49352"/>
                    <a:pt x="86096" y="49382"/>
                  </a:cubicBezTo>
                  <a:cubicBezTo>
                    <a:pt x="85881" y="49453"/>
                    <a:pt x="85738" y="49597"/>
                    <a:pt x="85595" y="49740"/>
                  </a:cubicBezTo>
                  <a:cubicBezTo>
                    <a:pt x="85523" y="49811"/>
                    <a:pt x="85452" y="49954"/>
                    <a:pt x="85380" y="50026"/>
                  </a:cubicBezTo>
                  <a:lnTo>
                    <a:pt x="85309" y="50169"/>
                  </a:lnTo>
                  <a:cubicBezTo>
                    <a:pt x="85237" y="50312"/>
                    <a:pt x="85094" y="50455"/>
                    <a:pt x="84951" y="50598"/>
                  </a:cubicBezTo>
                  <a:cubicBezTo>
                    <a:pt x="84593" y="50956"/>
                    <a:pt x="84307" y="51314"/>
                    <a:pt x="84020" y="51744"/>
                  </a:cubicBezTo>
                  <a:cubicBezTo>
                    <a:pt x="83877" y="52030"/>
                    <a:pt x="83806" y="52388"/>
                    <a:pt x="83949" y="52745"/>
                  </a:cubicBezTo>
                  <a:cubicBezTo>
                    <a:pt x="84186" y="52983"/>
                    <a:pt x="84472" y="53122"/>
                    <a:pt x="84767" y="53122"/>
                  </a:cubicBezTo>
                  <a:cubicBezTo>
                    <a:pt x="84828" y="53122"/>
                    <a:pt x="84889" y="53116"/>
                    <a:pt x="84951" y="53103"/>
                  </a:cubicBezTo>
                  <a:cubicBezTo>
                    <a:pt x="85034" y="53070"/>
                    <a:pt x="85116" y="53034"/>
                    <a:pt x="85196" y="52995"/>
                  </a:cubicBezTo>
                  <a:lnTo>
                    <a:pt x="85196" y="52995"/>
                  </a:lnTo>
                  <a:cubicBezTo>
                    <a:pt x="85177" y="53034"/>
                    <a:pt x="85166" y="53074"/>
                    <a:pt x="85166" y="53103"/>
                  </a:cubicBezTo>
                  <a:cubicBezTo>
                    <a:pt x="84808" y="53103"/>
                    <a:pt x="84450" y="53390"/>
                    <a:pt x="84450" y="53747"/>
                  </a:cubicBezTo>
                  <a:cubicBezTo>
                    <a:pt x="84450" y="53819"/>
                    <a:pt x="84450" y="53962"/>
                    <a:pt x="84593" y="53962"/>
                  </a:cubicBezTo>
                  <a:cubicBezTo>
                    <a:pt x="84750" y="54067"/>
                    <a:pt x="84907" y="54133"/>
                    <a:pt x="85093" y="54133"/>
                  </a:cubicBezTo>
                  <a:cubicBezTo>
                    <a:pt x="85160" y="54133"/>
                    <a:pt x="85232" y="54124"/>
                    <a:pt x="85309" y="54105"/>
                  </a:cubicBezTo>
                  <a:cubicBezTo>
                    <a:pt x="85523" y="54320"/>
                    <a:pt x="85881" y="54463"/>
                    <a:pt x="86239" y="54535"/>
                  </a:cubicBezTo>
                  <a:cubicBezTo>
                    <a:pt x="86454" y="54570"/>
                    <a:pt x="86668" y="54588"/>
                    <a:pt x="86883" y="54588"/>
                  </a:cubicBezTo>
                  <a:cubicBezTo>
                    <a:pt x="87098" y="54588"/>
                    <a:pt x="87313" y="54570"/>
                    <a:pt x="87527" y="54535"/>
                  </a:cubicBezTo>
                  <a:cubicBezTo>
                    <a:pt x="87814" y="54463"/>
                    <a:pt x="87957" y="54105"/>
                    <a:pt x="87670" y="53962"/>
                  </a:cubicBezTo>
                  <a:cubicBezTo>
                    <a:pt x="87599" y="53891"/>
                    <a:pt x="87527" y="53819"/>
                    <a:pt x="87456" y="53747"/>
                  </a:cubicBezTo>
                  <a:cubicBezTo>
                    <a:pt x="87456" y="53747"/>
                    <a:pt x="87456" y="53676"/>
                    <a:pt x="87456" y="53676"/>
                  </a:cubicBezTo>
                  <a:cubicBezTo>
                    <a:pt x="87456" y="53461"/>
                    <a:pt x="87384" y="53318"/>
                    <a:pt x="87241" y="53246"/>
                  </a:cubicBezTo>
                  <a:cubicBezTo>
                    <a:pt x="86955" y="53032"/>
                    <a:pt x="86668" y="52889"/>
                    <a:pt x="86311" y="52889"/>
                  </a:cubicBezTo>
                  <a:lnTo>
                    <a:pt x="85400" y="52889"/>
                  </a:lnTo>
                  <a:cubicBezTo>
                    <a:pt x="85927" y="52591"/>
                    <a:pt x="86372" y="52162"/>
                    <a:pt x="86597" y="51600"/>
                  </a:cubicBezTo>
                  <a:cubicBezTo>
                    <a:pt x="86668" y="51314"/>
                    <a:pt x="86740" y="50956"/>
                    <a:pt x="86812" y="50598"/>
                  </a:cubicBezTo>
                  <a:cubicBezTo>
                    <a:pt x="86812" y="50455"/>
                    <a:pt x="86812" y="50241"/>
                    <a:pt x="86740" y="50026"/>
                  </a:cubicBezTo>
                  <a:cubicBezTo>
                    <a:pt x="86883" y="49811"/>
                    <a:pt x="86883" y="49597"/>
                    <a:pt x="86668" y="49453"/>
                  </a:cubicBezTo>
                  <a:cubicBezTo>
                    <a:pt x="86585" y="49370"/>
                    <a:pt x="86476" y="49335"/>
                    <a:pt x="86358" y="49335"/>
                  </a:cubicBezTo>
                  <a:close/>
                  <a:moveTo>
                    <a:pt x="87655" y="58614"/>
                  </a:moveTo>
                  <a:cubicBezTo>
                    <a:pt x="87400" y="58614"/>
                    <a:pt x="87146" y="58709"/>
                    <a:pt x="86955" y="58900"/>
                  </a:cubicBezTo>
                  <a:cubicBezTo>
                    <a:pt x="86883" y="58972"/>
                    <a:pt x="86812" y="59115"/>
                    <a:pt x="86812" y="59187"/>
                  </a:cubicBezTo>
                  <a:cubicBezTo>
                    <a:pt x="86812" y="59258"/>
                    <a:pt x="86812" y="59258"/>
                    <a:pt x="86812" y="59258"/>
                  </a:cubicBezTo>
                  <a:cubicBezTo>
                    <a:pt x="86740" y="59401"/>
                    <a:pt x="86740" y="59473"/>
                    <a:pt x="86740" y="59544"/>
                  </a:cubicBezTo>
                  <a:cubicBezTo>
                    <a:pt x="86740" y="59902"/>
                    <a:pt x="87098" y="60045"/>
                    <a:pt x="87384" y="60045"/>
                  </a:cubicBezTo>
                  <a:cubicBezTo>
                    <a:pt x="87670" y="60189"/>
                    <a:pt x="88028" y="60260"/>
                    <a:pt x="88315" y="60332"/>
                  </a:cubicBezTo>
                  <a:lnTo>
                    <a:pt x="88601" y="60403"/>
                  </a:lnTo>
                  <a:cubicBezTo>
                    <a:pt x="88815" y="60475"/>
                    <a:pt x="88959" y="60475"/>
                    <a:pt x="89102" y="60546"/>
                  </a:cubicBezTo>
                  <a:cubicBezTo>
                    <a:pt x="89245" y="60618"/>
                    <a:pt x="89460" y="60690"/>
                    <a:pt x="89603" y="60761"/>
                  </a:cubicBezTo>
                  <a:cubicBezTo>
                    <a:pt x="89710" y="60797"/>
                    <a:pt x="89835" y="60815"/>
                    <a:pt x="89961" y="60815"/>
                  </a:cubicBezTo>
                  <a:cubicBezTo>
                    <a:pt x="90086" y="60815"/>
                    <a:pt x="90211" y="60797"/>
                    <a:pt x="90318" y="60761"/>
                  </a:cubicBezTo>
                  <a:cubicBezTo>
                    <a:pt x="90462" y="60690"/>
                    <a:pt x="90605" y="60546"/>
                    <a:pt x="90605" y="60403"/>
                  </a:cubicBezTo>
                  <a:cubicBezTo>
                    <a:pt x="90605" y="60045"/>
                    <a:pt x="90318" y="59831"/>
                    <a:pt x="89961" y="59688"/>
                  </a:cubicBezTo>
                  <a:lnTo>
                    <a:pt x="89817" y="59616"/>
                  </a:lnTo>
                  <a:lnTo>
                    <a:pt x="89746" y="59544"/>
                  </a:lnTo>
                  <a:cubicBezTo>
                    <a:pt x="89603" y="59473"/>
                    <a:pt x="89460" y="59330"/>
                    <a:pt x="89316" y="59187"/>
                  </a:cubicBezTo>
                  <a:cubicBezTo>
                    <a:pt x="89102" y="59043"/>
                    <a:pt x="88815" y="58972"/>
                    <a:pt x="88529" y="58900"/>
                  </a:cubicBezTo>
                  <a:cubicBezTo>
                    <a:pt x="88386" y="58829"/>
                    <a:pt x="88171" y="58757"/>
                    <a:pt x="88028" y="58686"/>
                  </a:cubicBezTo>
                  <a:cubicBezTo>
                    <a:pt x="87909" y="58638"/>
                    <a:pt x="87782" y="58614"/>
                    <a:pt x="87655" y="58614"/>
                  </a:cubicBezTo>
                  <a:close/>
                  <a:moveTo>
                    <a:pt x="99407" y="60332"/>
                  </a:moveTo>
                  <a:cubicBezTo>
                    <a:pt x="99193" y="60332"/>
                    <a:pt x="99050" y="60475"/>
                    <a:pt x="99050" y="60690"/>
                  </a:cubicBezTo>
                  <a:cubicBezTo>
                    <a:pt x="99050" y="60904"/>
                    <a:pt x="99121" y="61119"/>
                    <a:pt x="99264" y="61262"/>
                  </a:cubicBezTo>
                  <a:cubicBezTo>
                    <a:pt x="99264" y="61334"/>
                    <a:pt x="99264" y="61334"/>
                    <a:pt x="99336" y="61405"/>
                  </a:cubicBezTo>
                  <a:cubicBezTo>
                    <a:pt x="99479" y="61620"/>
                    <a:pt x="99694" y="61835"/>
                    <a:pt x="99980" y="61906"/>
                  </a:cubicBezTo>
                  <a:cubicBezTo>
                    <a:pt x="100123" y="62049"/>
                    <a:pt x="100338" y="62121"/>
                    <a:pt x="100481" y="62192"/>
                  </a:cubicBezTo>
                  <a:cubicBezTo>
                    <a:pt x="100696" y="62264"/>
                    <a:pt x="100910" y="62407"/>
                    <a:pt x="101125" y="62479"/>
                  </a:cubicBezTo>
                  <a:cubicBezTo>
                    <a:pt x="101268" y="62550"/>
                    <a:pt x="101483" y="62550"/>
                    <a:pt x="101698" y="62550"/>
                  </a:cubicBezTo>
                  <a:lnTo>
                    <a:pt x="101841" y="62550"/>
                  </a:lnTo>
                  <a:cubicBezTo>
                    <a:pt x="101912" y="62550"/>
                    <a:pt x="102055" y="62479"/>
                    <a:pt x="102127" y="62407"/>
                  </a:cubicBezTo>
                  <a:cubicBezTo>
                    <a:pt x="102342" y="62336"/>
                    <a:pt x="102413" y="62049"/>
                    <a:pt x="102342" y="61835"/>
                  </a:cubicBezTo>
                  <a:lnTo>
                    <a:pt x="102413" y="61835"/>
                  </a:lnTo>
                  <a:cubicBezTo>
                    <a:pt x="102413" y="61691"/>
                    <a:pt x="102413" y="61548"/>
                    <a:pt x="102342" y="61477"/>
                  </a:cubicBezTo>
                  <a:cubicBezTo>
                    <a:pt x="102199" y="61334"/>
                    <a:pt x="102055" y="61262"/>
                    <a:pt x="101912" y="61190"/>
                  </a:cubicBezTo>
                  <a:lnTo>
                    <a:pt x="101698" y="61119"/>
                  </a:lnTo>
                  <a:lnTo>
                    <a:pt x="101626" y="61047"/>
                  </a:lnTo>
                  <a:cubicBezTo>
                    <a:pt x="101411" y="60976"/>
                    <a:pt x="101197" y="60833"/>
                    <a:pt x="100982" y="60833"/>
                  </a:cubicBezTo>
                  <a:lnTo>
                    <a:pt x="100839" y="60833"/>
                  </a:lnTo>
                  <a:cubicBezTo>
                    <a:pt x="100409" y="60546"/>
                    <a:pt x="99908" y="60403"/>
                    <a:pt x="99407" y="60332"/>
                  </a:cubicBezTo>
                  <a:close/>
                  <a:moveTo>
                    <a:pt x="80818" y="70628"/>
                  </a:moveTo>
                  <a:cubicBezTo>
                    <a:pt x="80765" y="70628"/>
                    <a:pt x="80711" y="70631"/>
                    <a:pt x="80657" y="70637"/>
                  </a:cubicBezTo>
                  <a:cubicBezTo>
                    <a:pt x="80371" y="70709"/>
                    <a:pt x="80013" y="70709"/>
                    <a:pt x="79726" y="70781"/>
                  </a:cubicBezTo>
                  <a:lnTo>
                    <a:pt x="79154" y="70781"/>
                  </a:lnTo>
                  <a:cubicBezTo>
                    <a:pt x="79053" y="70764"/>
                    <a:pt x="78947" y="70755"/>
                    <a:pt x="78840" y="70755"/>
                  </a:cubicBezTo>
                  <a:cubicBezTo>
                    <a:pt x="78492" y="70755"/>
                    <a:pt x="78122" y="70848"/>
                    <a:pt x="77794" y="71067"/>
                  </a:cubicBezTo>
                  <a:cubicBezTo>
                    <a:pt x="77651" y="71210"/>
                    <a:pt x="77651" y="71496"/>
                    <a:pt x="77794" y="71639"/>
                  </a:cubicBezTo>
                  <a:cubicBezTo>
                    <a:pt x="78080" y="71926"/>
                    <a:pt x="78438" y="71997"/>
                    <a:pt x="78796" y="71997"/>
                  </a:cubicBezTo>
                  <a:cubicBezTo>
                    <a:pt x="79154" y="71997"/>
                    <a:pt x="79512" y="71926"/>
                    <a:pt x="79870" y="71926"/>
                  </a:cubicBezTo>
                  <a:lnTo>
                    <a:pt x="80013" y="71926"/>
                  </a:lnTo>
                  <a:lnTo>
                    <a:pt x="80227" y="71997"/>
                  </a:lnTo>
                  <a:cubicBezTo>
                    <a:pt x="80442" y="72069"/>
                    <a:pt x="80657" y="72069"/>
                    <a:pt x="80871" y="72140"/>
                  </a:cubicBezTo>
                  <a:cubicBezTo>
                    <a:pt x="80973" y="72157"/>
                    <a:pt x="81074" y="72166"/>
                    <a:pt x="81175" y="72166"/>
                  </a:cubicBezTo>
                  <a:cubicBezTo>
                    <a:pt x="81500" y="72166"/>
                    <a:pt x="81815" y="72073"/>
                    <a:pt x="82088" y="71854"/>
                  </a:cubicBezTo>
                  <a:cubicBezTo>
                    <a:pt x="82160" y="71782"/>
                    <a:pt x="82160" y="71639"/>
                    <a:pt x="82160" y="71568"/>
                  </a:cubicBezTo>
                  <a:cubicBezTo>
                    <a:pt x="81898" y="70978"/>
                    <a:pt x="81396" y="70628"/>
                    <a:pt x="80818" y="70628"/>
                  </a:cubicBezTo>
                  <a:close/>
                  <a:moveTo>
                    <a:pt x="99229" y="70512"/>
                  </a:moveTo>
                  <a:cubicBezTo>
                    <a:pt x="99139" y="70512"/>
                    <a:pt x="99050" y="70530"/>
                    <a:pt x="98978" y="70566"/>
                  </a:cubicBezTo>
                  <a:cubicBezTo>
                    <a:pt x="98953" y="70553"/>
                    <a:pt x="98925" y="70547"/>
                    <a:pt x="98897" y="70547"/>
                  </a:cubicBezTo>
                  <a:cubicBezTo>
                    <a:pt x="98766" y="70547"/>
                    <a:pt x="98620" y="70675"/>
                    <a:pt x="98620" y="70852"/>
                  </a:cubicBezTo>
                  <a:lnTo>
                    <a:pt x="98620" y="72212"/>
                  </a:lnTo>
                  <a:lnTo>
                    <a:pt x="98620" y="72999"/>
                  </a:lnTo>
                  <a:cubicBezTo>
                    <a:pt x="98620" y="73572"/>
                    <a:pt x="98763" y="74144"/>
                    <a:pt x="99050" y="74574"/>
                  </a:cubicBezTo>
                  <a:cubicBezTo>
                    <a:pt x="99193" y="74860"/>
                    <a:pt x="99407" y="75003"/>
                    <a:pt x="99694" y="75075"/>
                  </a:cubicBezTo>
                  <a:cubicBezTo>
                    <a:pt x="99790" y="75113"/>
                    <a:pt x="99891" y="75131"/>
                    <a:pt x="99991" y="75131"/>
                  </a:cubicBezTo>
                  <a:cubicBezTo>
                    <a:pt x="100266" y="75131"/>
                    <a:pt x="100539" y="74998"/>
                    <a:pt x="100696" y="74788"/>
                  </a:cubicBezTo>
                  <a:lnTo>
                    <a:pt x="100767" y="74788"/>
                  </a:lnTo>
                  <a:cubicBezTo>
                    <a:pt x="100982" y="74430"/>
                    <a:pt x="101054" y="74001"/>
                    <a:pt x="100982" y="73572"/>
                  </a:cubicBezTo>
                  <a:cubicBezTo>
                    <a:pt x="100910" y="73214"/>
                    <a:pt x="100553" y="72928"/>
                    <a:pt x="100409" y="72570"/>
                  </a:cubicBezTo>
                  <a:cubicBezTo>
                    <a:pt x="100266" y="72427"/>
                    <a:pt x="100195" y="72212"/>
                    <a:pt x="100195" y="71997"/>
                  </a:cubicBezTo>
                  <a:cubicBezTo>
                    <a:pt x="100123" y="71854"/>
                    <a:pt x="100052" y="71711"/>
                    <a:pt x="99980" y="71568"/>
                  </a:cubicBezTo>
                  <a:cubicBezTo>
                    <a:pt x="99908" y="71210"/>
                    <a:pt x="99765" y="70709"/>
                    <a:pt x="99479" y="70566"/>
                  </a:cubicBezTo>
                  <a:cubicBezTo>
                    <a:pt x="99407" y="70530"/>
                    <a:pt x="99318" y="70512"/>
                    <a:pt x="99229" y="70512"/>
                  </a:cubicBezTo>
                  <a:close/>
                  <a:moveTo>
                    <a:pt x="67703" y="77579"/>
                  </a:moveTo>
                  <a:cubicBezTo>
                    <a:pt x="67560" y="77651"/>
                    <a:pt x="67345" y="77723"/>
                    <a:pt x="67202" y="77794"/>
                  </a:cubicBezTo>
                  <a:cubicBezTo>
                    <a:pt x="67202" y="77866"/>
                    <a:pt x="67131" y="77866"/>
                    <a:pt x="67059" y="77937"/>
                  </a:cubicBezTo>
                  <a:lnTo>
                    <a:pt x="67059" y="78009"/>
                  </a:lnTo>
                  <a:cubicBezTo>
                    <a:pt x="66987" y="78152"/>
                    <a:pt x="66916" y="78295"/>
                    <a:pt x="66844" y="78438"/>
                  </a:cubicBezTo>
                  <a:cubicBezTo>
                    <a:pt x="66701" y="78653"/>
                    <a:pt x="66630" y="78939"/>
                    <a:pt x="66630" y="79154"/>
                  </a:cubicBezTo>
                  <a:lnTo>
                    <a:pt x="66630" y="79226"/>
                  </a:lnTo>
                  <a:cubicBezTo>
                    <a:pt x="66558" y="79297"/>
                    <a:pt x="66558" y="79369"/>
                    <a:pt x="66630" y="79440"/>
                  </a:cubicBezTo>
                  <a:cubicBezTo>
                    <a:pt x="66630" y="79512"/>
                    <a:pt x="66630" y="79583"/>
                    <a:pt x="66630" y="79655"/>
                  </a:cubicBezTo>
                  <a:cubicBezTo>
                    <a:pt x="66558" y="79655"/>
                    <a:pt x="66558" y="79726"/>
                    <a:pt x="66630" y="79726"/>
                  </a:cubicBezTo>
                  <a:lnTo>
                    <a:pt x="66630" y="79941"/>
                  </a:lnTo>
                  <a:cubicBezTo>
                    <a:pt x="66630" y="80084"/>
                    <a:pt x="66701" y="80227"/>
                    <a:pt x="66916" y="80227"/>
                  </a:cubicBezTo>
                  <a:cubicBezTo>
                    <a:pt x="66942" y="80241"/>
                    <a:pt x="66968" y="80247"/>
                    <a:pt x="66994" y="80247"/>
                  </a:cubicBezTo>
                  <a:cubicBezTo>
                    <a:pt x="67109" y="80247"/>
                    <a:pt x="67215" y="80130"/>
                    <a:pt x="67274" y="80013"/>
                  </a:cubicBezTo>
                  <a:cubicBezTo>
                    <a:pt x="67274" y="80013"/>
                    <a:pt x="67274" y="79941"/>
                    <a:pt x="67274" y="79941"/>
                  </a:cubicBezTo>
                  <a:lnTo>
                    <a:pt x="67417" y="79655"/>
                  </a:lnTo>
                  <a:lnTo>
                    <a:pt x="67488" y="79512"/>
                  </a:lnTo>
                  <a:lnTo>
                    <a:pt x="67632" y="79369"/>
                  </a:lnTo>
                  <a:cubicBezTo>
                    <a:pt x="67703" y="79226"/>
                    <a:pt x="67846" y="79082"/>
                    <a:pt x="67989" y="78939"/>
                  </a:cubicBezTo>
                  <a:cubicBezTo>
                    <a:pt x="68132" y="78581"/>
                    <a:pt x="68347" y="78152"/>
                    <a:pt x="68061" y="77794"/>
                  </a:cubicBezTo>
                  <a:cubicBezTo>
                    <a:pt x="67989" y="77651"/>
                    <a:pt x="67846" y="77579"/>
                    <a:pt x="67703" y="77579"/>
                  </a:cubicBezTo>
                  <a:close/>
                  <a:moveTo>
                    <a:pt x="71613" y="79339"/>
                  </a:moveTo>
                  <a:cubicBezTo>
                    <a:pt x="71550" y="79339"/>
                    <a:pt x="71487" y="79348"/>
                    <a:pt x="71425" y="79369"/>
                  </a:cubicBezTo>
                  <a:cubicBezTo>
                    <a:pt x="71138" y="79369"/>
                    <a:pt x="70852" y="79440"/>
                    <a:pt x="70637" y="79583"/>
                  </a:cubicBezTo>
                  <a:cubicBezTo>
                    <a:pt x="70566" y="79655"/>
                    <a:pt x="70494" y="79655"/>
                    <a:pt x="70423" y="79726"/>
                  </a:cubicBezTo>
                  <a:cubicBezTo>
                    <a:pt x="70136" y="79798"/>
                    <a:pt x="69922" y="79941"/>
                    <a:pt x="69779" y="80084"/>
                  </a:cubicBezTo>
                  <a:cubicBezTo>
                    <a:pt x="69635" y="80371"/>
                    <a:pt x="69850" y="80657"/>
                    <a:pt x="70065" y="80800"/>
                  </a:cubicBezTo>
                  <a:cubicBezTo>
                    <a:pt x="70208" y="80872"/>
                    <a:pt x="70351" y="80872"/>
                    <a:pt x="70566" y="80872"/>
                  </a:cubicBezTo>
                  <a:cubicBezTo>
                    <a:pt x="70852" y="80872"/>
                    <a:pt x="71067" y="80800"/>
                    <a:pt x="71353" y="80657"/>
                  </a:cubicBezTo>
                  <a:cubicBezTo>
                    <a:pt x="71496" y="80657"/>
                    <a:pt x="71639" y="80585"/>
                    <a:pt x="71711" y="80514"/>
                  </a:cubicBezTo>
                  <a:cubicBezTo>
                    <a:pt x="71926" y="80514"/>
                    <a:pt x="72069" y="80442"/>
                    <a:pt x="72212" y="80299"/>
                  </a:cubicBezTo>
                  <a:lnTo>
                    <a:pt x="72140" y="80299"/>
                  </a:lnTo>
                  <a:cubicBezTo>
                    <a:pt x="72212" y="80227"/>
                    <a:pt x="72283" y="80084"/>
                    <a:pt x="72283" y="79941"/>
                  </a:cubicBezTo>
                  <a:cubicBezTo>
                    <a:pt x="72283" y="79798"/>
                    <a:pt x="72212" y="79583"/>
                    <a:pt x="72069" y="79440"/>
                  </a:cubicBezTo>
                  <a:cubicBezTo>
                    <a:pt x="71917" y="79390"/>
                    <a:pt x="71765" y="79339"/>
                    <a:pt x="71613" y="79339"/>
                  </a:cubicBezTo>
                  <a:close/>
                  <a:moveTo>
                    <a:pt x="59286" y="77476"/>
                  </a:moveTo>
                  <a:cubicBezTo>
                    <a:pt x="58961" y="77476"/>
                    <a:pt x="58746" y="77788"/>
                    <a:pt x="58686" y="78152"/>
                  </a:cubicBezTo>
                  <a:cubicBezTo>
                    <a:pt x="58614" y="78581"/>
                    <a:pt x="58614" y="79011"/>
                    <a:pt x="58686" y="79440"/>
                  </a:cubicBezTo>
                  <a:cubicBezTo>
                    <a:pt x="58686" y="79583"/>
                    <a:pt x="58757" y="79655"/>
                    <a:pt x="58757" y="79726"/>
                  </a:cubicBezTo>
                  <a:cubicBezTo>
                    <a:pt x="58829" y="79870"/>
                    <a:pt x="58829" y="79941"/>
                    <a:pt x="58829" y="80013"/>
                  </a:cubicBezTo>
                  <a:cubicBezTo>
                    <a:pt x="58900" y="80227"/>
                    <a:pt x="58972" y="80442"/>
                    <a:pt x="59043" y="80657"/>
                  </a:cubicBezTo>
                  <a:cubicBezTo>
                    <a:pt x="59043" y="80728"/>
                    <a:pt x="59115" y="80728"/>
                    <a:pt x="59187" y="80800"/>
                  </a:cubicBezTo>
                  <a:lnTo>
                    <a:pt x="59187" y="80872"/>
                  </a:lnTo>
                  <a:cubicBezTo>
                    <a:pt x="59187" y="80950"/>
                    <a:pt x="59294" y="81007"/>
                    <a:pt x="59391" y="81007"/>
                  </a:cubicBezTo>
                  <a:cubicBezTo>
                    <a:pt x="59471" y="81007"/>
                    <a:pt x="59544" y="80968"/>
                    <a:pt x="59544" y="80872"/>
                  </a:cubicBezTo>
                  <a:cubicBezTo>
                    <a:pt x="59544" y="80800"/>
                    <a:pt x="59544" y="80800"/>
                    <a:pt x="59544" y="80728"/>
                  </a:cubicBezTo>
                  <a:cubicBezTo>
                    <a:pt x="59688" y="80728"/>
                    <a:pt x="59759" y="80585"/>
                    <a:pt x="59759" y="80514"/>
                  </a:cubicBezTo>
                  <a:cubicBezTo>
                    <a:pt x="59759" y="80371"/>
                    <a:pt x="59759" y="80227"/>
                    <a:pt x="59759" y="80084"/>
                  </a:cubicBezTo>
                  <a:cubicBezTo>
                    <a:pt x="59831" y="79583"/>
                    <a:pt x="59902" y="79082"/>
                    <a:pt x="59902" y="78653"/>
                  </a:cubicBezTo>
                  <a:lnTo>
                    <a:pt x="59974" y="78653"/>
                  </a:lnTo>
                  <a:cubicBezTo>
                    <a:pt x="59974" y="78224"/>
                    <a:pt x="59974" y="77651"/>
                    <a:pt x="59473" y="77508"/>
                  </a:cubicBezTo>
                  <a:cubicBezTo>
                    <a:pt x="59407" y="77486"/>
                    <a:pt x="59345" y="77476"/>
                    <a:pt x="59286" y="77476"/>
                  </a:cubicBezTo>
                  <a:close/>
                  <a:moveTo>
                    <a:pt x="83269" y="80585"/>
                  </a:moveTo>
                  <a:cubicBezTo>
                    <a:pt x="82983" y="80585"/>
                    <a:pt x="82696" y="80657"/>
                    <a:pt x="82446" y="80800"/>
                  </a:cubicBezTo>
                  <a:cubicBezTo>
                    <a:pt x="82231" y="80872"/>
                    <a:pt x="82017" y="80943"/>
                    <a:pt x="81730" y="81015"/>
                  </a:cubicBezTo>
                  <a:cubicBezTo>
                    <a:pt x="81444" y="81158"/>
                    <a:pt x="81086" y="81301"/>
                    <a:pt x="80728" y="81373"/>
                  </a:cubicBezTo>
                  <a:cubicBezTo>
                    <a:pt x="80227" y="81516"/>
                    <a:pt x="80299" y="82231"/>
                    <a:pt x="80871" y="82231"/>
                  </a:cubicBezTo>
                  <a:lnTo>
                    <a:pt x="82017" y="82231"/>
                  </a:lnTo>
                  <a:cubicBezTo>
                    <a:pt x="82732" y="82231"/>
                    <a:pt x="83519" y="82017"/>
                    <a:pt x="84092" y="81516"/>
                  </a:cubicBezTo>
                  <a:cubicBezTo>
                    <a:pt x="84235" y="81301"/>
                    <a:pt x="84235" y="80943"/>
                    <a:pt x="84092" y="80800"/>
                  </a:cubicBezTo>
                  <a:cubicBezTo>
                    <a:pt x="83842" y="80657"/>
                    <a:pt x="83555" y="80585"/>
                    <a:pt x="83269" y="80585"/>
                  </a:cubicBezTo>
                  <a:close/>
                  <a:moveTo>
                    <a:pt x="50592" y="83204"/>
                  </a:moveTo>
                  <a:cubicBezTo>
                    <a:pt x="50569" y="83204"/>
                    <a:pt x="50548" y="83212"/>
                    <a:pt x="50527" y="83233"/>
                  </a:cubicBezTo>
                  <a:cubicBezTo>
                    <a:pt x="50169" y="83376"/>
                    <a:pt x="49883" y="83520"/>
                    <a:pt x="49668" y="83734"/>
                  </a:cubicBezTo>
                  <a:cubicBezTo>
                    <a:pt x="49525" y="83806"/>
                    <a:pt x="49453" y="83877"/>
                    <a:pt x="49310" y="83949"/>
                  </a:cubicBezTo>
                  <a:cubicBezTo>
                    <a:pt x="49167" y="84092"/>
                    <a:pt x="49096" y="84164"/>
                    <a:pt x="49024" y="84307"/>
                  </a:cubicBezTo>
                  <a:cubicBezTo>
                    <a:pt x="48881" y="84378"/>
                    <a:pt x="48809" y="84522"/>
                    <a:pt x="48738" y="84593"/>
                  </a:cubicBezTo>
                  <a:cubicBezTo>
                    <a:pt x="48666" y="84665"/>
                    <a:pt x="48595" y="84736"/>
                    <a:pt x="48523" y="84808"/>
                  </a:cubicBezTo>
                  <a:cubicBezTo>
                    <a:pt x="48451" y="84808"/>
                    <a:pt x="48380" y="84879"/>
                    <a:pt x="48380" y="84879"/>
                  </a:cubicBezTo>
                  <a:cubicBezTo>
                    <a:pt x="48308" y="85023"/>
                    <a:pt x="48237" y="85094"/>
                    <a:pt x="48237" y="85237"/>
                  </a:cubicBezTo>
                  <a:cubicBezTo>
                    <a:pt x="48237" y="85452"/>
                    <a:pt x="48380" y="85595"/>
                    <a:pt x="48523" y="85595"/>
                  </a:cubicBezTo>
                  <a:lnTo>
                    <a:pt x="48595" y="85595"/>
                  </a:lnTo>
                  <a:cubicBezTo>
                    <a:pt x="48952" y="85595"/>
                    <a:pt x="49310" y="85380"/>
                    <a:pt x="49597" y="85166"/>
                  </a:cubicBezTo>
                  <a:cubicBezTo>
                    <a:pt x="49668" y="85023"/>
                    <a:pt x="49811" y="84951"/>
                    <a:pt x="49954" y="84808"/>
                  </a:cubicBezTo>
                  <a:cubicBezTo>
                    <a:pt x="50241" y="84665"/>
                    <a:pt x="50527" y="84378"/>
                    <a:pt x="50670" y="84021"/>
                  </a:cubicBezTo>
                  <a:lnTo>
                    <a:pt x="50598" y="84021"/>
                  </a:lnTo>
                  <a:cubicBezTo>
                    <a:pt x="50742" y="83877"/>
                    <a:pt x="50813" y="83734"/>
                    <a:pt x="50885" y="83591"/>
                  </a:cubicBezTo>
                  <a:cubicBezTo>
                    <a:pt x="50885" y="83448"/>
                    <a:pt x="50885" y="83376"/>
                    <a:pt x="50813" y="83305"/>
                  </a:cubicBezTo>
                  <a:cubicBezTo>
                    <a:pt x="50712" y="83254"/>
                    <a:pt x="50647" y="83204"/>
                    <a:pt x="50592" y="83204"/>
                  </a:cubicBezTo>
                  <a:close/>
                  <a:moveTo>
                    <a:pt x="43341" y="83778"/>
                  </a:moveTo>
                  <a:cubicBezTo>
                    <a:pt x="43304" y="83778"/>
                    <a:pt x="43265" y="83787"/>
                    <a:pt x="43227" y="83806"/>
                  </a:cubicBezTo>
                  <a:cubicBezTo>
                    <a:pt x="43155" y="83806"/>
                    <a:pt x="43084" y="83877"/>
                    <a:pt x="43084" y="83877"/>
                  </a:cubicBezTo>
                  <a:lnTo>
                    <a:pt x="43012" y="83877"/>
                  </a:lnTo>
                  <a:cubicBezTo>
                    <a:pt x="42869" y="83877"/>
                    <a:pt x="42798" y="83877"/>
                    <a:pt x="42726" y="84021"/>
                  </a:cubicBezTo>
                  <a:cubicBezTo>
                    <a:pt x="42440" y="84522"/>
                    <a:pt x="42225" y="85094"/>
                    <a:pt x="42225" y="85738"/>
                  </a:cubicBezTo>
                  <a:cubicBezTo>
                    <a:pt x="42225" y="85810"/>
                    <a:pt x="42297" y="85881"/>
                    <a:pt x="42440" y="85953"/>
                  </a:cubicBezTo>
                  <a:cubicBezTo>
                    <a:pt x="42440" y="85953"/>
                    <a:pt x="42511" y="86024"/>
                    <a:pt x="42583" y="86024"/>
                  </a:cubicBezTo>
                  <a:cubicBezTo>
                    <a:pt x="42654" y="86024"/>
                    <a:pt x="42726" y="85953"/>
                    <a:pt x="42798" y="85881"/>
                  </a:cubicBezTo>
                  <a:cubicBezTo>
                    <a:pt x="42798" y="85881"/>
                    <a:pt x="42798" y="85810"/>
                    <a:pt x="42798" y="85810"/>
                  </a:cubicBezTo>
                  <a:cubicBezTo>
                    <a:pt x="43370" y="85380"/>
                    <a:pt x="43656" y="84665"/>
                    <a:pt x="43585" y="83949"/>
                  </a:cubicBezTo>
                  <a:cubicBezTo>
                    <a:pt x="43532" y="83844"/>
                    <a:pt x="43442" y="83778"/>
                    <a:pt x="43341" y="83778"/>
                  </a:cubicBezTo>
                  <a:close/>
                  <a:moveTo>
                    <a:pt x="78867" y="88830"/>
                  </a:moveTo>
                  <a:cubicBezTo>
                    <a:pt x="78730" y="88830"/>
                    <a:pt x="78581" y="88947"/>
                    <a:pt x="78581" y="89102"/>
                  </a:cubicBezTo>
                  <a:cubicBezTo>
                    <a:pt x="78581" y="89317"/>
                    <a:pt x="78581" y="89531"/>
                    <a:pt x="78653" y="89674"/>
                  </a:cubicBezTo>
                  <a:cubicBezTo>
                    <a:pt x="78653" y="89746"/>
                    <a:pt x="78653" y="89818"/>
                    <a:pt x="78653" y="89889"/>
                  </a:cubicBezTo>
                  <a:cubicBezTo>
                    <a:pt x="78724" y="90175"/>
                    <a:pt x="78868" y="90390"/>
                    <a:pt x="79011" y="90533"/>
                  </a:cubicBezTo>
                  <a:lnTo>
                    <a:pt x="79082" y="90533"/>
                  </a:lnTo>
                  <a:cubicBezTo>
                    <a:pt x="79082" y="90676"/>
                    <a:pt x="79082" y="90819"/>
                    <a:pt x="79154" y="90963"/>
                  </a:cubicBezTo>
                  <a:cubicBezTo>
                    <a:pt x="79297" y="91464"/>
                    <a:pt x="79583" y="91893"/>
                    <a:pt x="79941" y="92322"/>
                  </a:cubicBezTo>
                  <a:cubicBezTo>
                    <a:pt x="80173" y="92554"/>
                    <a:pt x="80585" y="92816"/>
                    <a:pt x="80944" y="92816"/>
                  </a:cubicBezTo>
                  <a:cubicBezTo>
                    <a:pt x="81139" y="92816"/>
                    <a:pt x="81318" y="92739"/>
                    <a:pt x="81444" y="92537"/>
                  </a:cubicBezTo>
                  <a:cubicBezTo>
                    <a:pt x="81444" y="92466"/>
                    <a:pt x="81444" y="92394"/>
                    <a:pt x="81444" y="92322"/>
                  </a:cubicBezTo>
                  <a:cubicBezTo>
                    <a:pt x="81587" y="92251"/>
                    <a:pt x="81730" y="92179"/>
                    <a:pt x="81730" y="92036"/>
                  </a:cubicBezTo>
                  <a:cubicBezTo>
                    <a:pt x="81730" y="91249"/>
                    <a:pt x="81301" y="90462"/>
                    <a:pt x="80657" y="89961"/>
                  </a:cubicBezTo>
                  <a:cubicBezTo>
                    <a:pt x="80328" y="89566"/>
                    <a:pt x="79879" y="88870"/>
                    <a:pt x="79253" y="88870"/>
                  </a:cubicBezTo>
                  <a:cubicBezTo>
                    <a:pt x="79198" y="88870"/>
                    <a:pt x="79141" y="88875"/>
                    <a:pt x="79082" y="88887"/>
                  </a:cubicBezTo>
                  <a:lnTo>
                    <a:pt x="79011" y="88887"/>
                  </a:lnTo>
                  <a:cubicBezTo>
                    <a:pt x="78971" y="88847"/>
                    <a:pt x="78920" y="88830"/>
                    <a:pt x="78867" y="888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34921e0cf68_0_1263"/>
            <p:cNvSpPr/>
            <p:nvPr/>
          </p:nvSpPr>
          <p:spPr>
            <a:xfrm flipH="1" rot="332984">
              <a:off x="8997456" y="1684112"/>
              <a:ext cx="42452" cy="76378"/>
            </a:xfrm>
            <a:custGeom>
              <a:rect b="b" l="l" r="r" t="t"/>
              <a:pathLst>
                <a:path extrusionOk="0" h="3476" w="1932">
                  <a:moveTo>
                    <a:pt x="1550" y="1"/>
                  </a:moveTo>
                  <a:cubicBezTo>
                    <a:pt x="1511" y="1"/>
                    <a:pt x="1471" y="8"/>
                    <a:pt x="1432" y="24"/>
                  </a:cubicBezTo>
                  <a:cubicBezTo>
                    <a:pt x="812" y="179"/>
                    <a:pt x="658" y="901"/>
                    <a:pt x="606" y="1468"/>
                  </a:cubicBezTo>
                  <a:lnTo>
                    <a:pt x="606" y="1830"/>
                  </a:lnTo>
                  <a:cubicBezTo>
                    <a:pt x="606" y="1881"/>
                    <a:pt x="606" y="1984"/>
                    <a:pt x="606" y="2036"/>
                  </a:cubicBezTo>
                  <a:lnTo>
                    <a:pt x="606" y="2087"/>
                  </a:lnTo>
                  <a:cubicBezTo>
                    <a:pt x="606" y="2191"/>
                    <a:pt x="606" y="2242"/>
                    <a:pt x="555" y="2294"/>
                  </a:cubicBezTo>
                  <a:cubicBezTo>
                    <a:pt x="555" y="2294"/>
                    <a:pt x="555" y="2345"/>
                    <a:pt x="555" y="2345"/>
                  </a:cubicBezTo>
                  <a:cubicBezTo>
                    <a:pt x="503" y="2397"/>
                    <a:pt x="503" y="2449"/>
                    <a:pt x="451" y="2500"/>
                  </a:cubicBezTo>
                  <a:cubicBezTo>
                    <a:pt x="451" y="2552"/>
                    <a:pt x="400" y="2552"/>
                    <a:pt x="400" y="2603"/>
                  </a:cubicBezTo>
                  <a:cubicBezTo>
                    <a:pt x="1" y="2962"/>
                    <a:pt x="373" y="3475"/>
                    <a:pt x="777" y="3475"/>
                  </a:cubicBezTo>
                  <a:cubicBezTo>
                    <a:pt x="895" y="3475"/>
                    <a:pt x="1017" y="3431"/>
                    <a:pt x="1122" y="3326"/>
                  </a:cubicBezTo>
                  <a:cubicBezTo>
                    <a:pt x="1328" y="3068"/>
                    <a:pt x="1483" y="2810"/>
                    <a:pt x="1586" y="2500"/>
                  </a:cubicBezTo>
                  <a:cubicBezTo>
                    <a:pt x="1638" y="2191"/>
                    <a:pt x="1638" y="1933"/>
                    <a:pt x="1638" y="1623"/>
                  </a:cubicBezTo>
                  <a:lnTo>
                    <a:pt x="1638" y="1314"/>
                  </a:lnTo>
                  <a:cubicBezTo>
                    <a:pt x="1638" y="1210"/>
                    <a:pt x="1638" y="1159"/>
                    <a:pt x="1638" y="1107"/>
                  </a:cubicBezTo>
                  <a:lnTo>
                    <a:pt x="1638" y="1004"/>
                  </a:lnTo>
                  <a:cubicBezTo>
                    <a:pt x="1638" y="1004"/>
                    <a:pt x="1638" y="901"/>
                    <a:pt x="1689" y="849"/>
                  </a:cubicBezTo>
                  <a:lnTo>
                    <a:pt x="1689" y="798"/>
                  </a:lnTo>
                  <a:lnTo>
                    <a:pt x="1689" y="746"/>
                  </a:lnTo>
                  <a:lnTo>
                    <a:pt x="1741" y="695"/>
                  </a:lnTo>
                  <a:cubicBezTo>
                    <a:pt x="1793" y="591"/>
                    <a:pt x="1844" y="540"/>
                    <a:pt x="1844" y="488"/>
                  </a:cubicBezTo>
                  <a:lnTo>
                    <a:pt x="1844" y="437"/>
                  </a:lnTo>
                  <a:cubicBezTo>
                    <a:pt x="1931" y="219"/>
                    <a:pt x="1761" y="1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34921e0cf68_0_1263"/>
            <p:cNvSpPr/>
            <p:nvPr/>
          </p:nvSpPr>
          <p:spPr>
            <a:xfrm flipH="1" rot="332984">
              <a:off x="8979000" y="409588"/>
              <a:ext cx="79366" cy="46956"/>
            </a:xfrm>
            <a:custGeom>
              <a:rect b="b" l="l" r="r" t="t"/>
              <a:pathLst>
                <a:path extrusionOk="0" h="2137" w="3612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34921e0cf68_0_1263"/>
            <p:cNvSpPr/>
            <p:nvPr/>
          </p:nvSpPr>
          <p:spPr>
            <a:xfrm flipH="1" rot="332984">
              <a:off x="8977503" y="217913"/>
              <a:ext cx="82355" cy="70138"/>
            </a:xfrm>
            <a:custGeom>
              <a:rect b="b" l="l" r="r" t="t"/>
              <a:pathLst>
                <a:path extrusionOk="0" h="3192" w="3748">
                  <a:moveTo>
                    <a:pt x="3187" y="0"/>
                  </a:moveTo>
                  <a:cubicBezTo>
                    <a:pt x="3046" y="0"/>
                    <a:pt x="2908" y="74"/>
                    <a:pt x="2838" y="251"/>
                  </a:cubicBezTo>
                  <a:cubicBezTo>
                    <a:pt x="2838" y="251"/>
                    <a:pt x="2772" y="317"/>
                    <a:pt x="2798" y="317"/>
                  </a:cubicBezTo>
                  <a:cubicBezTo>
                    <a:pt x="2805" y="317"/>
                    <a:pt x="2817" y="313"/>
                    <a:pt x="2838" y="302"/>
                  </a:cubicBezTo>
                  <a:lnTo>
                    <a:pt x="2838" y="302"/>
                  </a:lnTo>
                  <a:lnTo>
                    <a:pt x="2786" y="354"/>
                  </a:lnTo>
                  <a:lnTo>
                    <a:pt x="2683" y="405"/>
                  </a:lnTo>
                  <a:lnTo>
                    <a:pt x="2528" y="457"/>
                  </a:lnTo>
                  <a:lnTo>
                    <a:pt x="2425" y="509"/>
                  </a:lnTo>
                  <a:cubicBezTo>
                    <a:pt x="2116" y="612"/>
                    <a:pt x="1858" y="767"/>
                    <a:pt x="1600" y="973"/>
                  </a:cubicBezTo>
                  <a:cubicBezTo>
                    <a:pt x="1084" y="1386"/>
                    <a:pt x="620" y="1901"/>
                    <a:pt x="207" y="2366"/>
                  </a:cubicBezTo>
                  <a:cubicBezTo>
                    <a:pt x="0" y="2572"/>
                    <a:pt x="0" y="2830"/>
                    <a:pt x="207" y="3036"/>
                  </a:cubicBezTo>
                  <a:cubicBezTo>
                    <a:pt x="284" y="3140"/>
                    <a:pt x="400" y="3191"/>
                    <a:pt x="516" y="3191"/>
                  </a:cubicBezTo>
                  <a:cubicBezTo>
                    <a:pt x="632" y="3191"/>
                    <a:pt x="748" y="3140"/>
                    <a:pt x="826" y="3036"/>
                  </a:cubicBezTo>
                  <a:cubicBezTo>
                    <a:pt x="1084" y="2778"/>
                    <a:pt x="1290" y="2521"/>
                    <a:pt x="1548" y="2314"/>
                  </a:cubicBezTo>
                  <a:cubicBezTo>
                    <a:pt x="1651" y="2159"/>
                    <a:pt x="1806" y="2056"/>
                    <a:pt x="1909" y="1953"/>
                  </a:cubicBezTo>
                  <a:lnTo>
                    <a:pt x="2064" y="1798"/>
                  </a:lnTo>
                  <a:cubicBezTo>
                    <a:pt x="2116" y="1773"/>
                    <a:pt x="2116" y="1773"/>
                    <a:pt x="2109" y="1773"/>
                  </a:cubicBezTo>
                  <a:cubicBezTo>
                    <a:pt x="2103" y="1773"/>
                    <a:pt x="2090" y="1773"/>
                    <a:pt x="2116" y="1747"/>
                  </a:cubicBezTo>
                  <a:lnTo>
                    <a:pt x="2219" y="1695"/>
                  </a:lnTo>
                  <a:cubicBezTo>
                    <a:pt x="2322" y="1644"/>
                    <a:pt x="2373" y="1592"/>
                    <a:pt x="2425" y="1540"/>
                  </a:cubicBezTo>
                  <a:lnTo>
                    <a:pt x="2528" y="1540"/>
                  </a:lnTo>
                  <a:cubicBezTo>
                    <a:pt x="2631" y="1540"/>
                    <a:pt x="2735" y="1437"/>
                    <a:pt x="2889" y="1386"/>
                  </a:cubicBezTo>
                  <a:cubicBezTo>
                    <a:pt x="3044" y="1334"/>
                    <a:pt x="3199" y="1231"/>
                    <a:pt x="3302" y="1128"/>
                  </a:cubicBezTo>
                  <a:cubicBezTo>
                    <a:pt x="3457" y="973"/>
                    <a:pt x="3560" y="767"/>
                    <a:pt x="3612" y="612"/>
                  </a:cubicBezTo>
                  <a:cubicBezTo>
                    <a:pt x="3747" y="273"/>
                    <a:pt x="3459" y="0"/>
                    <a:pt x="3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34921e0cf68_0_1263"/>
            <p:cNvSpPr/>
            <p:nvPr/>
          </p:nvSpPr>
          <p:spPr>
            <a:xfrm flipH="1" rot="332984">
              <a:off x="7486898" y="149922"/>
              <a:ext cx="64645" cy="61195"/>
            </a:xfrm>
            <a:custGeom>
              <a:rect b="b" l="l" r="r" t="t"/>
              <a:pathLst>
                <a:path extrusionOk="0" h="2785" w="2942">
                  <a:moveTo>
                    <a:pt x="2425" y="0"/>
                  </a:moveTo>
                  <a:cubicBezTo>
                    <a:pt x="2219" y="0"/>
                    <a:pt x="2013" y="103"/>
                    <a:pt x="1961" y="310"/>
                  </a:cubicBezTo>
                  <a:cubicBezTo>
                    <a:pt x="1961" y="361"/>
                    <a:pt x="1961" y="413"/>
                    <a:pt x="1910" y="464"/>
                  </a:cubicBezTo>
                  <a:lnTo>
                    <a:pt x="1910" y="516"/>
                  </a:lnTo>
                  <a:cubicBezTo>
                    <a:pt x="1872" y="554"/>
                    <a:pt x="1862" y="619"/>
                    <a:pt x="1839" y="692"/>
                  </a:cubicBezTo>
                  <a:lnTo>
                    <a:pt x="1839" y="692"/>
                  </a:lnTo>
                  <a:cubicBezTo>
                    <a:pt x="1793" y="747"/>
                    <a:pt x="1748" y="832"/>
                    <a:pt x="1703" y="877"/>
                  </a:cubicBezTo>
                  <a:cubicBezTo>
                    <a:pt x="1652" y="980"/>
                    <a:pt x="1548" y="1032"/>
                    <a:pt x="1445" y="1135"/>
                  </a:cubicBezTo>
                  <a:cubicBezTo>
                    <a:pt x="1084" y="1341"/>
                    <a:pt x="723" y="1599"/>
                    <a:pt x="362" y="1754"/>
                  </a:cubicBezTo>
                  <a:cubicBezTo>
                    <a:pt x="104" y="1909"/>
                    <a:pt x="1" y="2270"/>
                    <a:pt x="156" y="2528"/>
                  </a:cubicBezTo>
                  <a:cubicBezTo>
                    <a:pt x="261" y="2704"/>
                    <a:pt x="439" y="2784"/>
                    <a:pt x="640" y="2784"/>
                  </a:cubicBezTo>
                  <a:cubicBezTo>
                    <a:pt x="733" y="2784"/>
                    <a:pt x="831" y="2767"/>
                    <a:pt x="929" y="2734"/>
                  </a:cubicBezTo>
                  <a:cubicBezTo>
                    <a:pt x="1239" y="2528"/>
                    <a:pt x="1548" y="2373"/>
                    <a:pt x="1858" y="2218"/>
                  </a:cubicBezTo>
                  <a:cubicBezTo>
                    <a:pt x="2271" y="1960"/>
                    <a:pt x="2580" y="1651"/>
                    <a:pt x="2787" y="1290"/>
                  </a:cubicBezTo>
                  <a:cubicBezTo>
                    <a:pt x="2890" y="1083"/>
                    <a:pt x="2941" y="929"/>
                    <a:pt x="2941" y="774"/>
                  </a:cubicBezTo>
                  <a:cubicBezTo>
                    <a:pt x="2941" y="619"/>
                    <a:pt x="2890" y="464"/>
                    <a:pt x="2890" y="310"/>
                  </a:cubicBezTo>
                  <a:cubicBezTo>
                    <a:pt x="2787" y="103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34921e0cf68_0_1263"/>
            <p:cNvSpPr/>
            <p:nvPr/>
          </p:nvSpPr>
          <p:spPr>
            <a:xfrm flipH="1" rot="332984">
              <a:off x="8546065" y="1377868"/>
              <a:ext cx="77543" cy="26324"/>
            </a:xfrm>
            <a:custGeom>
              <a:rect b="b" l="l" r="r" t="t"/>
              <a:pathLst>
                <a:path extrusionOk="0" h="1198" w="3529">
                  <a:moveTo>
                    <a:pt x="801" y="1"/>
                  </a:moveTo>
                  <a:cubicBezTo>
                    <a:pt x="1" y="1"/>
                    <a:pt x="1" y="1198"/>
                    <a:pt x="801" y="1198"/>
                  </a:cubicBezTo>
                  <a:cubicBezTo>
                    <a:pt x="832" y="1198"/>
                    <a:pt x="864" y="1196"/>
                    <a:pt x="897" y="1193"/>
                  </a:cubicBezTo>
                  <a:cubicBezTo>
                    <a:pt x="1310" y="1193"/>
                    <a:pt x="1723" y="1193"/>
                    <a:pt x="2136" y="1141"/>
                  </a:cubicBezTo>
                  <a:lnTo>
                    <a:pt x="3219" y="935"/>
                  </a:lnTo>
                  <a:cubicBezTo>
                    <a:pt x="3528" y="831"/>
                    <a:pt x="3528" y="367"/>
                    <a:pt x="3219" y="264"/>
                  </a:cubicBezTo>
                  <a:lnTo>
                    <a:pt x="2136" y="58"/>
                  </a:lnTo>
                  <a:cubicBezTo>
                    <a:pt x="1723" y="6"/>
                    <a:pt x="1310" y="6"/>
                    <a:pt x="897" y="6"/>
                  </a:cubicBezTo>
                  <a:cubicBezTo>
                    <a:pt x="864" y="2"/>
                    <a:pt x="832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34921e0cf68_0_1263"/>
            <p:cNvSpPr/>
            <p:nvPr/>
          </p:nvSpPr>
          <p:spPr>
            <a:xfrm flipH="1" rot="332984">
              <a:off x="8959838" y="675369"/>
              <a:ext cx="117709" cy="71456"/>
            </a:xfrm>
            <a:custGeom>
              <a:rect b="b" l="l" r="r" t="t"/>
              <a:pathLst>
                <a:path extrusionOk="0" h="3252" w="5357">
                  <a:moveTo>
                    <a:pt x="630" y="0"/>
                  </a:moveTo>
                  <a:cubicBezTo>
                    <a:pt x="291" y="0"/>
                    <a:pt x="0" y="438"/>
                    <a:pt x="317" y="755"/>
                  </a:cubicBezTo>
                  <a:cubicBezTo>
                    <a:pt x="884" y="1426"/>
                    <a:pt x="1555" y="1993"/>
                    <a:pt x="2226" y="2458"/>
                  </a:cubicBezTo>
                  <a:cubicBezTo>
                    <a:pt x="2638" y="2716"/>
                    <a:pt x="2999" y="2974"/>
                    <a:pt x="3464" y="3128"/>
                  </a:cubicBezTo>
                  <a:cubicBezTo>
                    <a:pt x="3691" y="3213"/>
                    <a:pt x="3934" y="3252"/>
                    <a:pt x="4184" y="3252"/>
                  </a:cubicBezTo>
                  <a:cubicBezTo>
                    <a:pt x="4388" y="3252"/>
                    <a:pt x="4596" y="3226"/>
                    <a:pt x="4805" y="3180"/>
                  </a:cubicBezTo>
                  <a:cubicBezTo>
                    <a:pt x="5356" y="3080"/>
                    <a:pt x="5323" y="2249"/>
                    <a:pt x="4753" y="2249"/>
                  </a:cubicBezTo>
                  <a:cubicBezTo>
                    <a:pt x="4737" y="2249"/>
                    <a:pt x="4720" y="2250"/>
                    <a:pt x="4702" y="2251"/>
                  </a:cubicBezTo>
                  <a:lnTo>
                    <a:pt x="4496" y="2251"/>
                  </a:lnTo>
                  <a:cubicBezTo>
                    <a:pt x="4392" y="2251"/>
                    <a:pt x="4341" y="2200"/>
                    <a:pt x="4238" y="2200"/>
                  </a:cubicBezTo>
                  <a:cubicBezTo>
                    <a:pt x="4031" y="2148"/>
                    <a:pt x="3876" y="2097"/>
                    <a:pt x="3670" y="2045"/>
                  </a:cubicBezTo>
                  <a:cubicBezTo>
                    <a:pt x="3361" y="1942"/>
                    <a:pt x="2999" y="1787"/>
                    <a:pt x="2690" y="1581"/>
                  </a:cubicBezTo>
                  <a:cubicBezTo>
                    <a:pt x="2071" y="1116"/>
                    <a:pt x="1503" y="652"/>
                    <a:pt x="936" y="136"/>
                  </a:cubicBezTo>
                  <a:cubicBezTo>
                    <a:pt x="840" y="40"/>
                    <a:pt x="733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34921e0cf68_0_1263"/>
            <p:cNvSpPr/>
            <p:nvPr/>
          </p:nvSpPr>
          <p:spPr>
            <a:xfrm flipH="1" rot="332984">
              <a:off x="8217829" y="232722"/>
              <a:ext cx="92968" cy="40540"/>
            </a:xfrm>
            <a:custGeom>
              <a:rect b="b" l="l" r="r" t="t"/>
              <a:pathLst>
                <a:path extrusionOk="0" h="1845" w="4231">
                  <a:moveTo>
                    <a:pt x="878" y="1"/>
                  </a:moveTo>
                  <a:cubicBezTo>
                    <a:pt x="723" y="1"/>
                    <a:pt x="517" y="52"/>
                    <a:pt x="310" y="104"/>
                  </a:cubicBezTo>
                  <a:cubicBezTo>
                    <a:pt x="1" y="207"/>
                    <a:pt x="1" y="723"/>
                    <a:pt x="310" y="826"/>
                  </a:cubicBezTo>
                  <a:cubicBezTo>
                    <a:pt x="465" y="878"/>
                    <a:pt x="620" y="929"/>
                    <a:pt x="774" y="929"/>
                  </a:cubicBezTo>
                  <a:cubicBezTo>
                    <a:pt x="929" y="981"/>
                    <a:pt x="1032" y="1032"/>
                    <a:pt x="1187" y="1032"/>
                  </a:cubicBezTo>
                  <a:lnTo>
                    <a:pt x="1394" y="1135"/>
                  </a:lnTo>
                  <a:lnTo>
                    <a:pt x="1497" y="1187"/>
                  </a:lnTo>
                  <a:lnTo>
                    <a:pt x="1858" y="1342"/>
                  </a:lnTo>
                  <a:cubicBezTo>
                    <a:pt x="2116" y="1497"/>
                    <a:pt x="2374" y="1600"/>
                    <a:pt x="2683" y="1703"/>
                  </a:cubicBezTo>
                  <a:cubicBezTo>
                    <a:pt x="2786" y="1755"/>
                    <a:pt x="2941" y="1806"/>
                    <a:pt x="3044" y="1806"/>
                  </a:cubicBezTo>
                  <a:cubicBezTo>
                    <a:pt x="3148" y="1832"/>
                    <a:pt x="3264" y="1845"/>
                    <a:pt x="3380" y="1845"/>
                  </a:cubicBezTo>
                  <a:cubicBezTo>
                    <a:pt x="3496" y="1845"/>
                    <a:pt x="3612" y="1832"/>
                    <a:pt x="3715" y="1806"/>
                  </a:cubicBezTo>
                  <a:cubicBezTo>
                    <a:pt x="4179" y="1755"/>
                    <a:pt x="4231" y="1084"/>
                    <a:pt x="3818" y="929"/>
                  </a:cubicBezTo>
                  <a:cubicBezTo>
                    <a:pt x="3663" y="878"/>
                    <a:pt x="3509" y="774"/>
                    <a:pt x="3302" y="723"/>
                  </a:cubicBezTo>
                  <a:cubicBezTo>
                    <a:pt x="3199" y="723"/>
                    <a:pt x="3044" y="671"/>
                    <a:pt x="2941" y="620"/>
                  </a:cubicBezTo>
                  <a:cubicBezTo>
                    <a:pt x="2941" y="620"/>
                    <a:pt x="2872" y="597"/>
                    <a:pt x="2842" y="597"/>
                  </a:cubicBezTo>
                  <a:cubicBezTo>
                    <a:pt x="2827" y="597"/>
                    <a:pt x="2821" y="602"/>
                    <a:pt x="2838" y="620"/>
                  </a:cubicBezTo>
                  <a:lnTo>
                    <a:pt x="2735" y="568"/>
                  </a:lnTo>
                  <a:lnTo>
                    <a:pt x="2528" y="465"/>
                  </a:lnTo>
                  <a:lnTo>
                    <a:pt x="2167" y="310"/>
                  </a:lnTo>
                  <a:cubicBezTo>
                    <a:pt x="1909" y="258"/>
                    <a:pt x="1651" y="155"/>
                    <a:pt x="1394" y="104"/>
                  </a:cubicBezTo>
                  <a:cubicBezTo>
                    <a:pt x="1239" y="52"/>
                    <a:pt x="1032" y="52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6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g34921e0cf68_0_1294"/>
          <p:cNvGrpSpPr/>
          <p:nvPr/>
        </p:nvGrpSpPr>
        <p:grpSpPr>
          <a:xfrm>
            <a:off x="-175225" y="3779075"/>
            <a:ext cx="9319211" cy="1837777"/>
            <a:chOff x="-175225" y="3779075"/>
            <a:chExt cx="9319211" cy="1837777"/>
          </a:xfrm>
        </p:grpSpPr>
        <p:sp>
          <p:nvSpPr>
            <p:cNvPr id="1301" name="Google Shape;1301;g34921e0cf68_0_1294"/>
            <p:cNvSpPr/>
            <p:nvPr/>
          </p:nvSpPr>
          <p:spPr>
            <a:xfrm>
              <a:off x="-175225" y="3779075"/>
              <a:ext cx="5982938" cy="1668949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2" name="Google Shape;1302;g34921e0cf68_0_1294"/>
            <p:cNvGrpSpPr/>
            <p:nvPr/>
          </p:nvGrpSpPr>
          <p:grpSpPr>
            <a:xfrm>
              <a:off x="4980480" y="4470649"/>
              <a:ext cx="4163506" cy="1146203"/>
              <a:chOff x="1845625" y="2597550"/>
              <a:chExt cx="4028550" cy="1109050"/>
            </a:xfrm>
          </p:grpSpPr>
          <p:sp>
            <p:nvSpPr>
              <p:cNvPr id="1303" name="Google Shape;1303;g34921e0cf68_0_1294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g34921e0cf68_0_1294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5" name="Google Shape;1305;g34921e0cf68_0_1294"/>
          <p:cNvGrpSpPr/>
          <p:nvPr/>
        </p:nvGrpSpPr>
        <p:grpSpPr>
          <a:xfrm flipH="1" rot="-9769561">
            <a:off x="213033" y="-476126"/>
            <a:ext cx="1158762" cy="2804725"/>
            <a:chOff x="2558975" y="937450"/>
            <a:chExt cx="1496075" cy="3621175"/>
          </a:xfrm>
        </p:grpSpPr>
        <p:sp>
          <p:nvSpPr>
            <p:cNvPr id="1306" name="Google Shape;1306;g34921e0cf68_0_1294"/>
            <p:cNvSpPr/>
            <p:nvPr/>
          </p:nvSpPr>
          <p:spPr>
            <a:xfrm>
              <a:off x="2558975" y="937450"/>
              <a:ext cx="1472675" cy="2119975"/>
            </a:xfrm>
            <a:custGeom>
              <a:rect b="b" l="l" r="r" t="t"/>
              <a:pathLst>
                <a:path extrusionOk="0" h="84799" w="58907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34921e0cf68_0_1294"/>
            <p:cNvSpPr/>
            <p:nvPr/>
          </p:nvSpPr>
          <p:spPr>
            <a:xfrm>
              <a:off x="3157400" y="2613525"/>
              <a:ext cx="241900" cy="694950"/>
            </a:xfrm>
            <a:custGeom>
              <a:rect b="b" l="l" r="r" t="t"/>
              <a:pathLst>
                <a:path extrusionOk="0" h="27798" w="9676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34921e0cf68_0_1294"/>
            <p:cNvSpPr/>
            <p:nvPr/>
          </p:nvSpPr>
          <p:spPr>
            <a:xfrm>
              <a:off x="3388250" y="3344675"/>
              <a:ext cx="49050" cy="105125"/>
            </a:xfrm>
            <a:custGeom>
              <a:rect b="b" l="l" r="r" t="t"/>
              <a:pathLst>
                <a:path extrusionOk="0" h="4205" w="1962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34921e0cf68_0_1294"/>
            <p:cNvSpPr/>
            <p:nvPr/>
          </p:nvSpPr>
          <p:spPr>
            <a:xfrm>
              <a:off x="3108400" y="3329000"/>
              <a:ext cx="82550" cy="93975"/>
            </a:xfrm>
            <a:custGeom>
              <a:rect b="b" l="l" r="r" t="t"/>
              <a:pathLst>
                <a:path extrusionOk="0" h="3759" w="3302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34921e0cf68_0_1294"/>
            <p:cNvSpPr/>
            <p:nvPr/>
          </p:nvSpPr>
          <p:spPr>
            <a:xfrm>
              <a:off x="2908500" y="2862600"/>
              <a:ext cx="119950" cy="61300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34921e0cf68_0_1294"/>
            <p:cNvSpPr/>
            <p:nvPr/>
          </p:nvSpPr>
          <p:spPr>
            <a:xfrm>
              <a:off x="2881400" y="3301150"/>
              <a:ext cx="36150" cy="66000"/>
            </a:xfrm>
            <a:custGeom>
              <a:rect b="b" l="l" r="r" t="t"/>
              <a:pathLst>
                <a:path extrusionOk="0" h="2640" w="1446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34921e0cf68_0_1294"/>
            <p:cNvSpPr/>
            <p:nvPr/>
          </p:nvSpPr>
          <p:spPr>
            <a:xfrm>
              <a:off x="3061975" y="3483000"/>
              <a:ext cx="67075" cy="46450"/>
            </a:xfrm>
            <a:custGeom>
              <a:rect b="b" l="l" r="r" t="t"/>
              <a:pathLst>
                <a:path extrusionOk="0" h="1858" w="2683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34921e0cf68_0_1294"/>
            <p:cNvSpPr/>
            <p:nvPr/>
          </p:nvSpPr>
          <p:spPr>
            <a:xfrm>
              <a:off x="3518525" y="3037550"/>
              <a:ext cx="37425" cy="77900"/>
            </a:xfrm>
            <a:custGeom>
              <a:rect b="b" l="l" r="r" t="t"/>
              <a:pathLst>
                <a:path extrusionOk="0" h="3116" w="1497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34921e0cf68_0_1294"/>
            <p:cNvSpPr/>
            <p:nvPr/>
          </p:nvSpPr>
          <p:spPr>
            <a:xfrm>
              <a:off x="3553350" y="2707875"/>
              <a:ext cx="54175" cy="44400"/>
            </a:xfrm>
            <a:custGeom>
              <a:rect b="b" l="l" r="r" t="t"/>
              <a:pathLst>
                <a:path extrusionOk="0" h="1776" w="2167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34921e0cf68_0_1294"/>
            <p:cNvSpPr/>
            <p:nvPr/>
          </p:nvSpPr>
          <p:spPr>
            <a:xfrm>
              <a:off x="3661675" y="2249175"/>
              <a:ext cx="45725" cy="71825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34921e0cf68_0_1294"/>
            <p:cNvSpPr/>
            <p:nvPr/>
          </p:nvSpPr>
          <p:spPr>
            <a:xfrm>
              <a:off x="3980225" y="2557000"/>
              <a:ext cx="74825" cy="46775"/>
            </a:xfrm>
            <a:custGeom>
              <a:rect b="b" l="l" r="r" t="t"/>
              <a:pathLst>
                <a:path extrusionOk="0" h="1871" w="2993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4921e0cf68_0_1294"/>
            <p:cNvSpPr/>
            <p:nvPr/>
          </p:nvSpPr>
          <p:spPr>
            <a:xfrm>
              <a:off x="2867225" y="2343675"/>
              <a:ext cx="125125" cy="77525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34921e0cf68_0_1294"/>
            <p:cNvSpPr/>
            <p:nvPr/>
          </p:nvSpPr>
          <p:spPr>
            <a:xfrm>
              <a:off x="2743400" y="2411250"/>
              <a:ext cx="38725" cy="105125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34921e0cf68_0_1294"/>
            <p:cNvSpPr/>
            <p:nvPr/>
          </p:nvSpPr>
          <p:spPr>
            <a:xfrm>
              <a:off x="2985875" y="2575050"/>
              <a:ext cx="120575" cy="70975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34921e0cf68_0_1294"/>
            <p:cNvSpPr/>
            <p:nvPr/>
          </p:nvSpPr>
          <p:spPr>
            <a:xfrm>
              <a:off x="3892525" y="3602300"/>
              <a:ext cx="106725" cy="59950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34921e0cf68_0_1294"/>
            <p:cNvSpPr/>
            <p:nvPr/>
          </p:nvSpPr>
          <p:spPr>
            <a:xfrm>
              <a:off x="3477250" y="3895450"/>
              <a:ext cx="49025" cy="73450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4921e0cf68_0_1294"/>
            <p:cNvSpPr/>
            <p:nvPr/>
          </p:nvSpPr>
          <p:spPr>
            <a:xfrm>
              <a:off x="3483700" y="3909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34921e0cf68_0_1294"/>
            <p:cNvSpPr/>
            <p:nvPr/>
          </p:nvSpPr>
          <p:spPr>
            <a:xfrm>
              <a:off x="3525675" y="3733100"/>
              <a:ext cx="56050" cy="43975"/>
            </a:xfrm>
            <a:custGeom>
              <a:rect b="b" l="l" r="r" t="t"/>
              <a:pathLst>
                <a:path extrusionOk="0" h="1759" w="2242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4921e0cf68_0_1294"/>
            <p:cNvSpPr/>
            <p:nvPr/>
          </p:nvSpPr>
          <p:spPr>
            <a:xfrm>
              <a:off x="3107100" y="4477350"/>
              <a:ext cx="38725" cy="81275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4921e0cf68_0_1294"/>
            <p:cNvSpPr/>
            <p:nvPr/>
          </p:nvSpPr>
          <p:spPr>
            <a:xfrm>
              <a:off x="3009100" y="4230675"/>
              <a:ext cx="73525" cy="64400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34921e0cf68_0_1294"/>
            <p:cNvSpPr/>
            <p:nvPr/>
          </p:nvSpPr>
          <p:spPr>
            <a:xfrm>
              <a:off x="3319900" y="4246500"/>
              <a:ext cx="51625" cy="63700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34921e0cf68_0_1294"/>
            <p:cNvSpPr/>
            <p:nvPr/>
          </p:nvSpPr>
          <p:spPr>
            <a:xfrm>
              <a:off x="3630725" y="1607450"/>
              <a:ext cx="54175" cy="42900"/>
            </a:xfrm>
            <a:custGeom>
              <a:rect b="b" l="l" r="r" t="t"/>
              <a:pathLst>
                <a:path extrusionOk="0" h="1716" w="2167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34921e0cf68_0_1294"/>
            <p:cNvSpPr/>
            <p:nvPr/>
          </p:nvSpPr>
          <p:spPr>
            <a:xfrm>
              <a:off x="3415025" y="1500875"/>
              <a:ext cx="71275" cy="71400"/>
            </a:xfrm>
            <a:custGeom>
              <a:rect b="b" l="l" r="r" t="t"/>
              <a:pathLst>
                <a:path extrusionOk="0" h="2856" w="2851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34921e0cf68_0_1294"/>
            <p:cNvSpPr/>
            <p:nvPr/>
          </p:nvSpPr>
          <p:spPr>
            <a:xfrm>
              <a:off x="3126450" y="1769750"/>
              <a:ext cx="50325" cy="94700"/>
            </a:xfrm>
            <a:custGeom>
              <a:rect b="b" l="l" r="r" t="t"/>
              <a:pathLst>
                <a:path extrusionOk="0" h="3788" w="2013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34921e0cf68_0_1294"/>
            <p:cNvSpPr/>
            <p:nvPr/>
          </p:nvSpPr>
          <p:spPr>
            <a:xfrm>
              <a:off x="3557200" y="1943875"/>
              <a:ext cx="42300" cy="59425"/>
            </a:xfrm>
            <a:custGeom>
              <a:rect b="b" l="l" r="r" t="t"/>
              <a:pathLst>
                <a:path extrusionOk="0" h="2377" w="1692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34921e0cf68_0_1294"/>
            <p:cNvSpPr/>
            <p:nvPr/>
          </p:nvSpPr>
          <p:spPr>
            <a:xfrm>
              <a:off x="3576550" y="1909075"/>
              <a:ext cx="85150" cy="39525"/>
            </a:xfrm>
            <a:custGeom>
              <a:rect b="b" l="l" r="r" t="t"/>
              <a:pathLst>
                <a:path extrusionOk="0" h="1581" w="3406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g34921e0cf68_0_1294"/>
          <p:cNvGrpSpPr/>
          <p:nvPr/>
        </p:nvGrpSpPr>
        <p:grpSpPr>
          <a:xfrm flipH="1" rot="-511669">
            <a:off x="7726253" y="46371"/>
            <a:ext cx="1492397" cy="1559944"/>
            <a:chOff x="-2180709" y="-168438"/>
            <a:chExt cx="1193029" cy="1247027"/>
          </a:xfrm>
        </p:grpSpPr>
        <p:sp>
          <p:nvSpPr>
            <p:cNvPr id="1333" name="Google Shape;1333;g34921e0cf68_0_1294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34921e0cf68_0_1294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34921e0cf68_0_1294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34921e0cf68_0_1294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34921e0cf68_0_1294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34921e0cf68_0_1294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34921e0cf68_0_1294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34921e0cf68_0_1294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34921e0cf68_0_1294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34921e0cf68_0_1294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g34921e0cf68_0_1294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34921e0cf68_0_1294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g34921e0cf68_0_1294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g34921e0cf68_0_1294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34921e0cf68_0_1294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34921e0cf68_0_1294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34921e0cf68_0_1294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34921e0cf68_0_1294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34921e0cf68_0_1294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34921e0cf68_0_1294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34921e0cf68_0_1294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34921e0cf68_0_1294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34921e0cf68_0_1294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6" name="Google Shape;1356;g34921e0cf68_0_1294"/>
          <p:cNvSpPr txBox="1"/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g34921e0cf68_0_1352"/>
          <p:cNvGrpSpPr/>
          <p:nvPr/>
        </p:nvGrpSpPr>
        <p:grpSpPr>
          <a:xfrm>
            <a:off x="4898657" y="-218402"/>
            <a:ext cx="4528796" cy="1387200"/>
            <a:chOff x="4898657" y="-218402"/>
            <a:chExt cx="4528796" cy="1387200"/>
          </a:xfrm>
        </p:grpSpPr>
        <p:sp>
          <p:nvSpPr>
            <p:cNvPr id="1359" name="Google Shape;1359;g34921e0cf68_0_1352"/>
            <p:cNvSpPr/>
            <p:nvPr/>
          </p:nvSpPr>
          <p:spPr>
            <a:xfrm flipH="1">
              <a:off x="6891415" y="-218402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34921e0cf68_0_1352"/>
            <p:cNvSpPr/>
            <p:nvPr/>
          </p:nvSpPr>
          <p:spPr>
            <a:xfrm flipH="1" rot="10800000">
              <a:off x="7684938" y="259696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34921e0cf68_0_1352"/>
            <p:cNvSpPr/>
            <p:nvPr/>
          </p:nvSpPr>
          <p:spPr>
            <a:xfrm flipH="1">
              <a:off x="8182640" y="819836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34921e0cf68_0_1352"/>
            <p:cNvSpPr/>
            <p:nvPr/>
          </p:nvSpPr>
          <p:spPr>
            <a:xfrm>
              <a:off x="6338062" y="662316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34921e0cf68_0_1352"/>
            <p:cNvSpPr/>
            <p:nvPr/>
          </p:nvSpPr>
          <p:spPr>
            <a:xfrm flipH="1">
              <a:off x="4898657" y="337695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4" name="Google Shape;1364;g34921e0cf68_0_1352"/>
          <p:cNvGrpSpPr/>
          <p:nvPr/>
        </p:nvGrpSpPr>
        <p:grpSpPr>
          <a:xfrm flipH="1" rot="10065247">
            <a:off x="-241170" y="3090812"/>
            <a:ext cx="1244735" cy="1301073"/>
            <a:chOff x="-2180709" y="-168438"/>
            <a:chExt cx="1193029" cy="1247027"/>
          </a:xfrm>
        </p:grpSpPr>
        <p:sp>
          <p:nvSpPr>
            <p:cNvPr id="1365" name="Google Shape;1365;g34921e0cf68_0_1352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34921e0cf68_0_1352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34921e0cf68_0_1352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34921e0cf68_0_1352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34921e0cf68_0_1352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34921e0cf68_0_1352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34921e0cf68_0_1352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34921e0cf68_0_1352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34921e0cf68_0_1352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34921e0cf68_0_1352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34921e0cf68_0_1352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34921e0cf68_0_1352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34921e0cf68_0_1352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g34921e0cf68_0_1352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34921e0cf68_0_1352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34921e0cf68_0_1352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g34921e0cf68_0_1352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34921e0cf68_0_1352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34921e0cf68_0_1352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g34921e0cf68_0_1352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34921e0cf68_0_1352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34921e0cf68_0_1352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34921e0cf68_0_1352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g34921e0cf68_0_1352"/>
          <p:cNvGrpSpPr/>
          <p:nvPr/>
        </p:nvGrpSpPr>
        <p:grpSpPr>
          <a:xfrm>
            <a:off x="-648884" y="3878526"/>
            <a:ext cx="10361045" cy="1915003"/>
            <a:chOff x="-648884" y="3878526"/>
            <a:chExt cx="10361045" cy="1915003"/>
          </a:xfrm>
        </p:grpSpPr>
        <p:sp>
          <p:nvSpPr>
            <p:cNvPr id="1389" name="Google Shape;1389;g34921e0cf68_0_1352"/>
            <p:cNvSpPr/>
            <p:nvPr/>
          </p:nvSpPr>
          <p:spPr>
            <a:xfrm>
              <a:off x="2641900" y="4003700"/>
              <a:ext cx="7070261" cy="1167589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0" name="Google Shape;1390;g34921e0cf68_0_1352"/>
            <p:cNvGrpSpPr/>
            <p:nvPr/>
          </p:nvGrpSpPr>
          <p:grpSpPr>
            <a:xfrm flipH="1">
              <a:off x="-648884" y="4411431"/>
              <a:ext cx="5020379" cy="1382098"/>
              <a:chOff x="1845625" y="2597550"/>
              <a:chExt cx="4028550" cy="1109050"/>
            </a:xfrm>
          </p:grpSpPr>
          <p:sp>
            <p:nvSpPr>
              <p:cNvPr id="1391" name="Google Shape;1391;g34921e0cf68_0_1352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g34921e0cf68_0_1352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3" name="Google Shape;1393;g34921e0cf68_0_1352"/>
            <p:cNvSpPr/>
            <p:nvPr/>
          </p:nvSpPr>
          <p:spPr>
            <a:xfrm>
              <a:off x="7843775" y="3878526"/>
              <a:ext cx="1651645" cy="1340400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g34921e0cf68_0_1352"/>
          <p:cNvSpPr txBox="1"/>
          <p:nvPr>
            <p:ph type="title"/>
          </p:nvPr>
        </p:nvSpPr>
        <p:spPr>
          <a:xfrm>
            <a:off x="710575" y="540000"/>
            <a:ext cx="38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8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g34921e0cf68_0_1390"/>
          <p:cNvGrpSpPr/>
          <p:nvPr/>
        </p:nvGrpSpPr>
        <p:grpSpPr>
          <a:xfrm>
            <a:off x="-71748" y="-106800"/>
            <a:ext cx="1977200" cy="1293600"/>
            <a:chOff x="-71748" y="-106800"/>
            <a:chExt cx="1977200" cy="1293600"/>
          </a:xfrm>
        </p:grpSpPr>
        <p:sp>
          <p:nvSpPr>
            <p:cNvPr id="1397" name="Google Shape;1397;g34921e0cf68_0_1390"/>
            <p:cNvSpPr/>
            <p:nvPr/>
          </p:nvSpPr>
          <p:spPr>
            <a:xfrm flipH="1">
              <a:off x="162648" y="-106800"/>
              <a:ext cx="1293600" cy="129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34921e0cf68_0_1390"/>
            <p:cNvSpPr/>
            <p:nvPr/>
          </p:nvSpPr>
          <p:spPr>
            <a:xfrm flipH="1">
              <a:off x="611785" y="474761"/>
              <a:ext cx="1293667" cy="130467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g34921e0cf68_0_1390"/>
            <p:cNvSpPr/>
            <p:nvPr/>
          </p:nvSpPr>
          <p:spPr>
            <a:xfrm rot="10800000">
              <a:off x="-71748" y="809958"/>
              <a:ext cx="1060575" cy="92805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0" name="Google Shape;1400;g34921e0cf68_0_1390"/>
          <p:cNvSpPr/>
          <p:nvPr/>
        </p:nvSpPr>
        <p:spPr>
          <a:xfrm rot="10640049">
            <a:off x="6860185" y="-694852"/>
            <a:ext cx="3873292" cy="2208391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1" name="Google Shape;1401;g34921e0cf68_0_1390"/>
          <p:cNvGrpSpPr/>
          <p:nvPr/>
        </p:nvGrpSpPr>
        <p:grpSpPr>
          <a:xfrm>
            <a:off x="-1218991" y="3292391"/>
            <a:ext cx="11868955" cy="3518357"/>
            <a:chOff x="-1218991" y="3292391"/>
            <a:chExt cx="11868955" cy="3518357"/>
          </a:xfrm>
        </p:grpSpPr>
        <p:sp>
          <p:nvSpPr>
            <p:cNvPr id="1402" name="Google Shape;1402;g34921e0cf68_0_1390"/>
            <p:cNvSpPr/>
            <p:nvPr/>
          </p:nvSpPr>
          <p:spPr>
            <a:xfrm flipH="1" rot="1813015">
              <a:off x="-840904" y="3893462"/>
              <a:ext cx="3013969" cy="2316214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34921e0cf68_0_1390"/>
            <p:cNvSpPr/>
            <p:nvPr/>
          </p:nvSpPr>
          <p:spPr>
            <a:xfrm>
              <a:off x="-574361" y="3480750"/>
              <a:ext cx="11224325" cy="1681799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4" name="Google Shape;1404;g34921e0cf68_0_1390"/>
            <p:cNvGrpSpPr/>
            <p:nvPr/>
          </p:nvGrpSpPr>
          <p:grpSpPr>
            <a:xfrm>
              <a:off x="-226794" y="4348641"/>
              <a:ext cx="3895582" cy="1072444"/>
              <a:chOff x="5438614" y="4172048"/>
              <a:chExt cx="4447519" cy="1224391"/>
            </a:xfrm>
          </p:grpSpPr>
          <p:grpSp>
            <p:nvGrpSpPr>
              <p:cNvPr id="1405" name="Google Shape;1405;g34921e0cf68_0_1390"/>
              <p:cNvGrpSpPr/>
              <p:nvPr/>
            </p:nvGrpSpPr>
            <p:grpSpPr>
              <a:xfrm flipH="1">
                <a:off x="5438614" y="4172048"/>
                <a:ext cx="4447519" cy="1224391"/>
                <a:chOff x="1845625" y="2597550"/>
                <a:chExt cx="4028550" cy="1109050"/>
              </a:xfrm>
            </p:grpSpPr>
            <p:sp>
              <p:nvSpPr>
                <p:cNvPr id="1406" name="Google Shape;1406;g34921e0cf68_0_1390"/>
                <p:cNvSpPr/>
                <p:nvPr/>
              </p:nvSpPr>
              <p:spPr>
                <a:xfrm>
                  <a:off x="1845625" y="2597550"/>
                  <a:ext cx="4028550" cy="1109050"/>
                </a:xfrm>
                <a:custGeom>
                  <a:rect b="b" l="l" r="r" t="t"/>
                  <a:pathLst>
                    <a:path extrusionOk="0" h="44362" w="161142">
                      <a:moveTo>
                        <a:pt x="118459" y="1"/>
                      </a:moveTo>
                      <a:cubicBezTo>
                        <a:pt x="117933" y="1"/>
                        <a:pt x="117409" y="19"/>
                        <a:pt x="116892" y="56"/>
                      </a:cubicBezTo>
                      <a:cubicBezTo>
                        <a:pt x="115727" y="223"/>
                        <a:pt x="114785" y="833"/>
                        <a:pt x="113731" y="999"/>
                      </a:cubicBezTo>
                      <a:cubicBezTo>
                        <a:pt x="112178" y="1276"/>
                        <a:pt x="110737" y="1775"/>
                        <a:pt x="109184" y="1831"/>
                      </a:cubicBezTo>
                      <a:cubicBezTo>
                        <a:pt x="107798" y="1831"/>
                        <a:pt x="106522" y="2108"/>
                        <a:pt x="105192" y="2164"/>
                      </a:cubicBezTo>
                      <a:cubicBezTo>
                        <a:pt x="103639" y="2164"/>
                        <a:pt x="102142" y="2164"/>
                        <a:pt x="100589" y="2274"/>
                      </a:cubicBezTo>
                      <a:cubicBezTo>
                        <a:pt x="99314" y="2496"/>
                        <a:pt x="98316" y="3273"/>
                        <a:pt x="97096" y="3383"/>
                      </a:cubicBezTo>
                      <a:cubicBezTo>
                        <a:pt x="96042" y="3550"/>
                        <a:pt x="95044" y="3827"/>
                        <a:pt x="94101" y="4326"/>
                      </a:cubicBezTo>
                      <a:cubicBezTo>
                        <a:pt x="93048" y="4825"/>
                        <a:pt x="92327" y="5934"/>
                        <a:pt x="91273" y="6600"/>
                      </a:cubicBezTo>
                      <a:cubicBezTo>
                        <a:pt x="90380" y="7146"/>
                        <a:pt x="89042" y="8314"/>
                        <a:pt x="87816" y="8314"/>
                      </a:cubicBezTo>
                      <a:cubicBezTo>
                        <a:pt x="87673" y="8314"/>
                        <a:pt x="87531" y="8298"/>
                        <a:pt x="87392" y="8263"/>
                      </a:cubicBezTo>
                      <a:cubicBezTo>
                        <a:pt x="85866" y="7945"/>
                        <a:pt x="84414" y="7719"/>
                        <a:pt x="82951" y="7719"/>
                      </a:cubicBezTo>
                      <a:cubicBezTo>
                        <a:pt x="81861" y="7719"/>
                        <a:pt x="80765" y="7844"/>
                        <a:pt x="79629" y="8152"/>
                      </a:cubicBezTo>
                      <a:cubicBezTo>
                        <a:pt x="78353" y="8485"/>
                        <a:pt x="77133" y="8929"/>
                        <a:pt x="75969" y="9428"/>
                      </a:cubicBezTo>
                      <a:cubicBezTo>
                        <a:pt x="75525" y="9649"/>
                        <a:pt x="75026" y="9816"/>
                        <a:pt x="74583" y="9927"/>
                      </a:cubicBezTo>
                      <a:cubicBezTo>
                        <a:pt x="74324" y="9927"/>
                        <a:pt x="74065" y="9877"/>
                        <a:pt x="73806" y="9877"/>
                      </a:cubicBezTo>
                      <a:cubicBezTo>
                        <a:pt x="73677" y="9877"/>
                        <a:pt x="73547" y="9890"/>
                        <a:pt x="73418" y="9927"/>
                      </a:cubicBezTo>
                      <a:cubicBezTo>
                        <a:pt x="72919" y="9982"/>
                        <a:pt x="72475" y="10204"/>
                        <a:pt x="72087" y="10537"/>
                      </a:cubicBezTo>
                      <a:cubicBezTo>
                        <a:pt x="71145" y="11091"/>
                        <a:pt x="70257" y="11701"/>
                        <a:pt x="69426" y="12367"/>
                      </a:cubicBezTo>
                      <a:cubicBezTo>
                        <a:pt x="68206" y="13420"/>
                        <a:pt x="66986" y="13531"/>
                        <a:pt x="65544" y="14086"/>
                      </a:cubicBezTo>
                      <a:cubicBezTo>
                        <a:pt x="64989" y="14307"/>
                        <a:pt x="64546" y="14640"/>
                        <a:pt x="63991" y="14862"/>
                      </a:cubicBezTo>
                      <a:cubicBezTo>
                        <a:pt x="63437" y="14973"/>
                        <a:pt x="62938" y="15139"/>
                        <a:pt x="62439" y="15305"/>
                      </a:cubicBezTo>
                      <a:cubicBezTo>
                        <a:pt x="60997" y="16082"/>
                        <a:pt x="59444" y="16692"/>
                        <a:pt x="57892" y="17080"/>
                      </a:cubicBezTo>
                      <a:cubicBezTo>
                        <a:pt x="55119" y="17579"/>
                        <a:pt x="52402" y="18133"/>
                        <a:pt x="49629" y="18633"/>
                      </a:cubicBezTo>
                      <a:cubicBezTo>
                        <a:pt x="48132" y="18965"/>
                        <a:pt x="46635" y="19132"/>
                        <a:pt x="45083" y="19242"/>
                      </a:cubicBezTo>
                      <a:cubicBezTo>
                        <a:pt x="44750" y="19229"/>
                        <a:pt x="44414" y="19222"/>
                        <a:pt x="44076" y="19222"/>
                      </a:cubicBezTo>
                      <a:cubicBezTo>
                        <a:pt x="43062" y="19222"/>
                        <a:pt x="42033" y="19284"/>
                        <a:pt x="41035" y="19409"/>
                      </a:cubicBezTo>
                      <a:cubicBezTo>
                        <a:pt x="39759" y="19631"/>
                        <a:pt x="38484" y="19520"/>
                        <a:pt x="37264" y="19852"/>
                      </a:cubicBezTo>
                      <a:cubicBezTo>
                        <a:pt x="36709" y="19963"/>
                        <a:pt x="36210" y="20130"/>
                        <a:pt x="35711" y="20351"/>
                      </a:cubicBezTo>
                      <a:cubicBezTo>
                        <a:pt x="34888" y="20642"/>
                        <a:pt x="34065" y="20806"/>
                        <a:pt x="33242" y="20806"/>
                      </a:cubicBezTo>
                      <a:cubicBezTo>
                        <a:pt x="33123" y="20806"/>
                        <a:pt x="33003" y="20802"/>
                        <a:pt x="32883" y="20795"/>
                      </a:cubicBezTo>
                      <a:cubicBezTo>
                        <a:pt x="31552" y="20851"/>
                        <a:pt x="30721" y="21461"/>
                        <a:pt x="29778" y="22292"/>
                      </a:cubicBezTo>
                      <a:cubicBezTo>
                        <a:pt x="29334" y="22680"/>
                        <a:pt x="28946" y="23013"/>
                        <a:pt x="28614" y="23457"/>
                      </a:cubicBezTo>
                      <a:cubicBezTo>
                        <a:pt x="28114" y="24122"/>
                        <a:pt x="27782" y="24898"/>
                        <a:pt x="26950" y="25176"/>
                      </a:cubicBezTo>
                      <a:cubicBezTo>
                        <a:pt x="26285" y="25342"/>
                        <a:pt x="25619" y="25453"/>
                        <a:pt x="24954" y="25453"/>
                      </a:cubicBezTo>
                      <a:cubicBezTo>
                        <a:pt x="24233" y="25564"/>
                        <a:pt x="23567" y="25675"/>
                        <a:pt x="22902" y="25897"/>
                      </a:cubicBezTo>
                      <a:cubicBezTo>
                        <a:pt x="22296" y="26060"/>
                        <a:pt x="21680" y="26086"/>
                        <a:pt x="21062" y="26086"/>
                      </a:cubicBezTo>
                      <a:cubicBezTo>
                        <a:pt x="20774" y="26086"/>
                        <a:pt x="20486" y="26080"/>
                        <a:pt x="20198" y="26080"/>
                      </a:cubicBezTo>
                      <a:cubicBezTo>
                        <a:pt x="19635" y="26080"/>
                        <a:pt x="19074" y="26102"/>
                        <a:pt x="18521" y="26229"/>
                      </a:cubicBezTo>
                      <a:cubicBezTo>
                        <a:pt x="16969" y="26617"/>
                        <a:pt x="15416" y="26728"/>
                        <a:pt x="13808" y="27061"/>
                      </a:cubicBezTo>
                      <a:cubicBezTo>
                        <a:pt x="12976" y="27227"/>
                        <a:pt x="12089" y="27338"/>
                        <a:pt x="11257" y="27394"/>
                      </a:cubicBezTo>
                      <a:cubicBezTo>
                        <a:pt x="11079" y="27378"/>
                        <a:pt x="10900" y="27371"/>
                        <a:pt x="10723" y="27371"/>
                      </a:cubicBezTo>
                      <a:cubicBezTo>
                        <a:pt x="10295" y="27371"/>
                        <a:pt x="9875" y="27410"/>
                        <a:pt x="9483" y="27449"/>
                      </a:cubicBezTo>
                      <a:cubicBezTo>
                        <a:pt x="8762" y="27616"/>
                        <a:pt x="8097" y="27837"/>
                        <a:pt x="7487" y="28170"/>
                      </a:cubicBezTo>
                      <a:cubicBezTo>
                        <a:pt x="6655" y="28447"/>
                        <a:pt x="5823" y="28669"/>
                        <a:pt x="4991" y="28836"/>
                      </a:cubicBezTo>
                      <a:cubicBezTo>
                        <a:pt x="4049" y="29057"/>
                        <a:pt x="3051" y="30055"/>
                        <a:pt x="2052" y="30277"/>
                      </a:cubicBezTo>
                      <a:lnTo>
                        <a:pt x="2052" y="30000"/>
                      </a:lnTo>
                      <a:cubicBezTo>
                        <a:pt x="2025" y="29778"/>
                        <a:pt x="1844" y="29667"/>
                        <a:pt x="1657" y="29667"/>
                      </a:cubicBezTo>
                      <a:cubicBezTo>
                        <a:pt x="1470" y="29667"/>
                        <a:pt x="1276" y="29778"/>
                        <a:pt x="1221" y="30000"/>
                      </a:cubicBezTo>
                      <a:lnTo>
                        <a:pt x="1221" y="30166"/>
                      </a:lnTo>
                      <a:lnTo>
                        <a:pt x="1110" y="30166"/>
                      </a:lnTo>
                      <a:cubicBezTo>
                        <a:pt x="1079" y="30151"/>
                        <a:pt x="1048" y="30144"/>
                        <a:pt x="1019" y="30144"/>
                      </a:cubicBezTo>
                      <a:cubicBezTo>
                        <a:pt x="836" y="30144"/>
                        <a:pt x="704" y="30411"/>
                        <a:pt x="943" y="30555"/>
                      </a:cubicBezTo>
                      <a:cubicBezTo>
                        <a:pt x="1054" y="30555"/>
                        <a:pt x="1165" y="30610"/>
                        <a:pt x="1276" y="30665"/>
                      </a:cubicBezTo>
                      <a:cubicBezTo>
                        <a:pt x="1276" y="31830"/>
                        <a:pt x="1332" y="33050"/>
                        <a:pt x="1276" y="34214"/>
                      </a:cubicBezTo>
                      <a:cubicBezTo>
                        <a:pt x="1165" y="35601"/>
                        <a:pt x="611" y="36820"/>
                        <a:pt x="500" y="38151"/>
                      </a:cubicBezTo>
                      <a:cubicBezTo>
                        <a:pt x="389" y="39260"/>
                        <a:pt x="1" y="41312"/>
                        <a:pt x="1442" y="41756"/>
                      </a:cubicBezTo>
                      <a:cubicBezTo>
                        <a:pt x="1762" y="41856"/>
                        <a:pt x="2104" y="41883"/>
                        <a:pt x="2454" y="41883"/>
                      </a:cubicBezTo>
                      <a:cubicBezTo>
                        <a:pt x="2896" y="41883"/>
                        <a:pt x="3352" y="41839"/>
                        <a:pt x="3796" y="41839"/>
                      </a:cubicBezTo>
                      <a:cubicBezTo>
                        <a:pt x="3975" y="41839"/>
                        <a:pt x="4153" y="41846"/>
                        <a:pt x="4326" y="41867"/>
                      </a:cubicBezTo>
                      <a:cubicBezTo>
                        <a:pt x="5601" y="42088"/>
                        <a:pt x="6932" y="42255"/>
                        <a:pt x="8263" y="42421"/>
                      </a:cubicBezTo>
                      <a:cubicBezTo>
                        <a:pt x="9066" y="42528"/>
                        <a:pt x="9881" y="42584"/>
                        <a:pt x="10697" y="42584"/>
                      </a:cubicBezTo>
                      <a:cubicBezTo>
                        <a:pt x="12418" y="42584"/>
                        <a:pt x="14150" y="42338"/>
                        <a:pt x="15804" y="41811"/>
                      </a:cubicBezTo>
                      <a:cubicBezTo>
                        <a:pt x="16525" y="41589"/>
                        <a:pt x="17301" y="41423"/>
                        <a:pt x="18078" y="41367"/>
                      </a:cubicBezTo>
                      <a:cubicBezTo>
                        <a:pt x="18799" y="41423"/>
                        <a:pt x="19464" y="41534"/>
                        <a:pt x="20185" y="41700"/>
                      </a:cubicBezTo>
                      <a:cubicBezTo>
                        <a:pt x="21627" y="41867"/>
                        <a:pt x="23124" y="41867"/>
                        <a:pt x="24566" y="41922"/>
                      </a:cubicBezTo>
                      <a:cubicBezTo>
                        <a:pt x="25397" y="41972"/>
                        <a:pt x="26224" y="41997"/>
                        <a:pt x="27047" y="41997"/>
                      </a:cubicBezTo>
                      <a:cubicBezTo>
                        <a:pt x="28968" y="41997"/>
                        <a:pt x="30870" y="41861"/>
                        <a:pt x="32772" y="41589"/>
                      </a:cubicBezTo>
                      <a:cubicBezTo>
                        <a:pt x="33992" y="41423"/>
                        <a:pt x="35212" y="41478"/>
                        <a:pt x="36432" y="41312"/>
                      </a:cubicBezTo>
                      <a:cubicBezTo>
                        <a:pt x="38096" y="41146"/>
                        <a:pt x="39704" y="40924"/>
                        <a:pt x="41312" y="40813"/>
                      </a:cubicBezTo>
                      <a:cubicBezTo>
                        <a:pt x="41577" y="40803"/>
                        <a:pt x="41842" y="40799"/>
                        <a:pt x="42107" y="40799"/>
                      </a:cubicBezTo>
                      <a:cubicBezTo>
                        <a:pt x="43339" y="40799"/>
                        <a:pt x="44571" y="40898"/>
                        <a:pt x="45803" y="41035"/>
                      </a:cubicBezTo>
                      <a:cubicBezTo>
                        <a:pt x="46413" y="41090"/>
                        <a:pt x="47023" y="41118"/>
                        <a:pt x="47640" y="41118"/>
                      </a:cubicBezTo>
                      <a:cubicBezTo>
                        <a:pt x="48257" y="41118"/>
                        <a:pt x="48881" y="41090"/>
                        <a:pt x="49519" y="41035"/>
                      </a:cubicBezTo>
                      <a:cubicBezTo>
                        <a:pt x="50024" y="41058"/>
                        <a:pt x="50529" y="41071"/>
                        <a:pt x="51038" y="41071"/>
                      </a:cubicBezTo>
                      <a:cubicBezTo>
                        <a:pt x="51759" y="41071"/>
                        <a:pt x="52487" y="41044"/>
                        <a:pt x="53234" y="40979"/>
                      </a:cubicBezTo>
                      <a:cubicBezTo>
                        <a:pt x="54620" y="40702"/>
                        <a:pt x="56117" y="40591"/>
                        <a:pt x="57559" y="40591"/>
                      </a:cubicBezTo>
                      <a:cubicBezTo>
                        <a:pt x="60387" y="40702"/>
                        <a:pt x="63160" y="41312"/>
                        <a:pt x="65988" y="41534"/>
                      </a:cubicBezTo>
                      <a:cubicBezTo>
                        <a:pt x="67374" y="41645"/>
                        <a:pt x="68649" y="41589"/>
                        <a:pt x="70036" y="41645"/>
                      </a:cubicBezTo>
                      <a:cubicBezTo>
                        <a:pt x="71366" y="41700"/>
                        <a:pt x="72808" y="41922"/>
                        <a:pt x="74194" y="41977"/>
                      </a:cubicBezTo>
                      <a:cubicBezTo>
                        <a:pt x="76565" y="41977"/>
                        <a:pt x="78935" y="41884"/>
                        <a:pt x="81306" y="41884"/>
                      </a:cubicBezTo>
                      <a:cubicBezTo>
                        <a:pt x="82096" y="41884"/>
                        <a:pt x="82886" y="41894"/>
                        <a:pt x="83677" y="41922"/>
                      </a:cubicBezTo>
                      <a:cubicBezTo>
                        <a:pt x="85007" y="41922"/>
                        <a:pt x="86338" y="42255"/>
                        <a:pt x="87669" y="42255"/>
                      </a:cubicBezTo>
                      <a:cubicBezTo>
                        <a:pt x="89222" y="42255"/>
                        <a:pt x="90830" y="42366"/>
                        <a:pt x="92382" y="42587"/>
                      </a:cubicBezTo>
                      <a:cubicBezTo>
                        <a:pt x="94138" y="42990"/>
                        <a:pt x="95941" y="43175"/>
                        <a:pt x="97761" y="43175"/>
                      </a:cubicBezTo>
                      <a:cubicBezTo>
                        <a:pt x="98701" y="43175"/>
                        <a:pt x="99645" y="43125"/>
                        <a:pt x="100589" y="43031"/>
                      </a:cubicBezTo>
                      <a:cubicBezTo>
                        <a:pt x="102560" y="42842"/>
                        <a:pt x="104556" y="42756"/>
                        <a:pt x="106561" y="42756"/>
                      </a:cubicBezTo>
                      <a:cubicBezTo>
                        <a:pt x="107489" y="42756"/>
                        <a:pt x="108420" y="42774"/>
                        <a:pt x="109350" y="42809"/>
                      </a:cubicBezTo>
                      <a:cubicBezTo>
                        <a:pt x="112345" y="42920"/>
                        <a:pt x="115284" y="43142"/>
                        <a:pt x="118223" y="43530"/>
                      </a:cubicBezTo>
                      <a:cubicBezTo>
                        <a:pt x="120262" y="43785"/>
                        <a:pt x="122350" y="43920"/>
                        <a:pt x="124438" y="43920"/>
                      </a:cubicBezTo>
                      <a:cubicBezTo>
                        <a:pt x="125529" y="43920"/>
                        <a:pt x="126620" y="43883"/>
                        <a:pt x="127705" y="43807"/>
                      </a:cubicBezTo>
                      <a:cubicBezTo>
                        <a:pt x="130810" y="43475"/>
                        <a:pt x="133860" y="43308"/>
                        <a:pt x="136965" y="42809"/>
                      </a:cubicBezTo>
                      <a:cubicBezTo>
                        <a:pt x="137797" y="42698"/>
                        <a:pt x="138642" y="42643"/>
                        <a:pt x="139495" y="42643"/>
                      </a:cubicBezTo>
                      <a:cubicBezTo>
                        <a:pt x="140348" y="42643"/>
                        <a:pt x="141207" y="42698"/>
                        <a:pt x="142067" y="42809"/>
                      </a:cubicBezTo>
                      <a:cubicBezTo>
                        <a:pt x="143730" y="42976"/>
                        <a:pt x="145505" y="42976"/>
                        <a:pt x="147168" y="43031"/>
                      </a:cubicBezTo>
                      <a:cubicBezTo>
                        <a:pt x="148887" y="43142"/>
                        <a:pt x="150551" y="43086"/>
                        <a:pt x="152214" y="43142"/>
                      </a:cubicBezTo>
                      <a:cubicBezTo>
                        <a:pt x="153101" y="43142"/>
                        <a:pt x="153989" y="43308"/>
                        <a:pt x="154876" y="43641"/>
                      </a:cubicBezTo>
                      <a:cubicBezTo>
                        <a:pt x="155430" y="43974"/>
                        <a:pt x="156040" y="44196"/>
                        <a:pt x="156706" y="44362"/>
                      </a:cubicBezTo>
                      <a:cubicBezTo>
                        <a:pt x="156872" y="44362"/>
                        <a:pt x="157094" y="44251"/>
                        <a:pt x="157149" y="44085"/>
                      </a:cubicBezTo>
                      <a:cubicBezTo>
                        <a:pt x="157260" y="43530"/>
                        <a:pt x="157371" y="42976"/>
                        <a:pt x="157316" y="42366"/>
                      </a:cubicBezTo>
                      <a:cubicBezTo>
                        <a:pt x="159367" y="40647"/>
                        <a:pt x="159756" y="37209"/>
                        <a:pt x="160144" y="34824"/>
                      </a:cubicBezTo>
                      <a:cubicBezTo>
                        <a:pt x="160698" y="31054"/>
                        <a:pt x="160865" y="27283"/>
                        <a:pt x="160643" y="23512"/>
                      </a:cubicBezTo>
                      <a:cubicBezTo>
                        <a:pt x="160587" y="19464"/>
                        <a:pt x="160088" y="15583"/>
                        <a:pt x="160199" y="11590"/>
                      </a:cubicBezTo>
                      <a:cubicBezTo>
                        <a:pt x="160199" y="9483"/>
                        <a:pt x="160365" y="7376"/>
                        <a:pt x="160643" y="5324"/>
                      </a:cubicBezTo>
                      <a:cubicBezTo>
                        <a:pt x="160920" y="3993"/>
                        <a:pt x="161142" y="2663"/>
                        <a:pt x="160310" y="1443"/>
                      </a:cubicBezTo>
                      <a:cubicBezTo>
                        <a:pt x="160213" y="1346"/>
                        <a:pt x="160098" y="1287"/>
                        <a:pt x="159975" y="1287"/>
                      </a:cubicBezTo>
                      <a:cubicBezTo>
                        <a:pt x="159886" y="1287"/>
                        <a:pt x="159793" y="1318"/>
                        <a:pt x="159700" y="1387"/>
                      </a:cubicBezTo>
                      <a:cubicBezTo>
                        <a:pt x="159700" y="1332"/>
                        <a:pt x="159645" y="1276"/>
                        <a:pt x="159589" y="1276"/>
                      </a:cubicBezTo>
                      <a:cubicBezTo>
                        <a:pt x="158948" y="1185"/>
                        <a:pt x="158307" y="1144"/>
                        <a:pt x="157666" y="1144"/>
                      </a:cubicBezTo>
                      <a:cubicBezTo>
                        <a:pt x="157143" y="1144"/>
                        <a:pt x="156619" y="1171"/>
                        <a:pt x="156096" y="1221"/>
                      </a:cubicBezTo>
                      <a:cubicBezTo>
                        <a:pt x="155024" y="1221"/>
                        <a:pt x="153927" y="1196"/>
                        <a:pt x="152822" y="1196"/>
                      </a:cubicBezTo>
                      <a:cubicBezTo>
                        <a:pt x="152270" y="1196"/>
                        <a:pt x="151715" y="1202"/>
                        <a:pt x="151161" y="1221"/>
                      </a:cubicBezTo>
                      <a:cubicBezTo>
                        <a:pt x="149941" y="1276"/>
                        <a:pt x="148832" y="1831"/>
                        <a:pt x="147556" y="1831"/>
                      </a:cubicBezTo>
                      <a:cubicBezTo>
                        <a:pt x="147047" y="1866"/>
                        <a:pt x="146538" y="1884"/>
                        <a:pt x="146029" y="1884"/>
                      </a:cubicBezTo>
                      <a:cubicBezTo>
                        <a:pt x="144930" y="1884"/>
                        <a:pt x="143831" y="1798"/>
                        <a:pt x="142732" y="1609"/>
                      </a:cubicBezTo>
                      <a:cubicBezTo>
                        <a:pt x="141290" y="1332"/>
                        <a:pt x="139849" y="1221"/>
                        <a:pt x="138462" y="944"/>
                      </a:cubicBezTo>
                      <a:cubicBezTo>
                        <a:pt x="137398" y="750"/>
                        <a:pt x="136502" y="303"/>
                        <a:pt x="135443" y="303"/>
                      </a:cubicBezTo>
                      <a:cubicBezTo>
                        <a:pt x="135289" y="303"/>
                        <a:pt x="135131" y="312"/>
                        <a:pt x="134969" y="334"/>
                      </a:cubicBezTo>
                      <a:cubicBezTo>
                        <a:pt x="133984" y="523"/>
                        <a:pt x="132998" y="609"/>
                        <a:pt x="132013" y="609"/>
                      </a:cubicBezTo>
                      <a:cubicBezTo>
                        <a:pt x="131557" y="609"/>
                        <a:pt x="131100" y="591"/>
                        <a:pt x="130644" y="555"/>
                      </a:cubicBezTo>
                      <a:cubicBezTo>
                        <a:pt x="129091" y="334"/>
                        <a:pt x="127483" y="278"/>
                        <a:pt x="125875" y="278"/>
                      </a:cubicBezTo>
                      <a:cubicBezTo>
                        <a:pt x="125469" y="294"/>
                        <a:pt x="125058" y="301"/>
                        <a:pt x="124644" y="301"/>
                      </a:cubicBezTo>
                      <a:cubicBezTo>
                        <a:pt x="123644" y="301"/>
                        <a:pt x="122625" y="262"/>
                        <a:pt x="121605" y="223"/>
                      </a:cubicBezTo>
                      <a:cubicBezTo>
                        <a:pt x="120570" y="75"/>
                        <a:pt x="119510" y="1"/>
                        <a:pt x="1184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g34921e0cf68_0_1390"/>
                <p:cNvSpPr/>
                <p:nvPr/>
              </p:nvSpPr>
              <p:spPr>
                <a:xfrm>
                  <a:off x="3945850" y="2658550"/>
                  <a:ext cx="399275" cy="193300"/>
                </a:xfrm>
                <a:custGeom>
                  <a:rect b="b" l="l" r="r" t="t"/>
                  <a:pathLst>
                    <a:path extrusionOk="0" h="7732" w="15971">
                      <a:moveTo>
                        <a:pt x="15970" y="1"/>
                      </a:moveTo>
                      <a:cubicBezTo>
                        <a:pt x="14972" y="278"/>
                        <a:pt x="14085" y="833"/>
                        <a:pt x="13087" y="943"/>
                      </a:cubicBezTo>
                      <a:cubicBezTo>
                        <a:pt x="12033" y="1110"/>
                        <a:pt x="11035" y="1442"/>
                        <a:pt x="10092" y="1886"/>
                      </a:cubicBezTo>
                      <a:cubicBezTo>
                        <a:pt x="9039" y="2441"/>
                        <a:pt x="8262" y="3494"/>
                        <a:pt x="7264" y="4160"/>
                      </a:cubicBezTo>
                      <a:cubicBezTo>
                        <a:pt x="6358" y="4764"/>
                        <a:pt x="4995" y="5916"/>
                        <a:pt x="3756" y="5916"/>
                      </a:cubicBezTo>
                      <a:cubicBezTo>
                        <a:pt x="3630" y="5916"/>
                        <a:pt x="3505" y="5904"/>
                        <a:pt x="3383" y="5879"/>
                      </a:cubicBezTo>
                      <a:cubicBezTo>
                        <a:pt x="2274" y="5601"/>
                        <a:pt x="1109" y="5435"/>
                        <a:pt x="0" y="5324"/>
                      </a:cubicBezTo>
                      <a:lnTo>
                        <a:pt x="0" y="5324"/>
                      </a:lnTo>
                      <a:cubicBezTo>
                        <a:pt x="56" y="5380"/>
                        <a:pt x="111" y="5435"/>
                        <a:pt x="167" y="5435"/>
                      </a:cubicBezTo>
                      <a:lnTo>
                        <a:pt x="277" y="5435"/>
                      </a:lnTo>
                      <a:cubicBezTo>
                        <a:pt x="277" y="5490"/>
                        <a:pt x="277" y="5601"/>
                        <a:pt x="277" y="5712"/>
                      </a:cubicBezTo>
                      <a:cubicBezTo>
                        <a:pt x="277" y="5934"/>
                        <a:pt x="444" y="6045"/>
                        <a:pt x="617" y="6045"/>
                      </a:cubicBezTo>
                      <a:cubicBezTo>
                        <a:pt x="790" y="6045"/>
                        <a:pt x="971" y="5934"/>
                        <a:pt x="998" y="5712"/>
                      </a:cubicBezTo>
                      <a:cubicBezTo>
                        <a:pt x="998" y="5657"/>
                        <a:pt x="998" y="5657"/>
                        <a:pt x="998" y="5601"/>
                      </a:cubicBezTo>
                      <a:cubicBezTo>
                        <a:pt x="1553" y="5823"/>
                        <a:pt x="2052" y="6211"/>
                        <a:pt x="2551" y="6433"/>
                      </a:cubicBezTo>
                      <a:cubicBezTo>
                        <a:pt x="3383" y="6766"/>
                        <a:pt x="4048" y="7542"/>
                        <a:pt x="4880" y="7653"/>
                      </a:cubicBezTo>
                      <a:cubicBezTo>
                        <a:pt x="5129" y="7681"/>
                        <a:pt x="5379" y="7681"/>
                        <a:pt x="5615" y="7681"/>
                      </a:cubicBezTo>
                      <a:cubicBezTo>
                        <a:pt x="5850" y="7681"/>
                        <a:pt x="6072" y="7681"/>
                        <a:pt x="6266" y="7708"/>
                      </a:cubicBezTo>
                      <a:cubicBezTo>
                        <a:pt x="6412" y="7725"/>
                        <a:pt x="6554" y="7731"/>
                        <a:pt x="6692" y="7731"/>
                      </a:cubicBezTo>
                      <a:cubicBezTo>
                        <a:pt x="7025" y="7731"/>
                        <a:pt x="7339" y="7692"/>
                        <a:pt x="7652" y="7653"/>
                      </a:cubicBezTo>
                      <a:cubicBezTo>
                        <a:pt x="8318" y="7320"/>
                        <a:pt x="8928" y="6821"/>
                        <a:pt x="9316" y="6267"/>
                      </a:cubicBezTo>
                      <a:cubicBezTo>
                        <a:pt x="9981" y="5657"/>
                        <a:pt x="10591" y="4991"/>
                        <a:pt x="11090" y="4271"/>
                      </a:cubicBezTo>
                      <a:cubicBezTo>
                        <a:pt x="11257" y="3993"/>
                        <a:pt x="11368" y="3661"/>
                        <a:pt x="11534" y="3383"/>
                      </a:cubicBezTo>
                      <a:cubicBezTo>
                        <a:pt x="11922" y="2884"/>
                        <a:pt x="12366" y="2496"/>
                        <a:pt x="12920" y="2219"/>
                      </a:cubicBezTo>
                      <a:cubicBezTo>
                        <a:pt x="13974" y="1553"/>
                        <a:pt x="15027" y="833"/>
                        <a:pt x="159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g34921e0cf68_0_1390"/>
                <p:cNvSpPr/>
                <p:nvPr/>
              </p:nvSpPr>
              <p:spPr>
                <a:xfrm>
                  <a:off x="1863225" y="3006525"/>
                  <a:ext cx="1486550" cy="451950"/>
                </a:xfrm>
                <a:custGeom>
                  <a:rect b="b" l="l" r="r" t="t"/>
                  <a:pathLst>
                    <a:path extrusionOk="0" h="18078" w="59462">
                      <a:moveTo>
                        <a:pt x="59461" y="0"/>
                      </a:moveTo>
                      <a:lnTo>
                        <a:pt x="59207" y="112"/>
                      </a:lnTo>
                      <a:lnTo>
                        <a:pt x="59207" y="112"/>
                      </a:lnTo>
                      <a:cubicBezTo>
                        <a:pt x="59292" y="76"/>
                        <a:pt x="59377" y="39"/>
                        <a:pt x="59461" y="0"/>
                      </a:cubicBezTo>
                      <a:close/>
                      <a:moveTo>
                        <a:pt x="59207" y="112"/>
                      </a:moveTo>
                      <a:cubicBezTo>
                        <a:pt x="58559" y="384"/>
                        <a:pt x="57867" y="574"/>
                        <a:pt x="57132" y="721"/>
                      </a:cubicBezTo>
                      <a:cubicBezTo>
                        <a:pt x="54360" y="1220"/>
                        <a:pt x="51643" y="1774"/>
                        <a:pt x="48870" y="2274"/>
                      </a:cubicBezTo>
                      <a:cubicBezTo>
                        <a:pt x="47373" y="2606"/>
                        <a:pt x="45876" y="2773"/>
                        <a:pt x="44323" y="2883"/>
                      </a:cubicBezTo>
                      <a:cubicBezTo>
                        <a:pt x="43990" y="2870"/>
                        <a:pt x="43654" y="2863"/>
                        <a:pt x="43316" y="2863"/>
                      </a:cubicBezTo>
                      <a:cubicBezTo>
                        <a:pt x="42303" y="2863"/>
                        <a:pt x="41273" y="2925"/>
                        <a:pt x="40275" y="3050"/>
                      </a:cubicBezTo>
                      <a:cubicBezTo>
                        <a:pt x="39000" y="3272"/>
                        <a:pt x="37780" y="3161"/>
                        <a:pt x="36504" y="3493"/>
                      </a:cubicBezTo>
                      <a:cubicBezTo>
                        <a:pt x="35950" y="3604"/>
                        <a:pt x="35451" y="3771"/>
                        <a:pt x="34952" y="3992"/>
                      </a:cubicBezTo>
                      <a:cubicBezTo>
                        <a:pt x="34177" y="4283"/>
                        <a:pt x="33318" y="4447"/>
                        <a:pt x="32485" y="4447"/>
                      </a:cubicBezTo>
                      <a:cubicBezTo>
                        <a:pt x="32364" y="4447"/>
                        <a:pt x="32244" y="4443"/>
                        <a:pt x="32124" y="4436"/>
                      </a:cubicBezTo>
                      <a:cubicBezTo>
                        <a:pt x="30848" y="4436"/>
                        <a:pt x="29961" y="5102"/>
                        <a:pt x="29019" y="5933"/>
                      </a:cubicBezTo>
                      <a:cubicBezTo>
                        <a:pt x="28630" y="6321"/>
                        <a:pt x="28242" y="6654"/>
                        <a:pt x="27910" y="7098"/>
                      </a:cubicBezTo>
                      <a:cubicBezTo>
                        <a:pt x="27410" y="7763"/>
                        <a:pt x="27078" y="8539"/>
                        <a:pt x="26246" y="8817"/>
                      </a:cubicBezTo>
                      <a:cubicBezTo>
                        <a:pt x="25581" y="8983"/>
                        <a:pt x="24915" y="9094"/>
                        <a:pt x="24250" y="9094"/>
                      </a:cubicBezTo>
                      <a:cubicBezTo>
                        <a:pt x="23529" y="9205"/>
                        <a:pt x="22863" y="9316"/>
                        <a:pt x="22198" y="9538"/>
                      </a:cubicBezTo>
                      <a:cubicBezTo>
                        <a:pt x="21592" y="9701"/>
                        <a:pt x="20976" y="9727"/>
                        <a:pt x="20358" y="9727"/>
                      </a:cubicBezTo>
                      <a:cubicBezTo>
                        <a:pt x="20070" y="9727"/>
                        <a:pt x="19782" y="9721"/>
                        <a:pt x="19494" y="9721"/>
                      </a:cubicBezTo>
                      <a:cubicBezTo>
                        <a:pt x="18931" y="9721"/>
                        <a:pt x="18370" y="9743"/>
                        <a:pt x="17817" y="9870"/>
                      </a:cubicBezTo>
                      <a:cubicBezTo>
                        <a:pt x="16265" y="10258"/>
                        <a:pt x="14712" y="10369"/>
                        <a:pt x="13104" y="10702"/>
                      </a:cubicBezTo>
                      <a:cubicBezTo>
                        <a:pt x="12272" y="10868"/>
                        <a:pt x="11385" y="10979"/>
                        <a:pt x="10553" y="11035"/>
                      </a:cubicBezTo>
                      <a:cubicBezTo>
                        <a:pt x="10375" y="11019"/>
                        <a:pt x="10196" y="11012"/>
                        <a:pt x="10019" y="11012"/>
                      </a:cubicBezTo>
                      <a:cubicBezTo>
                        <a:pt x="9591" y="11012"/>
                        <a:pt x="9171" y="11051"/>
                        <a:pt x="8779" y="11090"/>
                      </a:cubicBezTo>
                      <a:cubicBezTo>
                        <a:pt x="8058" y="11257"/>
                        <a:pt x="7393" y="11478"/>
                        <a:pt x="6783" y="11811"/>
                      </a:cubicBezTo>
                      <a:cubicBezTo>
                        <a:pt x="5951" y="12088"/>
                        <a:pt x="5119" y="12310"/>
                        <a:pt x="4287" y="12477"/>
                      </a:cubicBezTo>
                      <a:cubicBezTo>
                        <a:pt x="3345" y="12698"/>
                        <a:pt x="2347" y="13696"/>
                        <a:pt x="1348" y="13918"/>
                      </a:cubicBezTo>
                      <a:lnTo>
                        <a:pt x="1348" y="13641"/>
                      </a:lnTo>
                      <a:cubicBezTo>
                        <a:pt x="1321" y="13419"/>
                        <a:pt x="1140" y="13308"/>
                        <a:pt x="953" y="13308"/>
                      </a:cubicBezTo>
                      <a:cubicBezTo>
                        <a:pt x="766" y="13308"/>
                        <a:pt x="572" y="13419"/>
                        <a:pt x="517" y="13641"/>
                      </a:cubicBezTo>
                      <a:lnTo>
                        <a:pt x="517" y="13807"/>
                      </a:lnTo>
                      <a:lnTo>
                        <a:pt x="406" y="13807"/>
                      </a:lnTo>
                      <a:cubicBezTo>
                        <a:pt x="375" y="13792"/>
                        <a:pt x="344" y="13785"/>
                        <a:pt x="315" y="13785"/>
                      </a:cubicBezTo>
                      <a:cubicBezTo>
                        <a:pt x="132" y="13785"/>
                        <a:pt x="0" y="14052"/>
                        <a:pt x="239" y="14196"/>
                      </a:cubicBezTo>
                      <a:cubicBezTo>
                        <a:pt x="350" y="14196"/>
                        <a:pt x="461" y="14251"/>
                        <a:pt x="572" y="14306"/>
                      </a:cubicBezTo>
                      <a:cubicBezTo>
                        <a:pt x="572" y="15471"/>
                        <a:pt x="628" y="16691"/>
                        <a:pt x="572" y="17855"/>
                      </a:cubicBezTo>
                      <a:cubicBezTo>
                        <a:pt x="572" y="17911"/>
                        <a:pt x="572" y="17966"/>
                        <a:pt x="572" y="18077"/>
                      </a:cubicBezTo>
                      <a:lnTo>
                        <a:pt x="2956" y="18077"/>
                      </a:lnTo>
                      <a:cubicBezTo>
                        <a:pt x="4232" y="18077"/>
                        <a:pt x="5119" y="17412"/>
                        <a:pt x="6339" y="17079"/>
                      </a:cubicBezTo>
                      <a:cubicBezTo>
                        <a:pt x="7226" y="16857"/>
                        <a:pt x="8113" y="16580"/>
                        <a:pt x="8945" y="16192"/>
                      </a:cubicBezTo>
                      <a:cubicBezTo>
                        <a:pt x="9666" y="15970"/>
                        <a:pt x="10387" y="15804"/>
                        <a:pt x="11163" y="15804"/>
                      </a:cubicBezTo>
                      <a:cubicBezTo>
                        <a:pt x="11607" y="15637"/>
                        <a:pt x="12050" y="15471"/>
                        <a:pt x="12439" y="15305"/>
                      </a:cubicBezTo>
                      <a:cubicBezTo>
                        <a:pt x="12845" y="15194"/>
                        <a:pt x="13283" y="15157"/>
                        <a:pt x="13732" y="15157"/>
                      </a:cubicBezTo>
                      <a:cubicBezTo>
                        <a:pt x="14632" y="15157"/>
                        <a:pt x="15581" y="15305"/>
                        <a:pt x="16431" y="15305"/>
                      </a:cubicBezTo>
                      <a:cubicBezTo>
                        <a:pt x="16930" y="15305"/>
                        <a:pt x="17429" y="15194"/>
                        <a:pt x="17928" y="15083"/>
                      </a:cubicBezTo>
                      <a:cubicBezTo>
                        <a:pt x="18538" y="15027"/>
                        <a:pt x="19204" y="14916"/>
                        <a:pt x="19814" y="14750"/>
                      </a:cubicBezTo>
                      <a:cubicBezTo>
                        <a:pt x="20756" y="14473"/>
                        <a:pt x="21865" y="14473"/>
                        <a:pt x="22808" y="14029"/>
                      </a:cubicBezTo>
                      <a:cubicBezTo>
                        <a:pt x="23695" y="13586"/>
                        <a:pt x="25082" y="12643"/>
                        <a:pt x="26191" y="12532"/>
                      </a:cubicBezTo>
                      <a:cubicBezTo>
                        <a:pt x="26967" y="12477"/>
                        <a:pt x="27799" y="12255"/>
                        <a:pt x="28519" y="11811"/>
                      </a:cubicBezTo>
                      <a:cubicBezTo>
                        <a:pt x="29795" y="11090"/>
                        <a:pt x="31181" y="10480"/>
                        <a:pt x="32567" y="9981"/>
                      </a:cubicBezTo>
                      <a:cubicBezTo>
                        <a:pt x="33566" y="9593"/>
                        <a:pt x="34564" y="9593"/>
                        <a:pt x="35617" y="9205"/>
                      </a:cubicBezTo>
                      <a:cubicBezTo>
                        <a:pt x="36893" y="8817"/>
                        <a:pt x="38223" y="8595"/>
                        <a:pt x="39554" y="8539"/>
                      </a:cubicBezTo>
                      <a:cubicBezTo>
                        <a:pt x="40830" y="8318"/>
                        <a:pt x="41994" y="8040"/>
                        <a:pt x="43269" y="7763"/>
                      </a:cubicBezTo>
                      <a:cubicBezTo>
                        <a:pt x="44268" y="7652"/>
                        <a:pt x="45266" y="7320"/>
                        <a:pt x="46153" y="6765"/>
                      </a:cubicBezTo>
                      <a:cubicBezTo>
                        <a:pt x="46929" y="6211"/>
                        <a:pt x="47816" y="5656"/>
                        <a:pt x="48704" y="5157"/>
                      </a:cubicBezTo>
                      <a:cubicBezTo>
                        <a:pt x="49702" y="4658"/>
                        <a:pt x="50423" y="3882"/>
                        <a:pt x="51421" y="3327"/>
                      </a:cubicBezTo>
                      <a:cubicBezTo>
                        <a:pt x="52585" y="2662"/>
                        <a:pt x="54027" y="2551"/>
                        <a:pt x="55247" y="2163"/>
                      </a:cubicBezTo>
                      <a:cubicBezTo>
                        <a:pt x="55635" y="2052"/>
                        <a:pt x="55968" y="1885"/>
                        <a:pt x="56301" y="1664"/>
                      </a:cubicBezTo>
                      <a:cubicBezTo>
                        <a:pt x="56855" y="1220"/>
                        <a:pt x="57465" y="887"/>
                        <a:pt x="58075" y="610"/>
                      </a:cubicBezTo>
                      <a:lnTo>
                        <a:pt x="59207" y="1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g34921e0cf68_0_1390"/>
                <p:cNvSpPr/>
                <p:nvPr/>
              </p:nvSpPr>
              <p:spPr>
                <a:xfrm>
                  <a:off x="4792850" y="2598575"/>
                  <a:ext cx="1081325" cy="407950"/>
                </a:xfrm>
                <a:custGeom>
                  <a:rect b="b" l="l" r="r" t="t"/>
                  <a:pathLst>
                    <a:path extrusionOk="0" h="16318" w="43253">
                      <a:moveTo>
                        <a:pt x="698" y="1"/>
                      </a:moveTo>
                      <a:cubicBezTo>
                        <a:pt x="467" y="1"/>
                        <a:pt x="235" y="5"/>
                        <a:pt x="1" y="15"/>
                      </a:cubicBezTo>
                      <a:cubicBezTo>
                        <a:pt x="777" y="348"/>
                        <a:pt x="1498" y="681"/>
                        <a:pt x="2219" y="1013"/>
                      </a:cubicBezTo>
                      <a:cubicBezTo>
                        <a:pt x="3162" y="1402"/>
                        <a:pt x="4049" y="1956"/>
                        <a:pt x="4825" y="2566"/>
                      </a:cubicBezTo>
                      <a:cubicBezTo>
                        <a:pt x="5491" y="3010"/>
                        <a:pt x="6101" y="3453"/>
                        <a:pt x="6766" y="3897"/>
                      </a:cubicBezTo>
                      <a:cubicBezTo>
                        <a:pt x="7376" y="4341"/>
                        <a:pt x="8152" y="4618"/>
                        <a:pt x="8929" y="4673"/>
                      </a:cubicBezTo>
                      <a:cubicBezTo>
                        <a:pt x="9123" y="4646"/>
                        <a:pt x="9317" y="4632"/>
                        <a:pt x="9518" y="4632"/>
                      </a:cubicBezTo>
                      <a:cubicBezTo>
                        <a:pt x="9719" y="4632"/>
                        <a:pt x="9927" y="4646"/>
                        <a:pt x="10148" y="4673"/>
                      </a:cubicBezTo>
                      <a:cubicBezTo>
                        <a:pt x="10925" y="4840"/>
                        <a:pt x="11646" y="5228"/>
                        <a:pt x="12200" y="5838"/>
                      </a:cubicBezTo>
                      <a:cubicBezTo>
                        <a:pt x="13531" y="6780"/>
                        <a:pt x="14973" y="7446"/>
                        <a:pt x="16359" y="8278"/>
                      </a:cubicBezTo>
                      <a:cubicBezTo>
                        <a:pt x="16969" y="8666"/>
                        <a:pt x="17634" y="9109"/>
                        <a:pt x="18244" y="9442"/>
                      </a:cubicBezTo>
                      <a:cubicBezTo>
                        <a:pt x="19076" y="9830"/>
                        <a:pt x="19908" y="10052"/>
                        <a:pt x="20740" y="10440"/>
                      </a:cubicBezTo>
                      <a:cubicBezTo>
                        <a:pt x="21571" y="10773"/>
                        <a:pt x="22459" y="11050"/>
                        <a:pt x="23346" y="11272"/>
                      </a:cubicBezTo>
                      <a:cubicBezTo>
                        <a:pt x="23807" y="11456"/>
                        <a:pt x="24345" y="11756"/>
                        <a:pt x="24864" y="11756"/>
                      </a:cubicBezTo>
                      <a:cubicBezTo>
                        <a:pt x="24969" y="11756"/>
                        <a:pt x="25073" y="11744"/>
                        <a:pt x="25176" y="11716"/>
                      </a:cubicBezTo>
                      <a:cubicBezTo>
                        <a:pt x="25398" y="11660"/>
                        <a:pt x="25398" y="11438"/>
                        <a:pt x="25231" y="11327"/>
                      </a:cubicBezTo>
                      <a:cubicBezTo>
                        <a:pt x="25009" y="11161"/>
                        <a:pt x="24732" y="11050"/>
                        <a:pt x="24510" y="10939"/>
                      </a:cubicBezTo>
                      <a:cubicBezTo>
                        <a:pt x="23900" y="10662"/>
                        <a:pt x="23401" y="10274"/>
                        <a:pt x="23013" y="9830"/>
                      </a:cubicBezTo>
                      <a:cubicBezTo>
                        <a:pt x="22237" y="9220"/>
                        <a:pt x="21460" y="8721"/>
                        <a:pt x="20629" y="8278"/>
                      </a:cubicBezTo>
                      <a:cubicBezTo>
                        <a:pt x="19908" y="7779"/>
                        <a:pt x="19132" y="7390"/>
                        <a:pt x="18300" y="7058"/>
                      </a:cubicBezTo>
                      <a:cubicBezTo>
                        <a:pt x="16969" y="6559"/>
                        <a:pt x="15749" y="5838"/>
                        <a:pt x="14695" y="4895"/>
                      </a:cubicBezTo>
                      <a:cubicBezTo>
                        <a:pt x="13975" y="4285"/>
                        <a:pt x="13254" y="3731"/>
                        <a:pt x="12422" y="3287"/>
                      </a:cubicBezTo>
                      <a:cubicBezTo>
                        <a:pt x="11479" y="2677"/>
                        <a:pt x="10980" y="1734"/>
                        <a:pt x="10093" y="1069"/>
                      </a:cubicBezTo>
                      <a:cubicBezTo>
                        <a:pt x="9760" y="792"/>
                        <a:pt x="9483" y="570"/>
                        <a:pt x="9206" y="348"/>
                      </a:cubicBezTo>
                      <a:lnTo>
                        <a:pt x="9095" y="237"/>
                      </a:lnTo>
                      <a:lnTo>
                        <a:pt x="7986" y="237"/>
                      </a:lnTo>
                      <a:cubicBezTo>
                        <a:pt x="7435" y="280"/>
                        <a:pt x="6893" y="298"/>
                        <a:pt x="6352" y="298"/>
                      </a:cubicBezTo>
                      <a:cubicBezTo>
                        <a:pt x="5477" y="298"/>
                        <a:pt x="4607" y="250"/>
                        <a:pt x="3716" y="182"/>
                      </a:cubicBezTo>
                      <a:cubicBezTo>
                        <a:pt x="2720" y="91"/>
                        <a:pt x="1724" y="1"/>
                        <a:pt x="698" y="1"/>
                      </a:cubicBezTo>
                      <a:close/>
                      <a:moveTo>
                        <a:pt x="17592" y="315"/>
                      </a:moveTo>
                      <a:cubicBezTo>
                        <a:pt x="17426" y="315"/>
                        <a:pt x="17255" y="325"/>
                        <a:pt x="17080" y="348"/>
                      </a:cubicBezTo>
                      <a:cubicBezTo>
                        <a:pt x="16082" y="514"/>
                        <a:pt x="15084" y="570"/>
                        <a:pt x="14085" y="570"/>
                      </a:cubicBezTo>
                      <a:cubicBezTo>
                        <a:pt x="14085" y="736"/>
                        <a:pt x="14196" y="847"/>
                        <a:pt x="14363" y="958"/>
                      </a:cubicBezTo>
                      <a:cubicBezTo>
                        <a:pt x="14917" y="1346"/>
                        <a:pt x="15971" y="1457"/>
                        <a:pt x="16581" y="1679"/>
                      </a:cubicBezTo>
                      <a:cubicBezTo>
                        <a:pt x="17413" y="2012"/>
                        <a:pt x="18244" y="2289"/>
                        <a:pt x="19076" y="2566"/>
                      </a:cubicBezTo>
                      <a:cubicBezTo>
                        <a:pt x="20961" y="2954"/>
                        <a:pt x="22403" y="4063"/>
                        <a:pt x="23900" y="5228"/>
                      </a:cubicBezTo>
                      <a:cubicBezTo>
                        <a:pt x="25065" y="6170"/>
                        <a:pt x="26229" y="7058"/>
                        <a:pt x="27338" y="8000"/>
                      </a:cubicBezTo>
                      <a:cubicBezTo>
                        <a:pt x="27893" y="8444"/>
                        <a:pt x="28503" y="8721"/>
                        <a:pt x="29168" y="8832"/>
                      </a:cubicBezTo>
                      <a:cubicBezTo>
                        <a:pt x="30166" y="9109"/>
                        <a:pt x="31109" y="9442"/>
                        <a:pt x="31996" y="9830"/>
                      </a:cubicBezTo>
                      <a:cubicBezTo>
                        <a:pt x="33660" y="10551"/>
                        <a:pt x="35157" y="11494"/>
                        <a:pt x="36765" y="12215"/>
                      </a:cubicBezTo>
                      <a:cubicBezTo>
                        <a:pt x="37652" y="12547"/>
                        <a:pt x="38484" y="12991"/>
                        <a:pt x="39260" y="13545"/>
                      </a:cubicBezTo>
                      <a:cubicBezTo>
                        <a:pt x="39926" y="14155"/>
                        <a:pt x="40480" y="14654"/>
                        <a:pt x="41146" y="15264"/>
                      </a:cubicBezTo>
                      <a:cubicBezTo>
                        <a:pt x="41534" y="15597"/>
                        <a:pt x="41977" y="15930"/>
                        <a:pt x="42421" y="16318"/>
                      </a:cubicBezTo>
                      <a:cubicBezTo>
                        <a:pt x="42310" y="14710"/>
                        <a:pt x="42255" y="13157"/>
                        <a:pt x="42310" y="11549"/>
                      </a:cubicBezTo>
                      <a:cubicBezTo>
                        <a:pt x="42310" y="9442"/>
                        <a:pt x="42421" y="7390"/>
                        <a:pt x="42754" y="5339"/>
                      </a:cubicBezTo>
                      <a:cubicBezTo>
                        <a:pt x="43031" y="4008"/>
                        <a:pt x="43253" y="2622"/>
                        <a:pt x="42421" y="1457"/>
                      </a:cubicBezTo>
                      <a:cubicBezTo>
                        <a:pt x="42314" y="1350"/>
                        <a:pt x="42183" y="1288"/>
                        <a:pt x="42044" y="1288"/>
                      </a:cubicBezTo>
                      <a:cubicBezTo>
                        <a:pt x="41968" y="1288"/>
                        <a:pt x="41890" y="1307"/>
                        <a:pt x="41811" y="1346"/>
                      </a:cubicBezTo>
                      <a:cubicBezTo>
                        <a:pt x="41811" y="1291"/>
                        <a:pt x="41756" y="1291"/>
                        <a:pt x="41700" y="1291"/>
                      </a:cubicBezTo>
                      <a:cubicBezTo>
                        <a:pt x="41059" y="1199"/>
                        <a:pt x="40418" y="1158"/>
                        <a:pt x="39777" y="1158"/>
                      </a:cubicBezTo>
                      <a:cubicBezTo>
                        <a:pt x="39254" y="1158"/>
                        <a:pt x="38730" y="1185"/>
                        <a:pt x="38207" y="1235"/>
                      </a:cubicBezTo>
                      <a:cubicBezTo>
                        <a:pt x="37135" y="1235"/>
                        <a:pt x="36038" y="1186"/>
                        <a:pt x="34933" y="1186"/>
                      </a:cubicBezTo>
                      <a:cubicBezTo>
                        <a:pt x="34381" y="1186"/>
                        <a:pt x="33826" y="1198"/>
                        <a:pt x="33272" y="1235"/>
                      </a:cubicBezTo>
                      <a:cubicBezTo>
                        <a:pt x="32052" y="1291"/>
                        <a:pt x="30943" y="1790"/>
                        <a:pt x="29667" y="1845"/>
                      </a:cubicBezTo>
                      <a:cubicBezTo>
                        <a:pt x="29306" y="1858"/>
                        <a:pt x="28944" y="1865"/>
                        <a:pt x="28583" y="1865"/>
                      </a:cubicBezTo>
                      <a:cubicBezTo>
                        <a:pt x="27336" y="1865"/>
                        <a:pt x="26090" y="1783"/>
                        <a:pt x="24843" y="1568"/>
                      </a:cubicBezTo>
                      <a:cubicBezTo>
                        <a:pt x="23401" y="1346"/>
                        <a:pt x="21960" y="1235"/>
                        <a:pt x="20573" y="958"/>
                      </a:cubicBezTo>
                      <a:cubicBezTo>
                        <a:pt x="19521" y="719"/>
                        <a:pt x="18634" y="315"/>
                        <a:pt x="17592" y="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0" name="Google Shape;1410;g34921e0cf68_0_1390"/>
              <p:cNvSpPr/>
              <p:nvPr/>
            </p:nvSpPr>
            <p:spPr>
              <a:xfrm flipH="1">
                <a:off x="5973134" y="4717757"/>
                <a:ext cx="2730769" cy="364914"/>
              </a:xfrm>
              <a:custGeom>
                <a:rect b="b" l="l" r="r" t="t"/>
                <a:pathLst>
                  <a:path extrusionOk="0" h="17779" w="133046">
                    <a:moveTo>
                      <a:pt x="132427" y="0"/>
                    </a:moveTo>
                    <a:cubicBezTo>
                      <a:pt x="132324" y="52"/>
                      <a:pt x="132220" y="52"/>
                      <a:pt x="132169" y="155"/>
                    </a:cubicBezTo>
                    <a:cubicBezTo>
                      <a:pt x="131756" y="310"/>
                      <a:pt x="131343" y="722"/>
                      <a:pt x="131034" y="826"/>
                    </a:cubicBezTo>
                    <a:lnTo>
                      <a:pt x="130518" y="1083"/>
                    </a:lnTo>
                    <a:lnTo>
                      <a:pt x="130260" y="1238"/>
                    </a:lnTo>
                    <a:cubicBezTo>
                      <a:pt x="130054" y="1290"/>
                      <a:pt x="129899" y="1341"/>
                      <a:pt x="129693" y="1393"/>
                    </a:cubicBezTo>
                    <a:cubicBezTo>
                      <a:pt x="129589" y="1445"/>
                      <a:pt x="129435" y="1496"/>
                      <a:pt x="129331" y="1548"/>
                    </a:cubicBezTo>
                    <a:cubicBezTo>
                      <a:pt x="128970" y="1703"/>
                      <a:pt x="128661" y="1857"/>
                      <a:pt x="128403" y="2064"/>
                    </a:cubicBezTo>
                    <a:cubicBezTo>
                      <a:pt x="128197" y="2167"/>
                      <a:pt x="128042" y="2270"/>
                      <a:pt x="127887" y="2373"/>
                    </a:cubicBezTo>
                    <a:cubicBezTo>
                      <a:pt x="127268" y="2683"/>
                      <a:pt x="126701" y="3095"/>
                      <a:pt x="126236" y="3560"/>
                    </a:cubicBezTo>
                    <a:cubicBezTo>
                      <a:pt x="126133" y="3766"/>
                      <a:pt x="125978" y="3921"/>
                      <a:pt x="125772" y="4024"/>
                    </a:cubicBezTo>
                    <a:cubicBezTo>
                      <a:pt x="125617" y="4127"/>
                      <a:pt x="125462" y="4179"/>
                      <a:pt x="125256" y="4230"/>
                    </a:cubicBezTo>
                    <a:lnTo>
                      <a:pt x="124843" y="4385"/>
                    </a:lnTo>
                    <a:cubicBezTo>
                      <a:pt x="124431" y="4488"/>
                      <a:pt x="124018" y="4643"/>
                      <a:pt x="123605" y="4695"/>
                    </a:cubicBezTo>
                    <a:lnTo>
                      <a:pt x="122935" y="4849"/>
                    </a:lnTo>
                    <a:cubicBezTo>
                      <a:pt x="122625" y="4901"/>
                      <a:pt x="122316" y="5004"/>
                      <a:pt x="121954" y="5056"/>
                    </a:cubicBezTo>
                    <a:cubicBezTo>
                      <a:pt x="121697" y="5107"/>
                      <a:pt x="121439" y="5107"/>
                      <a:pt x="121181" y="5107"/>
                    </a:cubicBezTo>
                    <a:lnTo>
                      <a:pt x="120820" y="5107"/>
                    </a:lnTo>
                    <a:cubicBezTo>
                      <a:pt x="120458" y="5107"/>
                      <a:pt x="120149" y="5159"/>
                      <a:pt x="119788" y="5211"/>
                    </a:cubicBezTo>
                    <a:cubicBezTo>
                      <a:pt x="119530" y="5211"/>
                      <a:pt x="119272" y="5262"/>
                      <a:pt x="119014" y="5262"/>
                    </a:cubicBezTo>
                    <a:lnTo>
                      <a:pt x="118704" y="5262"/>
                    </a:lnTo>
                    <a:cubicBezTo>
                      <a:pt x="118395" y="5314"/>
                      <a:pt x="118085" y="5365"/>
                      <a:pt x="117776" y="5520"/>
                    </a:cubicBezTo>
                    <a:cubicBezTo>
                      <a:pt x="117518" y="5623"/>
                      <a:pt x="117260" y="5726"/>
                      <a:pt x="117002" y="5778"/>
                    </a:cubicBezTo>
                    <a:lnTo>
                      <a:pt x="116847" y="5778"/>
                    </a:lnTo>
                    <a:cubicBezTo>
                      <a:pt x="116228" y="5984"/>
                      <a:pt x="115558" y="6191"/>
                      <a:pt x="114939" y="6500"/>
                    </a:cubicBezTo>
                    <a:cubicBezTo>
                      <a:pt x="114371" y="6758"/>
                      <a:pt x="113855" y="7068"/>
                      <a:pt x="113442" y="7480"/>
                    </a:cubicBezTo>
                    <a:cubicBezTo>
                      <a:pt x="112978" y="7945"/>
                      <a:pt x="112462" y="8254"/>
                      <a:pt x="111843" y="8512"/>
                    </a:cubicBezTo>
                    <a:lnTo>
                      <a:pt x="111534" y="8615"/>
                    </a:lnTo>
                    <a:cubicBezTo>
                      <a:pt x="111379" y="8667"/>
                      <a:pt x="111173" y="8718"/>
                      <a:pt x="111018" y="8822"/>
                    </a:cubicBezTo>
                    <a:cubicBezTo>
                      <a:pt x="110657" y="8925"/>
                      <a:pt x="110347" y="9131"/>
                      <a:pt x="110089" y="9389"/>
                    </a:cubicBezTo>
                    <a:cubicBezTo>
                      <a:pt x="109883" y="9492"/>
                      <a:pt x="109677" y="9544"/>
                      <a:pt x="109419" y="9595"/>
                    </a:cubicBezTo>
                    <a:cubicBezTo>
                      <a:pt x="109212" y="9647"/>
                      <a:pt x="108954" y="9750"/>
                      <a:pt x="108696" y="9853"/>
                    </a:cubicBezTo>
                    <a:lnTo>
                      <a:pt x="108438" y="9957"/>
                    </a:lnTo>
                    <a:cubicBezTo>
                      <a:pt x="107923" y="10111"/>
                      <a:pt x="107407" y="10163"/>
                      <a:pt x="106891" y="10163"/>
                    </a:cubicBezTo>
                    <a:lnTo>
                      <a:pt x="106065" y="10163"/>
                    </a:lnTo>
                    <a:cubicBezTo>
                      <a:pt x="105756" y="10163"/>
                      <a:pt x="105395" y="10111"/>
                      <a:pt x="105085" y="10111"/>
                    </a:cubicBezTo>
                    <a:cubicBezTo>
                      <a:pt x="104827" y="10111"/>
                      <a:pt x="104569" y="10111"/>
                      <a:pt x="104311" y="10163"/>
                    </a:cubicBezTo>
                    <a:cubicBezTo>
                      <a:pt x="104002" y="10215"/>
                      <a:pt x="103641" y="10266"/>
                      <a:pt x="103331" y="10369"/>
                    </a:cubicBezTo>
                    <a:cubicBezTo>
                      <a:pt x="102970" y="10524"/>
                      <a:pt x="102609" y="10576"/>
                      <a:pt x="102196" y="10576"/>
                    </a:cubicBezTo>
                    <a:lnTo>
                      <a:pt x="101835" y="10627"/>
                    </a:lnTo>
                    <a:cubicBezTo>
                      <a:pt x="101474" y="11143"/>
                      <a:pt x="100855" y="11607"/>
                      <a:pt x="101835" y="11711"/>
                    </a:cubicBezTo>
                    <a:cubicBezTo>
                      <a:pt x="101977" y="11723"/>
                      <a:pt x="102119" y="11730"/>
                      <a:pt x="102260" y="11730"/>
                    </a:cubicBezTo>
                    <a:cubicBezTo>
                      <a:pt x="102683" y="11730"/>
                      <a:pt x="103099" y="11672"/>
                      <a:pt x="103486" y="11556"/>
                    </a:cubicBezTo>
                    <a:cubicBezTo>
                      <a:pt x="104053" y="11401"/>
                      <a:pt x="104673" y="11349"/>
                      <a:pt x="105240" y="11349"/>
                    </a:cubicBezTo>
                    <a:lnTo>
                      <a:pt x="106014" y="11349"/>
                    </a:lnTo>
                    <a:cubicBezTo>
                      <a:pt x="106375" y="11349"/>
                      <a:pt x="106684" y="11401"/>
                      <a:pt x="106994" y="11401"/>
                    </a:cubicBezTo>
                    <a:cubicBezTo>
                      <a:pt x="107252" y="11401"/>
                      <a:pt x="107510" y="11401"/>
                      <a:pt x="107716" y="11349"/>
                    </a:cubicBezTo>
                    <a:cubicBezTo>
                      <a:pt x="108181" y="11298"/>
                      <a:pt x="108593" y="11195"/>
                      <a:pt x="108954" y="11040"/>
                    </a:cubicBezTo>
                    <a:cubicBezTo>
                      <a:pt x="109212" y="10937"/>
                      <a:pt x="109522" y="10834"/>
                      <a:pt x="109780" y="10782"/>
                    </a:cubicBezTo>
                    <a:cubicBezTo>
                      <a:pt x="110089" y="10730"/>
                      <a:pt x="110347" y="10627"/>
                      <a:pt x="110605" y="10472"/>
                    </a:cubicBezTo>
                    <a:cubicBezTo>
                      <a:pt x="110708" y="10421"/>
                      <a:pt x="110811" y="10318"/>
                      <a:pt x="110915" y="10266"/>
                    </a:cubicBezTo>
                    <a:cubicBezTo>
                      <a:pt x="111069" y="10163"/>
                      <a:pt x="111224" y="10060"/>
                      <a:pt x="111379" y="9957"/>
                    </a:cubicBezTo>
                    <a:cubicBezTo>
                      <a:pt x="111585" y="9905"/>
                      <a:pt x="111792" y="9802"/>
                      <a:pt x="111998" y="9699"/>
                    </a:cubicBezTo>
                    <a:cubicBezTo>
                      <a:pt x="112462" y="9595"/>
                      <a:pt x="112875" y="9389"/>
                      <a:pt x="113236" y="9183"/>
                    </a:cubicBezTo>
                    <a:cubicBezTo>
                      <a:pt x="113494" y="9028"/>
                      <a:pt x="113752" y="8822"/>
                      <a:pt x="113958" y="8615"/>
                    </a:cubicBezTo>
                    <a:cubicBezTo>
                      <a:pt x="114062" y="8564"/>
                      <a:pt x="114216" y="8461"/>
                      <a:pt x="114319" y="8357"/>
                    </a:cubicBezTo>
                    <a:cubicBezTo>
                      <a:pt x="114423" y="8203"/>
                      <a:pt x="114577" y="8099"/>
                      <a:pt x="114681" y="7996"/>
                    </a:cubicBezTo>
                    <a:cubicBezTo>
                      <a:pt x="114939" y="7841"/>
                      <a:pt x="115145" y="7738"/>
                      <a:pt x="115351" y="7635"/>
                    </a:cubicBezTo>
                    <a:lnTo>
                      <a:pt x="115661" y="7480"/>
                    </a:lnTo>
                    <a:cubicBezTo>
                      <a:pt x="115919" y="7377"/>
                      <a:pt x="116125" y="7274"/>
                      <a:pt x="116383" y="7171"/>
                    </a:cubicBezTo>
                    <a:cubicBezTo>
                      <a:pt x="116641" y="7068"/>
                      <a:pt x="116950" y="7016"/>
                      <a:pt x="117208" y="6913"/>
                    </a:cubicBezTo>
                    <a:cubicBezTo>
                      <a:pt x="117466" y="6861"/>
                      <a:pt x="117931" y="6707"/>
                      <a:pt x="118292" y="6603"/>
                    </a:cubicBezTo>
                    <a:cubicBezTo>
                      <a:pt x="118443" y="6528"/>
                      <a:pt x="118621" y="6480"/>
                      <a:pt x="118787" y="6480"/>
                    </a:cubicBezTo>
                    <a:cubicBezTo>
                      <a:pt x="118848" y="6480"/>
                      <a:pt x="118907" y="6486"/>
                      <a:pt x="118962" y="6500"/>
                    </a:cubicBezTo>
                    <a:lnTo>
                      <a:pt x="119169" y="6500"/>
                    </a:lnTo>
                    <a:cubicBezTo>
                      <a:pt x="119375" y="6500"/>
                      <a:pt x="119633" y="6449"/>
                      <a:pt x="119839" y="6397"/>
                    </a:cubicBezTo>
                    <a:lnTo>
                      <a:pt x="120304" y="6345"/>
                    </a:lnTo>
                    <a:cubicBezTo>
                      <a:pt x="120562" y="6345"/>
                      <a:pt x="120768" y="6294"/>
                      <a:pt x="121026" y="6294"/>
                    </a:cubicBezTo>
                    <a:cubicBezTo>
                      <a:pt x="121490" y="6294"/>
                      <a:pt x="121954" y="6242"/>
                      <a:pt x="122419" y="6139"/>
                    </a:cubicBezTo>
                    <a:cubicBezTo>
                      <a:pt x="123141" y="6036"/>
                      <a:pt x="123812" y="5881"/>
                      <a:pt x="124482" y="5675"/>
                    </a:cubicBezTo>
                    <a:cubicBezTo>
                      <a:pt x="124740" y="5623"/>
                      <a:pt x="124947" y="5572"/>
                      <a:pt x="125153" y="5468"/>
                    </a:cubicBezTo>
                    <a:cubicBezTo>
                      <a:pt x="125256" y="5417"/>
                      <a:pt x="125359" y="5365"/>
                      <a:pt x="125462" y="5365"/>
                    </a:cubicBezTo>
                    <a:lnTo>
                      <a:pt x="125669" y="5314"/>
                    </a:lnTo>
                    <a:cubicBezTo>
                      <a:pt x="125927" y="5211"/>
                      <a:pt x="126185" y="5107"/>
                      <a:pt x="126391" y="4953"/>
                    </a:cubicBezTo>
                    <a:cubicBezTo>
                      <a:pt x="126649" y="4798"/>
                      <a:pt x="126855" y="4591"/>
                      <a:pt x="127062" y="4334"/>
                    </a:cubicBezTo>
                    <a:lnTo>
                      <a:pt x="127165" y="4230"/>
                    </a:lnTo>
                    <a:cubicBezTo>
                      <a:pt x="127371" y="3972"/>
                      <a:pt x="127578" y="3818"/>
                      <a:pt x="127887" y="3663"/>
                    </a:cubicBezTo>
                    <a:lnTo>
                      <a:pt x="128145" y="3508"/>
                    </a:lnTo>
                    <a:cubicBezTo>
                      <a:pt x="128403" y="3405"/>
                      <a:pt x="128609" y="3250"/>
                      <a:pt x="128867" y="3095"/>
                    </a:cubicBezTo>
                    <a:lnTo>
                      <a:pt x="129022" y="2992"/>
                    </a:lnTo>
                    <a:cubicBezTo>
                      <a:pt x="129177" y="2837"/>
                      <a:pt x="129435" y="2734"/>
                      <a:pt x="129641" y="2631"/>
                    </a:cubicBezTo>
                    <a:lnTo>
                      <a:pt x="130002" y="2528"/>
                    </a:lnTo>
                    <a:cubicBezTo>
                      <a:pt x="130208" y="2476"/>
                      <a:pt x="130415" y="2425"/>
                      <a:pt x="130570" y="2322"/>
                    </a:cubicBezTo>
                    <a:lnTo>
                      <a:pt x="131034" y="2115"/>
                    </a:lnTo>
                    <a:lnTo>
                      <a:pt x="131498" y="1857"/>
                    </a:lnTo>
                    <a:cubicBezTo>
                      <a:pt x="131859" y="1703"/>
                      <a:pt x="132736" y="1393"/>
                      <a:pt x="132891" y="980"/>
                    </a:cubicBezTo>
                    <a:cubicBezTo>
                      <a:pt x="132994" y="671"/>
                      <a:pt x="132788" y="52"/>
                      <a:pt x="132427" y="0"/>
                    </a:cubicBezTo>
                    <a:close/>
                    <a:moveTo>
                      <a:pt x="132417" y="3222"/>
                    </a:moveTo>
                    <a:cubicBezTo>
                      <a:pt x="132198" y="3222"/>
                      <a:pt x="131931" y="3359"/>
                      <a:pt x="131705" y="3457"/>
                    </a:cubicBezTo>
                    <a:cubicBezTo>
                      <a:pt x="131653" y="3457"/>
                      <a:pt x="131550" y="3508"/>
                      <a:pt x="131447" y="3508"/>
                    </a:cubicBezTo>
                    <a:cubicBezTo>
                      <a:pt x="131292" y="3560"/>
                      <a:pt x="131137" y="3611"/>
                      <a:pt x="131034" y="3663"/>
                    </a:cubicBezTo>
                    <a:cubicBezTo>
                      <a:pt x="130673" y="3818"/>
                      <a:pt x="130415" y="4024"/>
                      <a:pt x="130157" y="4334"/>
                    </a:cubicBezTo>
                    <a:cubicBezTo>
                      <a:pt x="130054" y="4488"/>
                      <a:pt x="129847" y="4591"/>
                      <a:pt x="129693" y="4746"/>
                    </a:cubicBezTo>
                    <a:cubicBezTo>
                      <a:pt x="129331" y="4901"/>
                      <a:pt x="129022" y="5107"/>
                      <a:pt x="128712" y="5314"/>
                    </a:cubicBezTo>
                    <a:cubicBezTo>
                      <a:pt x="128454" y="5520"/>
                      <a:pt x="128197" y="5675"/>
                      <a:pt x="127939" y="5830"/>
                    </a:cubicBezTo>
                    <a:lnTo>
                      <a:pt x="127784" y="5933"/>
                    </a:lnTo>
                    <a:cubicBezTo>
                      <a:pt x="127526" y="6036"/>
                      <a:pt x="127320" y="6191"/>
                      <a:pt x="127062" y="6294"/>
                    </a:cubicBezTo>
                    <a:cubicBezTo>
                      <a:pt x="126907" y="6345"/>
                      <a:pt x="126804" y="6345"/>
                      <a:pt x="126649" y="6345"/>
                    </a:cubicBezTo>
                    <a:lnTo>
                      <a:pt x="125978" y="6345"/>
                    </a:lnTo>
                    <a:cubicBezTo>
                      <a:pt x="125669" y="6397"/>
                      <a:pt x="125359" y="6449"/>
                      <a:pt x="125050" y="6552"/>
                    </a:cubicBezTo>
                    <a:lnTo>
                      <a:pt x="124792" y="6655"/>
                    </a:lnTo>
                    <a:lnTo>
                      <a:pt x="123657" y="7016"/>
                    </a:lnTo>
                    <a:lnTo>
                      <a:pt x="123244" y="7171"/>
                    </a:lnTo>
                    <a:cubicBezTo>
                      <a:pt x="122677" y="7429"/>
                      <a:pt x="122058" y="7584"/>
                      <a:pt x="121439" y="7738"/>
                    </a:cubicBezTo>
                    <a:cubicBezTo>
                      <a:pt x="121284" y="7790"/>
                      <a:pt x="121129" y="7841"/>
                      <a:pt x="120923" y="7841"/>
                    </a:cubicBezTo>
                    <a:cubicBezTo>
                      <a:pt x="120510" y="7893"/>
                      <a:pt x="120046" y="8048"/>
                      <a:pt x="119633" y="8254"/>
                    </a:cubicBezTo>
                    <a:cubicBezTo>
                      <a:pt x="119375" y="8409"/>
                      <a:pt x="119117" y="8615"/>
                      <a:pt x="118911" y="8822"/>
                    </a:cubicBezTo>
                    <a:cubicBezTo>
                      <a:pt x="118704" y="9028"/>
                      <a:pt x="118446" y="9183"/>
                      <a:pt x="118240" y="9338"/>
                    </a:cubicBezTo>
                    <a:cubicBezTo>
                      <a:pt x="117982" y="9389"/>
                      <a:pt x="117776" y="9441"/>
                      <a:pt x="117518" y="9441"/>
                    </a:cubicBezTo>
                    <a:lnTo>
                      <a:pt x="117002" y="9441"/>
                    </a:lnTo>
                    <a:cubicBezTo>
                      <a:pt x="116796" y="9441"/>
                      <a:pt x="116589" y="9389"/>
                      <a:pt x="116383" y="9389"/>
                    </a:cubicBezTo>
                    <a:lnTo>
                      <a:pt x="116125" y="9389"/>
                    </a:lnTo>
                    <a:cubicBezTo>
                      <a:pt x="115558" y="9492"/>
                      <a:pt x="114939" y="9699"/>
                      <a:pt x="114474" y="10060"/>
                    </a:cubicBezTo>
                    <a:lnTo>
                      <a:pt x="114319" y="10163"/>
                    </a:lnTo>
                    <a:cubicBezTo>
                      <a:pt x="113752" y="10421"/>
                      <a:pt x="113133" y="10576"/>
                      <a:pt x="112514" y="10576"/>
                    </a:cubicBezTo>
                    <a:cubicBezTo>
                      <a:pt x="111792" y="10679"/>
                      <a:pt x="111069" y="10885"/>
                      <a:pt x="110347" y="11143"/>
                    </a:cubicBezTo>
                    <a:cubicBezTo>
                      <a:pt x="110141" y="11246"/>
                      <a:pt x="109934" y="11349"/>
                      <a:pt x="109728" y="11453"/>
                    </a:cubicBezTo>
                    <a:lnTo>
                      <a:pt x="109470" y="11556"/>
                    </a:lnTo>
                    <a:cubicBezTo>
                      <a:pt x="109315" y="11659"/>
                      <a:pt x="109109" y="11711"/>
                      <a:pt x="108903" y="11762"/>
                    </a:cubicBezTo>
                    <a:cubicBezTo>
                      <a:pt x="108748" y="11762"/>
                      <a:pt x="108645" y="11814"/>
                      <a:pt x="108542" y="11814"/>
                    </a:cubicBezTo>
                    <a:cubicBezTo>
                      <a:pt x="108232" y="11917"/>
                      <a:pt x="107923" y="12020"/>
                      <a:pt x="107665" y="12123"/>
                    </a:cubicBezTo>
                    <a:cubicBezTo>
                      <a:pt x="107304" y="12278"/>
                      <a:pt x="106942" y="12381"/>
                      <a:pt x="106581" y="12433"/>
                    </a:cubicBezTo>
                    <a:cubicBezTo>
                      <a:pt x="106323" y="12433"/>
                      <a:pt x="106065" y="12484"/>
                      <a:pt x="105807" y="12536"/>
                    </a:cubicBezTo>
                    <a:cubicBezTo>
                      <a:pt x="105343" y="12588"/>
                      <a:pt x="104879" y="12639"/>
                      <a:pt x="104415" y="12639"/>
                    </a:cubicBezTo>
                    <a:lnTo>
                      <a:pt x="103125" y="12639"/>
                    </a:lnTo>
                    <a:cubicBezTo>
                      <a:pt x="102506" y="12639"/>
                      <a:pt x="101938" y="12794"/>
                      <a:pt x="101371" y="12846"/>
                    </a:cubicBezTo>
                    <a:cubicBezTo>
                      <a:pt x="101287" y="12846"/>
                      <a:pt x="101185" y="12844"/>
                      <a:pt x="101074" y="12844"/>
                    </a:cubicBezTo>
                    <a:cubicBezTo>
                      <a:pt x="100574" y="12844"/>
                      <a:pt x="99880" y="12878"/>
                      <a:pt x="99669" y="13258"/>
                    </a:cubicBezTo>
                    <a:cubicBezTo>
                      <a:pt x="99617" y="13516"/>
                      <a:pt x="99565" y="13826"/>
                      <a:pt x="99565" y="14084"/>
                    </a:cubicBezTo>
                    <a:cubicBezTo>
                      <a:pt x="99638" y="14200"/>
                      <a:pt x="99838" y="14242"/>
                      <a:pt x="100096" y="14242"/>
                    </a:cubicBezTo>
                    <a:cubicBezTo>
                      <a:pt x="100755" y="14242"/>
                      <a:pt x="101797" y="13966"/>
                      <a:pt x="102093" y="13929"/>
                    </a:cubicBezTo>
                    <a:cubicBezTo>
                      <a:pt x="102506" y="13877"/>
                      <a:pt x="102867" y="13877"/>
                      <a:pt x="103280" y="13826"/>
                    </a:cubicBezTo>
                    <a:lnTo>
                      <a:pt x="104466" y="13826"/>
                    </a:lnTo>
                    <a:cubicBezTo>
                      <a:pt x="104776" y="13826"/>
                      <a:pt x="105137" y="13826"/>
                      <a:pt x="105446" y="13774"/>
                    </a:cubicBezTo>
                    <a:lnTo>
                      <a:pt x="106065" y="13723"/>
                    </a:lnTo>
                    <a:cubicBezTo>
                      <a:pt x="106633" y="13671"/>
                      <a:pt x="107149" y="13568"/>
                      <a:pt x="107665" y="13413"/>
                    </a:cubicBezTo>
                    <a:lnTo>
                      <a:pt x="108077" y="13258"/>
                    </a:lnTo>
                    <a:cubicBezTo>
                      <a:pt x="108232" y="13207"/>
                      <a:pt x="108387" y="13103"/>
                      <a:pt x="108542" y="13052"/>
                    </a:cubicBezTo>
                    <a:cubicBezTo>
                      <a:pt x="108748" y="13000"/>
                      <a:pt x="108903" y="13000"/>
                      <a:pt x="109058" y="12949"/>
                    </a:cubicBezTo>
                    <a:cubicBezTo>
                      <a:pt x="109264" y="12897"/>
                      <a:pt x="109419" y="12897"/>
                      <a:pt x="109573" y="12846"/>
                    </a:cubicBezTo>
                    <a:cubicBezTo>
                      <a:pt x="109831" y="12742"/>
                      <a:pt x="110089" y="12639"/>
                      <a:pt x="110296" y="12484"/>
                    </a:cubicBezTo>
                    <a:lnTo>
                      <a:pt x="110450" y="12433"/>
                    </a:lnTo>
                    <a:cubicBezTo>
                      <a:pt x="110708" y="12278"/>
                      <a:pt x="111018" y="12175"/>
                      <a:pt x="111327" y="12072"/>
                    </a:cubicBezTo>
                    <a:lnTo>
                      <a:pt x="111534" y="12020"/>
                    </a:lnTo>
                    <a:cubicBezTo>
                      <a:pt x="111946" y="11917"/>
                      <a:pt x="112359" y="11814"/>
                      <a:pt x="112823" y="11762"/>
                    </a:cubicBezTo>
                    <a:lnTo>
                      <a:pt x="113494" y="11659"/>
                    </a:lnTo>
                    <a:cubicBezTo>
                      <a:pt x="113855" y="11607"/>
                      <a:pt x="114165" y="11556"/>
                      <a:pt x="114526" y="11401"/>
                    </a:cubicBezTo>
                    <a:cubicBezTo>
                      <a:pt x="114732" y="11298"/>
                      <a:pt x="114939" y="11195"/>
                      <a:pt x="115145" y="11040"/>
                    </a:cubicBezTo>
                    <a:lnTo>
                      <a:pt x="115351" y="10885"/>
                    </a:lnTo>
                    <a:cubicBezTo>
                      <a:pt x="115712" y="10679"/>
                      <a:pt x="116125" y="10576"/>
                      <a:pt x="116538" y="10576"/>
                    </a:cubicBezTo>
                    <a:lnTo>
                      <a:pt x="117466" y="10576"/>
                    </a:lnTo>
                    <a:cubicBezTo>
                      <a:pt x="117530" y="10581"/>
                      <a:pt x="117593" y="10584"/>
                      <a:pt x="117657" y="10584"/>
                    </a:cubicBezTo>
                    <a:cubicBezTo>
                      <a:pt x="118221" y="10584"/>
                      <a:pt x="118809" y="10384"/>
                      <a:pt x="119272" y="10060"/>
                    </a:cubicBezTo>
                    <a:cubicBezTo>
                      <a:pt x="119427" y="9957"/>
                      <a:pt x="119581" y="9802"/>
                      <a:pt x="119736" y="9647"/>
                    </a:cubicBezTo>
                    <a:cubicBezTo>
                      <a:pt x="119994" y="9441"/>
                      <a:pt x="120304" y="9234"/>
                      <a:pt x="120613" y="9080"/>
                    </a:cubicBezTo>
                    <a:cubicBezTo>
                      <a:pt x="120820" y="9080"/>
                      <a:pt x="120974" y="9028"/>
                      <a:pt x="121181" y="9028"/>
                    </a:cubicBezTo>
                    <a:lnTo>
                      <a:pt x="121490" y="8925"/>
                    </a:lnTo>
                    <a:cubicBezTo>
                      <a:pt x="121851" y="8873"/>
                      <a:pt x="122264" y="8770"/>
                      <a:pt x="122625" y="8615"/>
                    </a:cubicBezTo>
                    <a:cubicBezTo>
                      <a:pt x="123089" y="8461"/>
                      <a:pt x="123554" y="8306"/>
                      <a:pt x="124070" y="8151"/>
                    </a:cubicBezTo>
                    <a:lnTo>
                      <a:pt x="125101" y="7790"/>
                    </a:lnTo>
                    <a:cubicBezTo>
                      <a:pt x="125359" y="7687"/>
                      <a:pt x="125669" y="7584"/>
                      <a:pt x="125927" y="7532"/>
                    </a:cubicBezTo>
                    <a:lnTo>
                      <a:pt x="127010" y="7532"/>
                    </a:lnTo>
                    <a:cubicBezTo>
                      <a:pt x="127371" y="7480"/>
                      <a:pt x="127732" y="7326"/>
                      <a:pt x="128042" y="7119"/>
                    </a:cubicBezTo>
                    <a:lnTo>
                      <a:pt x="128145" y="7068"/>
                    </a:lnTo>
                    <a:cubicBezTo>
                      <a:pt x="128558" y="6861"/>
                      <a:pt x="128919" y="6655"/>
                      <a:pt x="129280" y="6397"/>
                    </a:cubicBezTo>
                    <a:cubicBezTo>
                      <a:pt x="129538" y="6191"/>
                      <a:pt x="129847" y="6036"/>
                      <a:pt x="130105" y="5830"/>
                    </a:cubicBezTo>
                    <a:cubicBezTo>
                      <a:pt x="130466" y="5675"/>
                      <a:pt x="130724" y="5468"/>
                      <a:pt x="130982" y="5211"/>
                    </a:cubicBezTo>
                    <a:lnTo>
                      <a:pt x="131137" y="5056"/>
                    </a:lnTo>
                    <a:cubicBezTo>
                      <a:pt x="131292" y="4901"/>
                      <a:pt x="131447" y="4798"/>
                      <a:pt x="131601" y="4695"/>
                    </a:cubicBezTo>
                    <a:lnTo>
                      <a:pt x="131859" y="4643"/>
                    </a:lnTo>
                    <a:cubicBezTo>
                      <a:pt x="132066" y="4591"/>
                      <a:pt x="132220" y="4540"/>
                      <a:pt x="132427" y="4437"/>
                    </a:cubicBezTo>
                    <a:cubicBezTo>
                      <a:pt x="132891" y="4334"/>
                      <a:pt x="133046" y="3766"/>
                      <a:pt x="132736" y="3405"/>
                    </a:cubicBezTo>
                    <a:cubicBezTo>
                      <a:pt x="132659" y="3270"/>
                      <a:pt x="132547" y="3222"/>
                      <a:pt x="132417" y="3222"/>
                    </a:cubicBezTo>
                    <a:close/>
                    <a:moveTo>
                      <a:pt x="47230" y="10911"/>
                    </a:moveTo>
                    <a:cubicBezTo>
                      <a:pt x="47101" y="10911"/>
                      <a:pt x="46972" y="10937"/>
                      <a:pt x="46843" y="10988"/>
                    </a:cubicBezTo>
                    <a:cubicBezTo>
                      <a:pt x="46533" y="11092"/>
                      <a:pt x="46224" y="11195"/>
                      <a:pt x="45914" y="11246"/>
                    </a:cubicBezTo>
                    <a:cubicBezTo>
                      <a:pt x="45708" y="11298"/>
                      <a:pt x="45501" y="11349"/>
                      <a:pt x="45295" y="11401"/>
                    </a:cubicBezTo>
                    <a:cubicBezTo>
                      <a:pt x="44779" y="11504"/>
                      <a:pt x="44315" y="11711"/>
                      <a:pt x="43851" y="12020"/>
                    </a:cubicBezTo>
                    <a:cubicBezTo>
                      <a:pt x="43489" y="12278"/>
                      <a:pt x="43025" y="12484"/>
                      <a:pt x="42561" y="12588"/>
                    </a:cubicBezTo>
                    <a:cubicBezTo>
                      <a:pt x="42303" y="12639"/>
                      <a:pt x="42045" y="12691"/>
                      <a:pt x="41787" y="12742"/>
                    </a:cubicBezTo>
                    <a:cubicBezTo>
                      <a:pt x="41529" y="12794"/>
                      <a:pt x="41168" y="12897"/>
                      <a:pt x="40807" y="13000"/>
                    </a:cubicBezTo>
                    <a:lnTo>
                      <a:pt x="39981" y="13207"/>
                    </a:lnTo>
                    <a:cubicBezTo>
                      <a:pt x="39208" y="13465"/>
                      <a:pt x="38434" y="13619"/>
                      <a:pt x="37608" y="13671"/>
                    </a:cubicBezTo>
                    <a:lnTo>
                      <a:pt x="37144" y="13619"/>
                    </a:lnTo>
                    <a:cubicBezTo>
                      <a:pt x="36938" y="13619"/>
                      <a:pt x="36680" y="13568"/>
                      <a:pt x="36474" y="13568"/>
                    </a:cubicBezTo>
                    <a:cubicBezTo>
                      <a:pt x="36319" y="13619"/>
                      <a:pt x="36164" y="13619"/>
                      <a:pt x="35958" y="13619"/>
                    </a:cubicBezTo>
                    <a:cubicBezTo>
                      <a:pt x="35545" y="13723"/>
                      <a:pt x="35132" y="13826"/>
                      <a:pt x="34668" y="13929"/>
                    </a:cubicBezTo>
                    <a:lnTo>
                      <a:pt x="34255" y="14084"/>
                    </a:lnTo>
                    <a:cubicBezTo>
                      <a:pt x="33688" y="14238"/>
                      <a:pt x="33120" y="14342"/>
                      <a:pt x="32553" y="14445"/>
                    </a:cubicBezTo>
                    <a:lnTo>
                      <a:pt x="31676" y="14445"/>
                    </a:lnTo>
                    <a:cubicBezTo>
                      <a:pt x="31418" y="14496"/>
                      <a:pt x="31212" y="14600"/>
                      <a:pt x="30954" y="14703"/>
                    </a:cubicBezTo>
                    <a:cubicBezTo>
                      <a:pt x="30438" y="14961"/>
                      <a:pt x="29922" y="15115"/>
                      <a:pt x="29406" y="15219"/>
                    </a:cubicBezTo>
                    <a:lnTo>
                      <a:pt x="29045" y="15322"/>
                    </a:lnTo>
                    <a:cubicBezTo>
                      <a:pt x="28581" y="15425"/>
                      <a:pt x="28065" y="15477"/>
                      <a:pt x="27600" y="15528"/>
                    </a:cubicBezTo>
                    <a:cubicBezTo>
                      <a:pt x="27394" y="15528"/>
                      <a:pt x="27136" y="15477"/>
                      <a:pt x="26930" y="15425"/>
                    </a:cubicBezTo>
                    <a:cubicBezTo>
                      <a:pt x="26672" y="15322"/>
                      <a:pt x="26414" y="15270"/>
                      <a:pt x="26156" y="15270"/>
                    </a:cubicBezTo>
                    <a:lnTo>
                      <a:pt x="18469" y="15270"/>
                    </a:lnTo>
                    <a:cubicBezTo>
                      <a:pt x="18057" y="15270"/>
                      <a:pt x="17025" y="15477"/>
                      <a:pt x="17077" y="16096"/>
                    </a:cubicBezTo>
                    <a:cubicBezTo>
                      <a:pt x="17121" y="16361"/>
                      <a:pt x="17307" y="16437"/>
                      <a:pt x="17530" y="16437"/>
                    </a:cubicBezTo>
                    <a:cubicBezTo>
                      <a:pt x="17827" y="16437"/>
                      <a:pt x="18189" y="16302"/>
                      <a:pt x="18366" y="16302"/>
                    </a:cubicBezTo>
                    <a:cubicBezTo>
                      <a:pt x="18573" y="16302"/>
                      <a:pt x="18727" y="16354"/>
                      <a:pt x="18882" y="16354"/>
                    </a:cubicBezTo>
                    <a:cubicBezTo>
                      <a:pt x="19243" y="16405"/>
                      <a:pt x="19604" y="16405"/>
                      <a:pt x="19965" y="16405"/>
                    </a:cubicBezTo>
                    <a:lnTo>
                      <a:pt x="26001" y="16405"/>
                    </a:lnTo>
                    <a:cubicBezTo>
                      <a:pt x="26259" y="16405"/>
                      <a:pt x="26466" y="16457"/>
                      <a:pt x="26672" y="16560"/>
                    </a:cubicBezTo>
                    <a:cubicBezTo>
                      <a:pt x="26930" y="16663"/>
                      <a:pt x="27239" y="16663"/>
                      <a:pt x="27549" y="16663"/>
                    </a:cubicBezTo>
                    <a:lnTo>
                      <a:pt x="27652" y="16663"/>
                    </a:lnTo>
                    <a:cubicBezTo>
                      <a:pt x="28168" y="16663"/>
                      <a:pt x="28735" y="16611"/>
                      <a:pt x="29303" y="16457"/>
                    </a:cubicBezTo>
                    <a:lnTo>
                      <a:pt x="29561" y="16405"/>
                    </a:lnTo>
                    <a:cubicBezTo>
                      <a:pt x="30077" y="16302"/>
                      <a:pt x="30541" y="16199"/>
                      <a:pt x="31005" y="15992"/>
                    </a:cubicBezTo>
                    <a:lnTo>
                      <a:pt x="31263" y="15889"/>
                    </a:lnTo>
                    <a:cubicBezTo>
                      <a:pt x="31418" y="15786"/>
                      <a:pt x="31573" y="15734"/>
                      <a:pt x="31727" y="15683"/>
                    </a:cubicBezTo>
                    <a:cubicBezTo>
                      <a:pt x="31882" y="15631"/>
                      <a:pt x="32037" y="15631"/>
                      <a:pt x="32192" y="15631"/>
                    </a:cubicBezTo>
                    <a:lnTo>
                      <a:pt x="32553" y="15631"/>
                    </a:lnTo>
                    <a:cubicBezTo>
                      <a:pt x="33120" y="15580"/>
                      <a:pt x="33688" y="15477"/>
                      <a:pt x="34255" y="15322"/>
                    </a:cubicBezTo>
                    <a:cubicBezTo>
                      <a:pt x="34513" y="15270"/>
                      <a:pt x="34771" y="15167"/>
                      <a:pt x="34977" y="15115"/>
                    </a:cubicBezTo>
                    <a:cubicBezTo>
                      <a:pt x="35287" y="15012"/>
                      <a:pt x="35648" y="14909"/>
                      <a:pt x="35958" y="14857"/>
                    </a:cubicBezTo>
                    <a:cubicBezTo>
                      <a:pt x="36112" y="14806"/>
                      <a:pt x="36319" y="14806"/>
                      <a:pt x="36474" y="14806"/>
                    </a:cubicBezTo>
                    <a:lnTo>
                      <a:pt x="37712" y="14806"/>
                    </a:lnTo>
                    <a:cubicBezTo>
                      <a:pt x="38589" y="14754"/>
                      <a:pt x="39517" y="14600"/>
                      <a:pt x="40343" y="14290"/>
                    </a:cubicBezTo>
                    <a:lnTo>
                      <a:pt x="40858" y="14135"/>
                    </a:lnTo>
                    <a:cubicBezTo>
                      <a:pt x="41220" y="14032"/>
                      <a:pt x="41581" y="13980"/>
                      <a:pt x="41942" y="13929"/>
                    </a:cubicBezTo>
                    <a:cubicBezTo>
                      <a:pt x="42716" y="13826"/>
                      <a:pt x="43489" y="13568"/>
                      <a:pt x="44212" y="13207"/>
                    </a:cubicBezTo>
                    <a:lnTo>
                      <a:pt x="44470" y="13052"/>
                    </a:lnTo>
                    <a:cubicBezTo>
                      <a:pt x="44831" y="12794"/>
                      <a:pt x="45243" y="12588"/>
                      <a:pt x="45605" y="12484"/>
                    </a:cubicBezTo>
                    <a:cubicBezTo>
                      <a:pt x="45811" y="12433"/>
                      <a:pt x="46017" y="12381"/>
                      <a:pt x="46172" y="12381"/>
                    </a:cubicBezTo>
                    <a:cubicBezTo>
                      <a:pt x="46636" y="12278"/>
                      <a:pt x="47049" y="12175"/>
                      <a:pt x="47462" y="12020"/>
                    </a:cubicBezTo>
                    <a:lnTo>
                      <a:pt x="47720" y="11865"/>
                    </a:lnTo>
                    <a:cubicBezTo>
                      <a:pt x="47823" y="11814"/>
                      <a:pt x="47978" y="11762"/>
                      <a:pt x="47978" y="11607"/>
                    </a:cubicBezTo>
                    <a:cubicBezTo>
                      <a:pt x="47978" y="11401"/>
                      <a:pt x="47926" y="11246"/>
                      <a:pt x="47823" y="11092"/>
                    </a:cubicBezTo>
                    <a:cubicBezTo>
                      <a:pt x="47771" y="11040"/>
                      <a:pt x="47668" y="10988"/>
                      <a:pt x="47616" y="10988"/>
                    </a:cubicBezTo>
                    <a:cubicBezTo>
                      <a:pt x="47488" y="10937"/>
                      <a:pt x="47359" y="10911"/>
                      <a:pt x="47230" y="10911"/>
                    </a:cubicBezTo>
                    <a:close/>
                    <a:moveTo>
                      <a:pt x="117312" y="12691"/>
                    </a:moveTo>
                    <a:cubicBezTo>
                      <a:pt x="117002" y="12691"/>
                      <a:pt x="116641" y="12742"/>
                      <a:pt x="116331" y="12846"/>
                    </a:cubicBezTo>
                    <a:lnTo>
                      <a:pt x="115970" y="12949"/>
                    </a:lnTo>
                    <a:cubicBezTo>
                      <a:pt x="115661" y="13000"/>
                      <a:pt x="115403" y="13103"/>
                      <a:pt x="115145" y="13258"/>
                    </a:cubicBezTo>
                    <a:lnTo>
                      <a:pt x="114887" y="13361"/>
                    </a:lnTo>
                    <a:cubicBezTo>
                      <a:pt x="114835" y="13413"/>
                      <a:pt x="114732" y="13465"/>
                      <a:pt x="114681" y="13465"/>
                    </a:cubicBezTo>
                    <a:cubicBezTo>
                      <a:pt x="114655" y="13490"/>
                      <a:pt x="114629" y="13503"/>
                      <a:pt x="114603" y="13503"/>
                    </a:cubicBezTo>
                    <a:cubicBezTo>
                      <a:pt x="114577" y="13503"/>
                      <a:pt x="114552" y="13490"/>
                      <a:pt x="114526" y="13465"/>
                    </a:cubicBezTo>
                    <a:lnTo>
                      <a:pt x="113855" y="13465"/>
                    </a:lnTo>
                    <a:cubicBezTo>
                      <a:pt x="113546" y="13465"/>
                      <a:pt x="113236" y="13516"/>
                      <a:pt x="112927" y="13619"/>
                    </a:cubicBezTo>
                    <a:cubicBezTo>
                      <a:pt x="112669" y="13671"/>
                      <a:pt x="112411" y="13671"/>
                      <a:pt x="112153" y="13671"/>
                    </a:cubicBezTo>
                    <a:lnTo>
                      <a:pt x="111534" y="13671"/>
                    </a:lnTo>
                    <a:cubicBezTo>
                      <a:pt x="111276" y="13671"/>
                      <a:pt x="110966" y="13671"/>
                      <a:pt x="110657" y="13774"/>
                    </a:cubicBezTo>
                    <a:cubicBezTo>
                      <a:pt x="110347" y="13826"/>
                      <a:pt x="110089" y="13929"/>
                      <a:pt x="109831" y="14135"/>
                    </a:cubicBezTo>
                    <a:cubicBezTo>
                      <a:pt x="109522" y="14342"/>
                      <a:pt x="109161" y="14496"/>
                      <a:pt x="108851" y="14600"/>
                    </a:cubicBezTo>
                    <a:cubicBezTo>
                      <a:pt x="108593" y="14651"/>
                      <a:pt x="108387" y="14703"/>
                      <a:pt x="108129" y="14754"/>
                    </a:cubicBezTo>
                    <a:cubicBezTo>
                      <a:pt x="107613" y="14806"/>
                      <a:pt x="107097" y="14961"/>
                      <a:pt x="106633" y="15167"/>
                    </a:cubicBezTo>
                    <a:cubicBezTo>
                      <a:pt x="106478" y="15219"/>
                      <a:pt x="106375" y="15322"/>
                      <a:pt x="106272" y="15373"/>
                    </a:cubicBezTo>
                    <a:cubicBezTo>
                      <a:pt x="106065" y="15477"/>
                      <a:pt x="105859" y="15580"/>
                      <a:pt x="105601" y="15631"/>
                    </a:cubicBezTo>
                    <a:cubicBezTo>
                      <a:pt x="105395" y="15734"/>
                      <a:pt x="105137" y="15734"/>
                      <a:pt x="104879" y="15734"/>
                    </a:cubicBezTo>
                    <a:lnTo>
                      <a:pt x="104363" y="15734"/>
                    </a:lnTo>
                    <a:cubicBezTo>
                      <a:pt x="103950" y="15734"/>
                      <a:pt x="103538" y="15838"/>
                      <a:pt x="103125" y="15941"/>
                    </a:cubicBezTo>
                    <a:cubicBezTo>
                      <a:pt x="102970" y="15992"/>
                      <a:pt x="102815" y="16044"/>
                      <a:pt x="102609" y="16147"/>
                    </a:cubicBezTo>
                    <a:cubicBezTo>
                      <a:pt x="102403" y="16199"/>
                      <a:pt x="102196" y="16302"/>
                      <a:pt x="101990" y="16302"/>
                    </a:cubicBezTo>
                    <a:cubicBezTo>
                      <a:pt x="101835" y="16302"/>
                      <a:pt x="101680" y="16302"/>
                      <a:pt x="101526" y="16250"/>
                    </a:cubicBezTo>
                    <a:lnTo>
                      <a:pt x="101216" y="16199"/>
                    </a:lnTo>
                    <a:cubicBezTo>
                      <a:pt x="100855" y="16096"/>
                      <a:pt x="100442" y="16096"/>
                      <a:pt x="100081" y="16096"/>
                    </a:cubicBezTo>
                    <a:lnTo>
                      <a:pt x="99926" y="16096"/>
                    </a:lnTo>
                    <a:cubicBezTo>
                      <a:pt x="99514" y="16096"/>
                      <a:pt x="99101" y="16096"/>
                      <a:pt x="98637" y="16147"/>
                    </a:cubicBezTo>
                    <a:cubicBezTo>
                      <a:pt x="98224" y="16199"/>
                      <a:pt x="97915" y="16199"/>
                      <a:pt x="97502" y="16199"/>
                    </a:cubicBezTo>
                    <a:cubicBezTo>
                      <a:pt x="97158" y="16199"/>
                      <a:pt x="96778" y="16020"/>
                      <a:pt x="96482" y="16020"/>
                    </a:cubicBezTo>
                    <a:cubicBezTo>
                      <a:pt x="96423" y="16020"/>
                      <a:pt x="96367" y="16027"/>
                      <a:pt x="96315" y="16044"/>
                    </a:cubicBezTo>
                    <a:cubicBezTo>
                      <a:pt x="96006" y="16302"/>
                      <a:pt x="95851" y="16715"/>
                      <a:pt x="95954" y="17076"/>
                    </a:cubicBezTo>
                    <a:cubicBezTo>
                      <a:pt x="96057" y="17282"/>
                      <a:pt x="96522" y="17282"/>
                      <a:pt x="96728" y="17282"/>
                    </a:cubicBezTo>
                    <a:cubicBezTo>
                      <a:pt x="97038" y="17334"/>
                      <a:pt x="97295" y="17334"/>
                      <a:pt x="97553" y="17334"/>
                    </a:cubicBezTo>
                    <a:lnTo>
                      <a:pt x="99772" y="17334"/>
                    </a:lnTo>
                    <a:cubicBezTo>
                      <a:pt x="99901" y="17321"/>
                      <a:pt x="100033" y="17314"/>
                      <a:pt x="100167" y="17314"/>
                    </a:cubicBezTo>
                    <a:cubicBezTo>
                      <a:pt x="100571" y="17314"/>
                      <a:pt x="100997" y="17372"/>
                      <a:pt x="101423" y="17488"/>
                    </a:cubicBezTo>
                    <a:cubicBezTo>
                      <a:pt x="101577" y="17540"/>
                      <a:pt x="101784" y="17540"/>
                      <a:pt x="101990" y="17540"/>
                    </a:cubicBezTo>
                    <a:lnTo>
                      <a:pt x="102351" y="17540"/>
                    </a:lnTo>
                    <a:cubicBezTo>
                      <a:pt x="102557" y="17488"/>
                      <a:pt x="102815" y="17437"/>
                      <a:pt x="103073" y="17334"/>
                    </a:cubicBezTo>
                    <a:cubicBezTo>
                      <a:pt x="103228" y="17230"/>
                      <a:pt x="103383" y="17179"/>
                      <a:pt x="103538" y="17127"/>
                    </a:cubicBezTo>
                    <a:cubicBezTo>
                      <a:pt x="103899" y="17076"/>
                      <a:pt x="104260" y="17024"/>
                      <a:pt x="104569" y="17024"/>
                    </a:cubicBezTo>
                    <a:lnTo>
                      <a:pt x="104879" y="17024"/>
                    </a:lnTo>
                    <a:cubicBezTo>
                      <a:pt x="105292" y="17024"/>
                      <a:pt x="105704" y="16973"/>
                      <a:pt x="106117" y="16818"/>
                    </a:cubicBezTo>
                    <a:cubicBezTo>
                      <a:pt x="106323" y="16715"/>
                      <a:pt x="106530" y="16611"/>
                      <a:pt x="106736" y="16508"/>
                    </a:cubicBezTo>
                    <a:lnTo>
                      <a:pt x="106994" y="16354"/>
                    </a:lnTo>
                    <a:cubicBezTo>
                      <a:pt x="107355" y="16199"/>
                      <a:pt x="107716" y="16096"/>
                      <a:pt x="108077" y="16044"/>
                    </a:cubicBezTo>
                    <a:cubicBezTo>
                      <a:pt x="108903" y="15889"/>
                      <a:pt x="109677" y="15631"/>
                      <a:pt x="110347" y="15219"/>
                    </a:cubicBezTo>
                    <a:cubicBezTo>
                      <a:pt x="110554" y="15115"/>
                      <a:pt x="110760" y="15012"/>
                      <a:pt x="110966" y="15012"/>
                    </a:cubicBezTo>
                    <a:lnTo>
                      <a:pt x="112256" y="15012"/>
                    </a:lnTo>
                    <a:cubicBezTo>
                      <a:pt x="112514" y="14961"/>
                      <a:pt x="112823" y="14909"/>
                      <a:pt x="113133" y="14857"/>
                    </a:cubicBezTo>
                    <a:cubicBezTo>
                      <a:pt x="113236" y="14857"/>
                      <a:pt x="113391" y="14806"/>
                      <a:pt x="113494" y="14806"/>
                    </a:cubicBezTo>
                    <a:cubicBezTo>
                      <a:pt x="113520" y="14780"/>
                      <a:pt x="113546" y="14767"/>
                      <a:pt x="113571" y="14767"/>
                    </a:cubicBezTo>
                    <a:cubicBezTo>
                      <a:pt x="113597" y="14767"/>
                      <a:pt x="113623" y="14780"/>
                      <a:pt x="113649" y="14806"/>
                    </a:cubicBezTo>
                    <a:lnTo>
                      <a:pt x="114423" y="14806"/>
                    </a:lnTo>
                    <a:cubicBezTo>
                      <a:pt x="114577" y="14806"/>
                      <a:pt x="114732" y="14754"/>
                      <a:pt x="114887" y="14703"/>
                    </a:cubicBezTo>
                    <a:cubicBezTo>
                      <a:pt x="115093" y="14651"/>
                      <a:pt x="115248" y="14600"/>
                      <a:pt x="115403" y="14496"/>
                    </a:cubicBezTo>
                    <a:lnTo>
                      <a:pt x="115506" y="14445"/>
                    </a:lnTo>
                    <a:cubicBezTo>
                      <a:pt x="115712" y="14342"/>
                      <a:pt x="115970" y="14238"/>
                      <a:pt x="116177" y="14187"/>
                    </a:cubicBezTo>
                    <a:lnTo>
                      <a:pt x="116641" y="14084"/>
                    </a:lnTo>
                    <a:cubicBezTo>
                      <a:pt x="116950" y="13980"/>
                      <a:pt x="117312" y="13826"/>
                      <a:pt x="117569" y="13568"/>
                    </a:cubicBezTo>
                    <a:cubicBezTo>
                      <a:pt x="118085" y="13155"/>
                      <a:pt x="117982" y="12691"/>
                      <a:pt x="117312" y="12691"/>
                    </a:cubicBezTo>
                    <a:close/>
                    <a:moveTo>
                      <a:pt x="42819" y="8976"/>
                    </a:moveTo>
                    <a:lnTo>
                      <a:pt x="42664" y="9028"/>
                    </a:lnTo>
                    <a:cubicBezTo>
                      <a:pt x="42509" y="9131"/>
                      <a:pt x="42406" y="9183"/>
                      <a:pt x="42251" y="9338"/>
                    </a:cubicBezTo>
                    <a:cubicBezTo>
                      <a:pt x="41684" y="9699"/>
                      <a:pt x="41065" y="9905"/>
                      <a:pt x="40394" y="9957"/>
                    </a:cubicBezTo>
                    <a:lnTo>
                      <a:pt x="40188" y="10008"/>
                    </a:lnTo>
                    <a:cubicBezTo>
                      <a:pt x="39827" y="10060"/>
                      <a:pt x="39517" y="10111"/>
                      <a:pt x="39208" y="10163"/>
                    </a:cubicBezTo>
                    <a:cubicBezTo>
                      <a:pt x="38743" y="10163"/>
                      <a:pt x="38279" y="10266"/>
                      <a:pt x="37815" y="10369"/>
                    </a:cubicBezTo>
                    <a:cubicBezTo>
                      <a:pt x="37351" y="10472"/>
                      <a:pt x="36938" y="10679"/>
                      <a:pt x="36525" y="10937"/>
                    </a:cubicBezTo>
                    <a:cubicBezTo>
                      <a:pt x="36319" y="11092"/>
                      <a:pt x="36112" y="11195"/>
                      <a:pt x="35906" y="11298"/>
                    </a:cubicBezTo>
                    <a:cubicBezTo>
                      <a:pt x="35442" y="11453"/>
                      <a:pt x="34926" y="11556"/>
                      <a:pt x="34462" y="11607"/>
                    </a:cubicBezTo>
                    <a:lnTo>
                      <a:pt x="33843" y="11659"/>
                    </a:lnTo>
                    <a:cubicBezTo>
                      <a:pt x="33378" y="11711"/>
                      <a:pt x="33017" y="11814"/>
                      <a:pt x="32604" y="11917"/>
                    </a:cubicBezTo>
                    <a:cubicBezTo>
                      <a:pt x="32243" y="12020"/>
                      <a:pt x="31831" y="12123"/>
                      <a:pt x="31470" y="12175"/>
                    </a:cubicBezTo>
                    <a:lnTo>
                      <a:pt x="31108" y="12226"/>
                    </a:lnTo>
                    <a:cubicBezTo>
                      <a:pt x="30799" y="12278"/>
                      <a:pt x="30541" y="12278"/>
                      <a:pt x="30231" y="12330"/>
                    </a:cubicBezTo>
                    <a:cubicBezTo>
                      <a:pt x="30077" y="12381"/>
                      <a:pt x="29870" y="12433"/>
                      <a:pt x="29716" y="12484"/>
                    </a:cubicBezTo>
                    <a:cubicBezTo>
                      <a:pt x="29509" y="12536"/>
                      <a:pt x="29354" y="12588"/>
                      <a:pt x="29148" y="12639"/>
                    </a:cubicBezTo>
                    <a:lnTo>
                      <a:pt x="27549" y="12639"/>
                    </a:lnTo>
                    <a:cubicBezTo>
                      <a:pt x="27342" y="12639"/>
                      <a:pt x="27136" y="12691"/>
                      <a:pt x="26930" y="12691"/>
                    </a:cubicBezTo>
                    <a:cubicBezTo>
                      <a:pt x="26672" y="12742"/>
                      <a:pt x="26414" y="12846"/>
                      <a:pt x="26208" y="12949"/>
                    </a:cubicBezTo>
                    <a:lnTo>
                      <a:pt x="25950" y="13052"/>
                    </a:lnTo>
                    <a:cubicBezTo>
                      <a:pt x="25692" y="13155"/>
                      <a:pt x="25485" y="13155"/>
                      <a:pt x="25227" y="13155"/>
                    </a:cubicBezTo>
                    <a:lnTo>
                      <a:pt x="24299" y="13155"/>
                    </a:lnTo>
                    <a:cubicBezTo>
                      <a:pt x="24092" y="13155"/>
                      <a:pt x="23886" y="13155"/>
                      <a:pt x="23680" y="13207"/>
                    </a:cubicBezTo>
                    <a:lnTo>
                      <a:pt x="23370" y="13258"/>
                    </a:lnTo>
                    <a:cubicBezTo>
                      <a:pt x="23061" y="13310"/>
                      <a:pt x="22751" y="13310"/>
                      <a:pt x="22442" y="13361"/>
                    </a:cubicBezTo>
                    <a:cubicBezTo>
                      <a:pt x="21668" y="13413"/>
                      <a:pt x="20946" y="13413"/>
                      <a:pt x="20172" y="13413"/>
                    </a:cubicBezTo>
                    <a:lnTo>
                      <a:pt x="16045" y="13413"/>
                    </a:lnTo>
                    <a:cubicBezTo>
                      <a:pt x="15632" y="13465"/>
                      <a:pt x="15219" y="13516"/>
                      <a:pt x="14807" y="13619"/>
                    </a:cubicBezTo>
                    <a:cubicBezTo>
                      <a:pt x="14446" y="13723"/>
                      <a:pt x="14033" y="13774"/>
                      <a:pt x="13620" y="13826"/>
                    </a:cubicBezTo>
                    <a:cubicBezTo>
                      <a:pt x="13465" y="13826"/>
                      <a:pt x="13259" y="13877"/>
                      <a:pt x="13053" y="13929"/>
                    </a:cubicBezTo>
                    <a:cubicBezTo>
                      <a:pt x="12898" y="13980"/>
                      <a:pt x="12692" y="14032"/>
                      <a:pt x="12485" y="14032"/>
                    </a:cubicBezTo>
                    <a:lnTo>
                      <a:pt x="11557" y="14032"/>
                    </a:lnTo>
                    <a:cubicBezTo>
                      <a:pt x="11247" y="14032"/>
                      <a:pt x="10989" y="14084"/>
                      <a:pt x="10731" y="14135"/>
                    </a:cubicBezTo>
                    <a:cubicBezTo>
                      <a:pt x="10576" y="14135"/>
                      <a:pt x="10422" y="14187"/>
                      <a:pt x="10267" y="14238"/>
                    </a:cubicBezTo>
                    <a:cubicBezTo>
                      <a:pt x="9906" y="14290"/>
                      <a:pt x="9493" y="14342"/>
                      <a:pt x="9080" y="14393"/>
                    </a:cubicBezTo>
                    <a:lnTo>
                      <a:pt x="7945" y="14393"/>
                    </a:lnTo>
                    <a:cubicBezTo>
                      <a:pt x="7884" y="14384"/>
                      <a:pt x="7820" y="14380"/>
                      <a:pt x="7756" y="14380"/>
                    </a:cubicBezTo>
                    <a:cubicBezTo>
                      <a:pt x="7444" y="14380"/>
                      <a:pt x="7110" y="14480"/>
                      <a:pt x="6811" y="14651"/>
                    </a:cubicBezTo>
                    <a:lnTo>
                      <a:pt x="6656" y="14754"/>
                    </a:lnTo>
                    <a:cubicBezTo>
                      <a:pt x="6553" y="14806"/>
                      <a:pt x="6501" y="14806"/>
                      <a:pt x="6398" y="14857"/>
                    </a:cubicBezTo>
                    <a:lnTo>
                      <a:pt x="5830" y="14857"/>
                    </a:lnTo>
                    <a:cubicBezTo>
                      <a:pt x="5572" y="14909"/>
                      <a:pt x="5315" y="15012"/>
                      <a:pt x="5057" y="15115"/>
                    </a:cubicBezTo>
                    <a:cubicBezTo>
                      <a:pt x="4953" y="15219"/>
                      <a:pt x="4850" y="15270"/>
                      <a:pt x="4747" y="15270"/>
                    </a:cubicBezTo>
                    <a:lnTo>
                      <a:pt x="4128" y="15477"/>
                    </a:lnTo>
                    <a:cubicBezTo>
                      <a:pt x="3870" y="15528"/>
                      <a:pt x="3612" y="15631"/>
                      <a:pt x="3354" y="15734"/>
                    </a:cubicBezTo>
                    <a:lnTo>
                      <a:pt x="3148" y="15786"/>
                    </a:lnTo>
                    <a:cubicBezTo>
                      <a:pt x="2787" y="15889"/>
                      <a:pt x="2426" y="16044"/>
                      <a:pt x="2064" y="16199"/>
                    </a:cubicBezTo>
                    <a:cubicBezTo>
                      <a:pt x="1755" y="16405"/>
                      <a:pt x="1445" y="16508"/>
                      <a:pt x="1136" y="16611"/>
                    </a:cubicBezTo>
                    <a:cubicBezTo>
                      <a:pt x="723" y="16663"/>
                      <a:pt x="1" y="16663"/>
                      <a:pt x="53" y="17230"/>
                    </a:cubicBezTo>
                    <a:cubicBezTo>
                      <a:pt x="106" y="17654"/>
                      <a:pt x="444" y="17779"/>
                      <a:pt x="831" y="17779"/>
                    </a:cubicBezTo>
                    <a:cubicBezTo>
                      <a:pt x="1197" y="17779"/>
                      <a:pt x="1607" y="17667"/>
                      <a:pt x="1858" y="17592"/>
                    </a:cubicBezTo>
                    <a:cubicBezTo>
                      <a:pt x="2064" y="17488"/>
                      <a:pt x="2322" y="17385"/>
                      <a:pt x="2477" y="17282"/>
                    </a:cubicBezTo>
                    <a:cubicBezTo>
                      <a:pt x="2632" y="17179"/>
                      <a:pt x="2787" y="17127"/>
                      <a:pt x="2890" y="17076"/>
                    </a:cubicBezTo>
                    <a:cubicBezTo>
                      <a:pt x="3251" y="16921"/>
                      <a:pt x="3561" y="16818"/>
                      <a:pt x="3922" y="16715"/>
                    </a:cubicBezTo>
                    <a:lnTo>
                      <a:pt x="4025" y="16663"/>
                    </a:lnTo>
                    <a:cubicBezTo>
                      <a:pt x="4180" y="16611"/>
                      <a:pt x="4334" y="16611"/>
                      <a:pt x="4489" y="16560"/>
                    </a:cubicBezTo>
                    <a:cubicBezTo>
                      <a:pt x="4747" y="16508"/>
                      <a:pt x="5057" y="16405"/>
                      <a:pt x="5315" y="16302"/>
                    </a:cubicBezTo>
                    <a:lnTo>
                      <a:pt x="5624" y="16147"/>
                    </a:lnTo>
                    <a:cubicBezTo>
                      <a:pt x="5779" y="16044"/>
                      <a:pt x="5985" y="15992"/>
                      <a:pt x="6192" y="15992"/>
                    </a:cubicBezTo>
                    <a:lnTo>
                      <a:pt x="6346" y="15992"/>
                    </a:lnTo>
                    <a:cubicBezTo>
                      <a:pt x="6656" y="15992"/>
                      <a:pt x="6965" y="15889"/>
                      <a:pt x="7223" y="15734"/>
                    </a:cubicBezTo>
                    <a:cubicBezTo>
                      <a:pt x="7430" y="15580"/>
                      <a:pt x="7739" y="15528"/>
                      <a:pt x="7997" y="15528"/>
                    </a:cubicBezTo>
                    <a:lnTo>
                      <a:pt x="9184" y="15528"/>
                    </a:lnTo>
                    <a:cubicBezTo>
                      <a:pt x="9751" y="15528"/>
                      <a:pt x="10319" y="15425"/>
                      <a:pt x="10886" y="15270"/>
                    </a:cubicBezTo>
                    <a:lnTo>
                      <a:pt x="11608" y="15115"/>
                    </a:lnTo>
                    <a:lnTo>
                      <a:pt x="12640" y="15115"/>
                    </a:lnTo>
                    <a:cubicBezTo>
                      <a:pt x="12898" y="15115"/>
                      <a:pt x="13156" y="15064"/>
                      <a:pt x="13362" y="15012"/>
                    </a:cubicBezTo>
                    <a:cubicBezTo>
                      <a:pt x="13517" y="14961"/>
                      <a:pt x="13672" y="14961"/>
                      <a:pt x="13827" y="14909"/>
                    </a:cubicBezTo>
                    <a:cubicBezTo>
                      <a:pt x="14239" y="14909"/>
                      <a:pt x="14652" y="14806"/>
                      <a:pt x="15065" y="14703"/>
                    </a:cubicBezTo>
                    <a:cubicBezTo>
                      <a:pt x="15477" y="14651"/>
                      <a:pt x="15838" y="14548"/>
                      <a:pt x="16200" y="14548"/>
                    </a:cubicBezTo>
                    <a:cubicBezTo>
                      <a:pt x="16509" y="14496"/>
                      <a:pt x="16767" y="14496"/>
                      <a:pt x="17077" y="14496"/>
                    </a:cubicBezTo>
                    <a:lnTo>
                      <a:pt x="17850" y="14445"/>
                    </a:lnTo>
                    <a:lnTo>
                      <a:pt x="21307" y="14445"/>
                    </a:lnTo>
                    <a:cubicBezTo>
                      <a:pt x="22132" y="14445"/>
                      <a:pt x="22958" y="14393"/>
                      <a:pt x="23783" y="14290"/>
                    </a:cubicBezTo>
                    <a:lnTo>
                      <a:pt x="25227" y="14290"/>
                    </a:lnTo>
                    <a:cubicBezTo>
                      <a:pt x="25537" y="14290"/>
                      <a:pt x="25846" y="14290"/>
                      <a:pt x="26104" y="14187"/>
                    </a:cubicBezTo>
                    <a:cubicBezTo>
                      <a:pt x="26311" y="14135"/>
                      <a:pt x="26517" y="14084"/>
                      <a:pt x="26672" y="13980"/>
                    </a:cubicBezTo>
                    <a:cubicBezTo>
                      <a:pt x="26827" y="13929"/>
                      <a:pt x="26930" y="13877"/>
                      <a:pt x="27085" y="13826"/>
                    </a:cubicBezTo>
                    <a:lnTo>
                      <a:pt x="29200" y="13826"/>
                    </a:lnTo>
                    <a:cubicBezTo>
                      <a:pt x="29509" y="13774"/>
                      <a:pt x="29767" y="13723"/>
                      <a:pt x="30025" y="13671"/>
                    </a:cubicBezTo>
                    <a:lnTo>
                      <a:pt x="30386" y="13568"/>
                    </a:lnTo>
                    <a:cubicBezTo>
                      <a:pt x="30696" y="13516"/>
                      <a:pt x="31057" y="13413"/>
                      <a:pt x="31418" y="13413"/>
                    </a:cubicBezTo>
                    <a:cubicBezTo>
                      <a:pt x="31882" y="13361"/>
                      <a:pt x="32347" y="13258"/>
                      <a:pt x="32811" y="13155"/>
                    </a:cubicBezTo>
                    <a:cubicBezTo>
                      <a:pt x="33585" y="12949"/>
                      <a:pt x="34358" y="12846"/>
                      <a:pt x="35132" y="12742"/>
                    </a:cubicBezTo>
                    <a:cubicBezTo>
                      <a:pt x="35493" y="12691"/>
                      <a:pt x="35906" y="12588"/>
                      <a:pt x="36267" y="12484"/>
                    </a:cubicBezTo>
                    <a:cubicBezTo>
                      <a:pt x="36628" y="12330"/>
                      <a:pt x="36938" y="12123"/>
                      <a:pt x="37247" y="11969"/>
                    </a:cubicBezTo>
                    <a:lnTo>
                      <a:pt x="37351" y="11865"/>
                    </a:lnTo>
                    <a:cubicBezTo>
                      <a:pt x="37918" y="11556"/>
                      <a:pt x="38537" y="11401"/>
                      <a:pt x="39208" y="11401"/>
                    </a:cubicBezTo>
                    <a:lnTo>
                      <a:pt x="39724" y="11298"/>
                    </a:lnTo>
                    <a:cubicBezTo>
                      <a:pt x="40601" y="11195"/>
                      <a:pt x="41478" y="10988"/>
                      <a:pt x="42355" y="10679"/>
                    </a:cubicBezTo>
                    <a:cubicBezTo>
                      <a:pt x="42561" y="10576"/>
                      <a:pt x="42767" y="10472"/>
                      <a:pt x="42974" y="10318"/>
                    </a:cubicBezTo>
                    <a:lnTo>
                      <a:pt x="43077" y="10215"/>
                    </a:lnTo>
                    <a:cubicBezTo>
                      <a:pt x="43335" y="10008"/>
                      <a:pt x="43747" y="9750"/>
                      <a:pt x="43644" y="9389"/>
                    </a:cubicBezTo>
                    <a:cubicBezTo>
                      <a:pt x="43644" y="9183"/>
                      <a:pt x="43489" y="9028"/>
                      <a:pt x="43283" y="9028"/>
                    </a:cubicBezTo>
                    <a:lnTo>
                      <a:pt x="43025" y="89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1" name="Google Shape;1411;g34921e0cf68_0_1390"/>
            <p:cNvGrpSpPr/>
            <p:nvPr/>
          </p:nvGrpSpPr>
          <p:grpSpPr>
            <a:xfrm rot="129218">
              <a:off x="6712923" y="4227595"/>
              <a:ext cx="2778130" cy="1296338"/>
              <a:chOff x="2200450" y="2289475"/>
              <a:chExt cx="3612450" cy="1685650"/>
            </a:xfrm>
          </p:grpSpPr>
          <p:sp>
            <p:nvSpPr>
              <p:cNvPr id="1412" name="Google Shape;1412;g34921e0cf68_0_1390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g34921e0cf68_0_1390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g34921e0cf68_0_1390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g34921e0cf68_0_1390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g34921e0cf68_0_1390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7" name="Google Shape;1417;g34921e0cf68_0_1390"/>
          <p:cNvSpPr txBox="1"/>
          <p:nvPr>
            <p:ph type="title"/>
          </p:nvPr>
        </p:nvSpPr>
        <p:spPr>
          <a:xfrm>
            <a:off x="700800" y="540000"/>
            <a:ext cx="777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4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34921e0cf68_0_1413"/>
          <p:cNvSpPr txBox="1"/>
          <p:nvPr>
            <p:ph type="title"/>
          </p:nvPr>
        </p:nvSpPr>
        <p:spPr>
          <a:xfrm>
            <a:off x="700800" y="540000"/>
            <a:ext cx="777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20" name="Google Shape;1420;g34921e0cf68_0_1413"/>
          <p:cNvGrpSpPr/>
          <p:nvPr/>
        </p:nvGrpSpPr>
        <p:grpSpPr>
          <a:xfrm rot="-6299946">
            <a:off x="342662" y="291855"/>
            <a:ext cx="421075" cy="497882"/>
            <a:chOff x="9954550" y="3798578"/>
            <a:chExt cx="462350" cy="546686"/>
          </a:xfrm>
        </p:grpSpPr>
        <p:sp>
          <p:nvSpPr>
            <p:cNvPr id="1421" name="Google Shape;1421;g34921e0cf68_0_1413"/>
            <p:cNvSpPr/>
            <p:nvPr/>
          </p:nvSpPr>
          <p:spPr>
            <a:xfrm rot="-1497900">
              <a:off x="10292954" y="4263710"/>
              <a:ext cx="116805" cy="59693"/>
            </a:xfrm>
            <a:custGeom>
              <a:rect b="b" l="l" r="r" t="t"/>
              <a:pathLst>
                <a:path extrusionOk="0" h="2452" w="4798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34921e0cf68_0_1413"/>
            <p:cNvSpPr/>
            <p:nvPr/>
          </p:nvSpPr>
          <p:spPr>
            <a:xfrm rot="-1497900">
              <a:off x="10046322" y="3820764"/>
              <a:ext cx="121845" cy="75493"/>
            </a:xfrm>
            <a:custGeom>
              <a:rect b="b" l="l" r="r" t="t"/>
              <a:pathLst>
                <a:path extrusionOk="0" h="3101" w="5005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g34921e0cf68_0_1413"/>
            <p:cNvSpPr/>
            <p:nvPr/>
          </p:nvSpPr>
          <p:spPr>
            <a:xfrm rot="-1497900">
              <a:off x="9974391" y="3947817"/>
              <a:ext cx="37710" cy="102369"/>
            </a:xfrm>
            <a:custGeom>
              <a:rect b="b" l="l" r="r" t="t"/>
              <a:pathLst>
                <a:path extrusionOk="0" h="4205" w="1549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g34921e0cf68_0_1413"/>
            <p:cNvSpPr/>
            <p:nvPr/>
          </p:nvSpPr>
          <p:spPr>
            <a:xfrm rot="-1497900">
              <a:off x="10264950" y="4058741"/>
              <a:ext cx="117414" cy="69114"/>
            </a:xfrm>
            <a:custGeom>
              <a:rect b="b" l="l" r="r" t="t"/>
              <a:pathLst>
                <a:path extrusionOk="0" h="2839" w="4823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5" name="Google Shape;1425;g34921e0cf68_0_1413"/>
          <p:cNvGrpSpPr/>
          <p:nvPr/>
        </p:nvGrpSpPr>
        <p:grpSpPr>
          <a:xfrm rot="-2700000">
            <a:off x="8483534" y="328942"/>
            <a:ext cx="353460" cy="499668"/>
            <a:chOff x="9620174" y="5143877"/>
            <a:chExt cx="353463" cy="499673"/>
          </a:xfrm>
        </p:grpSpPr>
        <p:sp>
          <p:nvSpPr>
            <p:cNvPr id="1426" name="Google Shape;1426;g34921e0cf68_0_1413"/>
            <p:cNvSpPr/>
            <p:nvPr/>
          </p:nvSpPr>
          <p:spPr>
            <a:xfrm rot="-6898155">
              <a:off x="9923061" y="5307035"/>
              <a:ext cx="35540" cy="55826"/>
            </a:xfrm>
            <a:custGeom>
              <a:rect b="b" l="l" r="r" t="t"/>
              <a:pathLst>
                <a:path extrusionOk="0" h="2873" w="1829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34921e0cf68_0_1413"/>
            <p:cNvSpPr/>
            <p:nvPr/>
          </p:nvSpPr>
          <p:spPr>
            <a:xfrm rot="8704770">
              <a:off x="9627506" y="5224392"/>
              <a:ext cx="103660" cy="58223"/>
            </a:xfrm>
            <a:custGeom>
              <a:rect b="b" l="l" r="r" t="t"/>
              <a:pathLst>
                <a:path extrusionOk="0" h="2398" w="4269">
                  <a:moveTo>
                    <a:pt x="368" y="0"/>
                  </a:moveTo>
                  <a:cubicBezTo>
                    <a:pt x="284" y="0"/>
                    <a:pt x="207" y="26"/>
                    <a:pt x="155" y="77"/>
                  </a:cubicBezTo>
                  <a:cubicBezTo>
                    <a:pt x="1" y="232"/>
                    <a:pt x="1" y="439"/>
                    <a:pt x="155" y="542"/>
                  </a:cubicBezTo>
                  <a:cubicBezTo>
                    <a:pt x="310" y="748"/>
                    <a:pt x="517" y="851"/>
                    <a:pt x="774" y="954"/>
                  </a:cubicBezTo>
                  <a:cubicBezTo>
                    <a:pt x="1187" y="1212"/>
                    <a:pt x="1600" y="1419"/>
                    <a:pt x="2064" y="1522"/>
                  </a:cubicBezTo>
                  <a:lnTo>
                    <a:pt x="2219" y="1573"/>
                  </a:lnTo>
                  <a:lnTo>
                    <a:pt x="2322" y="1573"/>
                  </a:lnTo>
                  <a:cubicBezTo>
                    <a:pt x="2477" y="1625"/>
                    <a:pt x="2580" y="1677"/>
                    <a:pt x="2735" y="1780"/>
                  </a:cubicBezTo>
                  <a:cubicBezTo>
                    <a:pt x="2993" y="1883"/>
                    <a:pt x="3251" y="2038"/>
                    <a:pt x="3405" y="2296"/>
                  </a:cubicBezTo>
                  <a:cubicBezTo>
                    <a:pt x="3504" y="2366"/>
                    <a:pt x="3614" y="2398"/>
                    <a:pt x="3720" y="2398"/>
                  </a:cubicBezTo>
                  <a:cubicBezTo>
                    <a:pt x="4005" y="2398"/>
                    <a:pt x="4268" y="2169"/>
                    <a:pt x="4231" y="1831"/>
                  </a:cubicBezTo>
                  <a:cubicBezTo>
                    <a:pt x="4179" y="1677"/>
                    <a:pt x="4076" y="1522"/>
                    <a:pt x="3973" y="1367"/>
                  </a:cubicBezTo>
                  <a:lnTo>
                    <a:pt x="3818" y="1264"/>
                  </a:lnTo>
                  <a:cubicBezTo>
                    <a:pt x="3767" y="1212"/>
                    <a:pt x="3715" y="1161"/>
                    <a:pt x="3663" y="1109"/>
                  </a:cubicBezTo>
                  <a:cubicBezTo>
                    <a:pt x="3509" y="1058"/>
                    <a:pt x="3354" y="1006"/>
                    <a:pt x="3199" y="954"/>
                  </a:cubicBezTo>
                  <a:lnTo>
                    <a:pt x="2993" y="903"/>
                  </a:lnTo>
                  <a:cubicBezTo>
                    <a:pt x="2993" y="800"/>
                    <a:pt x="2941" y="748"/>
                    <a:pt x="2890" y="748"/>
                  </a:cubicBezTo>
                  <a:cubicBezTo>
                    <a:pt x="2735" y="645"/>
                    <a:pt x="2632" y="593"/>
                    <a:pt x="2477" y="542"/>
                  </a:cubicBezTo>
                  <a:cubicBezTo>
                    <a:pt x="2013" y="284"/>
                    <a:pt x="1497" y="129"/>
                    <a:pt x="981" y="77"/>
                  </a:cubicBezTo>
                  <a:cubicBezTo>
                    <a:pt x="929" y="77"/>
                    <a:pt x="826" y="129"/>
                    <a:pt x="774" y="181"/>
                  </a:cubicBezTo>
                  <a:cubicBezTo>
                    <a:pt x="723" y="129"/>
                    <a:pt x="671" y="129"/>
                    <a:pt x="620" y="77"/>
                  </a:cubicBezTo>
                  <a:cubicBezTo>
                    <a:pt x="542" y="26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34921e0cf68_0_1413"/>
            <p:cNvSpPr/>
            <p:nvPr/>
          </p:nvSpPr>
          <p:spPr>
            <a:xfrm rot="8704770">
              <a:off x="9895620" y="5565008"/>
              <a:ext cx="47617" cy="71335"/>
            </a:xfrm>
            <a:custGeom>
              <a:rect b="b" l="l" r="r" t="t"/>
              <a:pathLst>
                <a:path extrusionOk="0" h="2938" w="1961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g34921e0cf68_0_1413"/>
            <p:cNvSpPr/>
            <p:nvPr/>
          </p:nvSpPr>
          <p:spPr>
            <a:xfrm rot="8704770">
              <a:off x="9900703" y="5494062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34921e0cf68_0_1413"/>
            <p:cNvSpPr/>
            <p:nvPr/>
          </p:nvSpPr>
          <p:spPr>
            <a:xfrm rot="8704770">
              <a:off x="9787084" y="5147536"/>
              <a:ext cx="37613" cy="78934"/>
            </a:xfrm>
            <a:custGeom>
              <a:rect b="b" l="l" r="r" t="t"/>
              <a:pathLst>
                <a:path extrusionOk="0" h="3251" w="1549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34921e0cf68_0_1413"/>
            <p:cNvSpPr/>
            <p:nvPr/>
          </p:nvSpPr>
          <p:spPr>
            <a:xfrm rot="8704770">
              <a:off x="9770196" y="5362700"/>
              <a:ext cx="71414" cy="62545"/>
            </a:xfrm>
            <a:custGeom>
              <a:rect b="b" l="l" r="r" t="t"/>
              <a:pathLst>
                <a:path extrusionOk="0" h="2576" w="2941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34921e0cf68_0_1413"/>
            <p:cNvSpPr/>
            <p:nvPr/>
          </p:nvSpPr>
          <p:spPr>
            <a:xfrm rot="8704770">
              <a:off x="9695376" y="5560864"/>
              <a:ext cx="50142" cy="61865"/>
            </a:xfrm>
            <a:custGeom>
              <a:rect b="b" l="l" r="r" t="t"/>
              <a:pathLst>
                <a:path extrusionOk="0" h="2548" w="2065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bg>
      <p:bgPr>
        <a:solidFill>
          <a:schemeClr val="accent2"/>
        </a:solidFill>
      </p:bgPr>
    </p:bg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g34921e0cf68_0_1428"/>
          <p:cNvGrpSpPr/>
          <p:nvPr/>
        </p:nvGrpSpPr>
        <p:grpSpPr>
          <a:xfrm>
            <a:off x="-3291151" y="1390441"/>
            <a:ext cx="13992024" cy="5394411"/>
            <a:chOff x="-3291151" y="1390441"/>
            <a:chExt cx="13992024" cy="5394411"/>
          </a:xfrm>
        </p:grpSpPr>
        <p:grpSp>
          <p:nvGrpSpPr>
            <p:cNvPr id="1435" name="Google Shape;1435;g34921e0cf68_0_1428"/>
            <p:cNvGrpSpPr/>
            <p:nvPr/>
          </p:nvGrpSpPr>
          <p:grpSpPr>
            <a:xfrm>
              <a:off x="-865911" y="2222271"/>
              <a:ext cx="5396505" cy="3055672"/>
              <a:chOff x="2279125" y="2025650"/>
              <a:chExt cx="3315825" cy="1877525"/>
            </a:xfrm>
          </p:grpSpPr>
          <p:sp>
            <p:nvSpPr>
              <p:cNvPr id="1436" name="Google Shape;1436;g34921e0cf68_0_142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g34921e0cf68_0_142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8" name="Google Shape;1438;g34921e0cf68_0_1428"/>
            <p:cNvSpPr/>
            <p:nvPr/>
          </p:nvSpPr>
          <p:spPr>
            <a:xfrm rot="-1812789">
              <a:off x="5499993" y="2311968"/>
              <a:ext cx="4621199" cy="3551358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34921e0cf68_0_1428"/>
            <p:cNvSpPr/>
            <p:nvPr/>
          </p:nvSpPr>
          <p:spPr>
            <a:xfrm>
              <a:off x="-3291151" y="3261351"/>
              <a:ext cx="12698850" cy="1902735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0" name="Google Shape;1440;g34921e0cf68_0_1428"/>
            <p:cNvGrpSpPr/>
            <p:nvPr/>
          </p:nvGrpSpPr>
          <p:grpSpPr>
            <a:xfrm flipH="1" rot="-268209">
              <a:off x="6661677" y="4113268"/>
              <a:ext cx="3021976" cy="1410122"/>
              <a:chOff x="2200450" y="2289475"/>
              <a:chExt cx="3612450" cy="1685650"/>
            </a:xfrm>
          </p:grpSpPr>
          <p:sp>
            <p:nvSpPr>
              <p:cNvPr id="1441" name="Google Shape;1441;g34921e0cf68_0_142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g34921e0cf68_0_142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g34921e0cf68_0_142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g34921e0cf68_0_142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g34921e0cf68_0_142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6" name="Google Shape;1446;g34921e0cf68_0_1428"/>
          <p:cNvGrpSpPr/>
          <p:nvPr/>
        </p:nvGrpSpPr>
        <p:grpSpPr>
          <a:xfrm>
            <a:off x="-392095" y="155400"/>
            <a:ext cx="3608221" cy="1641300"/>
            <a:chOff x="-392095" y="155400"/>
            <a:chExt cx="3608221" cy="1641300"/>
          </a:xfrm>
        </p:grpSpPr>
        <p:sp>
          <p:nvSpPr>
            <p:cNvPr id="1447" name="Google Shape;1447;g34921e0cf68_0_1428"/>
            <p:cNvSpPr/>
            <p:nvPr/>
          </p:nvSpPr>
          <p:spPr>
            <a:xfrm flipH="1">
              <a:off x="670926" y="155400"/>
              <a:ext cx="1641300" cy="164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g34921e0cf68_0_1428"/>
            <p:cNvSpPr/>
            <p:nvPr/>
          </p:nvSpPr>
          <p:spPr>
            <a:xfrm>
              <a:off x="925125" y="608197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g34921e0cf68_0_1428"/>
            <p:cNvSpPr/>
            <p:nvPr/>
          </p:nvSpPr>
          <p:spPr>
            <a:xfrm>
              <a:off x="1971313" y="1081575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34921e0cf68_0_1428"/>
            <p:cNvSpPr/>
            <p:nvPr/>
          </p:nvSpPr>
          <p:spPr>
            <a:xfrm flipH="1">
              <a:off x="-392095" y="130274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1" name="Google Shape;1451;g34921e0cf68_0_1428"/>
          <p:cNvSpPr txBox="1"/>
          <p:nvPr>
            <p:ph type="title"/>
          </p:nvPr>
        </p:nvSpPr>
        <p:spPr>
          <a:xfrm>
            <a:off x="1769250" y="1456611"/>
            <a:ext cx="5605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452" name="Google Shape;1452;g34921e0cf68_0_1428"/>
          <p:cNvSpPr txBox="1"/>
          <p:nvPr>
            <p:ph idx="1" type="subTitle"/>
          </p:nvPr>
        </p:nvSpPr>
        <p:spPr>
          <a:xfrm>
            <a:off x="2319150" y="2710236"/>
            <a:ext cx="4505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3" name="Google Shape;1453;g34921e0cf68_0_1428"/>
          <p:cNvSpPr/>
          <p:nvPr/>
        </p:nvSpPr>
        <p:spPr>
          <a:xfrm rot="9900009">
            <a:off x="6179793" y="-435297"/>
            <a:ext cx="3873225" cy="2208353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34921e0cf68_0_1449"/>
          <p:cNvSpPr txBox="1"/>
          <p:nvPr>
            <p:ph type="title"/>
          </p:nvPr>
        </p:nvSpPr>
        <p:spPr>
          <a:xfrm>
            <a:off x="1769250" y="539988"/>
            <a:ext cx="5605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456" name="Google Shape;1456;g34921e0cf68_0_1449"/>
          <p:cNvSpPr txBox="1"/>
          <p:nvPr/>
        </p:nvSpPr>
        <p:spPr>
          <a:xfrm>
            <a:off x="2405850" y="3342075"/>
            <a:ext cx="4332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0" i="0" lang="en-US" sz="1000" u="none" cap="none" strike="noStrike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0" i="0" lang="en-US" sz="1000" u="none" cap="none" strike="noStrike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000" u="none" cap="none" strike="noStrik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0" i="0" lang="en-US" sz="1000" u="none" cap="none" strike="noStrike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g34921e0cf68_0_1449"/>
          <p:cNvSpPr txBox="1"/>
          <p:nvPr>
            <p:ph idx="1" type="subTitle"/>
          </p:nvPr>
        </p:nvSpPr>
        <p:spPr>
          <a:xfrm>
            <a:off x="1960650" y="1858750"/>
            <a:ext cx="5222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8" name="Google Shape;1458;g34921e0cf68_0_1449"/>
          <p:cNvGrpSpPr/>
          <p:nvPr/>
        </p:nvGrpSpPr>
        <p:grpSpPr>
          <a:xfrm>
            <a:off x="-1014307" y="2718650"/>
            <a:ext cx="11725532" cy="3875383"/>
            <a:chOff x="-1014307" y="2718650"/>
            <a:chExt cx="11725532" cy="3875383"/>
          </a:xfrm>
        </p:grpSpPr>
        <p:sp>
          <p:nvSpPr>
            <p:cNvPr id="1459" name="Google Shape;1459;g34921e0cf68_0_1449"/>
            <p:cNvSpPr/>
            <p:nvPr/>
          </p:nvSpPr>
          <p:spPr>
            <a:xfrm>
              <a:off x="220700" y="4230325"/>
              <a:ext cx="6031353" cy="1103501"/>
            </a:xfrm>
            <a:custGeom>
              <a:rect b="b" l="l" r="r" t="t"/>
              <a:pathLst>
                <a:path extrusionOk="0" h="26552" w="145124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34921e0cf68_0_1449"/>
            <p:cNvSpPr/>
            <p:nvPr/>
          </p:nvSpPr>
          <p:spPr>
            <a:xfrm flipH="1" rot="1812577">
              <a:off x="-602366" y="3415260"/>
              <a:ext cx="3284330" cy="2523876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1" name="Google Shape;1461;g34921e0cf68_0_1449"/>
            <p:cNvGrpSpPr/>
            <p:nvPr/>
          </p:nvGrpSpPr>
          <p:grpSpPr>
            <a:xfrm>
              <a:off x="-472278" y="4341833"/>
              <a:ext cx="2548222" cy="1189058"/>
              <a:chOff x="2200450" y="2289475"/>
              <a:chExt cx="3612450" cy="1685650"/>
            </a:xfrm>
          </p:grpSpPr>
          <p:sp>
            <p:nvSpPr>
              <p:cNvPr id="1462" name="Google Shape;1462;g34921e0cf68_0_1449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rect b="b" l="l" r="r" t="t"/>
                <a:pathLst>
                  <a:path extrusionOk="0" h="53846" w="144498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g34921e0cf68_0_1449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rect b="b" l="l" r="r" t="t"/>
                <a:pathLst>
                  <a:path extrusionOk="0" h="11382" w="3251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g34921e0cf68_0_1449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rect b="b" l="l" r="r" t="t"/>
                <a:pathLst>
                  <a:path extrusionOk="0" h="10684" w="4829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g34921e0cf68_0_1449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rect b="b" l="l" r="r" t="t"/>
                <a:pathLst>
                  <a:path extrusionOk="0" h="3498" w="4489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g34921e0cf68_0_1449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rect b="b" l="l" r="r" t="t"/>
                <a:pathLst>
                  <a:path extrusionOk="0" h="1314" w="4747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Google Shape;1467;g34921e0cf68_0_1449"/>
            <p:cNvGrpSpPr/>
            <p:nvPr/>
          </p:nvGrpSpPr>
          <p:grpSpPr>
            <a:xfrm>
              <a:off x="4784277" y="2718650"/>
              <a:ext cx="5926948" cy="3369740"/>
              <a:chOff x="4784277" y="2718650"/>
              <a:chExt cx="5926948" cy="3369740"/>
            </a:xfrm>
          </p:grpSpPr>
          <p:sp>
            <p:nvSpPr>
              <p:cNvPr id="1468" name="Google Shape;1468;g34921e0cf68_0_1449"/>
              <p:cNvSpPr/>
              <p:nvPr/>
            </p:nvSpPr>
            <p:spPr>
              <a:xfrm flipH="1">
                <a:off x="4784277" y="2718650"/>
                <a:ext cx="5926948" cy="3369740"/>
              </a:xfrm>
              <a:custGeom>
                <a:rect b="b" l="l" r="r" t="t"/>
                <a:pathLst>
                  <a:path extrusionOk="0" h="94450" w="166114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g34921e0cf68_0_1449"/>
              <p:cNvSpPr/>
              <p:nvPr/>
            </p:nvSpPr>
            <p:spPr>
              <a:xfrm flipH="1">
                <a:off x="6462428" y="3872375"/>
                <a:ext cx="3306872" cy="1070153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0" name="Google Shape;1470;g34921e0cf68_0_1449"/>
          <p:cNvGrpSpPr/>
          <p:nvPr/>
        </p:nvGrpSpPr>
        <p:grpSpPr>
          <a:xfrm>
            <a:off x="-97728" y="-2"/>
            <a:ext cx="9178831" cy="1387200"/>
            <a:chOff x="-97728" y="-2"/>
            <a:chExt cx="9178831" cy="1387200"/>
          </a:xfrm>
        </p:grpSpPr>
        <p:sp>
          <p:nvSpPr>
            <p:cNvPr id="1471" name="Google Shape;1471;g34921e0cf68_0_1449"/>
            <p:cNvSpPr/>
            <p:nvPr/>
          </p:nvSpPr>
          <p:spPr>
            <a:xfrm>
              <a:off x="958644" y="-2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g34921e0cf68_0_1449"/>
            <p:cNvSpPr/>
            <p:nvPr/>
          </p:nvSpPr>
          <p:spPr>
            <a:xfrm rot="10800000">
              <a:off x="-97728" y="376621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g34921e0cf68_0_1449"/>
            <p:cNvSpPr/>
            <p:nvPr/>
          </p:nvSpPr>
          <p:spPr>
            <a:xfrm>
              <a:off x="831122" y="992971"/>
              <a:ext cx="1561634" cy="157492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g34921e0cf68_0_1449"/>
            <p:cNvSpPr/>
            <p:nvPr/>
          </p:nvSpPr>
          <p:spPr>
            <a:xfrm>
              <a:off x="7518980" y="830141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34921e0cf68_0_1449"/>
            <p:cNvSpPr/>
            <p:nvPr/>
          </p:nvSpPr>
          <p:spPr>
            <a:xfrm flipH="1">
              <a:off x="6602199" y="255283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g34921e0cf68_0_1449"/>
            <p:cNvSpPr/>
            <p:nvPr/>
          </p:nvSpPr>
          <p:spPr>
            <a:xfrm>
              <a:off x="2682432" y="452208"/>
              <a:ext cx="1387096" cy="12134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g34921e0cf68_0_1472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g34921e0cf68_0_1472"/>
            <p:cNvSpPr/>
            <p:nvPr/>
          </p:nvSpPr>
          <p:spPr>
            <a:xfrm>
              <a:off x="-702450" y="3962178"/>
              <a:ext cx="9361121" cy="1402542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0" name="Google Shape;1480;g34921e0cf68_0_1472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g34921e0cf68_0_147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g34921e0cf68_0_147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3" name="Google Shape;1483;g34921e0cf68_0_1472"/>
            <p:cNvGrpSpPr/>
            <p:nvPr/>
          </p:nvGrpSpPr>
          <p:grpSpPr>
            <a:xfrm>
              <a:off x="6640685" y="3013438"/>
              <a:ext cx="3373764" cy="2283991"/>
              <a:chOff x="6640685" y="3013438"/>
              <a:chExt cx="3373764" cy="2283991"/>
            </a:xfrm>
          </p:grpSpPr>
          <p:sp>
            <p:nvSpPr>
              <p:cNvPr id="1484" name="Google Shape;1484;g34921e0cf68_0_1472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rect b="b" l="l" r="r" t="t"/>
                <a:pathLst>
                  <a:path extrusionOk="0" h="49293" w="60739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g34921e0cf68_0_1472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6" name="Google Shape;1486;g34921e0cf68_0_1472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g34921e0cf68_0_1482"/>
          <p:cNvGrpSpPr/>
          <p:nvPr/>
        </p:nvGrpSpPr>
        <p:grpSpPr>
          <a:xfrm>
            <a:off x="-533885" y="2846222"/>
            <a:ext cx="10029600" cy="2947142"/>
            <a:chOff x="-533885" y="2846222"/>
            <a:chExt cx="10029600" cy="2947142"/>
          </a:xfrm>
        </p:grpSpPr>
        <p:sp>
          <p:nvSpPr>
            <p:cNvPr id="1489" name="Google Shape;1489;g34921e0cf68_0_1482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0" name="Google Shape;1490;g34921e0cf68_0_1482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g34921e0cf68_0_1482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g34921e0cf68_0_1482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3" name="Google Shape;1493;g34921e0cf68_0_1482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g34921e0cf68_0_1482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rect b="b" l="l" r="r" t="t"/>
                <a:pathLst>
                  <a:path extrusionOk="0" h="46510" w="57934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g34921e0cf68_0_1482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rect b="b" l="l" r="r" t="t"/>
                <a:pathLst>
                  <a:path extrusionOk="0" h="2426" w="258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g34921e0cf68_0_1482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rect b="b" l="l" r="r" t="t"/>
                <a:pathLst>
                  <a:path extrusionOk="0" h="2890" w="1239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g34921e0cf68_0_1482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rect b="b" l="l" r="r" t="t"/>
                <a:pathLst>
                  <a:path extrusionOk="0" h="2013" w="1548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g34921e0cf68_0_1482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rect b="b" l="l" r="r" t="t"/>
                <a:pathLst>
                  <a:path extrusionOk="0" h="3987" w="1806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g34921e0cf68_0_1482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rect b="b" l="l" r="r" t="t"/>
                <a:pathLst>
                  <a:path extrusionOk="0" h="2500" w="2322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g34921e0cf68_0_1482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rect b="b" l="l" r="r" t="t"/>
                <a:pathLst>
                  <a:path extrusionOk="0" h="4573" w="1497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g34921e0cf68_0_1482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rect b="b" l="l" r="r" t="t"/>
                <a:pathLst>
                  <a:path extrusionOk="0" h="3398" w="4386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g34921e0cf68_0_1482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rect b="b" l="l" r="r" t="t"/>
                <a:pathLst>
                  <a:path extrusionOk="0" h="2961" w="2323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g34921e0cf68_0_1482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rect b="b" l="l" r="r" t="t"/>
                <a:pathLst>
                  <a:path extrusionOk="0" h="1394" w="356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g34921e0cf68_0_1482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g34921e0cf68_0_1482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rect b="b" l="l" r="r" t="t"/>
                <a:pathLst>
                  <a:path extrusionOk="0" h="2636" w="1655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g34921e0cf68_0_1482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rect b="b" l="l" r="r" t="t"/>
                <a:pathLst>
                  <a:path extrusionOk="0" h="53" w="53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g34921e0cf68_0_1482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rect b="b" l="l" r="r" t="t"/>
                <a:pathLst>
                  <a:path extrusionOk="0" h="53" w="52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g34921e0cf68_0_1482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rect b="b" l="l" r="r" t="t"/>
                <a:pathLst>
                  <a:path extrusionOk="0" h="1707" w="3147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g34921e0cf68_0_1482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rect b="b" l="l" r="r" t="t"/>
                <a:pathLst>
                  <a:path extrusionOk="0" h="2543" w="2323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g34921e0cf68_0_1482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rect b="b" l="l" r="r" t="t"/>
                <a:pathLst>
                  <a:path extrusionOk="0" h="52" w="53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g34921e0cf68_0_1482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rect b="b" l="l" r="r" t="t"/>
                <a:pathLst>
                  <a:path extrusionOk="0" h="4031" w="1665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g34921e0cf68_0_1482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rect b="b" l="l" r="r" t="t"/>
                <a:pathLst>
                  <a:path extrusionOk="0" h="2748" w="258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g34921e0cf68_0_1482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rect b="b" l="l" r="r" t="t"/>
                <a:pathLst>
                  <a:path extrusionOk="0" h="2668" w="2693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g34921e0cf68_0_1482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g34921e0cf68_0_1482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g34921e0cf68_0_1482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rect b="b" l="l" r="r" t="t"/>
                <a:pathLst>
                  <a:path extrusionOk="0" h="2761" w="1136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7" name="Google Shape;1517;g34921e0cf68_0_1482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34921e0cf68_0_178"/>
          <p:cNvGrpSpPr/>
          <p:nvPr/>
        </p:nvGrpSpPr>
        <p:grpSpPr>
          <a:xfrm>
            <a:off x="-459185" y="4157588"/>
            <a:ext cx="10345318" cy="1391251"/>
            <a:chOff x="-459185" y="4157588"/>
            <a:chExt cx="10345318" cy="1391251"/>
          </a:xfrm>
        </p:grpSpPr>
        <p:sp>
          <p:nvSpPr>
            <p:cNvPr id="138" name="Google Shape;138;g34921e0cf68_0_178"/>
            <p:cNvSpPr/>
            <p:nvPr/>
          </p:nvSpPr>
          <p:spPr>
            <a:xfrm flipH="1">
              <a:off x="-459185" y="4157588"/>
              <a:ext cx="6126409" cy="1011733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4921e0cf68_0_178"/>
            <p:cNvSpPr/>
            <p:nvPr/>
          </p:nvSpPr>
          <p:spPr>
            <a:xfrm>
              <a:off x="5438614" y="4324448"/>
              <a:ext cx="4447519" cy="1224391"/>
            </a:xfrm>
            <a:custGeom>
              <a:rect b="b" l="l" r="r" t="t"/>
              <a:pathLst>
                <a:path extrusionOk="0" h="44362" w="161142">
                  <a:moveTo>
                    <a:pt x="118459" y="1"/>
                  </a:moveTo>
                  <a:cubicBezTo>
                    <a:pt x="117933" y="1"/>
                    <a:pt x="117409" y="19"/>
                    <a:pt x="116892" y="56"/>
                  </a:cubicBezTo>
                  <a:cubicBezTo>
                    <a:pt x="115727" y="223"/>
                    <a:pt x="114785" y="833"/>
                    <a:pt x="113731" y="999"/>
                  </a:cubicBezTo>
                  <a:cubicBezTo>
                    <a:pt x="112178" y="1276"/>
                    <a:pt x="110737" y="1775"/>
                    <a:pt x="109184" y="1831"/>
                  </a:cubicBezTo>
                  <a:cubicBezTo>
                    <a:pt x="107798" y="1831"/>
                    <a:pt x="106522" y="2108"/>
                    <a:pt x="105192" y="2164"/>
                  </a:cubicBezTo>
                  <a:cubicBezTo>
                    <a:pt x="103639" y="2164"/>
                    <a:pt x="102142" y="2164"/>
                    <a:pt x="100589" y="2274"/>
                  </a:cubicBezTo>
                  <a:cubicBezTo>
                    <a:pt x="99314" y="2496"/>
                    <a:pt x="98316" y="3273"/>
                    <a:pt x="97096" y="3383"/>
                  </a:cubicBezTo>
                  <a:cubicBezTo>
                    <a:pt x="96042" y="3550"/>
                    <a:pt x="95044" y="3827"/>
                    <a:pt x="94101" y="4326"/>
                  </a:cubicBezTo>
                  <a:cubicBezTo>
                    <a:pt x="93048" y="4825"/>
                    <a:pt x="92327" y="5934"/>
                    <a:pt x="91273" y="6600"/>
                  </a:cubicBezTo>
                  <a:cubicBezTo>
                    <a:pt x="90380" y="7146"/>
                    <a:pt x="89042" y="8314"/>
                    <a:pt x="87816" y="8314"/>
                  </a:cubicBezTo>
                  <a:cubicBezTo>
                    <a:pt x="87673" y="8314"/>
                    <a:pt x="87531" y="8298"/>
                    <a:pt x="87392" y="8263"/>
                  </a:cubicBezTo>
                  <a:cubicBezTo>
                    <a:pt x="85866" y="7945"/>
                    <a:pt x="84414" y="7719"/>
                    <a:pt x="82951" y="7719"/>
                  </a:cubicBezTo>
                  <a:cubicBezTo>
                    <a:pt x="81861" y="7719"/>
                    <a:pt x="80765" y="7844"/>
                    <a:pt x="79629" y="8152"/>
                  </a:cubicBezTo>
                  <a:cubicBezTo>
                    <a:pt x="78353" y="8485"/>
                    <a:pt x="77133" y="8929"/>
                    <a:pt x="75969" y="9428"/>
                  </a:cubicBezTo>
                  <a:cubicBezTo>
                    <a:pt x="75525" y="9649"/>
                    <a:pt x="75026" y="9816"/>
                    <a:pt x="74583" y="9927"/>
                  </a:cubicBezTo>
                  <a:cubicBezTo>
                    <a:pt x="74324" y="9927"/>
                    <a:pt x="74065" y="9877"/>
                    <a:pt x="73806" y="9877"/>
                  </a:cubicBezTo>
                  <a:cubicBezTo>
                    <a:pt x="73677" y="9877"/>
                    <a:pt x="73547" y="9890"/>
                    <a:pt x="73418" y="9927"/>
                  </a:cubicBezTo>
                  <a:cubicBezTo>
                    <a:pt x="72919" y="9982"/>
                    <a:pt x="72475" y="10204"/>
                    <a:pt x="72087" y="10537"/>
                  </a:cubicBezTo>
                  <a:cubicBezTo>
                    <a:pt x="71145" y="11091"/>
                    <a:pt x="70257" y="11701"/>
                    <a:pt x="69426" y="12367"/>
                  </a:cubicBezTo>
                  <a:cubicBezTo>
                    <a:pt x="68206" y="13420"/>
                    <a:pt x="66986" y="13531"/>
                    <a:pt x="65544" y="14086"/>
                  </a:cubicBezTo>
                  <a:cubicBezTo>
                    <a:pt x="64989" y="14307"/>
                    <a:pt x="64546" y="14640"/>
                    <a:pt x="63991" y="14862"/>
                  </a:cubicBezTo>
                  <a:cubicBezTo>
                    <a:pt x="63437" y="14973"/>
                    <a:pt x="62938" y="15139"/>
                    <a:pt x="62439" y="15305"/>
                  </a:cubicBezTo>
                  <a:cubicBezTo>
                    <a:pt x="60997" y="16082"/>
                    <a:pt x="59444" y="16692"/>
                    <a:pt x="57892" y="17080"/>
                  </a:cubicBezTo>
                  <a:cubicBezTo>
                    <a:pt x="55119" y="17579"/>
                    <a:pt x="52402" y="18133"/>
                    <a:pt x="49629" y="18633"/>
                  </a:cubicBezTo>
                  <a:cubicBezTo>
                    <a:pt x="48132" y="18965"/>
                    <a:pt x="46635" y="19132"/>
                    <a:pt x="45083" y="19242"/>
                  </a:cubicBezTo>
                  <a:cubicBezTo>
                    <a:pt x="44750" y="19229"/>
                    <a:pt x="44414" y="19222"/>
                    <a:pt x="44076" y="19222"/>
                  </a:cubicBezTo>
                  <a:cubicBezTo>
                    <a:pt x="43062" y="19222"/>
                    <a:pt x="42033" y="19284"/>
                    <a:pt x="41035" y="19409"/>
                  </a:cubicBezTo>
                  <a:cubicBezTo>
                    <a:pt x="39759" y="19631"/>
                    <a:pt x="38484" y="19520"/>
                    <a:pt x="37264" y="19852"/>
                  </a:cubicBezTo>
                  <a:cubicBezTo>
                    <a:pt x="36709" y="19963"/>
                    <a:pt x="36210" y="20130"/>
                    <a:pt x="35711" y="20351"/>
                  </a:cubicBezTo>
                  <a:cubicBezTo>
                    <a:pt x="34888" y="20642"/>
                    <a:pt x="34065" y="20806"/>
                    <a:pt x="33242" y="20806"/>
                  </a:cubicBezTo>
                  <a:cubicBezTo>
                    <a:pt x="33123" y="20806"/>
                    <a:pt x="33003" y="20802"/>
                    <a:pt x="32883" y="20795"/>
                  </a:cubicBezTo>
                  <a:cubicBezTo>
                    <a:pt x="31552" y="20851"/>
                    <a:pt x="30721" y="21461"/>
                    <a:pt x="29778" y="22292"/>
                  </a:cubicBezTo>
                  <a:cubicBezTo>
                    <a:pt x="29334" y="22680"/>
                    <a:pt x="28946" y="23013"/>
                    <a:pt x="28614" y="23457"/>
                  </a:cubicBezTo>
                  <a:cubicBezTo>
                    <a:pt x="28114" y="24122"/>
                    <a:pt x="27782" y="24898"/>
                    <a:pt x="26950" y="25176"/>
                  </a:cubicBezTo>
                  <a:cubicBezTo>
                    <a:pt x="26285" y="25342"/>
                    <a:pt x="25619" y="25453"/>
                    <a:pt x="24954" y="25453"/>
                  </a:cubicBezTo>
                  <a:cubicBezTo>
                    <a:pt x="24233" y="25564"/>
                    <a:pt x="23567" y="25675"/>
                    <a:pt x="22902" y="25897"/>
                  </a:cubicBezTo>
                  <a:cubicBezTo>
                    <a:pt x="22296" y="26060"/>
                    <a:pt x="21680" y="26086"/>
                    <a:pt x="21062" y="26086"/>
                  </a:cubicBezTo>
                  <a:cubicBezTo>
                    <a:pt x="20774" y="26086"/>
                    <a:pt x="20486" y="26080"/>
                    <a:pt x="20198" y="26080"/>
                  </a:cubicBezTo>
                  <a:cubicBezTo>
                    <a:pt x="19635" y="26080"/>
                    <a:pt x="19074" y="26102"/>
                    <a:pt x="18521" y="26229"/>
                  </a:cubicBezTo>
                  <a:cubicBezTo>
                    <a:pt x="16969" y="26617"/>
                    <a:pt x="15416" y="26728"/>
                    <a:pt x="13808" y="27061"/>
                  </a:cubicBezTo>
                  <a:cubicBezTo>
                    <a:pt x="12976" y="27227"/>
                    <a:pt x="12089" y="27338"/>
                    <a:pt x="11257" y="27394"/>
                  </a:cubicBezTo>
                  <a:cubicBezTo>
                    <a:pt x="11079" y="27378"/>
                    <a:pt x="10900" y="27371"/>
                    <a:pt x="10723" y="27371"/>
                  </a:cubicBezTo>
                  <a:cubicBezTo>
                    <a:pt x="10295" y="27371"/>
                    <a:pt x="9875" y="27410"/>
                    <a:pt x="9483" y="27449"/>
                  </a:cubicBezTo>
                  <a:cubicBezTo>
                    <a:pt x="8762" y="27616"/>
                    <a:pt x="8097" y="27837"/>
                    <a:pt x="7487" y="28170"/>
                  </a:cubicBezTo>
                  <a:cubicBezTo>
                    <a:pt x="6655" y="28447"/>
                    <a:pt x="5823" y="28669"/>
                    <a:pt x="4991" y="28836"/>
                  </a:cubicBezTo>
                  <a:cubicBezTo>
                    <a:pt x="4049" y="29057"/>
                    <a:pt x="3051" y="30055"/>
                    <a:pt x="2052" y="30277"/>
                  </a:cubicBezTo>
                  <a:lnTo>
                    <a:pt x="2052" y="30000"/>
                  </a:lnTo>
                  <a:cubicBezTo>
                    <a:pt x="2025" y="29778"/>
                    <a:pt x="1844" y="29667"/>
                    <a:pt x="1657" y="29667"/>
                  </a:cubicBezTo>
                  <a:cubicBezTo>
                    <a:pt x="1470" y="29667"/>
                    <a:pt x="1276" y="29778"/>
                    <a:pt x="1221" y="30000"/>
                  </a:cubicBezTo>
                  <a:lnTo>
                    <a:pt x="1221" y="30166"/>
                  </a:lnTo>
                  <a:lnTo>
                    <a:pt x="1110" y="30166"/>
                  </a:lnTo>
                  <a:cubicBezTo>
                    <a:pt x="1079" y="30151"/>
                    <a:pt x="1048" y="30144"/>
                    <a:pt x="1019" y="30144"/>
                  </a:cubicBezTo>
                  <a:cubicBezTo>
                    <a:pt x="836" y="30144"/>
                    <a:pt x="704" y="30411"/>
                    <a:pt x="943" y="30555"/>
                  </a:cubicBezTo>
                  <a:cubicBezTo>
                    <a:pt x="1054" y="30555"/>
                    <a:pt x="1165" y="30610"/>
                    <a:pt x="1276" y="30665"/>
                  </a:cubicBezTo>
                  <a:cubicBezTo>
                    <a:pt x="1276" y="31830"/>
                    <a:pt x="1332" y="33050"/>
                    <a:pt x="1276" y="34214"/>
                  </a:cubicBezTo>
                  <a:cubicBezTo>
                    <a:pt x="1165" y="35601"/>
                    <a:pt x="611" y="36820"/>
                    <a:pt x="500" y="38151"/>
                  </a:cubicBezTo>
                  <a:cubicBezTo>
                    <a:pt x="389" y="39260"/>
                    <a:pt x="1" y="41312"/>
                    <a:pt x="1442" y="41756"/>
                  </a:cubicBezTo>
                  <a:cubicBezTo>
                    <a:pt x="1762" y="41856"/>
                    <a:pt x="2104" y="41883"/>
                    <a:pt x="2454" y="41883"/>
                  </a:cubicBezTo>
                  <a:cubicBezTo>
                    <a:pt x="2896" y="41883"/>
                    <a:pt x="3352" y="41839"/>
                    <a:pt x="3796" y="41839"/>
                  </a:cubicBezTo>
                  <a:cubicBezTo>
                    <a:pt x="3975" y="41839"/>
                    <a:pt x="4153" y="41846"/>
                    <a:pt x="4326" y="41867"/>
                  </a:cubicBezTo>
                  <a:cubicBezTo>
                    <a:pt x="5601" y="42088"/>
                    <a:pt x="6932" y="42255"/>
                    <a:pt x="8263" y="42421"/>
                  </a:cubicBezTo>
                  <a:cubicBezTo>
                    <a:pt x="9066" y="42528"/>
                    <a:pt x="9881" y="42584"/>
                    <a:pt x="10697" y="42584"/>
                  </a:cubicBezTo>
                  <a:cubicBezTo>
                    <a:pt x="12418" y="42584"/>
                    <a:pt x="14150" y="42338"/>
                    <a:pt x="15804" y="41811"/>
                  </a:cubicBezTo>
                  <a:cubicBezTo>
                    <a:pt x="16525" y="41589"/>
                    <a:pt x="17301" y="41423"/>
                    <a:pt x="18078" y="41367"/>
                  </a:cubicBezTo>
                  <a:cubicBezTo>
                    <a:pt x="18799" y="41423"/>
                    <a:pt x="19464" y="41534"/>
                    <a:pt x="20185" y="41700"/>
                  </a:cubicBezTo>
                  <a:cubicBezTo>
                    <a:pt x="21627" y="41867"/>
                    <a:pt x="23124" y="41867"/>
                    <a:pt x="24566" y="41922"/>
                  </a:cubicBezTo>
                  <a:cubicBezTo>
                    <a:pt x="25397" y="41972"/>
                    <a:pt x="26224" y="41997"/>
                    <a:pt x="27047" y="41997"/>
                  </a:cubicBezTo>
                  <a:cubicBezTo>
                    <a:pt x="28968" y="41997"/>
                    <a:pt x="30870" y="41861"/>
                    <a:pt x="32772" y="41589"/>
                  </a:cubicBezTo>
                  <a:cubicBezTo>
                    <a:pt x="33992" y="41423"/>
                    <a:pt x="35212" y="41478"/>
                    <a:pt x="36432" y="41312"/>
                  </a:cubicBezTo>
                  <a:cubicBezTo>
                    <a:pt x="38096" y="41146"/>
                    <a:pt x="39704" y="40924"/>
                    <a:pt x="41312" y="40813"/>
                  </a:cubicBezTo>
                  <a:cubicBezTo>
                    <a:pt x="41577" y="40803"/>
                    <a:pt x="41842" y="40799"/>
                    <a:pt x="42107" y="40799"/>
                  </a:cubicBezTo>
                  <a:cubicBezTo>
                    <a:pt x="43339" y="40799"/>
                    <a:pt x="44571" y="40898"/>
                    <a:pt x="45803" y="41035"/>
                  </a:cubicBezTo>
                  <a:cubicBezTo>
                    <a:pt x="46413" y="41090"/>
                    <a:pt x="47023" y="41118"/>
                    <a:pt x="47640" y="41118"/>
                  </a:cubicBezTo>
                  <a:cubicBezTo>
                    <a:pt x="48257" y="41118"/>
                    <a:pt x="48881" y="41090"/>
                    <a:pt x="49519" y="41035"/>
                  </a:cubicBezTo>
                  <a:cubicBezTo>
                    <a:pt x="50024" y="41058"/>
                    <a:pt x="50529" y="41071"/>
                    <a:pt x="51038" y="41071"/>
                  </a:cubicBezTo>
                  <a:cubicBezTo>
                    <a:pt x="51759" y="41071"/>
                    <a:pt x="52487" y="41044"/>
                    <a:pt x="53234" y="40979"/>
                  </a:cubicBezTo>
                  <a:cubicBezTo>
                    <a:pt x="54620" y="40702"/>
                    <a:pt x="56117" y="40591"/>
                    <a:pt x="57559" y="40591"/>
                  </a:cubicBezTo>
                  <a:cubicBezTo>
                    <a:pt x="60387" y="40702"/>
                    <a:pt x="63160" y="41312"/>
                    <a:pt x="65988" y="41534"/>
                  </a:cubicBezTo>
                  <a:cubicBezTo>
                    <a:pt x="67374" y="41645"/>
                    <a:pt x="68649" y="41589"/>
                    <a:pt x="70036" y="41645"/>
                  </a:cubicBezTo>
                  <a:cubicBezTo>
                    <a:pt x="71366" y="41700"/>
                    <a:pt x="72808" y="41922"/>
                    <a:pt x="74194" y="41977"/>
                  </a:cubicBezTo>
                  <a:cubicBezTo>
                    <a:pt x="76565" y="41977"/>
                    <a:pt x="78935" y="41884"/>
                    <a:pt x="81306" y="41884"/>
                  </a:cubicBezTo>
                  <a:cubicBezTo>
                    <a:pt x="82096" y="41884"/>
                    <a:pt x="82886" y="41894"/>
                    <a:pt x="83677" y="41922"/>
                  </a:cubicBezTo>
                  <a:cubicBezTo>
                    <a:pt x="85007" y="41922"/>
                    <a:pt x="86338" y="42255"/>
                    <a:pt x="87669" y="42255"/>
                  </a:cubicBezTo>
                  <a:cubicBezTo>
                    <a:pt x="89222" y="42255"/>
                    <a:pt x="90830" y="42366"/>
                    <a:pt x="92382" y="42587"/>
                  </a:cubicBezTo>
                  <a:cubicBezTo>
                    <a:pt x="94138" y="42990"/>
                    <a:pt x="95941" y="43175"/>
                    <a:pt x="97761" y="43175"/>
                  </a:cubicBezTo>
                  <a:cubicBezTo>
                    <a:pt x="98701" y="43175"/>
                    <a:pt x="99645" y="43125"/>
                    <a:pt x="100589" y="43031"/>
                  </a:cubicBezTo>
                  <a:cubicBezTo>
                    <a:pt x="102560" y="42842"/>
                    <a:pt x="104556" y="42756"/>
                    <a:pt x="106561" y="42756"/>
                  </a:cubicBezTo>
                  <a:cubicBezTo>
                    <a:pt x="107489" y="42756"/>
                    <a:pt x="108420" y="42774"/>
                    <a:pt x="109350" y="42809"/>
                  </a:cubicBezTo>
                  <a:cubicBezTo>
                    <a:pt x="112345" y="42920"/>
                    <a:pt x="115284" y="43142"/>
                    <a:pt x="118223" y="43530"/>
                  </a:cubicBezTo>
                  <a:cubicBezTo>
                    <a:pt x="120262" y="43785"/>
                    <a:pt x="122350" y="43920"/>
                    <a:pt x="124438" y="43920"/>
                  </a:cubicBezTo>
                  <a:cubicBezTo>
                    <a:pt x="125529" y="43920"/>
                    <a:pt x="126620" y="43883"/>
                    <a:pt x="127705" y="43807"/>
                  </a:cubicBezTo>
                  <a:cubicBezTo>
                    <a:pt x="130810" y="43475"/>
                    <a:pt x="133860" y="43308"/>
                    <a:pt x="136965" y="42809"/>
                  </a:cubicBezTo>
                  <a:cubicBezTo>
                    <a:pt x="137797" y="42698"/>
                    <a:pt x="138642" y="42643"/>
                    <a:pt x="139495" y="42643"/>
                  </a:cubicBezTo>
                  <a:cubicBezTo>
                    <a:pt x="140348" y="42643"/>
                    <a:pt x="141207" y="42698"/>
                    <a:pt x="142067" y="42809"/>
                  </a:cubicBezTo>
                  <a:cubicBezTo>
                    <a:pt x="143730" y="42976"/>
                    <a:pt x="145505" y="42976"/>
                    <a:pt x="147168" y="43031"/>
                  </a:cubicBezTo>
                  <a:cubicBezTo>
                    <a:pt x="148887" y="43142"/>
                    <a:pt x="150551" y="43086"/>
                    <a:pt x="152214" y="43142"/>
                  </a:cubicBezTo>
                  <a:cubicBezTo>
                    <a:pt x="153101" y="43142"/>
                    <a:pt x="153989" y="43308"/>
                    <a:pt x="154876" y="43641"/>
                  </a:cubicBezTo>
                  <a:cubicBezTo>
                    <a:pt x="155430" y="43974"/>
                    <a:pt x="156040" y="44196"/>
                    <a:pt x="156706" y="44362"/>
                  </a:cubicBezTo>
                  <a:cubicBezTo>
                    <a:pt x="156872" y="44362"/>
                    <a:pt x="157094" y="44251"/>
                    <a:pt x="157149" y="44085"/>
                  </a:cubicBezTo>
                  <a:cubicBezTo>
                    <a:pt x="157260" y="43530"/>
                    <a:pt x="157371" y="42976"/>
                    <a:pt x="157316" y="42366"/>
                  </a:cubicBezTo>
                  <a:cubicBezTo>
                    <a:pt x="159367" y="40647"/>
                    <a:pt x="159756" y="37209"/>
                    <a:pt x="160144" y="34824"/>
                  </a:cubicBezTo>
                  <a:cubicBezTo>
                    <a:pt x="160698" y="31054"/>
                    <a:pt x="160865" y="27283"/>
                    <a:pt x="160643" y="23512"/>
                  </a:cubicBezTo>
                  <a:cubicBezTo>
                    <a:pt x="160587" y="19464"/>
                    <a:pt x="160088" y="15583"/>
                    <a:pt x="160199" y="11590"/>
                  </a:cubicBezTo>
                  <a:cubicBezTo>
                    <a:pt x="160199" y="9483"/>
                    <a:pt x="160365" y="7376"/>
                    <a:pt x="160643" y="5324"/>
                  </a:cubicBezTo>
                  <a:cubicBezTo>
                    <a:pt x="160920" y="3993"/>
                    <a:pt x="161142" y="2663"/>
                    <a:pt x="160310" y="1443"/>
                  </a:cubicBezTo>
                  <a:cubicBezTo>
                    <a:pt x="160213" y="1346"/>
                    <a:pt x="160098" y="1287"/>
                    <a:pt x="159975" y="1287"/>
                  </a:cubicBezTo>
                  <a:cubicBezTo>
                    <a:pt x="159886" y="1287"/>
                    <a:pt x="159793" y="1318"/>
                    <a:pt x="159700" y="1387"/>
                  </a:cubicBezTo>
                  <a:cubicBezTo>
                    <a:pt x="159700" y="1332"/>
                    <a:pt x="159645" y="1276"/>
                    <a:pt x="159589" y="1276"/>
                  </a:cubicBezTo>
                  <a:cubicBezTo>
                    <a:pt x="158948" y="1185"/>
                    <a:pt x="158307" y="1144"/>
                    <a:pt x="157666" y="1144"/>
                  </a:cubicBezTo>
                  <a:cubicBezTo>
                    <a:pt x="157143" y="1144"/>
                    <a:pt x="156619" y="1171"/>
                    <a:pt x="156096" y="1221"/>
                  </a:cubicBezTo>
                  <a:cubicBezTo>
                    <a:pt x="155024" y="1221"/>
                    <a:pt x="153927" y="1196"/>
                    <a:pt x="152822" y="1196"/>
                  </a:cubicBezTo>
                  <a:cubicBezTo>
                    <a:pt x="152270" y="1196"/>
                    <a:pt x="151715" y="1202"/>
                    <a:pt x="151161" y="1221"/>
                  </a:cubicBezTo>
                  <a:cubicBezTo>
                    <a:pt x="149941" y="1276"/>
                    <a:pt x="148832" y="1831"/>
                    <a:pt x="147556" y="1831"/>
                  </a:cubicBezTo>
                  <a:cubicBezTo>
                    <a:pt x="147047" y="1866"/>
                    <a:pt x="146538" y="1884"/>
                    <a:pt x="146029" y="1884"/>
                  </a:cubicBezTo>
                  <a:cubicBezTo>
                    <a:pt x="144930" y="1884"/>
                    <a:pt x="143831" y="1798"/>
                    <a:pt x="142732" y="1609"/>
                  </a:cubicBezTo>
                  <a:cubicBezTo>
                    <a:pt x="141290" y="1332"/>
                    <a:pt x="139849" y="1221"/>
                    <a:pt x="138462" y="944"/>
                  </a:cubicBezTo>
                  <a:cubicBezTo>
                    <a:pt x="137398" y="750"/>
                    <a:pt x="136502" y="303"/>
                    <a:pt x="135443" y="303"/>
                  </a:cubicBezTo>
                  <a:cubicBezTo>
                    <a:pt x="135289" y="303"/>
                    <a:pt x="135131" y="312"/>
                    <a:pt x="134969" y="334"/>
                  </a:cubicBezTo>
                  <a:cubicBezTo>
                    <a:pt x="133984" y="523"/>
                    <a:pt x="132998" y="609"/>
                    <a:pt x="132013" y="609"/>
                  </a:cubicBezTo>
                  <a:cubicBezTo>
                    <a:pt x="131557" y="609"/>
                    <a:pt x="131100" y="591"/>
                    <a:pt x="130644" y="555"/>
                  </a:cubicBezTo>
                  <a:cubicBezTo>
                    <a:pt x="129091" y="334"/>
                    <a:pt x="127483" y="278"/>
                    <a:pt x="125875" y="278"/>
                  </a:cubicBezTo>
                  <a:cubicBezTo>
                    <a:pt x="125469" y="294"/>
                    <a:pt x="125058" y="301"/>
                    <a:pt x="124644" y="301"/>
                  </a:cubicBezTo>
                  <a:cubicBezTo>
                    <a:pt x="123644" y="301"/>
                    <a:pt x="122625" y="262"/>
                    <a:pt x="121605" y="223"/>
                  </a:cubicBezTo>
                  <a:cubicBezTo>
                    <a:pt x="120570" y="75"/>
                    <a:pt x="119510" y="1"/>
                    <a:pt x="118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4921e0cf68_0_178"/>
            <p:cNvSpPr/>
            <p:nvPr/>
          </p:nvSpPr>
          <p:spPr>
            <a:xfrm flipH="1">
              <a:off x="2708940" y="4501625"/>
              <a:ext cx="3506608" cy="902942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4921e0cf68_0_178"/>
            <p:cNvSpPr/>
            <p:nvPr/>
          </p:nvSpPr>
          <p:spPr>
            <a:xfrm flipH="1">
              <a:off x="-114330" y="4242945"/>
              <a:ext cx="1192155" cy="967498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4921e0cf68_0_178"/>
            <p:cNvSpPr/>
            <p:nvPr/>
          </p:nvSpPr>
          <p:spPr>
            <a:xfrm>
              <a:off x="6620843" y="4717757"/>
              <a:ext cx="2730769" cy="364914"/>
            </a:xfrm>
            <a:custGeom>
              <a:rect b="b" l="l" r="r" t="t"/>
              <a:pathLst>
                <a:path extrusionOk="0" h="17779" w="133046">
                  <a:moveTo>
                    <a:pt x="132427" y="0"/>
                  </a:moveTo>
                  <a:cubicBezTo>
                    <a:pt x="132324" y="52"/>
                    <a:pt x="132220" y="52"/>
                    <a:pt x="132169" y="155"/>
                  </a:cubicBezTo>
                  <a:cubicBezTo>
                    <a:pt x="131756" y="310"/>
                    <a:pt x="131343" y="722"/>
                    <a:pt x="131034" y="826"/>
                  </a:cubicBezTo>
                  <a:lnTo>
                    <a:pt x="130518" y="1083"/>
                  </a:lnTo>
                  <a:lnTo>
                    <a:pt x="130260" y="1238"/>
                  </a:lnTo>
                  <a:cubicBezTo>
                    <a:pt x="130054" y="1290"/>
                    <a:pt x="129899" y="1341"/>
                    <a:pt x="129693" y="1393"/>
                  </a:cubicBezTo>
                  <a:cubicBezTo>
                    <a:pt x="129589" y="1445"/>
                    <a:pt x="129435" y="1496"/>
                    <a:pt x="129331" y="1548"/>
                  </a:cubicBezTo>
                  <a:cubicBezTo>
                    <a:pt x="128970" y="1703"/>
                    <a:pt x="128661" y="1857"/>
                    <a:pt x="128403" y="2064"/>
                  </a:cubicBezTo>
                  <a:cubicBezTo>
                    <a:pt x="128197" y="2167"/>
                    <a:pt x="128042" y="2270"/>
                    <a:pt x="127887" y="2373"/>
                  </a:cubicBezTo>
                  <a:cubicBezTo>
                    <a:pt x="127268" y="2683"/>
                    <a:pt x="126701" y="3095"/>
                    <a:pt x="126236" y="3560"/>
                  </a:cubicBezTo>
                  <a:cubicBezTo>
                    <a:pt x="126133" y="3766"/>
                    <a:pt x="125978" y="3921"/>
                    <a:pt x="125772" y="4024"/>
                  </a:cubicBezTo>
                  <a:cubicBezTo>
                    <a:pt x="125617" y="4127"/>
                    <a:pt x="125462" y="4179"/>
                    <a:pt x="125256" y="4230"/>
                  </a:cubicBezTo>
                  <a:lnTo>
                    <a:pt x="124843" y="4385"/>
                  </a:lnTo>
                  <a:cubicBezTo>
                    <a:pt x="124431" y="4488"/>
                    <a:pt x="124018" y="4643"/>
                    <a:pt x="123605" y="4695"/>
                  </a:cubicBezTo>
                  <a:lnTo>
                    <a:pt x="122935" y="4849"/>
                  </a:lnTo>
                  <a:cubicBezTo>
                    <a:pt x="122625" y="4901"/>
                    <a:pt x="122316" y="5004"/>
                    <a:pt x="121954" y="5056"/>
                  </a:cubicBezTo>
                  <a:cubicBezTo>
                    <a:pt x="121697" y="5107"/>
                    <a:pt x="121439" y="5107"/>
                    <a:pt x="121181" y="5107"/>
                  </a:cubicBezTo>
                  <a:lnTo>
                    <a:pt x="120820" y="5107"/>
                  </a:lnTo>
                  <a:cubicBezTo>
                    <a:pt x="120458" y="5107"/>
                    <a:pt x="120149" y="5159"/>
                    <a:pt x="119788" y="5211"/>
                  </a:cubicBezTo>
                  <a:cubicBezTo>
                    <a:pt x="119530" y="5211"/>
                    <a:pt x="119272" y="5262"/>
                    <a:pt x="119014" y="5262"/>
                  </a:cubicBezTo>
                  <a:lnTo>
                    <a:pt x="118704" y="5262"/>
                  </a:lnTo>
                  <a:cubicBezTo>
                    <a:pt x="118395" y="5314"/>
                    <a:pt x="118085" y="5365"/>
                    <a:pt x="117776" y="5520"/>
                  </a:cubicBezTo>
                  <a:cubicBezTo>
                    <a:pt x="117518" y="5623"/>
                    <a:pt x="117260" y="5726"/>
                    <a:pt x="117002" y="5778"/>
                  </a:cubicBezTo>
                  <a:lnTo>
                    <a:pt x="116847" y="5778"/>
                  </a:lnTo>
                  <a:cubicBezTo>
                    <a:pt x="116228" y="5984"/>
                    <a:pt x="115558" y="6191"/>
                    <a:pt x="114939" y="6500"/>
                  </a:cubicBezTo>
                  <a:cubicBezTo>
                    <a:pt x="114371" y="6758"/>
                    <a:pt x="113855" y="7068"/>
                    <a:pt x="113442" y="7480"/>
                  </a:cubicBezTo>
                  <a:cubicBezTo>
                    <a:pt x="112978" y="7945"/>
                    <a:pt x="112462" y="8254"/>
                    <a:pt x="111843" y="8512"/>
                  </a:cubicBezTo>
                  <a:lnTo>
                    <a:pt x="111534" y="8615"/>
                  </a:lnTo>
                  <a:cubicBezTo>
                    <a:pt x="111379" y="8667"/>
                    <a:pt x="111173" y="8718"/>
                    <a:pt x="111018" y="8822"/>
                  </a:cubicBezTo>
                  <a:cubicBezTo>
                    <a:pt x="110657" y="8925"/>
                    <a:pt x="110347" y="9131"/>
                    <a:pt x="110089" y="9389"/>
                  </a:cubicBezTo>
                  <a:cubicBezTo>
                    <a:pt x="109883" y="9492"/>
                    <a:pt x="109677" y="9544"/>
                    <a:pt x="109419" y="9595"/>
                  </a:cubicBezTo>
                  <a:cubicBezTo>
                    <a:pt x="109212" y="9647"/>
                    <a:pt x="108954" y="9750"/>
                    <a:pt x="108696" y="9853"/>
                  </a:cubicBezTo>
                  <a:lnTo>
                    <a:pt x="108438" y="9957"/>
                  </a:lnTo>
                  <a:cubicBezTo>
                    <a:pt x="107923" y="10111"/>
                    <a:pt x="107407" y="10163"/>
                    <a:pt x="106891" y="10163"/>
                  </a:cubicBezTo>
                  <a:lnTo>
                    <a:pt x="106065" y="10163"/>
                  </a:lnTo>
                  <a:cubicBezTo>
                    <a:pt x="105756" y="10163"/>
                    <a:pt x="105395" y="10111"/>
                    <a:pt x="105085" y="10111"/>
                  </a:cubicBezTo>
                  <a:cubicBezTo>
                    <a:pt x="104827" y="10111"/>
                    <a:pt x="104569" y="10111"/>
                    <a:pt x="104311" y="10163"/>
                  </a:cubicBezTo>
                  <a:cubicBezTo>
                    <a:pt x="104002" y="10215"/>
                    <a:pt x="103641" y="10266"/>
                    <a:pt x="103331" y="10369"/>
                  </a:cubicBezTo>
                  <a:cubicBezTo>
                    <a:pt x="102970" y="10524"/>
                    <a:pt x="102609" y="10576"/>
                    <a:pt x="102196" y="10576"/>
                  </a:cubicBezTo>
                  <a:lnTo>
                    <a:pt x="101835" y="10627"/>
                  </a:lnTo>
                  <a:cubicBezTo>
                    <a:pt x="101474" y="11143"/>
                    <a:pt x="100855" y="11607"/>
                    <a:pt x="101835" y="11711"/>
                  </a:cubicBezTo>
                  <a:cubicBezTo>
                    <a:pt x="101977" y="11723"/>
                    <a:pt x="102119" y="11730"/>
                    <a:pt x="102260" y="11730"/>
                  </a:cubicBezTo>
                  <a:cubicBezTo>
                    <a:pt x="102683" y="11730"/>
                    <a:pt x="103099" y="11672"/>
                    <a:pt x="103486" y="11556"/>
                  </a:cubicBezTo>
                  <a:cubicBezTo>
                    <a:pt x="104053" y="11401"/>
                    <a:pt x="104673" y="11349"/>
                    <a:pt x="105240" y="11349"/>
                  </a:cubicBezTo>
                  <a:lnTo>
                    <a:pt x="106014" y="11349"/>
                  </a:lnTo>
                  <a:cubicBezTo>
                    <a:pt x="106375" y="11349"/>
                    <a:pt x="106684" y="11401"/>
                    <a:pt x="106994" y="11401"/>
                  </a:cubicBezTo>
                  <a:cubicBezTo>
                    <a:pt x="107252" y="11401"/>
                    <a:pt x="107510" y="11401"/>
                    <a:pt x="107716" y="11349"/>
                  </a:cubicBezTo>
                  <a:cubicBezTo>
                    <a:pt x="108181" y="11298"/>
                    <a:pt x="108593" y="11195"/>
                    <a:pt x="108954" y="11040"/>
                  </a:cubicBezTo>
                  <a:cubicBezTo>
                    <a:pt x="109212" y="10937"/>
                    <a:pt x="109522" y="10834"/>
                    <a:pt x="109780" y="10782"/>
                  </a:cubicBezTo>
                  <a:cubicBezTo>
                    <a:pt x="110089" y="10730"/>
                    <a:pt x="110347" y="10627"/>
                    <a:pt x="110605" y="10472"/>
                  </a:cubicBezTo>
                  <a:cubicBezTo>
                    <a:pt x="110708" y="10421"/>
                    <a:pt x="110811" y="10318"/>
                    <a:pt x="110915" y="10266"/>
                  </a:cubicBezTo>
                  <a:cubicBezTo>
                    <a:pt x="111069" y="10163"/>
                    <a:pt x="111224" y="10060"/>
                    <a:pt x="111379" y="9957"/>
                  </a:cubicBezTo>
                  <a:cubicBezTo>
                    <a:pt x="111585" y="9905"/>
                    <a:pt x="111792" y="9802"/>
                    <a:pt x="111998" y="9699"/>
                  </a:cubicBezTo>
                  <a:cubicBezTo>
                    <a:pt x="112462" y="9595"/>
                    <a:pt x="112875" y="9389"/>
                    <a:pt x="113236" y="9183"/>
                  </a:cubicBezTo>
                  <a:cubicBezTo>
                    <a:pt x="113494" y="9028"/>
                    <a:pt x="113752" y="8822"/>
                    <a:pt x="113958" y="8615"/>
                  </a:cubicBezTo>
                  <a:cubicBezTo>
                    <a:pt x="114062" y="8564"/>
                    <a:pt x="114216" y="8461"/>
                    <a:pt x="114319" y="8357"/>
                  </a:cubicBezTo>
                  <a:cubicBezTo>
                    <a:pt x="114423" y="8203"/>
                    <a:pt x="114577" y="8099"/>
                    <a:pt x="114681" y="7996"/>
                  </a:cubicBezTo>
                  <a:cubicBezTo>
                    <a:pt x="114939" y="7841"/>
                    <a:pt x="115145" y="7738"/>
                    <a:pt x="115351" y="7635"/>
                  </a:cubicBezTo>
                  <a:lnTo>
                    <a:pt x="115661" y="7480"/>
                  </a:lnTo>
                  <a:cubicBezTo>
                    <a:pt x="115919" y="7377"/>
                    <a:pt x="116125" y="7274"/>
                    <a:pt x="116383" y="7171"/>
                  </a:cubicBezTo>
                  <a:cubicBezTo>
                    <a:pt x="116641" y="7068"/>
                    <a:pt x="116950" y="7016"/>
                    <a:pt x="117208" y="6913"/>
                  </a:cubicBezTo>
                  <a:cubicBezTo>
                    <a:pt x="117466" y="6861"/>
                    <a:pt x="117931" y="6707"/>
                    <a:pt x="118292" y="6603"/>
                  </a:cubicBezTo>
                  <a:cubicBezTo>
                    <a:pt x="118443" y="6528"/>
                    <a:pt x="118621" y="6480"/>
                    <a:pt x="118787" y="6480"/>
                  </a:cubicBezTo>
                  <a:cubicBezTo>
                    <a:pt x="118848" y="6480"/>
                    <a:pt x="118907" y="6486"/>
                    <a:pt x="118962" y="6500"/>
                  </a:cubicBezTo>
                  <a:lnTo>
                    <a:pt x="119169" y="6500"/>
                  </a:lnTo>
                  <a:cubicBezTo>
                    <a:pt x="119375" y="6500"/>
                    <a:pt x="119633" y="6449"/>
                    <a:pt x="119839" y="6397"/>
                  </a:cubicBezTo>
                  <a:lnTo>
                    <a:pt x="120304" y="6345"/>
                  </a:lnTo>
                  <a:cubicBezTo>
                    <a:pt x="120562" y="6345"/>
                    <a:pt x="120768" y="6294"/>
                    <a:pt x="121026" y="6294"/>
                  </a:cubicBezTo>
                  <a:cubicBezTo>
                    <a:pt x="121490" y="6294"/>
                    <a:pt x="121954" y="6242"/>
                    <a:pt x="122419" y="6139"/>
                  </a:cubicBezTo>
                  <a:cubicBezTo>
                    <a:pt x="123141" y="6036"/>
                    <a:pt x="123812" y="5881"/>
                    <a:pt x="124482" y="5675"/>
                  </a:cubicBezTo>
                  <a:cubicBezTo>
                    <a:pt x="124740" y="5623"/>
                    <a:pt x="124947" y="5572"/>
                    <a:pt x="125153" y="5468"/>
                  </a:cubicBezTo>
                  <a:cubicBezTo>
                    <a:pt x="125256" y="5417"/>
                    <a:pt x="125359" y="5365"/>
                    <a:pt x="125462" y="5365"/>
                  </a:cubicBezTo>
                  <a:lnTo>
                    <a:pt x="125669" y="5314"/>
                  </a:lnTo>
                  <a:cubicBezTo>
                    <a:pt x="125927" y="5211"/>
                    <a:pt x="126185" y="5107"/>
                    <a:pt x="126391" y="4953"/>
                  </a:cubicBezTo>
                  <a:cubicBezTo>
                    <a:pt x="126649" y="4798"/>
                    <a:pt x="126855" y="4591"/>
                    <a:pt x="127062" y="4334"/>
                  </a:cubicBezTo>
                  <a:lnTo>
                    <a:pt x="127165" y="4230"/>
                  </a:lnTo>
                  <a:cubicBezTo>
                    <a:pt x="127371" y="3972"/>
                    <a:pt x="127578" y="3818"/>
                    <a:pt x="127887" y="3663"/>
                  </a:cubicBezTo>
                  <a:lnTo>
                    <a:pt x="128145" y="3508"/>
                  </a:lnTo>
                  <a:cubicBezTo>
                    <a:pt x="128403" y="3405"/>
                    <a:pt x="128609" y="3250"/>
                    <a:pt x="128867" y="3095"/>
                  </a:cubicBezTo>
                  <a:lnTo>
                    <a:pt x="129022" y="2992"/>
                  </a:lnTo>
                  <a:cubicBezTo>
                    <a:pt x="129177" y="2837"/>
                    <a:pt x="129435" y="2734"/>
                    <a:pt x="129641" y="2631"/>
                  </a:cubicBezTo>
                  <a:lnTo>
                    <a:pt x="130002" y="2528"/>
                  </a:lnTo>
                  <a:cubicBezTo>
                    <a:pt x="130208" y="2476"/>
                    <a:pt x="130415" y="2425"/>
                    <a:pt x="130570" y="2322"/>
                  </a:cubicBezTo>
                  <a:lnTo>
                    <a:pt x="131034" y="2115"/>
                  </a:lnTo>
                  <a:lnTo>
                    <a:pt x="131498" y="1857"/>
                  </a:lnTo>
                  <a:cubicBezTo>
                    <a:pt x="131859" y="1703"/>
                    <a:pt x="132736" y="1393"/>
                    <a:pt x="132891" y="980"/>
                  </a:cubicBezTo>
                  <a:cubicBezTo>
                    <a:pt x="132994" y="671"/>
                    <a:pt x="132788" y="52"/>
                    <a:pt x="132427" y="0"/>
                  </a:cubicBezTo>
                  <a:close/>
                  <a:moveTo>
                    <a:pt x="132417" y="3222"/>
                  </a:moveTo>
                  <a:cubicBezTo>
                    <a:pt x="132198" y="3222"/>
                    <a:pt x="131931" y="3359"/>
                    <a:pt x="131705" y="3457"/>
                  </a:cubicBezTo>
                  <a:cubicBezTo>
                    <a:pt x="131653" y="3457"/>
                    <a:pt x="131550" y="3508"/>
                    <a:pt x="131447" y="3508"/>
                  </a:cubicBezTo>
                  <a:cubicBezTo>
                    <a:pt x="131292" y="3560"/>
                    <a:pt x="131137" y="3611"/>
                    <a:pt x="131034" y="3663"/>
                  </a:cubicBezTo>
                  <a:cubicBezTo>
                    <a:pt x="130673" y="3818"/>
                    <a:pt x="130415" y="4024"/>
                    <a:pt x="130157" y="4334"/>
                  </a:cubicBezTo>
                  <a:cubicBezTo>
                    <a:pt x="130054" y="4488"/>
                    <a:pt x="129847" y="4591"/>
                    <a:pt x="129693" y="4746"/>
                  </a:cubicBezTo>
                  <a:cubicBezTo>
                    <a:pt x="129331" y="4901"/>
                    <a:pt x="129022" y="5107"/>
                    <a:pt x="128712" y="5314"/>
                  </a:cubicBezTo>
                  <a:cubicBezTo>
                    <a:pt x="128454" y="5520"/>
                    <a:pt x="128197" y="5675"/>
                    <a:pt x="127939" y="5830"/>
                  </a:cubicBezTo>
                  <a:lnTo>
                    <a:pt x="127784" y="5933"/>
                  </a:lnTo>
                  <a:cubicBezTo>
                    <a:pt x="127526" y="6036"/>
                    <a:pt x="127320" y="6191"/>
                    <a:pt x="127062" y="6294"/>
                  </a:cubicBezTo>
                  <a:cubicBezTo>
                    <a:pt x="126907" y="6345"/>
                    <a:pt x="126804" y="6345"/>
                    <a:pt x="126649" y="6345"/>
                  </a:cubicBezTo>
                  <a:lnTo>
                    <a:pt x="125978" y="6345"/>
                  </a:lnTo>
                  <a:cubicBezTo>
                    <a:pt x="125669" y="6397"/>
                    <a:pt x="125359" y="6449"/>
                    <a:pt x="125050" y="6552"/>
                  </a:cubicBezTo>
                  <a:lnTo>
                    <a:pt x="124792" y="6655"/>
                  </a:lnTo>
                  <a:lnTo>
                    <a:pt x="123657" y="7016"/>
                  </a:lnTo>
                  <a:lnTo>
                    <a:pt x="123244" y="7171"/>
                  </a:lnTo>
                  <a:cubicBezTo>
                    <a:pt x="122677" y="7429"/>
                    <a:pt x="122058" y="7584"/>
                    <a:pt x="121439" y="7738"/>
                  </a:cubicBezTo>
                  <a:cubicBezTo>
                    <a:pt x="121284" y="7790"/>
                    <a:pt x="121129" y="7841"/>
                    <a:pt x="120923" y="7841"/>
                  </a:cubicBezTo>
                  <a:cubicBezTo>
                    <a:pt x="120510" y="7893"/>
                    <a:pt x="120046" y="8048"/>
                    <a:pt x="119633" y="8254"/>
                  </a:cubicBezTo>
                  <a:cubicBezTo>
                    <a:pt x="119375" y="8409"/>
                    <a:pt x="119117" y="8615"/>
                    <a:pt x="118911" y="8822"/>
                  </a:cubicBezTo>
                  <a:cubicBezTo>
                    <a:pt x="118704" y="9028"/>
                    <a:pt x="118446" y="9183"/>
                    <a:pt x="118240" y="9338"/>
                  </a:cubicBezTo>
                  <a:cubicBezTo>
                    <a:pt x="117982" y="9389"/>
                    <a:pt x="117776" y="9441"/>
                    <a:pt x="117518" y="9441"/>
                  </a:cubicBezTo>
                  <a:lnTo>
                    <a:pt x="117002" y="9441"/>
                  </a:lnTo>
                  <a:cubicBezTo>
                    <a:pt x="116796" y="9441"/>
                    <a:pt x="116589" y="9389"/>
                    <a:pt x="116383" y="9389"/>
                  </a:cubicBezTo>
                  <a:lnTo>
                    <a:pt x="116125" y="9389"/>
                  </a:lnTo>
                  <a:cubicBezTo>
                    <a:pt x="115558" y="9492"/>
                    <a:pt x="114939" y="9699"/>
                    <a:pt x="114474" y="10060"/>
                  </a:cubicBezTo>
                  <a:lnTo>
                    <a:pt x="114319" y="10163"/>
                  </a:lnTo>
                  <a:cubicBezTo>
                    <a:pt x="113752" y="10421"/>
                    <a:pt x="113133" y="10576"/>
                    <a:pt x="112514" y="10576"/>
                  </a:cubicBezTo>
                  <a:cubicBezTo>
                    <a:pt x="111792" y="10679"/>
                    <a:pt x="111069" y="10885"/>
                    <a:pt x="110347" y="11143"/>
                  </a:cubicBezTo>
                  <a:cubicBezTo>
                    <a:pt x="110141" y="11246"/>
                    <a:pt x="109934" y="11349"/>
                    <a:pt x="109728" y="11453"/>
                  </a:cubicBezTo>
                  <a:lnTo>
                    <a:pt x="109470" y="11556"/>
                  </a:lnTo>
                  <a:cubicBezTo>
                    <a:pt x="109315" y="11659"/>
                    <a:pt x="109109" y="11711"/>
                    <a:pt x="108903" y="11762"/>
                  </a:cubicBezTo>
                  <a:cubicBezTo>
                    <a:pt x="108748" y="11762"/>
                    <a:pt x="108645" y="11814"/>
                    <a:pt x="108542" y="11814"/>
                  </a:cubicBezTo>
                  <a:cubicBezTo>
                    <a:pt x="108232" y="11917"/>
                    <a:pt x="107923" y="12020"/>
                    <a:pt x="107665" y="12123"/>
                  </a:cubicBezTo>
                  <a:cubicBezTo>
                    <a:pt x="107304" y="12278"/>
                    <a:pt x="106942" y="12381"/>
                    <a:pt x="106581" y="12433"/>
                  </a:cubicBezTo>
                  <a:cubicBezTo>
                    <a:pt x="106323" y="12433"/>
                    <a:pt x="106065" y="12484"/>
                    <a:pt x="105807" y="12536"/>
                  </a:cubicBezTo>
                  <a:cubicBezTo>
                    <a:pt x="105343" y="12588"/>
                    <a:pt x="104879" y="12639"/>
                    <a:pt x="104415" y="12639"/>
                  </a:cubicBezTo>
                  <a:lnTo>
                    <a:pt x="103125" y="12639"/>
                  </a:lnTo>
                  <a:cubicBezTo>
                    <a:pt x="102506" y="12639"/>
                    <a:pt x="101938" y="12794"/>
                    <a:pt x="101371" y="12846"/>
                  </a:cubicBezTo>
                  <a:cubicBezTo>
                    <a:pt x="101287" y="12846"/>
                    <a:pt x="101185" y="12844"/>
                    <a:pt x="101074" y="12844"/>
                  </a:cubicBezTo>
                  <a:cubicBezTo>
                    <a:pt x="100574" y="12844"/>
                    <a:pt x="99880" y="12878"/>
                    <a:pt x="99669" y="13258"/>
                  </a:cubicBezTo>
                  <a:cubicBezTo>
                    <a:pt x="99617" y="13516"/>
                    <a:pt x="99565" y="13826"/>
                    <a:pt x="99565" y="14084"/>
                  </a:cubicBezTo>
                  <a:cubicBezTo>
                    <a:pt x="99638" y="14200"/>
                    <a:pt x="99838" y="14242"/>
                    <a:pt x="100096" y="14242"/>
                  </a:cubicBezTo>
                  <a:cubicBezTo>
                    <a:pt x="100755" y="14242"/>
                    <a:pt x="101797" y="13966"/>
                    <a:pt x="102093" y="13929"/>
                  </a:cubicBezTo>
                  <a:cubicBezTo>
                    <a:pt x="102506" y="13877"/>
                    <a:pt x="102867" y="13877"/>
                    <a:pt x="103280" y="13826"/>
                  </a:cubicBezTo>
                  <a:lnTo>
                    <a:pt x="104466" y="13826"/>
                  </a:lnTo>
                  <a:cubicBezTo>
                    <a:pt x="104776" y="13826"/>
                    <a:pt x="105137" y="13826"/>
                    <a:pt x="105446" y="13774"/>
                  </a:cubicBezTo>
                  <a:lnTo>
                    <a:pt x="106065" y="13723"/>
                  </a:lnTo>
                  <a:cubicBezTo>
                    <a:pt x="106633" y="13671"/>
                    <a:pt x="107149" y="13568"/>
                    <a:pt x="107665" y="13413"/>
                  </a:cubicBezTo>
                  <a:lnTo>
                    <a:pt x="108077" y="13258"/>
                  </a:lnTo>
                  <a:cubicBezTo>
                    <a:pt x="108232" y="13207"/>
                    <a:pt x="108387" y="13103"/>
                    <a:pt x="108542" y="13052"/>
                  </a:cubicBezTo>
                  <a:cubicBezTo>
                    <a:pt x="108748" y="13000"/>
                    <a:pt x="108903" y="13000"/>
                    <a:pt x="109058" y="12949"/>
                  </a:cubicBezTo>
                  <a:cubicBezTo>
                    <a:pt x="109264" y="12897"/>
                    <a:pt x="109419" y="12897"/>
                    <a:pt x="109573" y="12846"/>
                  </a:cubicBezTo>
                  <a:cubicBezTo>
                    <a:pt x="109831" y="12742"/>
                    <a:pt x="110089" y="12639"/>
                    <a:pt x="110296" y="12484"/>
                  </a:cubicBezTo>
                  <a:lnTo>
                    <a:pt x="110450" y="12433"/>
                  </a:lnTo>
                  <a:cubicBezTo>
                    <a:pt x="110708" y="12278"/>
                    <a:pt x="111018" y="12175"/>
                    <a:pt x="111327" y="12072"/>
                  </a:cubicBezTo>
                  <a:lnTo>
                    <a:pt x="111534" y="12020"/>
                  </a:lnTo>
                  <a:cubicBezTo>
                    <a:pt x="111946" y="11917"/>
                    <a:pt x="112359" y="11814"/>
                    <a:pt x="112823" y="11762"/>
                  </a:cubicBezTo>
                  <a:lnTo>
                    <a:pt x="113494" y="11659"/>
                  </a:lnTo>
                  <a:cubicBezTo>
                    <a:pt x="113855" y="11607"/>
                    <a:pt x="114165" y="11556"/>
                    <a:pt x="114526" y="11401"/>
                  </a:cubicBezTo>
                  <a:cubicBezTo>
                    <a:pt x="114732" y="11298"/>
                    <a:pt x="114939" y="11195"/>
                    <a:pt x="115145" y="11040"/>
                  </a:cubicBezTo>
                  <a:lnTo>
                    <a:pt x="115351" y="10885"/>
                  </a:lnTo>
                  <a:cubicBezTo>
                    <a:pt x="115712" y="10679"/>
                    <a:pt x="116125" y="10576"/>
                    <a:pt x="116538" y="10576"/>
                  </a:cubicBezTo>
                  <a:lnTo>
                    <a:pt x="117466" y="10576"/>
                  </a:lnTo>
                  <a:cubicBezTo>
                    <a:pt x="117530" y="10581"/>
                    <a:pt x="117593" y="10584"/>
                    <a:pt x="117657" y="10584"/>
                  </a:cubicBezTo>
                  <a:cubicBezTo>
                    <a:pt x="118221" y="10584"/>
                    <a:pt x="118809" y="10384"/>
                    <a:pt x="119272" y="10060"/>
                  </a:cubicBezTo>
                  <a:cubicBezTo>
                    <a:pt x="119427" y="9957"/>
                    <a:pt x="119581" y="9802"/>
                    <a:pt x="119736" y="9647"/>
                  </a:cubicBezTo>
                  <a:cubicBezTo>
                    <a:pt x="119994" y="9441"/>
                    <a:pt x="120304" y="9234"/>
                    <a:pt x="120613" y="9080"/>
                  </a:cubicBezTo>
                  <a:cubicBezTo>
                    <a:pt x="120820" y="9080"/>
                    <a:pt x="120974" y="9028"/>
                    <a:pt x="121181" y="9028"/>
                  </a:cubicBezTo>
                  <a:lnTo>
                    <a:pt x="121490" y="8925"/>
                  </a:lnTo>
                  <a:cubicBezTo>
                    <a:pt x="121851" y="8873"/>
                    <a:pt x="122264" y="8770"/>
                    <a:pt x="122625" y="8615"/>
                  </a:cubicBezTo>
                  <a:cubicBezTo>
                    <a:pt x="123089" y="8461"/>
                    <a:pt x="123554" y="8306"/>
                    <a:pt x="124070" y="8151"/>
                  </a:cubicBezTo>
                  <a:lnTo>
                    <a:pt x="125101" y="7790"/>
                  </a:lnTo>
                  <a:cubicBezTo>
                    <a:pt x="125359" y="7687"/>
                    <a:pt x="125669" y="7584"/>
                    <a:pt x="125927" y="7532"/>
                  </a:cubicBezTo>
                  <a:lnTo>
                    <a:pt x="127010" y="7532"/>
                  </a:lnTo>
                  <a:cubicBezTo>
                    <a:pt x="127371" y="7480"/>
                    <a:pt x="127732" y="7326"/>
                    <a:pt x="128042" y="7119"/>
                  </a:cubicBezTo>
                  <a:lnTo>
                    <a:pt x="128145" y="7068"/>
                  </a:lnTo>
                  <a:cubicBezTo>
                    <a:pt x="128558" y="6861"/>
                    <a:pt x="128919" y="6655"/>
                    <a:pt x="129280" y="6397"/>
                  </a:cubicBezTo>
                  <a:cubicBezTo>
                    <a:pt x="129538" y="6191"/>
                    <a:pt x="129847" y="6036"/>
                    <a:pt x="130105" y="5830"/>
                  </a:cubicBezTo>
                  <a:cubicBezTo>
                    <a:pt x="130466" y="5675"/>
                    <a:pt x="130724" y="5468"/>
                    <a:pt x="130982" y="5211"/>
                  </a:cubicBezTo>
                  <a:lnTo>
                    <a:pt x="131137" y="5056"/>
                  </a:lnTo>
                  <a:cubicBezTo>
                    <a:pt x="131292" y="4901"/>
                    <a:pt x="131447" y="4798"/>
                    <a:pt x="131601" y="4695"/>
                  </a:cubicBezTo>
                  <a:lnTo>
                    <a:pt x="131859" y="4643"/>
                  </a:lnTo>
                  <a:cubicBezTo>
                    <a:pt x="132066" y="4591"/>
                    <a:pt x="132220" y="4540"/>
                    <a:pt x="132427" y="4437"/>
                  </a:cubicBezTo>
                  <a:cubicBezTo>
                    <a:pt x="132891" y="4334"/>
                    <a:pt x="133046" y="3766"/>
                    <a:pt x="132736" y="3405"/>
                  </a:cubicBezTo>
                  <a:cubicBezTo>
                    <a:pt x="132659" y="3270"/>
                    <a:pt x="132547" y="3222"/>
                    <a:pt x="132417" y="3222"/>
                  </a:cubicBezTo>
                  <a:close/>
                  <a:moveTo>
                    <a:pt x="47230" y="10911"/>
                  </a:moveTo>
                  <a:cubicBezTo>
                    <a:pt x="47101" y="10911"/>
                    <a:pt x="46972" y="10937"/>
                    <a:pt x="46843" y="10988"/>
                  </a:cubicBezTo>
                  <a:cubicBezTo>
                    <a:pt x="46533" y="11092"/>
                    <a:pt x="46224" y="11195"/>
                    <a:pt x="45914" y="11246"/>
                  </a:cubicBezTo>
                  <a:cubicBezTo>
                    <a:pt x="45708" y="11298"/>
                    <a:pt x="45501" y="11349"/>
                    <a:pt x="45295" y="11401"/>
                  </a:cubicBezTo>
                  <a:cubicBezTo>
                    <a:pt x="44779" y="11504"/>
                    <a:pt x="44315" y="11711"/>
                    <a:pt x="43851" y="12020"/>
                  </a:cubicBezTo>
                  <a:cubicBezTo>
                    <a:pt x="43489" y="12278"/>
                    <a:pt x="43025" y="12484"/>
                    <a:pt x="42561" y="12588"/>
                  </a:cubicBezTo>
                  <a:cubicBezTo>
                    <a:pt x="42303" y="12639"/>
                    <a:pt x="42045" y="12691"/>
                    <a:pt x="41787" y="12742"/>
                  </a:cubicBezTo>
                  <a:cubicBezTo>
                    <a:pt x="41529" y="12794"/>
                    <a:pt x="41168" y="12897"/>
                    <a:pt x="40807" y="13000"/>
                  </a:cubicBezTo>
                  <a:lnTo>
                    <a:pt x="39981" y="13207"/>
                  </a:lnTo>
                  <a:cubicBezTo>
                    <a:pt x="39208" y="13465"/>
                    <a:pt x="38434" y="13619"/>
                    <a:pt x="37608" y="13671"/>
                  </a:cubicBezTo>
                  <a:lnTo>
                    <a:pt x="37144" y="13619"/>
                  </a:lnTo>
                  <a:cubicBezTo>
                    <a:pt x="36938" y="13619"/>
                    <a:pt x="36680" y="13568"/>
                    <a:pt x="36474" y="13568"/>
                  </a:cubicBezTo>
                  <a:cubicBezTo>
                    <a:pt x="36319" y="13619"/>
                    <a:pt x="36164" y="13619"/>
                    <a:pt x="35958" y="13619"/>
                  </a:cubicBezTo>
                  <a:cubicBezTo>
                    <a:pt x="35545" y="13723"/>
                    <a:pt x="35132" y="13826"/>
                    <a:pt x="34668" y="13929"/>
                  </a:cubicBezTo>
                  <a:lnTo>
                    <a:pt x="34255" y="14084"/>
                  </a:lnTo>
                  <a:cubicBezTo>
                    <a:pt x="33688" y="14238"/>
                    <a:pt x="33120" y="14342"/>
                    <a:pt x="32553" y="14445"/>
                  </a:cubicBezTo>
                  <a:lnTo>
                    <a:pt x="31676" y="14445"/>
                  </a:lnTo>
                  <a:cubicBezTo>
                    <a:pt x="31418" y="14496"/>
                    <a:pt x="31212" y="14600"/>
                    <a:pt x="30954" y="14703"/>
                  </a:cubicBezTo>
                  <a:cubicBezTo>
                    <a:pt x="30438" y="14961"/>
                    <a:pt x="29922" y="15115"/>
                    <a:pt x="29406" y="15219"/>
                  </a:cubicBezTo>
                  <a:lnTo>
                    <a:pt x="29045" y="15322"/>
                  </a:lnTo>
                  <a:cubicBezTo>
                    <a:pt x="28581" y="15425"/>
                    <a:pt x="28065" y="15477"/>
                    <a:pt x="27600" y="15528"/>
                  </a:cubicBezTo>
                  <a:cubicBezTo>
                    <a:pt x="27394" y="15528"/>
                    <a:pt x="27136" y="15477"/>
                    <a:pt x="26930" y="15425"/>
                  </a:cubicBezTo>
                  <a:cubicBezTo>
                    <a:pt x="26672" y="15322"/>
                    <a:pt x="26414" y="15270"/>
                    <a:pt x="26156" y="15270"/>
                  </a:cubicBezTo>
                  <a:lnTo>
                    <a:pt x="18469" y="15270"/>
                  </a:lnTo>
                  <a:cubicBezTo>
                    <a:pt x="18057" y="15270"/>
                    <a:pt x="17025" y="15477"/>
                    <a:pt x="17077" y="16096"/>
                  </a:cubicBezTo>
                  <a:cubicBezTo>
                    <a:pt x="17121" y="16361"/>
                    <a:pt x="17307" y="16437"/>
                    <a:pt x="17530" y="16437"/>
                  </a:cubicBezTo>
                  <a:cubicBezTo>
                    <a:pt x="17827" y="16437"/>
                    <a:pt x="18189" y="16302"/>
                    <a:pt x="18366" y="16302"/>
                  </a:cubicBezTo>
                  <a:cubicBezTo>
                    <a:pt x="18573" y="16302"/>
                    <a:pt x="18727" y="16354"/>
                    <a:pt x="18882" y="16354"/>
                  </a:cubicBezTo>
                  <a:cubicBezTo>
                    <a:pt x="19243" y="16405"/>
                    <a:pt x="19604" y="16405"/>
                    <a:pt x="19965" y="16405"/>
                  </a:cubicBezTo>
                  <a:lnTo>
                    <a:pt x="26001" y="16405"/>
                  </a:lnTo>
                  <a:cubicBezTo>
                    <a:pt x="26259" y="16405"/>
                    <a:pt x="26466" y="16457"/>
                    <a:pt x="26672" y="16560"/>
                  </a:cubicBezTo>
                  <a:cubicBezTo>
                    <a:pt x="26930" y="16663"/>
                    <a:pt x="27239" y="16663"/>
                    <a:pt x="27549" y="16663"/>
                  </a:cubicBezTo>
                  <a:lnTo>
                    <a:pt x="27652" y="16663"/>
                  </a:lnTo>
                  <a:cubicBezTo>
                    <a:pt x="28168" y="16663"/>
                    <a:pt x="28735" y="16611"/>
                    <a:pt x="29303" y="16457"/>
                  </a:cubicBezTo>
                  <a:lnTo>
                    <a:pt x="29561" y="16405"/>
                  </a:lnTo>
                  <a:cubicBezTo>
                    <a:pt x="30077" y="16302"/>
                    <a:pt x="30541" y="16199"/>
                    <a:pt x="31005" y="15992"/>
                  </a:cubicBezTo>
                  <a:lnTo>
                    <a:pt x="31263" y="15889"/>
                  </a:lnTo>
                  <a:cubicBezTo>
                    <a:pt x="31418" y="15786"/>
                    <a:pt x="31573" y="15734"/>
                    <a:pt x="31727" y="15683"/>
                  </a:cubicBezTo>
                  <a:cubicBezTo>
                    <a:pt x="31882" y="15631"/>
                    <a:pt x="32037" y="15631"/>
                    <a:pt x="32192" y="15631"/>
                  </a:cubicBezTo>
                  <a:lnTo>
                    <a:pt x="32553" y="15631"/>
                  </a:lnTo>
                  <a:cubicBezTo>
                    <a:pt x="33120" y="15580"/>
                    <a:pt x="33688" y="15477"/>
                    <a:pt x="34255" y="15322"/>
                  </a:cubicBezTo>
                  <a:cubicBezTo>
                    <a:pt x="34513" y="15270"/>
                    <a:pt x="34771" y="15167"/>
                    <a:pt x="34977" y="15115"/>
                  </a:cubicBezTo>
                  <a:cubicBezTo>
                    <a:pt x="35287" y="15012"/>
                    <a:pt x="35648" y="14909"/>
                    <a:pt x="35958" y="14857"/>
                  </a:cubicBezTo>
                  <a:cubicBezTo>
                    <a:pt x="36112" y="14806"/>
                    <a:pt x="36319" y="14806"/>
                    <a:pt x="36474" y="14806"/>
                  </a:cubicBezTo>
                  <a:lnTo>
                    <a:pt x="37712" y="14806"/>
                  </a:lnTo>
                  <a:cubicBezTo>
                    <a:pt x="38589" y="14754"/>
                    <a:pt x="39517" y="14600"/>
                    <a:pt x="40343" y="14290"/>
                  </a:cubicBezTo>
                  <a:lnTo>
                    <a:pt x="40858" y="14135"/>
                  </a:lnTo>
                  <a:cubicBezTo>
                    <a:pt x="41220" y="14032"/>
                    <a:pt x="41581" y="13980"/>
                    <a:pt x="41942" y="13929"/>
                  </a:cubicBezTo>
                  <a:cubicBezTo>
                    <a:pt x="42716" y="13826"/>
                    <a:pt x="43489" y="13568"/>
                    <a:pt x="44212" y="13207"/>
                  </a:cubicBezTo>
                  <a:lnTo>
                    <a:pt x="44470" y="13052"/>
                  </a:lnTo>
                  <a:cubicBezTo>
                    <a:pt x="44831" y="12794"/>
                    <a:pt x="45243" y="12588"/>
                    <a:pt x="45605" y="12484"/>
                  </a:cubicBezTo>
                  <a:cubicBezTo>
                    <a:pt x="45811" y="12433"/>
                    <a:pt x="46017" y="12381"/>
                    <a:pt x="46172" y="12381"/>
                  </a:cubicBezTo>
                  <a:cubicBezTo>
                    <a:pt x="46636" y="12278"/>
                    <a:pt x="47049" y="12175"/>
                    <a:pt x="47462" y="12020"/>
                  </a:cubicBezTo>
                  <a:lnTo>
                    <a:pt x="47720" y="11865"/>
                  </a:lnTo>
                  <a:cubicBezTo>
                    <a:pt x="47823" y="11814"/>
                    <a:pt x="47978" y="11762"/>
                    <a:pt x="47978" y="11607"/>
                  </a:cubicBezTo>
                  <a:cubicBezTo>
                    <a:pt x="47978" y="11401"/>
                    <a:pt x="47926" y="11246"/>
                    <a:pt x="47823" y="11092"/>
                  </a:cubicBezTo>
                  <a:cubicBezTo>
                    <a:pt x="47771" y="11040"/>
                    <a:pt x="47668" y="10988"/>
                    <a:pt x="47616" y="10988"/>
                  </a:cubicBezTo>
                  <a:cubicBezTo>
                    <a:pt x="47488" y="10937"/>
                    <a:pt x="47359" y="10911"/>
                    <a:pt x="47230" y="10911"/>
                  </a:cubicBezTo>
                  <a:close/>
                  <a:moveTo>
                    <a:pt x="117312" y="12691"/>
                  </a:moveTo>
                  <a:cubicBezTo>
                    <a:pt x="117002" y="12691"/>
                    <a:pt x="116641" y="12742"/>
                    <a:pt x="116331" y="12846"/>
                  </a:cubicBezTo>
                  <a:lnTo>
                    <a:pt x="115970" y="12949"/>
                  </a:lnTo>
                  <a:cubicBezTo>
                    <a:pt x="115661" y="13000"/>
                    <a:pt x="115403" y="13103"/>
                    <a:pt x="115145" y="13258"/>
                  </a:cubicBezTo>
                  <a:lnTo>
                    <a:pt x="114887" y="13361"/>
                  </a:lnTo>
                  <a:cubicBezTo>
                    <a:pt x="114835" y="13413"/>
                    <a:pt x="114732" y="13465"/>
                    <a:pt x="114681" y="13465"/>
                  </a:cubicBezTo>
                  <a:cubicBezTo>
                    <a:pt x="114655" y="13490"/>
                    <a:pt x="114629" y="13503"/>
                    <a:pt x="114603" y="13503"/>
                  </a:cubicBezTo>
                  <a:cubicBezTo>
                    <a:pt x="114577" y="13503"/>
                    <a:pt x="114552" y="13490"/>
                    <a:pt x="114526" y="13465"/>
                  </a:cubicBezTo>
                  <a:lnTo>
                    <a:pt x="113855" y="13465"/>
                  </a:lnTo>
                  <a:cubicBezTo>
                    <a:pt x="113546" y="13465"/>
                    <a:pt x="113236" y="13516"/>
                    <a:pt x="112927" y="13619"/>
                  </a:cubicBezTo>
                  <a:cubicBezTo>
                    <a:pt x="112669" y="13671"/>
                    <a:pt x="112411" y="13671"/>
                    <a:pt x="112153" y="13671"/>
                  </a:cubicBezTo>
                  <a:lnTo>
                    <a:pt x="111534" y="13671"/>
                  </a:lnTo>
                  <a:cubicBezTo>
                    <a:pt x="111276" y="13671"/>
                    <a:pt x="110966" y="13671"/>
                    <a:pt x="110657" y="13774"/>
                  </a:cubicBezTo>
                  <a:cubicBezTo>
                    <a:pt x="110347" y="13826"/>
                    <a:pt x="110089" y="13929"/>
                    <a:pt x="109831" y="14135"/>
                  </a:cubicBezTo>
                  <a:cubicBezTo>
                    <a:pt x="109522" y="14342"/>
                    <a:pt x="109161" y="14496"/>
                    <a:pt x="108851" y="14600"/>
                  </a:cubicBezTo>
                  <a:cubicBezTo>
                    <a:pt x="108593" y="14651"/>
                    <a:pt x="108387" y="14703"/>
                    <a:pt x="108129" y="14754"/>
                  </a:cubicBezTo>
                  <a:cubicBezTo>
                    <a:pt x="107613" y="14806"/>
                    <a:pt x="107097" y="14961"/>
                    <a:pt x="106633" y="15167"/>
                  </a:cubicBezTo>
                  <a:cubicBezTo>
                    <a:pt x="106478" y="15219"/>
                    <a:pt x="106375" y="15322"/>
                    <a:pt x="106272" y="15373"/>
                  </a:cubicBezTo>
                  <a:cubicBezTo>
                    <a:pt x="106065" y="15477"/>
                    <a:pt x="105859" y="15580"/>
                    <a:pt x="105601" y="15631"/>
                  </a:cubicBezTo>
                  <a:cubicBezTo>
                    <a:pt x="105395" y="15734"/>
                    <a:pt x="105137" y="15734"/>
                    <a:pt x="104879" y="15734"/>
                  </a:cubicBezTo>
                  <a:lnTo>
                    <a:pt x="104363" y="15734"/>
                  </a:lnTo>
                  <a:cubicBezTo>
                    <a:pt x="103950" y="15734"/>
                    <a:pt x="103538" y="15838"/>
                    <a:pt x="103125" y="15941"/>
                  </a:cubicBezTo>
                  <a:cubicBezTo>
                    <a:pt x="102970" y="15992"/>
                    <a:pt x="102815" y="16044"/>
                    <a:pt x="102609" y="16147"/>
                  </a:cubicBezTo>
                  <a:cubicBezTo>
                    <a:pt x="102403" y="16199"/>
                    <a:pt x="102196" y="16302"/>
                    <a:pt x="101990" y="16302"/>
                  </a:cubicBezTo>
                  <a:cubicBezTo>
                    <a:pt x="101835" y="16302"/>
                    <a:pt x="101680" y="16302"/>
                    <a:pt x="101526" y="16250"/>
                  </a:cubicBezTo>
                  <a:lnTo>
                    <a:pt x="101216" y="16199"/>
                  </a:lnTo>
                  <a:cubicBezTo>
                    <a:pt x="100855" y="16096"/>
                    <a:pt x="100442" y="16096"/>
                    <a:pt x="100081" y="16096"/>
                  </a:cubicBezTo>
                  <a:lnTo>
                    <a:pt x="99926" y="16096"/>
                  </a:lnTo>
                  <a:cubicBezTo>
                    <a:pt x="99514" y="16096"/>
                    <a:pt x="99101" y="16096"/>
                    <a:pt x="98637" y="16147"/>
                  </a:cubicBezTo>
                  <a:cubicBezTo>
                    <a:pt x="98224" y="16199"/>
                    <a:pt x="97915" y="16199"/>
                    <a:pt x="97502" y="16199"/>
                  </a:cubicBezTo>
                  <a:cubicBezTo>
                    <a:pt x="97158" y="16199"/>
                    <a:pt x="96778" y="16020"/>
                    <a:pt x="96482" y="16020"/>
                  </a:cubicBezTo>
                  <a:cubicBezTo>
                    <a:pt x="96423" y="16020"/>
                    <a:pt x="96367" y="16027"/>
                    <a:pt x="96315" y="16044"/>
                  </a:cubicBezTo>
                  <a:cubicBezTo>
                    <a:pt x="96006" y="16302"/>
                    <a:pt x="95851" y="16715"/>
                    <a:pt x="95954" y="17076"/>
                  </a:cubicBezTo>
                  <a:cubicBezTo>
                    <a:pt x="96057" y="17282"/>
                    <a:pt x="96522" y="17282"/>
                    <a:pt x="96728" y="17282"/>
                  </a:cubicBezTo>
                  <a:cubicBezTo>
                    <a:pt x="97038" y="17334"/>
                    <a:pt x="97295" y="17334"/>
                    <a:pt x="97553" y="17334"/>
                  </a:cubicBezTo>
                  <a:lnTo>
                    <a:pt x="99772" y="17334"/>
                  </a:lnTo>
                  <a:cubicBezTo>
                    <a:pt x="99901" y="17321"/>
                    <a:pt x="100033" y="17314"/>
                    <a:pt x="100167" y="17314"/>
                  </a:cubicBezTo>
                  <a:cubicBezTo>
                    <a:pt x="100571" y="17314"/>
                    <a:pt x="100997" y="17372"/>
                    <a:pt x="101423" y="17488"/>
                  </a:cubicBezTo>
                  <a:cubicBezTo>
                    <a:pt x="101577" y="17540"/>
                    <a:pt x="101784" y="17540"/>
                    <a:pt x="101990" y="17540"/>
                  </a:cubicBezTo>
                  <a:lnTo>
                    <a:pt x="102351" y="17540"/>
                  </a:lnTo>
                  <a:cubicBezTo>
                    <a:pt x="102557" y="17488"/>
                    <a:pt x="102815" y="17437"/>
                    <a:pt x="103073" y="17334"/>
                  </a:cubicBezTo>
                  <a:cubicBezTo>
                    <a:pt x="103228" y="17230"/>
                    <a:pt x="103383" y="17179"/>
                    <a:pt x="103538" y="17127"/>
                  </a:cubicBezTo>
                  <a:cubicBezTo>
                    <a:pt x="103899" y="17076"/>
                    <a:pt x="104260" y="17024"/>
                    <a:pt x="104569" y="17024"/>
                  </a:cubicBezTo>
                  <a:lnTo>
                    <a:pt x="104879" y="17024"/>
                  </a:lnTo>
                  <a:cubicBezTo>
                    <a:pt x="105292" y="17024"/>
                    <a:pt x="105704" y="16973"/>
                    <a:pt x="106117" y="16818"/>
                  </a:cubicBezTo>
                  <a:cubicBezTo>
                    <a:pt x="106323" y="16715"/>
                    <a:pt x="106530" y="16611"/>
                    <a:pt x="106736" y="16508"/>
                  </a:cubicBezTo>
                  <a:lnTo>
                    <a:pt x="106994" y="16354"/>
                  </a:lnTo>
                  <a:cubicBezTo>
                    <a:pt x="107355" y="16199"/>
                    <a:pt x="107716" y="16096"/>
                    <a:pt x="108077" y="16044"/>
                  </a:cubicBezTo>
                  <a:cubicBezTo>
                    <a:pt x="108903" y="15889"/>
                    <a:pt x="109677" y="15631"/>
                    <a:pt x="110347" y="15219"/>
                  </a:cubicBezTo>
                  <a:cubicBezTo>
                    <a:pt x="110554" y="15115"/>
                    <a:pt x="110760" y="15012"/>
                    <a:pt x="110966" y="15012"/>
                  </a:cubicBezTo>
                  <a:lnTo>
                    <a:pt x="112256" y="15012"/>
                  </a:lnTo>
                  <a:cubicBezTo>
                    <a:pt x="112514" y="14961"/>
                    <a:pt x="112823" y="14909"/>
                    <a:pt x="113133" y="14857"/>
                  </a:cubicBezTo>
                  <a:cubicBezTo>
                    <a:pt x="113236" y="14857"/>
                    <a:pt x="113391" y="14806"/>
                    <a:pt x="113494" y="14806"/>
                  </a:cubicBezTo>
                  <a:cubicBezTo>
                    <a:pt x="113520" y="14780"/>
                    <a:pt x="113546" y="14767"/>
                    <a:pt x="113571" y="14767"/>
                  </a:cubicBezTo>
                  <a:cubicBezTo>
                    <a:pt x="113597" y="14767"/>
                    <a:pt x="113623" y="14780"/>
                    <a:pt x="113649" y="14806"/>
                  </a:cubicBezTo>
                  <a:lnTo>
                    <a:pt x="114423" y="14806"/>
                  </a:lnTo>
                  <a:cubicBezTo>
                    <a:pt x="114577" y="14806"/>
                    <a:pt x="114732" y="14754"/>
                    <a:pt x="114887" y="14703"/>
                  </a:cubicBezTo>
                  <a:cubicBezTo>
                    <a:pt x="115093" y="14651"/>
                    <a:pt x="115248" y="14600"/>
                    <a:pt x="115403" y="14496"/>
                  </a:cubicBezTo>
                  <a:lnTo>
                    <a:pt x="115506" y="14445"/>
                  </a:lnTo>
                  <a:cubicBezTo>
                    <a:pt x="115712" y="14342"/>
                    <a:pt x="115970" y="14238"/>
                    <a:pt x="116177" y="14187"/>
                  </a:cubicBezTo>
                  <a:lnTo>
                    <a:pt x="116641" y="14084"/>
                  </a:lnTo>
                  <a:cubicBezTo>
                    <a:pt x="116950" y="13980"/>
                    <a:pt x="117312" y="13826"/>
                    <a:pt x="117569" y="13568"/>
                  </a:cubicBezTo>
                  <a:cubicBezTo>
                    <a:pt x="118085" y="13155"/>
                    <a:pt x="117982" y="12691"/>
                    <a:pt x="117312" y="12691"/>
                  </a:cubicBezTo>
                  <a:close/>
                  <a:moveTo>
                    <a:pt x="42819" y="8976"/>
                  </a:moveTo>
                  <a:lnTo>
                    <a:pt x="42664" y="9028"/>
                  </a:lnTo>
                  <a:cubicBezTo>
                    <a:pt x="42509" y="9131"/>
                    <a:pt x="42406" y="9183"/>
                    <a:pt x="42251" y="9338"/>
                  </a:cubicBezTo>
                  <a:cubicBezTo>
                    <a:pt x="41684" y="9699"/>
                    <a:pt x="41065" y="9905"/>
                    <a:pt x="40394" y="9957"/>
                  </a:cubicBezTo>
                  <a:lnTo>
                    <a:pt x="40188" y="10008"/>
                  </a:lnTo>
                  <a:cubicBezTo>
                    <a:pt x="39827" y="10060"/>
                    <a:pt x="39517" y="10111"/>
                    <a:pt x="39208" y="10163"/>
                  </a:cubicBezTo>
                  <a:cubicBezTo>
                    <a:pt x="38743" y="10163"/>
                    <a:pt x="38279" y="10266"/>
                    <a:pt x="37815" y="10369"/>
                  </a:cubicBezTo>
                  <a:cubicBezTo>
                    <a:pt x="37351" y="10472"/>
                    <a:pt x="36938" y="10679"/>
                    <a:pt x="36525" y="10937"/>
                  </a:cubicBezTo>
                  <a:cubicBezTo>
                    <a:pt x="36319" y="11092"/>
                    <a:pt x="36112" y="11195"/>
                    <a:pt x="35906" y="11298"/>
                  </a:cubicBezTo>
                  <a:cubicBezTo>
                    <a:pt x="35442" y="11453"/>
                    <a:pt x="34926" y="11556"/>
                    <a:pt x="34462" y="11607"/>
                  </a:cubicBezTo>
                  <a:lnTo>
                    <a:pt x="33843" y="11659"/>
                  </a:lnTo>
                  <a:cubicBezTo>
                    <a:pt x="33378" y="11711"/>
                    <a:pt x="33017" y="11814"/>
                    <a:pt x="32604" y="11917"/>
                  </a:cubicBezTo>
                  <a:cubicBezTo>
                    <a:pt x="32243" y="12020"/>
                    <a:pt x="31831" y="12123"/>
                    <a:pt x="31470" y="12175"/>
                  </a:cubicBezTo>
                  <a:lnTo>
                    <a:pt x="31108" y="12226"/>
                  </a:lnTo>
                  <a:cubicBezTo>
                    <a:pt x="30799" y="12278"/>
                    <a:pt x="30541" y="12278"/>
                    <a:pt x="30231" y="12330"/>
                  </a:cubicBezTo>
                  <a:cubicBezTo>
                    <a:pt x="30077" y="12381"/>
                    <a:pt x="29870" y="12433"/>
                    <a:pt x="29716" y="12484"/>
                  </a:cubicBezTo>
                  <a:cubicBezTo>
                    <a:pt x="29509" y="12536"/>
                    <a:pt x="29354" y="12588"/>
                    <a:pt x="29148" y="12639"/>
                  </a:cubicBezTo>
                  <a:lnTo>
                    <a:pt x="27549" y="12639"/>
                  </a:lnTo>
                  <a:cubicBezTo>
                    <a:pt x="27342" y="12639"/>
                    <a:pt x="27136" y="12691"/>
                    <a:pt x="26930" y="12691"/>
                  </a:cubicBezTo>
                  <a:cubicBezTo>
                    <a:pt x="26672" y="12742"/>
                    <a:pt x="26414" y="12846"/>
                    <a:pt x="26208" y="12949"/>
                  </a:cubicBezTo>
                  <a:lnTo>
                    <a:pt x="25950" y="13052"/>
                  </a:lnTo>
                  <a:cubicBezTo>
                    <a:pt x="25692" y="13155"/>
                    <a:pt x="25485" y="13155"/>
                    <a:pt x="25227" y="13155"/>
                  </a:cubicBezTo>
                  <a:lnTo>
                    <a:pt x="24299" y="13155"/>
                  </a:lnTo>
                  <a:cubicBezTo>
                    <a:pt x="24092" y="13155"/>
                    <a:pt x="23886" y="13155"/>
                    <a:pt x="23680" y="13207"/>
                  </a:cubicBezTo>
                  <a:lnTo>
                    <a:pt x="23370" y="13258"/>
                  </a:lnTo>
                  <a:cubicBezTo>
                    <a:pt x="23061" y="13310"/>
                    <a:pt x="22751" y="13310"/>
                    <a:pt x="22442" y="13361"/>
                  </a:cubicBezTo>
                  <a:cubicBezTo>
                    <a:pt x="21668" y="13413"/>
                    <a:pt x="20946" y="13413"/>
                    <a:pt x="20172" y="13413"/>
                  </a:cubicBezTo>
                  <a:lnTo>
                    <a:pt x="16045" y="13413"/>
                  </a:lnTo>
                  <a:cubicBezTo>
                    <a:pt x="15632" y="13465"/>
                    <a:pt x="15219" y="13516"/>
                    <a:pt x="14807" y="13619"/>
                  </a:cubicBezTo>
                  <a:cubicBezTo>
                    <a:pt x="14446" y="13723"/>
                    <a:pt x="14033" y="13774"/>
                    <a:pt x="13620" y="13826"/>
                  </a:cubicBezTo>
                  <a:cubicBezTo>
                    <a:pt x="13465" y="13826"/>
                    <a:pt x="13259" y="13877"/>
                    <a:pt x="13053" y="13929"/>
                  </a:cubicBezTo>
                  <a:cubicBezTo>
                    <a:pt x="12898" y="13980"/>
                    <a:pt x="12692" y="14032"/>
                    <a:pt x="12485" y="14032"/>
                  </a:cubicBezTo>
                  <a:lnTo>
                    <a:pt x="11557" y="14032"/>
                  </a:lnTo>
                  <a:cubicBezTo>
                    <a:pt x="11247" y="14032"/>
                    <a:pt x="10989" y="14084"/>
                    <a:pt x="10731" y="14135"/>
                  </a:cubicBezTo>
                  <a:cubicBezTo>
                    <a:pt x="10576" y="14135"/>
                    <a:pt x="10422" y="14187"/>
                    <a:pt x="10267" y="14238"/>
                  </a:cubicBezTo>
                  <a:cubicBezTo>
                    <a:pt x="9906" y="14290"/>
                    <a:pt x="9493" y="14342"/>
                    <a:pt x="9080" y="14393"/>
                  </a:cubicBezTo>
                  <a:lnTo>
                    <a:pt x="7945" y="14393"/>
                  </a:lnTo>
                  <a:cubicBezTo>
                    <a:pt x="7884" y="14384"/>
                    <a:pt x="7820" y="14380"/>
                    <a:pt x="7756" y="14380"/>
                  </a:cubicBezTo>
                  <a:cubicBezTo>
                    <a:pt x="7444" y="14380"/>
                    <a:pt x="7110" y="14480"/>
                    <a:pt x="6811" y="14651"/>
                  </a:cubicBezTo>
                  <a:lnTo>
                    <a:pt x="6656" y="14754"/>
                  </a:lnTo>
                  <a:cubicBezTo>
                    <a:pt x="6553" y="14806"/>
                    <a:pt x="6501" y="14806"/>
                    <a:pt x="6398" y="14857"/>
                  </a:cubicBezTo>
                  <a:lnTo>
                    <a:pt x="5830" y="14857"/>
                  </a:lnTo>
                  <a:cubicBezTo>
                    <a:pt x="5572" y="14909"/>
                    <a:pt x="5315" y="15012"/>
                    <a:pt x="5057" y="15115"/>
                  </a:cubicBezTo>
                  <a:cubicBezTo>
                    <a:pt x="4953" y="15219"/>
                    <a:pt x="4850" y="15270"/>
                    <a:pt x="4747" y="15270"/>
                  </a:cubicBezTo>
                  <a:lnTo>
                    <a:pt x="4128" y="15477"/>
                  </a:lnTo>
                  <a:cubicBezTo>
                    <a:pt x="3870" y="15528"/>
                    <a:pt x="3612" y="15631"/>
                    <a:pt x="3354" y="15734"/>
                  </a:cubicBezTo>
                  <a:lnTo>
                    <a:pt x="3148" y="15786"/>
                  </a:lnTo>
                  <a:cubicBezTo>
                    <a:pt x="2787" y="15889"/>
                    <a:pt x="2426" y="16044"/>
                    <a:pt x="2064" y="16199"/>
                  </a:cubicBezTo>
                  <a:cubicBezTo>
                    <a:pt x="1755" y="16405"/>
                    <a:pt x="1445" y="16508"/>
                    <a:pt x="1136" y="16611"/>
                  </a:cubicBezTo>
                  <a:cubicBezTo>
                    <a:pt x="723" y="16663"/>
                    <a:pt x="1" y="16663"/>
                    <a:pt x="53" y="17230"/>
                  </a:cubicBezTo>
                  <a:cubicBezTo>
                    <a:pt x="106" y="17654"/>
                    <a:pt x="444" y="17779"/>
                    <a:pt x="831" y="17779"/>
                  </a:cubicBezTo>
                  <a:cubicBezTo>
                    <a:pt x="1197" y="17779"/>
                    <a:pt x="1607" y="17667"/>
                    <a:pt x="1858" y="17592"/>
                  </a:cubicBezTo>
                  <a:cubicBezTo>
                    <a:pt x="2064" y="17488"/>
                    <a:pt x="2322" y="17385"/>
                    <a:pt x="2477" y="17282"/>
                  </a:cubicBezTo>
                  <a:cubicBezTo>
                    <a:pt x="2632" y="17179"/>
                    <a:pt x="2787" y="17127"/>
                    <a:pt x="2890" y="17076"/>
                  </a:cubicBezTo>
                  <a:cubicBezTo>
                    <a:pt x="3251" y="16921"/>
                    <a:pt x="3561" y="16818"/>
                    <a:pt x="3922" y="16715"/>
                  </a:cubicBezTo>
                  <a:lnTo>
                    <a:pt x="4025" y="16663"/>
                  </a:lnTo>
                  <a:cubicBezTo>
                    <a:pt x="4180" y="16611"/>
                    <a:pt x="4334" y="16611"/>
                    <a:pt x="4489" y="16560"/>
                  </a:cubicBezTo>
                  <a:cubicBezTo>
                    <a:pt x="4747" y="16508"/>
                    <a:pt x="5057" y="16405"/>
                    <a:pt x="5315" y="16302"/>
                  </a:cubicBezTo>
                  <a:lnTo>
                    <a:pt x="5624" y="16147"/>
                  </a:lnTo>
                  <a:cubicBezTo>
                    <a:pt x="5779" y="16044"/>
                    <a:pt x="5985" y="15992"/>
                    <a:pt x="6192" y="15992"/>
                  </a:cubicBezTo>
                  <a:lnTo>
                    <a:pt x="6346" y="15992"/>
                  </a:lnTo>
                  <a:cubicBezTo>
                    <a:pt x="6656" y="15992"/>
                    <a:pt x="6965" y="15889"/>
                    <a:pt x="7223" y="15734"/>
                  </a:cubicBezTo>
                  <a:cubicBezTo>
                    <a:pt x="7430" y="15580"/>
                    <a:pt x="7739" y="15528"/>
                    <a:pt x="7997" y="15528"/>
                  </a:cubicBezTo>
                  <a:lnTo>
                    <a:pt x="9184" y="15528"/>
                  </a:lnTo>
                  <a:cubicBezTo>
                    <a:pt x="9751" y="15528"/>
                    <a:pt x="10319" y="15425"/>
                    <a:pt x="10886" y="15270"/>
                  </a:cubicBezTo>
                  <a:lnTo>
                    <a:pt x="11608" y="15115"/>
                  </a:lnTo>
                  <a:lnTo>
                    <a:pt x="12640" y="15115"/>
                  </a:lnTo>
                  <a:cubicBezTo>
                    <a:pt x="12898" y="15115"/>
                    <a:pt x="13156" y="15064"/>
                    <a:pt x="13362" y="15012"/>
                  </a:cubicBezTo>
                  <a:cubicBezTo>
                    <a:pt x="13517" y="14961"/>
                    <a:pt x="13672" y="14961"/>
                    <a:pt x="13827" y="14909"/>
                  </a:cubicBezTo>
                  <a:cubicBezTo>
                    <a:pt x="14239" y="14909"/>
                    <a:pt x="14652" y="14806"/>
                    <a:pt x="15065" y="14703"/>
                  </a:cubicBezTo>
                  <a:cubicBezTo>
                    <a:pt x="15477" y="14651"/>
                    <a:pt x="15838" y="14548"/>
                    <a:pt x="16200" y="14548"/>
                  </a:cubicBezTo>
                  <a:cubicBezTo>
                    <a:pt x="16509" y="14496"/>
                    <a:pt x="16767" y="14496"/>
                    <a:pt x="17077" y="14496"/>
                  </a:cubicBezTo>
                  <a:lnTo>
                    <a:pt x="17850" y="14445"/>
                  </a:lnTo>
                  <a:lnTo>
                    <a:pt x="21307" y="14445"/>
                  </a:lnTo>
                  <a:cubicBezTo>
                    <a:pt x="22132" y="14445"/>
                    <a:pt x="22958" y="14393"/>
                    <a:pt x="23783" y="14290"/>
                  </a:cubicBezTo>
                  <a:lnTo>
                    <a:pt x="25227" y="14290"/>
                  </a:lnTo>
                  <a:cubicBezTo>
                    <a:pt x="25537" y="14290"/>
                    <a:pt x="25846" y="14290"/>
                    <a:pt x="26104" y="14187"/>
                  </a:cubicBezTo>
                  <a:cubicBezTo>
                    <a:pt x="26311" y="14135"/>
                    <a:pt x="26517" y="14084"/>
                    <a:pt x="26672" y="13980"/>
                  </a:cubicBezTo>
                  <a:cubicBezTo>
                    <a:pt x="26827" y="13929"/>
                    <a:pt x="26930" y="13877"/>
                    <a:pt x="27085" y="13826"/>
                  </a:cubicBezTo>
                  <a:lnTo>
                    <a:pt x="29200" y="13826"/>
                  </a:lnTo>
                  <a:cubicBezTo>
                    <a:pt x="29509" y="13774"/>
                    <a:pt x="29767" y="13723"/>
                    <a:pt x="30025" y="13671"/>
                  </a:cubicBezTo>
                  <a:lnTo>
                    <a:pt x="30386" y="13568"/>
                  </a:lnTo>
                  <a:cubicBezTo>
                    <a:pt x="30696" y="13516"/>
                    <a:pt x="31057" y="13413"/>
                    <a:pt x="31418" y="13413"/>
                  </a:cubicBezTo>
                  <a:cubicBezTo>
                    <a:pt x="31882" y="13361"/>
                    <a:pt x="32347" y="13258"/>
                    <a:pt x="32811" y="13155"/>
                  </a:cubicBezTo>
                  <a:cubicBezTo>
                    <a:pt x="33585" y="12949"/>
                    <a:pt x="34358" y="12846"/>
                    <a:pt x="35132" y="12742"/>
                  </a:cubicBezTo>
                  <a:cubicBezTo>
                    <a:pt x="35493" y="12691"/>
                    <a:pt x="35906" y="12588"/>
                    <a:pt x="36267" y="12484"/>
                  </a:cubicBezTo>
                  <a:cubicBezTo>
                    <a:pt x="36628" y="12330"/>
                    <a:pt x="36938" y="12123"/>
                    <a:pt x="37247" y="11969"/>
                  </a:cubicBezTo>
                  <a:lnTo>
                    <a:pt x="37351" y="11865"/>
                  </a:lnTo>
                  <a:cubicBezTo>
                    <a:pt x="37918" y="11556"/>
                    <a:pt x="38537" y="11401"/>
                    <a:pt x="39208" y="11401"/>
                  </a:cubicBezTo>
                  <a:lnTo>
                    <a:pt x="39724" y="11298"/>
                  </a:lnTo>
                  <a:cubicBezTo>
                    <a:pt x="40601" y="11195"/>
                    <a:pt x="41478" y="10988"/>
                    <a:pt x="42355" y="10679"/>
                  </a:cubicBezTo>
                  <a:cubicBezTo>
                    <a:pt x="42561" y="10576"/>
                    <a:pt x="42767" y="10472"/>
                    <a:pt x="42974" y="10318"/>
                  </a:cubicBezTo>
                  <a:lnTo>
                    <a:pt x="43077" y="10215"/>
                  </a:lnTo>
                  <a:cubicBezTo>
                    <a:pt x="43335" y="10008"/>
                    <a:pt x="43747" y="9750"/>
                    <a:pt x="43644" y="9389"/>
                  </a:cubicBezTo>
                  <a:cubicBezTo>
                    <a:pt x="43644" y="9183"/>
                    <a:pt x="43489" y="9028"/>
                    <a:pt x="43283" y="9028"/>
                  </a:cubicBezTo>
                  <a:lnTo>
                    <a:pt x="43025" y="8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g34921e0cf68_0_178"/>
          <p:cNvGrpSpPr/>
          <p:nvPr/>
        </p:nvGrpSpPr>
        <p:grpSpPr>
          <a:xfrm rot="-125336">
            <a:off x="-165316" y="-151020"/>
            <a:ext cx="1597216" cy="1669507"/>
            <a:chOff x="-2180709" y="-168438"/>
            <a:chExt cx="1193029" cy="1247027"/>
          </a:xfrm>
        </p:grpSpPr>
        <p:sp>
          <p:nvSpPr>
            <p:cNvPr id="144" name="Google Shape;144;g34921e0cf68_0_178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rect b="b" l="l" r="r" t="t"/>
              <a:pathLst>
                <a:path extrusionOk="0" h="46510" w="57934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4921e0cf68_0_178"/>
            <p:cNvSpPr/>
            <p:nvPr/>
          </p:nvSpPr>
          <p:spPr>
            <a:xfrm flipH="1">
              <a:off x="-1836955" y="615418"/>
              <a:ext cx="48156" cy="45281"/>
            </a:xfrm>
            <a:custGeom>
              <a:rect b="b" l="l" r="r" t="t"/>
              <a:pathLst>
                <a:path extrusionOk="0" h="2426" w="258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4921e0cf68_0_178"/>
            <p:cNvSpPr/>
            <p:nvPr/>
          </p:nvSpPr>
          <p:spPr>
            <a:xfrm flipH="1">
              <a:off x="-1696371" y="830140"/>
              <a:ext cx="23126" cy="53942"/>
            </a:xfrm>
            <a:custGeom>
              <a:rect b="b" l="l" r="r" t="t"/>
              <a:pathLst>
                <a:path extrusionOk="0" h="2890" w="1239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4921e0cf68_0_178"/>
            <p:cNvSpPr/>
            <p:nvPr/>
          </p:nvSpPr>
          <p:spPr>
            <a:xfrm flipH="1">
              <a:off x="-1578893" y="809926"/>
              <a:ext cx="28893" cy="37573"/>
            </a:xfrm>
            <a:custGeom>
              <a:rect b="b" l="l" r="r" t="t"/>
              <a:pathLst>
                <a:path extrusionOk="0" h="2013" w="1548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4921e0cf68_0_178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rect b="b" l="l" r="r" t="t"/>
              <a:pathLst>
                <a:path extrusionOk="0" h="3987" w="1806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4921e0cf68_0_178"/>
            <p:cNvSpPr/>
            <p:nvPr/>
          </p:nvSpPr>
          <p:spPr>
            <a:xfrm flipH="1">
              <a:off x="-1462386" y="928355"/>
              <a:ext cx="43340" cy="46663"/>
            </a:xfrm>
            <a:custGeom>
              <a:rect b="b" l="l" r="r" t="t"/>
              <a:pathLst>
                <a:path extrusionOk="0" h="2500" w="2322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4921e0cf68_0_178"/>
            <p:cNvSpPr/>
            <p:nvPr/>
          </p:nvSpPr>
          <p:spPr>
            <a:xfrm flipH="1">
              <a:off x="-1428696" y="609762"/>
              <a:ext cx="27942" cy="85355"/>
            </a:xfrm>
            <a:custGeom>
              <a:rect b="b" l="l" r="r" t="t"/>
              <a:pathLst>
                <a:path extrusionOk="0" h="4573" w="1497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4921e0cf68_0_178"/>
            <p:cNvSpPr/>
            <p:nvPr/>
          </p:nvSpPr>
          <p:spPr>
            <a:xfrm flipH="1">
              <a:off x="-1325665" y="636565"/>
              <a:ext cx="81865" cy="63424"/>
            </a:xfrm>
            <a:custGeom>
              <a:rect b="b" l="l" r="r" t="t"/>
              <a:pathLst>
                <a:path extrusionOk="0" h="3398" w="4386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4921e0cf68_0_178"/>
            <p:cNvSpPr/>
            <p:nvPr/>
          </p:nvSpPr>
          <p:spPr>
            <a:xfrm flipH="1">
              <a:off x="-1038728" y="882383"/>
              <a:ext cx="43359" cy="55267"/>
            </a:xfrm>
            <a:custGeom>
              <a:rect b="b" l="l" r="r" t="t"/>
              <a:pathLst>
                <a:path extrusionOk="0" h="2961" w="2323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4921e0cf68_0_178"/>
            <p:cNvSpPr/>
            <p:nvPr/>
          </p:nvSpPr>
          <p:spPr>
            <a:xfrm flipH="1">
              <a:off x="-1054127" y="687632"/>
              <a:ext cx="66447" cy="26019"/>
            </a:xfrm>
            <a:custGeom>
              <a:rect b="b" l="l" r="r" t="t"/>
              <a:pathLst>
                <a:path extrusionOk="0" h="1394" w="356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4921e0cf68_0_178"/>
            <p:cNvSpPr/>
            <p:nvPr/>
          </p:nvSpPr>
          <p:spPr>
            <a:xfrm flipH="1">
              <a:off x="-1057972" y="78584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4921e0cf68_0_178"/>
            <p:cNvSpPr/>
            <p:nvPr/>
          </p:nvSpPr>
          <p:spPr>
            <a:xfrm flipH="1">
              <a:off x="-1070552" y="739558"/>
              <a:ext cx="30891" cy="49201"/>
            </a:xfrm>
            <a:custGeom>
              <a:rect b="b" l="l" r="r" t="t"/>
              <a:pathLst>
                <a:path extrusionOk="0" h="2636" w="1655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4921e0cf68_0_178"/>
            <p:cNvSpPr/>
            <p:nvPr/>
          </p:nvSpPr>
          <p:spPr>
            <a:xfrm flipH="1">
              <a:off x="-1057020" y="785848"/>
              <a:ext cx="989" cy="989"/>
            </a:xfrm>
            <a:custGeom>
              <a:rect b="b" l="l" r="r" t="t"/>
              <a:pathLst>
                <a:path extrusionOk="0" h="53" w="53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4921e0cf68_0_178"/>
            <p:cNvSpPr/>
            <p:nvPr/>
          </p:nvSpPr>
          <p:spPr>
            <a:xfrm flipH="1">
              <a:off x="-1370909" y="482541"/>
              <a:ext cx="971" cy="989"/>
            </a:xfrm>
            <a:custGeom>
              <a:rect b="b" l="l" r="r" t="t"/>
              <a:pathLst>
                <a:path extrusionOk="0" h="53" w="52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4921e0cf68_0_178"/>
            <p:cNvSpPr/>
            <p:nvPr/>
          </p:nvSpPr>
          <p:spPr>
            <a:xfrm flipH="1">
              <a:off x="-1387278" y="463615"/>
              <a:ext cx="58739" cy="31861"/>
            </a:xfrm>
            <a:custGeom>
              <a:rect b="b" l="l" r="r" t="t"/>
              <a:pathLst>
                <a:path extrusionOk="0" h="1707" w="3147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4921e0cf68_0_178"/>
            <p:cNvSpPr/>
            <p:nvPr/>
          </p:nvSpPr>
          <p:spPr>
            <a:xfrm flipH="1">
              <a:off x="-1335296" y="142633"/>
              <a:ext cx="43359" cy="47465"/>
            </a:xfrm>
            <a:custGeom>
              <a:rect b="b" l="l" r="r" t="t"/>
              <a:pathLst>
                <a:path extrusionOk="0" h="2543" w="2323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4921e0cf68_0_178"/>
            <p:cNvSpPr/>
            <p:nvPr/>
          </p:nvSpPr>
          <p:spPr>
            <a:xfrm flipH="1">
              <a:off x="-1311218" y="153235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4921e0cf68_0_178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rect b="b" l="l" r="r" t="t"/>
              <a:pathLst>
                <a:path extrusionOk="0" h="4031" w="1665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4921e0cf68_0_178"/>
            <p:cNvSpPr/>
            <p:nvPr/>
          </p:nvSpPr>
          <p:spPr>
            <a:xfrm flipH="1">
              <a:off x="-1661710" y="-46331"/>
              <a:ext cx="48156" cy="51291"/>
            </a:xfrm>
            <a:custGeom>
              <a:rect b="b" l="l" r="r" t="t"/>
              <a:pathLst>
                <a:path extrusionOk="0" h="2748" w="258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34921e0cf68_0_178"/>
            <p:cNvSpPr/>
            <p:nvPr/>
          </p:nvSpPr>
          <p:spPr>
            <a:xfrm flipH="1">
              <a:off x="-1682110" y="292550"/>
              <a:ext cx="50265" cy="49798"/>
            </a:xfrm>
            <a:custGeom>
              <a:rect b="b" l="l" r="r" t="t"/>
              <a:pathLst>
                <a:path extrusionOk="0" h="2668" w="2693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4921e0cf68_0_178"/>
            <p:cNvSpPr/>
            <p:nvPr/>
          </p:nvSpPr>
          <p:spPr>
            <a:xfrm flipH="1">
              <a:off x="-1671341" y="305373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4921e0cf68_0_178"/>
            <p:cNvSpPr/>
            <p:nvPr/>
          </p:nvSpPr>
          <p:spPr>
            <a:xfrm flipH="1">
              <a:off x="-1666525" y="309218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4921e0cf68_0_178"/>
            <p:cNvSpPr/>
            <p:nvPr/>
          </p:nvSpPr>
          <p:spPr>
            <a:xfrm flipH="1">
              <a:off x="-1635709" y="610117"/>
              <a:ext cx="21203" cy="51534"/>
            </a:xfrm>
            <a:custGeom>
              <a:rect b="b" l="l" r="r" t="t"/>
              <a:pathLst>
                <a:path extrusionOk="0" h="2761" w="1136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g34921e0cf68_0_178"/>
          <p:cNvGrpSpPr/>
          <p:nvPr/>
        </p:nvGrpSpPr>
        <p:grpSpPr>
          <a:xfrm>
            <a:off x="6811736" y="412992"/>
            <a:ext cx="2621212" cy="421307"/>
            <a:chOff x="6811736" y="412992"/>
            <a:chExt cx="2621212" cy="421307"/>
          </a:xfrm>
        </p:grpSpPr>
        <p:sp>
          <p:nvSpPr>
            <p:cNvPr id="168" name="Google Shape;168;g34921e0cf68_0_178"/>
            <p:cNvSpPr/>
            <p:nvPr/>
          </p:nvSpPr>
          <p:spPr>
            <a:xfrm>
              <a:off x="7915902" y="412992"/>
              <a:ext cx="1517046" cy="132713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4921e0cf68_0_178"/>
            <p:cNvSpPr/>
            <p:nvPr/>
          </p:nvSpPr>
          <p:spPr>
            <a:xfrm flipH="1">
              <a:off x="6811736" y="701566"/>
              <a:ext cx="1316385" cy="132733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g34921e0cf68_0_178"/>
          <p:cNvSpPr txBox="1"/>
          <p:nvPr>
            <p:ph type="title"/>
          </p:nvPr>
        </p:nvSpPr>
        <p:spPr>
          <a:xfrm>
            <a:off x="69585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34921e0cf68_0_213"/>
          <p:cNvGrpSpPr/>
          <p:nvPr/>
        </p:nvGrpSpPr>
        <p:grpSpPr>
          <a:xfrm rot="-10289456">
            <a:off x="7166503" y="1794198"/>
            <a:ext cx="1914524" cy="2271937"/>
            <a:chOff x="-2116240" y="1240210"/>
            <a:chExt cx="1286486" cy="1526349"/>
          </a:xfrm>
        </p:grpSpPr>
        <p:sp>
          <p:nvSpPr>
            <p:cNvPr id="173" name="Google Shape;173;g34921e0cf68_0_21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rect b="b" l="l" r="r" t="t"/>
              <a:pathLst>
                <a:path extrusionOk="0" h="55684" w="55783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4921e0cf68_0_21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rect b="b" l="l" r="r" t="t"/>
              <a:pathLst>
                <a:path extrusionOk="0" h="2202" w="2478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4921e0cf68_0_213"/>
            <p:cNvSpPr/>
            <p:nvPr/>
          </p:nvSpPr>
          <p:spPr>
            <a:xfrm flipH="1">
              <a:off x="-978067" y="2654811"/>
              <a:ext cx="989" cy="19"/>
            </a:xfrm>
            <a:custGeom>
              <a:rect b="b" l="l" r="r" t="t"/>
              <a:pathLst>
                <a:path extrusionOk="0" h="1" w="53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4921e0cf68_0_213"/>
            <p:cNvSpPr/>
            <p:nvPr/>
          </p:nvSpPr>
          <p:spPr>
            <a:xfrm flipH="1">
              <a:off x="-978067" y="2654811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4921e0cf68_0_21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rect b="b" l="l" r="r" t="t"/>
              <a:pathLst>
                <a:path extrusionOk="0" h="1708" w="4386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4921e0cf68_0_21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rect b="b" l="l" r="r" t="t"/>
              <a:pathLst>
                <a:path extrusionOk="0" h="2065" w="3097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4921e0cf68_0_21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rect b="b" l="l" r="r" t="t"/>
              <a:pathLst>
                <a:path extrusionOk="0" h="2672" w="129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4921e0cf68_0_21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rect b="b" l="l" r="r" t="t"/>
              <a:pathLst>
                <a:path extrusionOk="0" h="3148" w="1084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4921e0cf68_0_21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rect b="b" l="l" r="r" t="t"/>
              <a:pathLst>
                <a:path extrusionOk="0" h="3586" w="160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4921e0cf68_0_213"/>
            <p:cNvSpPr/>
            <p:nvPr/>
          </p:nvSpPr>
          <p:spPr>
            <a:xfrm flipH="1">
              <a:off x="-1882218" y="2207075"/>
              <a:ext cx="19" cy="971"/>
            </a:xfrm>
            <a:custGeom>
              <a:rect b="b" l="l" r="r" t="t"/>
              <a:pathLst>
                <a:path extrusionOk="0" h="52" w="1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4921e0cf68_0_213"/>
            <p:cNvSpPr/>
            <p:nvPr/>
          </p:nvSpPr>
          <p:spPr>
            <a:xfrm flipH="1">
              <a:off x="-1887985" y="2231153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4921e0cf68_0_213"/>
            <p:cNvSpPr/>
            <p:nvPr/>
          </p:nvSpPr>
          <p:spPr>
            <a:xfrm flipH="1">
              <a:off x="-1893772" y="2253290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4921e0cf68_0_21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rect b="b" l="l" r="r" t="t"/>
              <a:pathLst>
                <a:path extrusionOk="0" h="3083" w="1806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4921e0cf68_0_213"/>
            <p:cNvSpPr/>
            <p:nvPr/>
          </p:nvSpPr>
          <p:spPr>
            <a:xfrm flipH="1">
              <a:off x="-1892801" y="2252319"/>
              <a:ext cx="19" cy="1960"/>
            </a:xfrm>
            <a:custGeom>
              <a:rect b="b" l="l" r="r" t="t"/>
              <a:pathLst>
                <a:path extrusionOk="0" h="105" w="1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4921e0cf68_0_213"/>
            <p:cNvSpPr/>
            <p:nvPr/>
          </p:nvSpPr>
          <p:spPr>
            <a:xfrm flipH="1">
              <a:off x="-1892801" y="2251367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4921e0cf68_0_213"/>
            <p:cNvSpPr/>
            <p:nvPr/>
          </p:nvSpPr>
          <p:spPr>
            <a:xfrm flipH="1">
              <a:off x="-1881247" y="2208027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4921e0cf68_0_21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rect b="b" l="l" r="r" t="t"/>
              <a:pathLst>
                <a:path extrusionOk="0" h="2621" w="2013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4921e0cf68_0_213"/>
            <p:cNvSpPr/>
            <p:nvPr/>
          </p:nvSpPr>
          <p:spPr>
            <a:xfrm flipH="1">
              <a:off x="-1630894" y="274531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4921e0cf68_0_21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rect b="b" l="l" r="r" t="t"/>
              <a:pathLst>
                <a:path extrusionOk="0" h="1755" w="289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4921e0cf68_0_21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rect b="b" l="l" r="r" t="t"/>
              <a:pathLst>
                <a:path extrusionOk="0" h="1897" w="1239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4921e0cf68_0_21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rect b="b" l="l" r="r" t="t"/>
              <a:pathLst>
                <a:path extrusionOk="0" h="3522" w="3045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4921e0cf68_0_21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rect b="b" l="l" r="r" t="t"/>
              <a:pathLst>
                <a:path extrusionOk="0" h="2839" w="1136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4921e0cf68_0_21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rect b="b" l="l" r="r" t="t"/>
              <a:pathLst>
                <a:path extrusionOk="0" h="2259" w="2323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4921e0cf68_0_21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rect b="b" l="l" r="r" t="t"/>
              <a:pathLst>
                <a:path extrusionOk="0" h="3832" w="1291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4921e0cf68_0_21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rect b="b" l="l" r="r" t="t"/>
              <a:pathLst>
                <a:path extrusionOk="0" h="2178" w="3509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4921e0cf68_0_21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rect b="b" l="l" r="r" t="t"/>
              <a:pathLst>
                <a:path extrusionOk="0" h="3034" w="2683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4921e0cf68_0_213"/>
            <p:cNvSpPr/>
            <p:nvPr/>
          </p:nvSpPr>
          <p:spPr>
            <a:xfrm flipH="1">
              <a:off x="-1568310" y="1696737"/>
              <a:ext cx="989" cy="989"/>
            </a:xfrm>
            <a:custGeom>
              <a:rect b="b" l="l" r="r" t="t"/>
              <a:pathLst>
                <a:path extrusionOk="0" h="53" w="53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4921e0cf68_0_213"/>
            <p:cNvSpPr/>
            <p:nvPr/>
          </p:nvSpPr>
          <p:spPr>
            <a:xfrm flipH="1">
              <a:off x="-1554834" y="1744893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4921e0cf68_0_213"/>
            <p:cNvSpPr/>
            <p:nvPr/>
          </p:nvSpPr>
          <p:spPr>
            <a:xfrm flipH="1">
              <a:off x="-1554834" y="1745845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4921e0cf68_0_21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rect b="b" l="l" r="r" t="t"/>
              <a:pathLst>
                <a:path extrusionOk="0" h="2465" w="1549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4921e0cf68_0_21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rect b="b" l="l" r="r" t="t"/>
              <a:pathLst>
                <a:path extrusionOk="0" h="2312" w="3044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34921e0cf68_0_213"/>
          <p:cNvSpPr txBox="1"/>
          <p:nvPr>
            <p:ph idx="1" type="body"/>
          </p:nvPr>
        </p:nvSpPr>
        <p:spPr>
          <a:xfrm>
            <a:off x="720000" y="1327400"/>
            <a:ext cx="56991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g34921e0cf68_0_213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06" name="Google Shape;206;g34921e0cf68_0_213"/>
          <p:cNvGrpSpPr/>
          <p:nvPr/>
        </p:nvGrpSpPr>
        <p:grpSpPr>
          <a:xfrm>
            <a:off x="6284670" y="240950"/>
            <a:ext cx="2810181" cy="259340"/>
            <a:chOff x="6284670" y="240950"/>
            <a:chExt cx="2810181" cy="259340"/>
          </a:xfrm>
        </p:grpSpPr>
        <p:sp>
          <p:nvSpPr>
            <p:cNvPr id="207" name="Google Shape;207;g34921e0cf68_0_213"/>
            <p:cNvSpPr/>
            <p:nvPr/>
          </p:nvSpPr>
          <p:spPr>
            <a:xfrm>
              <a:off x="6284670" y="240950"/>
              <a:ext cx="1115681" cy="97591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4921e0cf68_0_213"/>
            <p:cNvSpPr/>
            <p:nvPr/>
          </p:nvSpPr>
          <p:spPr>
            <a:xfrm>
              <a:off x="7850038" y="374750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g34921e0cf68_0_213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10" name="Google Shape;210;g34921e0cf68_0_213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g34921e0cf68_0_213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12" name="Google Shape;212;g34921e0cf68_0_213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rect b="b" l="l" r="r" t="t"/>
                <a:pathLst>
                  <a:path extrusionOk="0" h="75101" w="132168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4921e0cf68_0_213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rect b="b" l="l" r="r" t="t"/>
                <a:pathLst>
                  <a:path extrusionOk="0" h="42922" w="132633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" name="Google Shape;214;g34921e0cf68_0_213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rect b="b" l="l" r="r" t="t"/>
              <a:pathLst>
                <a:path extrusionOk="0" h="24271" w="94251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34921e0cf68_0_213"/>
            <p:cNvSpPr/>
            <p:nvPr/>
          </p:nvSpPr>
          <p:spPr>
            <a:xfrm flipH="1" rot="183864">
              <a:off x="-200183" y="3924279"/>
              <a:ext cx="1567942" cy="1272470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21e0cf68_0_258"/>
          <p:cNvSpPr/>
          <p:nvPr/>
        </p:nvSpPr>
        <p:spPr>
          <a:xfrm>
            <a:off x="5899276" y="1443375"/>
            <a:ext cx="3498466" cy="3293911"/>
          </a:xfrm>
          <a:custGeom>
            <a:rect b="b" l="l" r="r" t="t"/>
            <a:pathLst>
              <a:path extrusionOk="0" h="77682" w="9575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4921e0cf68_0_258"/>
          <p:cNvSpPr/>
          <p:nvPr/>
        </p:nvSpPr>
        <p:spPr>
          <a:xfrm flipH="1" rot="1813089">
            <a:off x="-1164765" y="2874040"/>
            <a:ext cx="4319677" cy="3319640"/>
          </a:xfrm>
          <a:custGeom>
            <a:rect b="b" l="l" r="r" t="t"/>
            <a:pathLst>
              <a:path extrusionOk="0" h="86188" w="112152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4921e0cf68_0_258"/>
          <p:cNvSpPr/>
          <p:nvPr/>
        </p:nvSpPr>
        <p:spPr>
          <a:xfrm>
            <a:off x="-363675" y="2317325"/>
            <a:ext cx="3011535" cy="2826209"/>
          </a:xfrm>
          <a:custGeom>
            <a:rect b="b" l="l" r="r" t="t"/>
            <a:pathLst>
              <a:path extrusionOk="0" h="90417" w="96346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34921e0cf68_0_25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21" name="Google Shape;221;g34921e0cf68_0_25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4921e0cf68_0_25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4921e0cf68_0_25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4921e0cf68_0_25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34921e0cf68_0_258"/>
          <p:cNvGrpSpPr/>
          <p:nvPr/>
        </p:nvGrpSpPr>
        <p:grpSpPr>
          <a:xfrm>
            <a:off x="-831350" y="3524350"/>
            <a:ext cx="10806691" cy="1657363"/>
            <a:chOff x="-831350" y="3524350"/>
            <a:chExt cx="10806691" cy="1657363"/>
          </a:xfrm>
        </p:grpSpPr>
        <p:sp>
          <p:nvSpPr>
            <p:cNvPr id="226" name="Google Shape;226;g34921e0cf68_0_258"/>
            <p:cNvSpPr/>
            <p:nvPr/>
          </p:nvSpPr>
          <p:spPr>
            <a:xfrm>
              <a:off x="-831350" y="3524350"/>
              <a:ext cx="10806691" cy="1619223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4921e0cf68_0_25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34921e0cf68_0_258"/>
          <p:cNvSpPr txBox="1"/>
          <p:nvPr>
            <p:ph type="title"/>
          </p:nvPr>
        </p:nvSpPr>
        <p:spPr>
          <a:xfrm>
            <a:off x="1769250" y="1322550"/>
            <a:ext cx="560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229" name="Google Shape;229;g34921e0cf68_0_258"/>
          <p:cNvSpPr/>
          <p:nvPr/>
        </p:nvSpPr>
        <p:spPr>
          <a:xfrm rot="1938910">
            <a:off x="-1018775" y="-676313"/>
            <a:ext cx="2808650" cy="2320095"/>
          </a:xfrm>
          <a:custGeom>
            <a:rect b="b" l="l" r="r" t="t"/>
            <a:pathLst>
              <a:path extrusionOk="0" h="92817" w="112362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4921e0cf68_0_258"/>
          <p:cNvSpPr/>
          <p:nvPr/>
        </p:nvSpPr>
        <p:spPr>
          <a:xfrm>
            <a:off x="6121275" y="-69075"/>
            <a:ext cx="3873251" cy="2208368"/>
          </a:xfrm>
          <a:custGeom>
            <a:rect b="b" l="l" r="r" t="t"/>
            <a:pathLst>
              <a:path extrusionOk="0" h="94668" w="166038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g34921e0cf68_0_71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233" name="Google Shape;233;g34921e0cf68_0_71"/>
            <p:cNvSpPr/>
            <p:nvPr/>
          </p:nvSpPr>
          <p:spPr>
            <a:xfrm flipH="1" rot="10800000">
              <a:off x="8138721" y="920997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4921e0cf68_0_71"/>
            <p:cNvSpPr/>
            <p:nvPr/>
          </p:nvSpPr>
          <p:spPr>
            <a:xfrm>
              <a:off x="6018300" y="413140"/>
              <a:ext cx="1258492" cy="12687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34921e0cf68_0_71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4921e0cf68_0_71"/>
            <p:cNvSpPr/>
            <p:nvPr/>
          </p:nvSpPr>
          <p:spPr>
            <a:xfrm>
              <a:off x="7899188" y="270025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4921e0cf68_0_71"/>
            <p:cNvSpPr/>
            <p:nvPr/>
          </p:nvSpPr>
          <p:spPr>
            <a:xfrm>
              <a:off x="4030905" y="749918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g34921e0cf68_0_71"/>
          <p:cNvGrpSpPr/>
          <p:nvPr/>
        </p:nvGrpSpPr>
        <p:grpSpPr>
          <a:xfrm flipH="1" rot="-10315654">
            <a:off x="-113137" y="-200666"/>
            <a:ext cx="1735166" cy="2058685"/>
            <a:chOff x="-2116240" y="1240210"/>
            <a:chExt cx="1286486" cy="1526349"/>
          </a:xfrm>
        </p:grpSpPr>
        <p:sp>
          <p:nvSpPr>
            <p:cNvPr id="239" name="Google Shape;239;g34921e0cf68_0_71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rect b="b" l="l" r="r" t="t"/>
              <a:pathLst>
                <a:path extrusionOk="0" h="55684" w="55783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4921e0cf68_0_71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rect b="b" l="l" r="r" t="t"/>
              <a:pathLst>
                <a:path extrusionOk="0" h="2202" w="2478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4921e0cf68_0_71"/>
            <p:cNvSpPr/>
            <p:nvPr/>
          </p:nvSpPr>
          <p:spPr>
            <a:xfrm flipH="1">
              <a:off x="-978067" y="2654811"/>
              <a:ext cx="989" cy="19"/>
            </a:xfrm>
            <a:custGeom>
              <a:rect b="b" l="l" r="r" t="t"/>
              <a:pathLst>
                <a:path extrusionOk="0" h="1" w="53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4921e0cf68_0_71"/>
            <p:cNvSpPr/>
            <p:nvPr/>
          </p:nvSpPr>
          <p:spPr>
            <a:xfrm flipH="1">
              <a:off x="-978067" y="2654811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4921e0cf68_0_71"/>
            <p:cNvSpPr/>
            <p:nvPr/>
          </p:nvSpPr>
          <p:spPr>
            <a:xfrm flipH="1">
              <a:off x="-980941" y="2303275"/>
              <a:ext cx="81865" cy="31880"/>
            </a:xfrm>
            <a:custGeom>
              <a:rect b="b" l="l" r="r" t="t"/>
              <a:pathLst>
                <a:path extrusionOk="0" h="1708" w="4386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4921e0cf68_0_71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rect b="b" l="l" r="r" t="t"/>
              <a:pathLst>
                <a:path extrusionOk="0" h="2065" w="3097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4921e0cf68_0_71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rect b="b" l="l" r="r" t="t"/>
              <a:pathLst>
                <a:path extrusionOk="0" h="2672" w="129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4921e0cf68_0_71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rect b="b" l="l" r="r" t="t"/>
              <a:pathLst>
                <a:path extrusionOk="0" h="3148" w="1084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4921e0cf68_0_71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rect b="b" l="l" r="r" t="t"/>
              <a:pathLst>
                <a:path extrusionOk="0" h="3586" w="160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4921e0cf68_0_71"/>
            <p:cNvSpPr/>
            <p:nvPr/>
          </p:nvSpPr>
          <p:spPr>
            <a:xfrm flipH="1">
              <a:off x="-1882218" y="2207075"/>
              <a:ext cx="19" cy="971"/>
            </a:xfrm>
            <a:custGeom>
              <a:rect b="b" l="l" r="r" t="t"/>
              <a:pathLst>
                <a:path extrusionOk="0" h="52" w="1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4921e0cf68_0_71"/>
            <p:cNvSpPr/>
            <p:nvPr/>
          </p:nvSpPr>
          <p:spPr>
            <a:xfrm flipH="1">
              <a:off x="-1887985" y="2231153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4921e0cf68_0_71"/>
            <p:cNvSpPr/>
            <p:nvPr/>
          </p:nvSpPr>
          <p:spPr>
            <a:xfrm flipH="1">
              <a:off x="-1893772" y="2253290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4921e0cf68_0_71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rect b="b" l="l" r="r" t="t"/>
              <a:pathLst>
                <a:path extrusionOk="0" h="3083" w="1806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4921e0cf68_0_71"/>
            <p:cNvSpPr/>
            <p:nvPr/>
          </p:nvSpPr>
          <p:spPr>
            <a:xfrm flipH="1">
              <a:off x="-1892801" y="2252319"/>
              <a:ext cx="19" cy="1960"/>
            </a:xfrm>
            <a:custGeom>
              <a:rect b="b" l="l" r="r" t="t"/>
              <a:pathLst>
                <a:path extrusionOk="0" h="105" w="1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4921e0cf68_0_71"/>
            <p:cNvSpPr/>
            <p:nvPr/>
          </p:nvSpPr>
          <p:spPr>
            <a:xfrm flipH="1">
              <a:off x="-1892801" y="2251367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4921e0cf68_0_71"/>
            <p:cNvSpPr/>
            <p:nvPr/>
          </p:nvSpPr>
          <p:spPr>
            <a:xfrm flipH="1">
              <a:off x="-1881247" y="2208027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4921e0cf68_0_71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rect b="b" l="l" r="r" t="t"/>
              <a:pathLst>
                <a:path extrusionOk="0" h="2621" w="2013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4921e0cf68_0_71"/>
            <p:cNvSpPr/>
            <p:nvPr/>
          </p:nvSpPr>
          <p:spPr>
            <a:xfrm flipH="1">
              <a:off x="-1630894" y="2745318"/>
              <a:ext cx="19" cy="1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4921e0cf68_0_71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rect b="b" l="l" r="r" t="t"/>
              <a:pathLst>
                <a:path extrusionOk="0" h="1755" w="289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4921e0cf68_0_71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rect b="b" l="l" r="r" t="t"/>
              <a:pathLst>
                <a:path extrusionOk="0" h="1897" w="1239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4921e0cf68_0_71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rect b="b" l="l" r="r" t="t"/>
              <a:pathLst>
                <a:path extrusionOk="0" h="3522" w="3045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4921e0cf68_0_71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rect b="b" l="l" r="r" t="t"/>
              <a:pathLst>
                <a:path extrusionOk="0" h="2839" w="1136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4921e0cf68_0_71"/>
            <p:cNvSpPr/>
            <p:nvPr/>
          </p:nvSpPr>
          <p:spPr>
            <a:xfrm flipH="1">
              <a:off x="-873113" y="2120656"/>
              <a:ext cx="43359" cy="42164"/>
            </a:xfrm>
            <a:custGeom>
              <a:rect b="b" l="l" r="r" t="t"/>
              <a:pathLst>
                <a:path extrusionOk="0" h="2259" w="2323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4921e0cf68_0_71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rect b="b" l="l" r="r" t="t"/>
              <a:pathLst>
                <a:path extrusionOk="0" h="3832" w="1291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4921e0cf68_0_71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rect b="b" l="l" r="r" t="t"/>
              <a:pathLst>
                <a:path extrusionOk="0" h="2178" w="3509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4921e0cf68_0_71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rect b="b" l="l" r="r" t="t"/>
              <a:pathLst>
                <a:path extrusionOk="0" h="3034" w="2683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4921e0cf68_0_71"/>
            <p:cNvSpPr/>
            <p:nvPr/>
          </p:nvSpPr>
          <p:spPr>
            <a:xfrm flipH="1">
              <a:off x="-1568310" y="1696737"/>
              <a:ext cx="989" cy="989"/>
            </a:xfrm>
            <a:custGeom>
              <a:rect b="b" l="l" r="r" t="t"/>
              <a:pathLst>
                <a:path extrusionOk="0" h="53" w="53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34921e0cf68_0_71"/>
            <p:cNvSpPr/>
            <p:nvPr/>
          </p:nvSpPr>
          <p:spPr>
            <a:xfrm flipH="1">
              <a:off x="-1554834" y="1744893"/>
              <a:ext cx="989" cy="971"/>
            </a:xfrm>
            <a:custGeom>
              <a:rect b="b" l="l" r="r" t="t"/>
              <a:pathLst>
                <a:path extrusionOk="0" h="52" w="53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4921e0cf68_0_71"/>
            <p:cNvSpPr/>
            <p:nvPr/>
          </p:nvSpPr>
          <p:spPr>
            <a:xfrm flipH="1">
              <a:off x="-1554834" y="1745845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4921e0cf68_0_71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rect b="b" l="l" r="r" t="t"/>
              <a:pathLst>
                <a:path extrusionOk="0" h="2465" w="1549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4921e0cf68_0_71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rect b="b" l="l" r="r" t="t"/>
              <a:pathLst>
                <a:path extrusionOk="0" h="2312" w="3044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34921e0cf68_0_71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271" name="Google Shape;271;g34921e0cf68_0_71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g34921e0cf68_0_71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273" name="Google Shape;273;g34921e0cf68_0_71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4921e0cf68_0_71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g34921e0cf68_0_71"/>
          <p:cNvSpPr txBox="1"/>
          <p:nvPr>
            <p:ph type="title"/>
          </p:nvPr>
        </p:nvSpPr>
        <p:spPr>
          <a:xfrm>
            <a:off x="5214874" y="2290040"/>
            <a:ext cx="25710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6" name="Google Shape;276;g34921e0cf68_0_71"/>
          <p:cNvSpPr txBox="1"/>
          <p:nvPr>
            <p:ph idx="2" type="title"/>
          </p:nvPr>
        </p:nvSpPr>
        <p:spPr>
          <a:xfrm>
            <a:off x="5799113" y="1418051"/>
            <a:ext cx="14025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77" name="Google Shape;277;g34921e0cf68_0_71"/>
          <p:cNvSpPr txBox="1"/>
          <p:nvPr>
            <p:ph idx="1" type="subTitle"/>
          </p:nvPr>
        </p:nvSpPr>
        <p:spPr>
          <a:xfrm>
            <a:off x="4663025" y="3015748"/>
            <a:ext cx="367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921e0cf68_0_273"/>
          <p:cNvSpPr/>
          <p:nvPr/>
        </p:nvSpPr>
        <p:spPr>
          <a:xfrm>
            <a:off x="7627350" y="-448225"/>
            <a:ext cx="1690200" cy="16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g34921e0cf68_0_273"/>
          <p:cNvGrpSpPr/>
          <p:nvPr/>
        </p:nvGrpSpPr>
        <p:grpSpPr>
          <a:xfrm>
            <a:off x="6573728" y="260523"/>
            <a:ext cx="3149325" cy="436986"/>
            <a:chOff x="6573728" y="260523"/>
            <a:chExt cx="3149325" cy="436986"/>
          </a:xfrm>
        </p:grpSpPr>
        <p:sp>
          <p:nvSpPr>
            <p:cNvPr id="281" name="Google Shape;281;g34921e0cf68_0_273"/>
            <p:cNvSpPr/>
            <p:nvPr/>
          </p:nvSpPr>
          <p:spPr>
            <a:xfrm rot="10800000">
              <a:off x="6573728" y="260523"/>
              <a:ext cx="1434799" cy="125552"/>
            </a:xfrm>
            <a:custGeom>
              <a:rect b="b" l="l" r="r" t="t"/>
              <a:pathLst>
                <a:path extrusionOk="0" h="14394" w="164494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4921e0cf68_0_273"/>
            <p:cNvSpPr/>
            <p:nvPr/>
          </p:nvSpPr>
          <p:spPr>
            <a:xfrm flipH="1">
              <a:off x="8160930" y="53999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g34921e0cf68_0_273"/>
          <p:cNvGrpSpPr/>
          <p:nvPr/>
        </p:nvGrpSpPr>
        <p:grpSpPr>
          <a:xfrm>
            <a:off x="175705" y="334100"/>
            <a:ext cx="3477796" cy="520909"/>
            <a:chOff x="175705" y="334100"/>
            <a:chExt cx="3477796" cy="520909"/>
          </a:xfrm>
        </p:grpSpPr>
        <p:sp>
          <p:nvSpPr>
            <p:cNvPr id="284" name="Google Shape;284;g34921e0cf68_0_273"/>
            <p:cNvSpPr/>
            <p:nvPr/>
          </p:nvSpPr>
          <p:spPr>
            <a:xfrm>
              <a:off x="2408688" y="334100"/>
              <a:ext cx="1244813" cy="125540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4921e0cf68_0_273"/>
            <p:cNvSpPr/>
            <p:nvPr/>
          </p:nvSpPr>
          <p:spPr>
            <a:xfrm flipH="1">
              <a:off x="175705" y="697493"/>
              <a:ext cx="1562123" cy="157516"/>
            </a:xfrm>
            <a:custGeom>
              <a:rect b="b" l="l" r="r" t="t"/>
              <a:pathLst>
                <a:path extrusionOk="0" h="9854" w="97709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34921e0cf68_0_273"/>
          <p:cNvSpPr txBox="1"/>
          <p:nvPr>
            <p:ph type="title"/>
          </p:nvPr>
        </p:nvSpPr>
        <p:spPr>
          <a:xfrm>
            <a:off x="4506450" y="1313323"/>
            <a:ext cx="3966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7" name="Google Shape;287;g34921e0cf68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8" name="Google Shape;288;g34921e0cf68_0_273"/>
          <p:cNvGrpSpPr/>
          <p:nvPr/>
        </p:nvGrpSpPr>
        <p:grpSpPr>
          <a:xfrm>
            <a:off x="-1208674" y="2132625"/>
            <a:ext cx="8006111" cy="5143762"/>
            <a:chOff x="-1208674" y="2132625"/>
            <a:chExt cx="8006111" cy="5143762"/>
          </a:xfrm>
        </p:grpSpPr>
        <p:sp>
          <p:nvSpPr>
            <p:cNvPr id="289" name="Google Shape;289;g34921e0cf68_0_273"/>
            <p:cNvSpPr/>
            <p:nvPr/>
          </p:nvSpPr>
          <p:spPr>
            <a:xfrm flipH="1" rot="1812475">
              <a:off x="2908421" y="3931791"/>
              <a:ext cx="3455576" cy="2655585"/>
            </a:xfrm>
            <a:custGeom>
              <a:rect b="b" l="l" r="r" t="t"/>
              <a:pathLst>
                <a:path extrusionOk="0" h="86188" w="112152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4921e0cf68_0_273"/>
            <p:cNvSpPr/>
            <p:nvPr/>
          </p:nvSpPr>
          <p:spPr>
            <a:xfrm>
              <a:off x="-1208674" y="2132625"/>
              <a:ext cx="6184840" cy="3516610"/>
            </a:xfrm>
            <a:custGeom>
              <a:rect b="b" l="l" r="r" t="t"/>
              <a:pathLst>
                <a:path extrusionOk="0" h="94450" w="166114">
                  <a:moveTo>
                    <a:pt x="39003" y="0"/>
                  </a:moveTo>
                  <a:cubicBezTo>
                    <a:pt x="38090" y="0"/>
                    <a:pt x="37173" y="194"/>
                    <a:pt x="36319" y="556"/>
                  </a:cubicBezTo>
                  <a:cubicBezTo>
                    <a:pt x="34977" y="1123"/>
                    <a:pt x="33688" y="1845"/>
                    <a:pt x="32553" y="2722"/>
                  </a:cubicBezTo>
                  <a:cubicBezTo>
                    <a:pt x="31057" y="3857"/>
                    <a:pt x="30180" y="5663"/>
                    <a:pt x="28684" y="6849"/>
                  </a:cubicBezTo>
                  <a:cubicBezTo>
                    <a:pt x="28013" y="7365"/>
                    <a:pt x="27291" y="7778"/>
                    <a:pt x="26569" y="8242"/>
                  </a:cubicBezTo>
                  <a:cubicBezTo>
                    <a:pt x="25846" y="8707"/>
                    <a:pt x="25176" y="9326"/>
                    <a:pt x="24402" y="9790"/>
                  </a:cubicBezTo>
                  <a:cubicBezTo>
                    <a:pt x="23628" y="10254"/>
                    <a:pt x="22803" y="10615"/>
                    <a:pt x="21926" y="10873"/>
                  </a:cubicBezTo>
                  <a:cubicBezTo>
                    <a:pt x="21152" y="11183"/>
                    <a:pt x="20378" y="11544"/>
                    <a:pt x="19656" y="12008"/>
                  </a:cubicBezTo>
                  <a:cubicBezTo>
                    <a:pt x="18057" y="12885"/>
                    <a:pt x="16561" y="13917"/>
                    <a:pt x="15013" y="14949"/>
                  </a:cubicBezTo>
                  <a:cubicBezTo>
                    <a:pt x="13362" y="15981"/>
                    <a:pt x="11557" y="16806"/>
                    <a:pt x="9699" y="17425"/>
                  </a:cubicBezTo>
                  <a:cubicBezTo>
                    <a:pt x="7946" y="18096"/>
                    <a:pt x="6346" y="19024"/>
                    <a:pt x="4592" y="19643"/>
                  </a:cubicBezTo>
                  <a:cubicBezTo>
                    <a:pt x="3922" y="19850"/>
                    <a:pt x="3251" y="20159"/>
                    <a:pt x="2632" y="20520"/>
                  </a:cubicBezTo>
                  <a:cubicBezTo>
                    <a:pt x="2013" y="21036"/>
                    <a:pt x="1497" y="21604"/>
                    <a:pt x="981" y="22171"/>
                  </a:cubicBezTo>
                  <a:cubicBezTo>
                    <a:pt x="898" y="22213"/>
                    <a:pt x="949" y="22288"/>
                    <a:pt x="1027" y="22288"/>
                  </a:cubicBezTo>
                  <a:cubicBezTo>
                    <a:pt x="1045" y="22288"/>
                    <a:pt x="1065" y="22284"/>
                    <a:pt x="1084" y="22274"/>
                  </a:cubicBezTo>
                  <a:lnTo>
                    <a:pt x="1136" y="22223"/>
                  </a:lnTo>
                  <a:lnTo>
                    <a:pt x="1136" y="22223"/>
                  </a:lnTo>
                  <a:cubicBezTo>
                    <a:pt x="981" y="22429"/>
                    <a:pt x="826" y="22687"/>
                    <a:pt x="672" y="22945"/>
                  </a:cubicBezTo>
                  <a:cubicBezTo>
                    <a:pt x="465" y="23512"/>
                    <a:pt x="362" y="24080"/>
                    <a:pt x="362" y="24647"/>
                  </a:cubicBezTo>
                  <a:cubicBezTo>
                    <a:pt x="259" y="25473"/>
                    <a:pt x="53" y="26298"/>
                    <a:pt x="53" y="27123"/>
                  </a:cubicBezTo>
                  <a:cubicBezTo>
                    <a:pt x="1" y="27846"/>
                    <a:pt x="53" y="28620"/>
                    <a:pt x="207" y="29393"/>
                  </a:cubicBezTo>
                  <a:cubicBezTo>
                    <a:pt x="465" y="30322"/>
                    <a:pt x="826" y="31251"/>
                    <a:pt x="1239" y="32179"/>
                  </a:cubicBezTo>
                  <a:cubicBezTo>
                    <a:pt x="1549" y="33005"/>
                    <a:pt x="1703" y="33881"/>
                    <a:pt x="1755" y="34758"/>
                  </a:cubicBezTo>
                  <a:cubicBezTo>
                    <a:pt x="1910" y="35532"/>
                    <a:pt x="2168" y="36306"/>
                    <a:pt x="2529" y="37028"/>
                  </a:cubicBezTo>
                  <a:cubicBezTo>
                    <a:pt x="3199" y="38886"/>
                    <a:pt x="2529" y="40897"/>
                    <a:pt x="2942" y="42806"/>
                  </a:cubicBezTo>
                  <a:cubicBezTo>
                    <a:pt x="3148" y="43683"/>
                    <a:pt x="3354" y="44509"/>
                    <a:pt x="3664" y="45386"/>
                  </a:cubicBezTo>
                  <a:cubicBezTo>
                    <a:pt x="4076" y="46366"/>
                    <a:pt x="4386" y="47398"/>
                    <a:pt x="4592" y="48481"/>
                  </a:cubicBezTo>
                  <a:cubicBezTo>
                    <a:pt x="4695" y="50493"/>
                    <a:pt x="4747" y="52556"/>
                    <a:pt x="4644" y="54568"/>
                  </a:cubicBezTo>
                  <a:cubicBezTo>
                    <a:pt x="4644" y="56529"/>
                    <a:pt x="4592" y="58489"/>
                    <a:pt x="4386" y="60449"/>
                  </a:cubicBezTo>
                  <a:cubicBezTo>
                    <a:pt x="4025" y="64525"/>
                    <a:pt x="4231" y="68755"/>
                    <a:pt x="4334" y="72882"/>
                  </a:cubicBezTo>
                  <a:cubicBezTo>
                    <a:pt x="4334" y="74945"/>
                    <a:pt x="4128" y="77009"/>
                    <a:pt x="3561" y="78969"/>
                  </a:cubicBezTo>
                  <a:cubicBezTo>
                    <a:pt x="3045" y="80930"/>
                    <a:pt x="2993" y="82942"/>
                    <a:pt x="2632" y="84902"/>
                  </a:cubicBezTo>
                  <a:cubicBezTo>
                    <a:pt x="2271" y="86759"/>
                    <a:pt x="2168" y="88616"/>
                    <a:pt x="2322" y="90473"/>
                  </a:cubicBezTo>
                  <a:cubicBezTo>
                    <a:pt x="2426" y="91454"/>
                    <a:pt x="2735" y="92124"/>
                    <a:pt x="3818" y="92227"/>
                  </a:cubicBezTo>
                  <a:cubicBezTo>
                    <a:pt x="4369" y="92262"/>
                    <a:pt x="4930" y="92273"/>
                    <a:pt x="5500" y="92273"/>
                  </a:cubicBezTo>
                  <a:cubicBezTo>
                    <a:pt x="6639" y="92273"/>
                    <a:pt x="7808" y="92227"/>
                    <a:pt x="8977" y="92227"/>
                  </a:cubicBezTo>
                  <a:cubicBezTo>
                    <a:pt x="9803" y="92227"/>
                    <a:pt x="10628" y="92176"/>
                    <a:pt x="11453" y="92124"/>
                  </a:cubicBezTo>
                  <a:cubicBezTo>
                    <a:pt x="12485" y="91969"/>
                    <a:pt x="13517" y="91660"/>
                    <a:pt x="14549" y="91505"/>
                  </a:cubicBezTo>
                  <a:cubicBezTo>
                    <a:pt x="15477" y="91454"/>
                    <a:pt x="16406" y="91350"/>
                    <a:pt x="17283" y="91196"/>
                  </a:cubicBezTo>
                  <a:cubicBezTo>
                    <a:pt x="18263" y="90938"/>
                    <a:pt x="19243" y="90628"/>
                    <a:pt x="20172" y="90267"/>
                  </a:cubicBezTo>
                  <a:cubicBezTo>
                    <a:pt x="22081" y="89596"/>
                    <a:pt x="23989" y="89081"/>
                    <a:pt x="25950" y="88771"/>
                  </a:cubicBezTo>
                  <a:cubicBezTo>
                    <a:pt x="27962" y="88410"/>
                    <a:pt x="29973" y="87688"/>
                    <a:pt x="31985" y="87688"/>
                  </a:cubicBezTo>
                  <a:cubicBezTo>
                    <a:pt x="33894" y="87688"/>
                    <a:pt x="35700" y="87120"/>
                    <a:pt x="37557" y="86811"/>
                  </a:cubicBezTo>
                  <a:cubicBezTo>
                    <a:pt x="45811" y="85263"/>
                    <a:pt x="54117" y="84180"/>
                    <a:pt x="62525" y="83612"/>
                  </a:cubicBezTo>
                  <a:cubicBezTo>
                    <a:pt x="62864" y="83586"/>
                    <a:pt x="63203" y="83575"/>
                    <a:pt x="63542" y="83575"/>
                  </a:cubicBezTo>
                  <a:cubicBezTo>
                    <a:pt x="65217" y="83575"/>
                    <a:pt x="66897" y="83853"/>
                    <a:pt x="68613" y="84025"/>
                  </a:cubicBezTo>
                  <a:cubicBezTo>
                    <a:pt x="70728" y="84231"/>
                    <a:pt x="72843" y="84438"/>
                    <a:pt x="74958" y="84644"/>
                  </a:cubicBezTo>
                  <a:cubicBezTo>
                    <a:pt x="79188" y="85057"/>
                    <a:pt x="83470" y="85469"/>
                    <a:pt x="87752" y="86037"/>
                  </a:cubicBezTo>
                  <a:cubicBezTo>
                    <a:pt x="92034" y="86604"/>
                    <a:pt x="96315" y="87223"/>
                    <a:pt x="100597" y="87842"/>
                  </a:cubicBezTo>
                  <a:cubicBezTo>
                    <a:pt x="104621" y="88513"/>
                    <a:pt x="108696" y="88926"/>
                    <a:pt x="112823" y="89184"/>
                  </a:cubicBezTo>
                  <a:cubicBezTo>
                    <a:pt x="116950" y="89338"/>
                    <a:pt x="121026" y="89906"/>
                    <a:pt x="125204" y="90422"/>
                  </a:cubicBezTo>
                  <a:cubicBezTo>
                    <a:pt x="127320" y="90680"/>
                    <a:pt x="129435" y="91041"/>
                    <a:pt x="131550" y="91454"/>
                  </a:cubicBezTo>
                  <a:cubicBezTo>
                    <a:pt x="133459" y="91866"/>
                    <a:pt x="135316" y="92434"/>
                    <a:pt x="137276" y="92485"/>
                  </a:cubicBezTo>
                  <a:cubicBezTo>
                    <a:pt x="139236" y="92537"/>
                    <a:pt x="141145" y="92846"/>
                    <a:pt x="143105" y="92846"/>
                  </a:cubicBezTo>
                  <a:cubicBezTo>
                    <a:pt x="145048" y="92846"/>
                    <a:pt x="146944" y="93212"/>
                    <a:pt x="148881" y="93212"/>
                  </a:cubicBezTo>
                  <a:cubicBezTo>
                    <a:pt x="149002" y="93212"/>
                    <a:pt x="149123" y="93211"/>
                    <a:pt x="149244" y="93208"/>
                  </a:cubicBezTo>
                  <a:cubicBezTo>
                    <a:pt x="149863" y="93208"/>
                    <a:pt x="150460" y="93185"/>
                    <a:pt x="151048" y="93185"/>
                  </a:cubicBezTo>
                  <a:cubicBezTo>
                    <a:pt x="151342" y="93185"/>
                    <a:pt x="151635" y="93190"/>
                    <a:pt x="151927" y="93208"/>
                  </a:cubicBezTo>
                  <a:cubicBezTo>
                    <a:pt x="153010" y="93311"/>
                    <a:pt x="154094" y="93466"/>
                    <a:pt x="155125" y="93723"/>
                  </a:cubicBezTo>
                  <a:cubicBezTo>
                    <a:pt x="156759" y="93938"/>
                    <a:pt x="158357" y="94046"/>
                    <a:pt x="159978" y="94046"/>
                  </a:cubicBezTo>
                  <a:cubicBezTo>
                    <a:pt x="160303" y="94046"/>
                    <a:pt x="160628" y="94042"/>
                    <a:pt x="160955" y="94033"/>
                  </a:cubicBezTo>
                  <a:cubicBezTo>
                    <a:pt x="162134" y="94033"/>
                    <a:pt x="163408" y="94449"/>
                    <a:pt x="164628" y="94449"/>
                  </a:cubicBezTo>
                  <a:cubicBezTo>
                    <a:pt x="164956" y="94449"/>
                    <a:pt x="165280" y="94419"/>
                    <a:pt x="165598" y="94343"/>
                  </a:cubicBezTo>
                  <a:cubicBezTo>
                    <a:pt x="165649" y="94291"/>
                    <a:pt x="165649" y="94291"/>
                    <a:pt x="165701" y="94239"/>
                  </a:cubicBezTo>
                  <a:cubicBezTo>
                    <a:pt x="165804" y="93311"/>
                    <a:pt x="165701" y="92382"/>
                    <a:pt x="165856" y="91402"/>
                  </a:cubicBezTo>
                  <a:cubicBezTo>
                    <a:pt x="166010" y="90525"/>
                    <a:pt x="166114" y="89596"/>
                    <a:pt x="166114" y="88668"/>
                  </a:cubicBezTo>
                  <a:cubicBezTo>
                    <a:pt x="166114" y="86604"/>
                    <a:pt x="166062" y="84592"/>
                    <a:pt x="166062" y="82580"/>
                  </a:cubicBezTo>
                  <a:cubicBezTo>
                    <a:pt x="166062" y="81600"/>
                    <a:pt x="166114" y="80569"/>
                    <a:pt x="166062" y="79537"/>
                  </a:cubicBezTo>
                  <a:cubicBezTo>
                    <a:pt x="166114" y="79021"/>
                    <a:pt x="165959" y="78453"/>
                    <a:pt x="165649" y="77989"/>
                  </a:cubicBezTo>
                  <a:cubicBezTo>
                    <a:pt x="164824" y="76957"/>
                    <a:pt x="163637" y="76235"/>
                    <a:pt x="162348" y="75926"/>
                  </a:cubicBezTo>
                  <a:cubicBezTo>
                    <a:pt x="161883" y="75668"/>
                    <a:pt x="161368" y="75461"/>
                    <a:pt x="160852" y="75307"/>
                  </a:cubicBezTo>
                  <a:cubicBezTo>
                    <a:pt x="159871" y="75152"/>
                    <a:pt x="159562" y="74275"/>
                    <a:pt x="158737" y="73811"/>
                  </a:cubicBezTo>
                  <a:cubicBezTo>
                    <a:pt x="158272" y="73604"/>
                    <a:pt x="157756" y="73449"/>
                    <a:pt x="157240" y="73295"/>
                  </a:cubicBezTo>
                  <a:cubicBezTo>
                    <a:pt x="156312" y="72882"/>
                    <a:pt x="155435" y="72366"/>
                    <a:pt x="154558" y="71799"/>
                  </a:cubicBezTo>
                  <a:cubicBezTo>
                    <a:pt x="151205" y="70096"/>
                    <a:pt x="147748" y="68394"/>
                    <a:pt x="144859" y="65918"/>
                  </a:cubicBezTo>
                  <a:cubicBezTo>
                    <a:pt x="143570" y="64731"/>
                    <a:pt x="142383" y="63441"/>
                    <a:pt x="141300" y="62048"/>
                  </a:cubicBezTo>
                  <a:cubicBezTo>
                    <a:pt x="140732" y="61429"/>
                    <a:pt x="140010" y="60862"/>
                    <a:pt x="139443" y="60191"/>
                  </a:cubicBezTo>
                  <a:cubicBezTo>
                    <a:pt x="138875" y="59521"/>
                    <a:pt x="138514" y="58644"/>
                    <a:pt x="137947" y="57973"/>
                  </a:cubicBezTo>
                  <a:cubicBezTo>
                    <a:pt x="136915" y="56632"/>
                    <a:pt x="135883" y="55084"/>
                    <a:pt x="134542" y="54104"/>
                  </a:cubicBezTo>
                  <a:cubicBezTo>
                    <a:pt x="133201" y="53279"/>
                    <a:pt x="131859" y="52659"/>
                    <a:pt x="130363" y="52195"/>
                  </a:cubicBezTo>
                  <a:cubicBezTo>
                    <a:pt x="129538" y="51886"/>
                    <a:pt x="128764" y="51421"/>
                    <a:pt x="128145" y="50751"/>
                  </a:cubicBezTo>
                  <a:cubicBezTo>
                    <a:pt x="127681" y="50183"/>
                    <a:pt x="127165" y="49616"/>
                    <a:pt x="126597" y="49152"/>
                  </a:cubicBezTo>
                  <a:cubicBezTo>
                    <a:pt x="125875" y="48790"/>
                    <a:pt x="125153" y="48532"/>
                    <a:pt x="124379" y="48429"/>
                  </a:cubicBezTo>
                  <a:cubicBezTo>
                    <a:pt x="123347" y="48223"/>
                    <a:pt x="122316" y="47862"/>
                    <a:pt x="121387" y="47346"/>
                  </a:cubicBezTo>
                  <a:cubicBezTo>
                    <a:pt x="119943" y="46624"/>
                    <a:pt x="118550" y="45592"/>
                    <a:pt x="117002" y="44973"/>
                  </a:cubicBezTo>
                  <a:cubicBezTo>
                    <a:pt x="115454" y="44354"/>
                    <a:pt x="113907" y="44612"/>
                    <a:pt x="112462" y="44096"/>
                  </a:cubicBezTo>
                  <a:cubicBezTo>
                    <a:pt x="110657" y="43425"/>
                    <a:pt x="109522" y="41878"/>
                    <a:pt x="108284" y="40588"/>
                  </a:cubicBezTo>
                  <a:cubicBezTo>
                    <a:pt x="106994" y="39298"/>
                    <a:pt x="105550" y="37905"/>
                    <a:pt x="104208" y="36564"/>
                  </a:cubicBezTo>
                  <a:cubicBezTo>
                    <a:pt x="103073" y="35326"/>
                    <a:pt x="101835" y="34191"/>
                    <a:pt x="100546" y="33159"/>
                  </a:cubicBezTo>
                  <a:cubicBezTo>
                    <a:pt x="99204" y="32179"/>
                    <a:pt x="97605" y="31766"/>
                    <a:pt x="96161" y="30941"/>
                  </a:cubicBezTo>
                  <a:cubicBezTo>
                    <a:pt x="95490" y="30528"/>
                    <a:pt x="94819" y="30012"/>
                    <a:pt x="94200" y="29497"/>
                  </a:cubicBezTo>
                  <a:cubicBezTo>
                    <a:pt x="93478" y="28981"/>
                    <a:pt x="92653" y="28620"/>
                    <a:pt x="91982" y="28000"/>
                  </a:cubicBezTo>
                  <a:cubicBezTo>
                    <a:pt x="90641" y="26917"/>
                    <a:pt x="89506" y="25937"/>
                    <a:pt x="87855" y="25421"/>
                  </a:cubicBezTo>
                  <a:cubicBezTo>
                    <a:pt x="87030" y="25163"/>
                    <a:pt x="86256" y="25008"/>
                    <a:pt x="85430" y="24802"/>
                  </a:cubicBezTo>
                  <a:cubicBezTo>
                    <a:pt x="84399" y="24596"/>
                    <a:pt x="83418" y="24389"/>
                    <a:pt x="82438" y="24080"/>
                  </a:cubicBezTo>
                  <a:cubicBezTo>
                    <a:pt x="81768" y="23719"/>
                    <a:pt x="81097" y="23409"/>
                    <a:pt x="80375" y="23203"/>
                  </a:cubicBezTo>
                  <a:cubicBezTo>
                    <a:pt x="79859" y="23048"/>
                    <a:pt x="79395" y="22893"/>
                    <a:pt x="78930" y="22739"/>
                  </a:cubicBezTo>
                  <a:cubicBezTo>
                    <a:pt x="78414" y="22532"/>
                    <a:pt x="77899" y="22171"/>
                    <a:pt x="77383" y="21913"/>
                  </a:cubicBezTo>
                  <a:cubicBezTo>
                    <a:pt x="75732" y="21191"/>
                    <a:pt x="74029" y="20623"/>
                    <a:pt x="72327" y="20108"/>
                  </a:cubicBezTo>
                  <a:cubicBezTo>
                    <a:pt x="70676" y="19540"/>
                    <a:pt x="69335" y="18560"/>
                    <a:pt x="67839" y="17734"/>
                  </a:cubicBezTo>
                  <a:cubicBezTo>
                    <a:pt x="66137" y="16754"/>
                    <a:pt x="64640" y="15155"/>
                    <a:pt x="63144" y="13814"/>
                  </a:cubicBezTo>
                  <a:cubicBezTo>
                    <a:pt x="61648" y="12473"/>
                    <a:pt x="60204" y="11080"/>
                    <a:pt x="58759" y="9687"/>
                  </a:cubicBezTo>
                  <a:cubicBezTo>
                    <a:pt x="58089" y="9068"/>
                    <a:pt x="57367" y="8397"/>
                    <a:pt x="56748" y="7675"/>
                  </a:cubicBezTo>
                  <a:cubicBezTo>
                    <a:pt x="56283" y="7107"/>
                    <a:pt x="55767" y="6592"/>
                    <a:pt x="55200" y="6179"/>
                  </a:cubicBezTo>
                  <a:cubicBezTo>
                    <a:pt x="54581" y="5766"/>
                    <a:pt x="53910" y="5508"/>
                    <a:pt x="53188" y="5405"/>
                  </a:cubicBezTo>
                  <a:cubicBezTo>
                    <a:pt x="52105" y="5095"/>
                    <a:pt x="51073" y="4683"/>
                    <a:pt x="50093" y="4218"/>
                  </a:cubicBezTo>
                  <a:cubicBezTo>
                    <a:pt x="49370" y="3806"/>
                    <a:pt x="48648" y="3496"/>
                    <a:pt x="47823" y="3187"/>
                  </a:cubicBezTo>
                  <a:cubicBezTo>
                    <a:pt x="46843" y="3032"/>
                    <a:pt x="45914" y="2774"/>
                    <a:pt x="44934" y="2464"/>
                  </a:cubicBezTo>
                  <a:cubicBezTo>
                    <a:pt x="44057" y="2103"/>
                    <a:pt x="43180" y="1691"/>
                    <a:pt x="42303" y="1175"/>
                  </a:cubicBezTo>
                  <a:cubicBezTo>
                    <a:pt x="41787" y="814"/>
                    <a:pt x="41168" y="504"/>
                    <a:pt x="40549" y="195"/>
                  </a:cubicBezTo>
                  <a:cubicBezTo>
                    <a:pt x="40043" y="63"/>
                    <a:pt x="39524" y="0"/>
                    <a:pt x="39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g34921e0cf68_0_273"/>
          <p:cNvSpPr/>
          <p:nvPr/>
        </p:nvSpPr>
        <p:spPr>
          <a:xfrm>
            <a:off x="-193069" y="4886349"/>
            <a:ext cx="4998067" cy="1618590"/>
          </a:xfrm>
          <a:custGeom>
            <a:rect b="b" l="l" r="r" t="t"/>
            <a:pathLst>
              <a:path extrusionOk="0" h="53962" w="166630">
                <a:moveTo>
                  <a:pt x="38485" y="0"/>
                </a:moveTo>
                <a:cubicBezTo>
                  <a:pt x="37866" y="0"/>
                  <a:pt x="37196" y="52"/>
                  <a:pt x="36577" y="207"/>
                </a:cubicBezTo>
                <a:cubicBezTo>
                  <a:pt x="35957" y="413"/>
                  <a:pt x="35390" y="516"/>
                  <a:pt x="34719" y="516"/>
                </a:cubicBezTo>
                <a:lnTo>
                  <a:pt x="34616" y="516"/>
                </a:lnTo>
                <a:lnTo>
                  <a:pt x="33533" y="465"/>
                </a:lnTo>
                <a:cubicBezTo>
                  <a:pt x="33017" y="465"/>
                  <a:pt x="32553" y="413"/>
                  <a:pt x="32037" y="413"/>
                </a:cubicBezTo>
                <a:cubicBezTo>
                  <a:pt x="31676" y="413"/>
                  <a:pt x="31315" y="413"/>
                  <a:pt x="30953" y="465"/>
                </a:cubicBezTo>
                <a:cubicBezTo>
                  <a:pt x="30696" y="516"/>
                  <a:pt x="30489" y="568"/>
                  <a:pt x="30231" y="619"/>
                </a:cubicBezTo>
                <a:cubicBezTo>
                  <a:pt x="29870" y="671"/>
                  <a:pt x="29561" y="723"/>
                  <a:pt x="29199" y="774"/>
                </a:cubicBezTo>
                <a:lnTo>
                  <a:pt x="27342" y="774"/>
                </a:lnTo>
                <a:cubicBezTo>
                  <a:pt x="27084" y="774"/>
                  <a:pt x="26775" y="774"/>
                  <a:pt x="26517" y="826"/>
                </a:cubicBezTo>
                <a:cubicBezTo>
                  <a:pt x="26207" y="877"/>
                  <a:pt x="25743" y="877"/>
                  <a:pt x="25330" y="877"/>
                </a:cubicBezTo>
                <a:lnTo>
                  <a:pt x="24969" y="877"/>
                </a:lnTo>
                <a:cubicBezTo>
                  <a:pt x="24660" y="877"/>
                  <a:pt x="24350" y="826"/>
                  <a:pt x="24092" y="671"/>
                </a:cubicBezTo>
                <a:cubicBezTo>
                  <a:pt x="24017" y="596"/>
                  <a:pt x="23941" y="548"/>
                  <a:pt x="23845" y="548"/>
                </a:cubicBezTo>
                <a:cubicBezTo>
                  <a:pt x="23810" y="548"/>
                  <a:pt x="23773" y="554"/>
                  <a:pt x="23731" y="568"/>
                </a:cubicBezTo>
                <a:cubicBezTo>
                  <a:pt x="23576" y="568"/>
                  <a:pt x="23370" y="671"/>
                  <a:pt x="23267" y="826"/>
                </a:cubicBezTo>
                <a:cubicBezTo>
                  <a:pt x="22957" y="1239"/>
                  <a:pt x="23576" y="1548"/>
                  <a:pt x="23834" y="1703"/>
                </a:cubicBezTo>
                <a:cubicBezTo>
                  <a:pt x="24247" y="1909"/>
                  <a:pt x="24711" y="2012"/>
                  <a:pt x="25176" y="2012"/>
                </a:cubicBezTo>
                <a:lnTo>
                  <a:pt x="25795" y="2012"/>
                </a:lnTo>
                <a:lnTo>
                  <a:pt x="26775" y="1961"/>
                </a:lnTo>
                <a:cubicBezTo>
                  <a:pt x="27342" y="1961"/>
                  <a:pt x="27910" y="1909"/>
                  <a:pt x="28529" y="1909"/>
                </a:cubicBezTo>
                <a:cubicBezTo>
                  <a:pt x="29096" y="1909"/>
                  <a:pt x="29715" y="1806"/>
                  <a:pt x="30334" y="1754"/>
                </a:cubicBezTo>
                <a:cubicBezTo>
                  <a:pt x="30850" y="1651"/>
                  <a:pt x="31418" y="1600"/>
                  <a:pt x="31985" y="1548"/>
                </a:cubicBezTo>
                <a:lnTo>
                  <a:pt x="32140" y="1548"/>
                </a:lnTo>
                <a:cubicBezTo>
                  <a:pt x="32398" y="1548"/>
                  <a:pt x="32656" y="1548"/>
                  <a:pt x="32914" y="1600"/>
                </a:cubicBezTo>
                <a:cubicBezTo>
                  <a:pt x="33172" y="1651"/>
                  <a:pt x="33636" y="1651"/>
                  <a:pt x="33997" y="1651"/>
                </a:cubicBezTo>
                <a:lnTo>
                  <a:pt x="34823" y="1651"/>
                </a:lnTo>
                <a:cubicBezTo>
                  <a:pt x="35235" y="1651"/>
                  <a:pt x="35596" y="1600"/>
                  <a:pt x="36009" y="1548"/>
                </a:cubicBezTo>
                <a:lnTo>
                  <a:pt x="36525" y="1393"/>
                </a:lnTo>
                <a:cubicBezTo>
                  <a:pt x="36989" y="1239"/>
                  <a:pt x="37454" y="1135"/>
                  <a:pt x="37918" y="1135"/>
                </a:cubicBezTo>
                <a:cubicBezTo>
                  <a:pt x="38640" y="1135"/>
                  <a:pt x="39362" y="1084"/>
                  <a:pt x="40085" y="1084"/>
                </a:cubicBezTo>
                <a:lnTo>
                  <a:pt x="46069" y="1084"/>
                </a:lnTo>
                <a:cubicBezTo>
                  <a:pt x="46843" y="1084"/>
                  <a:pt x="47616" y="1084"/>
                  <a:pt x="48390" y="1187"/>
                </a:cubicBezTo>
                <a:lnTo>
                  <a:pt x="48596" y="1187"/>
                </a:lnTo>
                <a:cubicBezTo>
                  <a:pt x="49112" y="1239"/>
                  <a:pt x="49628" y="1393"/>
                  <a:pt x="50093" y="1651"/>
                </a:cubicBezTo>
                <a:cubicBezTo>
                  <a:pt x="50505" y="1961"/>
                  <a:pt x="51021" y="2167"/>
                  <a:pt x="51537" y="2167"/>
                </a:cubicBezTo>
                <a:cubicBezTo>
                  <a:pt x="51898" y="2219"/>
                  <a:pt x="52259" y="2270"/>
                  <a:pt x="52620" y="2373"/>
                </a:cubicBezTo>
                <a:cubicBezTo>
                  <a:pt x="53394" y="2477"/>
                  <a:pt x="54271" y="2580"/>
                  <a:pt x="55097" y="2631"/>
                </a:cubicBezTo>
                <a:lnTo>
                  <a:pt x="55561" y="2631"/>
                </a:lnTo>
                <a:cubicBezTo>
                  <a:pt x="55922" y="2631"/>
                  <a:pt x="56283" y="2528"/>
                  <a:pt x="56593" y="2477"/>
                </a:cubicBezTo>
                <a:cubicBezTo>
                  <a:pt x="56954" y="2425"/>
                  <a:pt x="57263" y="2373"/>
                  <a:pt x="57573" y="2322"/>
                </a:cubicBezTo>
                <a:cubicBezTo>
                  <a:pt x="57985" y="2322"/>
                  <a:pt x="58295" y="2270"/>
                  <a:pt x="58656" y="2219"/>
                </a:cubicBezTo>
                <a:cubicBezTo>
                  <a:pt x="59017" y="2167"/>
                  <a:pt x="59224" y="2116"/>
                  <a:pt x="59482" y="2116"/>
                </a:cubicBezTo>
                <a:lnTo>
                  <a:pt x="60255" y="2064"/>
                </a:lnTo>
                <a:cubicBezTo>
                  <a:pt x="60668" y="2064"/>
                  <a:pt x="61081" y="2012"/>
                  <a:pt x="61493" y="1961"/>
                </a:cubicBezTo>
                <a:cubicBezTo>
                  <a:pt x="62112" y="1858"/>
                  <a:pt x="62783" y="1858"/>
                  <a:pt x="63402" y="1858"/>
                </a:cubicBezTo>
                <a:lnTo>
                  <a:pt x="65414" y="1858"/>
                </a:lnTo>
                <a:cubicBezTo>
                  <a:pt x="65827" y="1858"/>
                  <a:pt x="66291" y="1961"/>
                  <a:pt x="66704" y="2064"/>
                </a:cubicBezTo>
                <a:cubicBezTo>
                  <a:pt x="66962" y="2116"/>
                  <a:pt x="67220" y="2167"/>
                  <a:pt x="67478" y="2219"/>
                </a:cubicBezTo>
                <a:cubicBezTo>
                  <a:pt x="67736" y="2270"/>
                  <a:pt x="67942" y="2270"/>
                  <a:pt x="68200" y="2322"/>
                </a:cubicBezTo>
                <a:lnTo>
                  <a:pt x="68355" y="2322"/>
                </a:lnTo>
                <a:cubicBezTo>
                  <a:pt x="68613" y="2322"/>
                  <a:pt x="68870" y="2373"/>
                  <a:pt x="69128" y="2425"/>
                </a:cubicBezTo>
                <a:lnTo>
                  <a:pt x="69386" y="2477"/>
                </a:lnTo>
                <a:cubicBezTo>
                  <a:pt x="69799" y="2528"/>
                  <a:pt x="70160" y="2580"/>
                  <a:pt x="70573" y="2580"/>
                </a:cubicBezTo>
                <a:lnTo>
                  <a:pt x="75216" y="2580"/>
                </a:lnTo>
                <a:cubicBezTo>
                  <a:pt x="75371" y="2580"/>
                  <a:pt x="75474" y="2631"/>
                  <a:pt x="75680" y="2786"/>
                </a:cubicBezTo>
                <a:cubicBezTo>
                  <a:pt x="75938" y="2993"/>
                  <a:pt x="76248" y="3096"/>
                  <a:pt x="76557" y="3147"/>
                </a:cubicBezTo>
                <a:lnTo>
                  <a:pt x="76712" y="3199"/>
                </a:lnTo>
                <a:cubicBezTo>
                  <a:pt x="76918" y="3250"/>
                  <a:pt x="77125" y="3302"/>
                  <a:pt x="77331" y="3354"/>
                </a:cubicBezTo>
                <a:lnTo>
                  <a:pt x="77589" y="3457"/>
                </a:lnTo>
                <a:cubicBezTo>
                  <a:pt x="77795" y="3560"/>
                  <a:pt x="78053" y="3663"/>
                  <a:pt x="78311" y="3766"/>
                </a:cubicBezTo>
                <a:cubicBezTo>
                  <a:pt x="78672" y="3870"/>
                  <a:pt x="79033" y="3870"/>
                  <a:pt x="79446" y="3870"/>
                </a:cubicBezTo>
                <a:cubicBezTo>
                  <a:pt x="80168" y="3870"/>
                  <a:pt x="80890" y="3766"/>
                  <a:pt x="81561" y="3612"/>
                </a:cubicBezTo>
                <a:lnTo>
                  <a:pt x="82129" y="3508"/>
                </a:lnTo>
                <a:lnTo>
                  <a:pt x="83160" y="3250"/>
                </a:lnTo>
                <a:cubicBezTo>
                  <a:pt x="84089" y="3044"/>
                  <a:pt x="85069" y="2889"/>
                  <a:pt x="86049" y="2838"/>
                </a:cubicBezTo>
                <a:lnTo>
                  <a:pt x="86152" y="2838"/>
                </a:lnTo>
                <a:lnTo>
                  <a:pt x="86771" y="2889"/>
                </a:lnTo>
                <a:lnTo>
                  <a:pt x="87597" y="2889"/>
                </a:lnTo>
                <a:cubicBezTo>
                  <a:pt x="87803" y="2889"/>
                  <a:pt x="88010" y="2889"/>
                  <a:pt x="88267" y="2838"/>
                </a:cubicBezTo>
                <a:cubicBezTo>
                  <a:pt x="88525" y="2838"/>
                  <a:pt x="88732" y="2786"/>
                  <a:pt x="88990" y="2735"/>
                </a:cubicBezTo>
                <a:cubicBezTo>
                  <a:pt x="89351" y="2683"/>
                  <a:pt x="89712" y="2631"/>
                  <a:pt x="90125" y="2580"/>
                </a:cubicBezTo>
                <a:lnTo>
                  <a:pt x="92085" y="2580"/>
                </a:lnTo>
                <a:cubicBezTo>
                  <a:pt x="92498" y="2528"/>
                  <a:pt x="92910" y="2477"/>
                  <a:pt x="93323" y="2373"/>
                </a:cubicBezTo>
                <a:cubicBezTo>
                  <a:pt x="93529" y="2322"/>
                  <a:pt x="93736" y="2270"/>
                  <a:pt x="93891" y="2219"/>
                </a:cubicBezTo>
                <a:cubicBezTo>
                  <a:pt x="94406" y="2116"/>
                  <a:pt x="96728" y="2373"/>
                  <a:pt x="96470" y="1342"/>
                </a:cubicBezTo>
                <a:cubicBezTo>
                  <a:pt x="96403" y="1006"/>
                  <a:pt x="95975" y="903"/>
                  <a:pt x="95471" y="903"/>
                </a:cubicBezTo>
                <a:cubicBezTo>
                  <a:pt x="94815" y="903"/>
                  <a:pt x="94028" y="1077"/>
                  <a:pt x="93736" y="1135"/>
                </a:cubicBezTo>
                <a:cubicBezTo>
                  <a:pt x="93529" y="1187"/>
                  <a:pt x="93323" y="1239"/>
                  <a:pt x="93117" y="1290"/>
                </a:cubicBezTo>
                <a:cubicBezTo>
                  <a:pt x="92704" y="1393"/>
                  <a:pt x="92291" y="1496"/>
                  <a:pt x="91879" y="1496"/>
                </a:cubicBezTo>
                <a:lnTo>
                  <a:pt x="89918" y="1496"/>
                </a:lnTo>
                <a:cubicBezTo>
                  <a:pt x="89609" y="1496"/>
                  <a:pt x="89248" y="1600"/>
                  <a:pt x="88887" y="1651"/>
                </a:cubicBezTo>
                <a:cubicBezTo>
                  <a:pt x="88525" y="1703"/>
                  <a:pt x="88319" y="1754"/>
                  <a:pt x="88061" y="1754"/>
                </a:cubicBezTo>
                <a:lnTo>
                  <a:pt x="86049" y="1754"/>
                </a:lnTo>
                <a:cubicBezTo>
                  <a:pt x="85379" y="1754"/>
                  <a:pt x="84708" y="1806"/>
                  <a:pt x="84037" y="1961"/>
                </a:cubicBezTo>
                <a:cubicBezTo>
                  <a:pt x="83573" y="2064"/>
                  <a:pt x="83057" y="2167"/>
                  <a:pt x="82593" y="2270"/>
                </a:cubicBezTo>
                <a:cubicBezTo>
                  <a:pt x="81819" y="2425"/>
                  <a:pt x="80994" y="2580"/>
                  <a:pt x="80220" y="2735"/>
                </a:cubicBezTo>
                <a:cubicBezTo>
                  <a:pt x="79910" y="2735"/>
                  <a:pt x="79652" y="2786"/>
                  <a:pt x="79394" y="2786"/>
                </a:cubicBezTo>
                <a:cubicBezTo>
                  <a:pt x="79033" y="2786"/>
                  <a:pt x="78672" y="2735"/>
                  <a:pt x="78363" y="2631"/>
                </a:cubicBezTo>
                <a:cubicBezTo>
                  <a:pt x="78259" y="2580"/>
                  <a:pt x="78105" y="2528"/>
                  <a:pt x="78002" y="2477"/>
                </a:cubicBezTo>
                <a:cubicBezTo>
                  <a:pt x="77847" y="2373"/>
                  <a:pt x="77640" y="2322"/>
                  <a:pt x="77486" y="2219"/>
                </a:cubicBezTo>
                <a:cubicBezTo>
                  <a:pt x="77279" y="2167"/>
                  <a:pt x="77125" y="2167"/>
                  <a:pt x="76970" y="2116"/>
                </a:cubicBezTo>
                <a:cubicBezTo>
                  <a:pt x="76867" y="2116"/>
                  <a:pt x="76763" y="2064"/>
                  <a:pt x="76660" y="2064"/>
                </a:cubicBezTo>
                <a:cubicBezTo>
                  <a:pt x="76505" y="2012"/>
                  <a:pt x="76351" y="1909"/>
                  <a:pt x="76248" y="1858"/>
                </a:cubicBezTo>
                <a:cubicBezTo>
                  <a:pt x="75938" y="1600"/>
                  <a:pt x="75577" y="1496"/>
                  <a:pt x="75216" y="1445"/>
                </a:cubicBezTo>
                <a:lnTo>
                  <a:pt x="70624" y="1445"/>
                </a:lnTo>
                <a:cubicBezTo>
                  <a:pt x="70504" y="1460"/>
                  <a:pt x="70387" y="1466"/>
                  <a:pt x="70274" y="1466"/>
                </a:cubicBezTo>
                <a:cubicBezTo>
                  <a:pt x="70000" y="1466"/>
                  <a:pt x="69745" y="1430"/>
                  <a:pt x="69490" y="1393"/>
                </a:cubicBezTo>
                <a:cubicBezTo>
                  <a:pt x="69180" y="1290"/>
                  <a:pt x="68819" y="1290"/>
                  <a:pt x="68509" y="1239"/>
                </a:cubicBezTo>
                <a:cubicBezTo>
                  <a:pt x="68200" y="1187"/>
                  <a:pt x="67890" y="1187"/>
                  <a:pt x="67581" y="1135"/>
                </a:cubicBezTo>
                <a:lnTo>
                  <a:pt x="67065" y="981"/>
                </a:lnTo>
                <a:cubicBezTo>
                  <a:pt x="66601" y="877"/>
                  <a:pt x="66136" y="774"/>
                  <a:pt x="65672" y="774"/>
                </a:cubicBezTo>
                <a:cubicBezTo>
                  <a:pt x="65105" y="723"/>
                  <a:pt x="64537" y="671"/>
                  <a:pt x="63918" y="671"/>
                </a:cubicBezTo>
                <a:cubicBezTo>
                  <a:pt x="63144" y="671"/>
                  <a:pt x="62370" y="723"/>
                  <a:pt x="61597" y="826"/>
                </a:cubicBezTo>
                <a:cubicBezTo>
                  <a:pt x="61029" y="877"/>
                  <a:pt x="60358" y="981"/>
                  <a:pt x="59739" y="981"/>
                </a:cubicBezTo>
                <a:cubicBezTo>
                  <a:pt x="59378" y="981"/>
                  <a:pt x="59017" y="1032"/>
                  <a:pt x="58656" y="1084"/>
                </a:cubicBezTo>
                <a:cubicBezTo>
                  <a:pt x="58347" y="1135"/>
                  <a:pt x="58089" y="1187"/>
                  <a:pt x="57831" y="1239"/>
                </a:cubicBezTo>
                <a:cubicBezTo>
                  <a:pt x="57160" y="1239"/>
                  <a:pt x="56644" y="1342"/>
                  <a:pt x="55974" y="1445"/>
                </a:cubicBezTo>
                <a:cubicBezTo>
                  <a:pt x="55716" y="1496"/>
                  <a:pt x="55406" y="1496"/>
                  <a:pt x="55097" y="1496"/>
                </a:cubicBezTo>
                <a:cubicBezTo>
                  <a:pt x="54684" y="1496"/>
                  <a:pt x="54323" y="1496"/>
                  <a:pt x="53910" y="1445"/>
                </a:cubicBezTo>
                <a:cubicBezTo>
                  <a:pt x="53601" y="1445"/>
                  <a:pt x="53343" y="1342"/>
                  <a:pt x="53033" y="1290"/>
                </a:cubicBezTo>
                <a:cubicBezTo>
                  <a:pt x="52775" y="1239"/>
                  <a:pt x="52311" y="1187"/>
                  <a:pt x="51898" y="1135"/>
                </a:cubicBezTo>
                <a:cubicBezTo>
                  <a:pt x="51640" y="1135"/>
                  <a:pt x="51382" y="1084"/>
                  <a:pt x="51124" y="1032"/>
                </a:cubicBezTo>
                <a:cubicBezTo>
                  <a:pt x="51021" y="981"/>
                  <a:pt x="50918" y="929"/>
                  <a:pt x="50815" y="826"/>
                </a:cubicBezTo>
                <a:cubicBezTo>
                  <a:pt x="50763" y="774"/>
                  <a:pt x="50660" y="671"/>
                  <a:pt x="50557" y="619"/>
                </a:cubicBezTo>
                <a:cubicBezTo>
                  <a:pt x="50093" y="362"/>
                  <a:pt x="49577" y="207"/>
                  <a:pt x="49009" y="155"/>
                </a:cubicBezTo>
                <a:lnTo>
                  <a:pt x="48751" y="155"/>
                </a:lnTo>
                <a:cubicBezTo>
                  <a:pt x="48132" y="52"/>
                  <a:pt x="47513" y="0"/>
                  <a:pt x="46843" y="0"/>
                </a:cubicBezTo>
                <a:close/>
                <a:moveTo>
                  <a:pt x="568" y="104"/>
                </a:moveTo>
                <a:cubicBezTo>
                  <a:pt x="414" y="104"/>
                  <a:pt x="310" y="104"/>
                  <a:pt x="156" y="155"/>
                </a:cubicBezTo>
                <a:cubicBezTo>
                  <a:pt x="1" y="155"/>
                  <a:pt x="156" y="929"/>
                  <a:pt x="207" y="1032"/>
                </a:cubicBezTo>
                <a:cubicBezTo>
                  <a:pt x="324" y="1149"/>
                  <a:pt x="506" y="1181"/>
                  <a:pt x="697" y="1181"/>
                </a:cubicBezTo>
                <a:cubicBezTo>
                  <a:pt x="928" y="1181"/>
                  <a:pt x="1173" y="1135"/>
                  <a:pt x="1342" y="1135"/>
                </a:cubicBezTo>
                <a:lnTo>
                  <a:pt x="1497" y="1135"/>
                </a:lnTo>
                <a:cubicBezTo>
                  <a:pt x="1858" y="1187"/>
                  <a:pt x="2271" y="1239"/>
                  <a:pt x="2632" y="1290"/>
                </a:cubicBezTo>
                <a:lnTo>
                  <a:pt x="3354" y="1445"/>
                </a:lnTo>
                <a:cubicBezTo>
                  <a:pt x="4025" y="1600"/>
                  <a:pt x="4695" y="1651"/>
                  <a:pt x="5418" y="1703"/>
                </a:cubicBezTo>
                <a:lnTo>
                  <a:pt x="6552" y="1703"/>
                </a:lnTo>
                <a:cubicBezTo>
                  <a:pt x="7223" y="1703"/>
                  <a:pt x="7842" y="1754"/>
                  <a:pt x="8513" y="1858"/>
                </a:cubicBezTo>
                <a:cubicBezTo>
                  <a:pt x="9338" y="2064"/>
                  <a:pt x="10215" y="2167"/>
                  <a:pt x="11092" y="2219"/>
                </a:cubicBezTo>
                <a:lnTo>
                  <a:pt x="12485" y="2219"/>
                </a:lnTo>
                <a:cubicBezTo>
                  <a:pt x="12691" y="2270"/>
                  <a:pt x="12898" y="2322"/>
                  <a:pt x="13156" y="2425"/>
                </a:cubicBezTo>
                <a:cubicBezTo>
                  <a:pt x="13414" y="2477"/>
                  <a:pt x="13672" y="2580"/>
                  <a:pt x="13981" y="2631"/>
                </a:cubicBezTo>
                <a:cubicBezTo>
                  <a:pt x="14342" y="2631"/>
                  <a:pt x="14703" y="2735"/>
                  <a:pt x="15013" y="2889"/>
                </a:cubicBezTo>
                <a:cubicBezTo>
                  <a:pt x="15426" y="3044"/>
                  <a:pt x="15787" y="3199"/>
                  <a:pt x="16199" y="3302"/>
                </a:cubicBezTo>
                <a:cubicBezTo>
                  <a:pt x="16715" y="3405"/>
                  <a:pt x="17231" y="3405"/>
                  <a:pt x="17747" y="3405"/>
                </a:cubicBezTo>
                <a:lnTo>
                  <a:pt x="18779" y="3405"/>
                </a:lnTo>
                <a:cubicBezTo>
                  <a:pt x="19037" y="3457"/>
                  <a:pt x="19295" y="3457"/>
                  <a:pt x="19501" y="3508"/>
                </a:cubicBezTo>
                <a:lnTo>
                  <a:pt x="20120" y="3612"/>
                </a:lnTo>
                <a:cubicBezTo>
                  <a:pt x="20326" y="3612"/>
                  <a:pt x="20533" y="3663"/>
                  <a:pt x="20739" y="3715"/>
                </a:cubicBezTo>
                <a:cubicBezTo>
                  <a:pt x="20997" y="3715"/>
                  <a:pt x="21255" y="3715"/>
                  <a:pt x="21513" y="3766"/>
                </a:cubicBezTo>
                <a:cubicBezTo>
                  <a:pt x="22338" y="3921"/>
                  <a:pt x="23112" y="3973"/>
                  <a:pt x="23938" y="3973"/>
                </a:cubicBezTo>
                <a:lnTo>
                  <a:pt x="25382" y="3973"/>
                </a:lnTo>
                <a:lnTo>
                  <a:pt x="26569" y="3921"/>
                </a:lnTo>
                <a:lnTo>
                  <a:pt x="30076" y="3921"/>
                </a:lnTo>
                <a:cubicBezTo>
                  <a:pt x="30334" y="3921"/>
                  <a:pt x="30644" y="3973"/>
                  <a:pt x="30902" y="3973"/>
                </a:cubicBezTo>
                <a:cubicBezTo>
                  <a:pt x="31263" y="3973"/>
                  <a:pt x="31573" y="3921"/>
                  <a:pt x="31934" y="3870"/>
                </a:cubicBezTo>
                <a:cubicBezTo>
                  <a:pt x="33017" y="3663"/>
                  <a:pt x="34152" y="3612"/>
                  <a:pt x="35287" y="3612"/>
                </a:cubicBezTo>
                <a:cubicBezTo>
                  <a:pt x="35957" y="3612"/>
                  <a:pt x="36577" y="3612"/>
                  <a:pt x="37247" y="3663"/>
                </a:cubicBezTo>
                <a:lnTo>
                  <a:pt x="37454" y="3663"/>
                </a:lnTo>
                <a:cubicBezTo>
                  <a:pt x="37866" y="3663"/>
                  <a:pt x="38227" y="3663"/>
                  <a:pt x="38640" y="3715"/>
                </a:cubicBezTo>
                <a:cubicBezTo>
                  <a:pt x="39208" y="3715"/>
                  <a:pt x="39775" y="3766"/>
                  <a:pt x="40342" y="3766"/>
                </a:cubicBezTo>
                <a:cubicBezTo>
                  <a:pt x="41013" y="3766"/>
                  <a:pt x="41684" y="3715"/>
                  <a:pt x="42354" y="3612"/>
                </a:cubicBezTo>
                <a:cubicBezTo>
                  <a:pt x="43180" y="3405"/>
                  <a:pt x="44005" y="3302"/>
                  <a:pt x="44882" y="3302"/>
                </a:cubicBezTo>
                <a:cubicBezTo>
                  <a:pt x="45553" y="3302"/>
                  <a:pt x="46275" y="3405"/>
                  <a:pt x="46946" y="3560"/>
                </a:cubicBezTo>
                <a:cubicBezTo>
                  <a:pt x="47152" y="3663"/>
                  <a:pt x="47358" y="3715"/>
                  <a:pt x="47565" y="3818"/>
                </a:cubicBezTo>
                <a:cubicBezTo>
                  <a:pt x="47668" y="3870"/>
                  <a:pt x="47771" y="3921"/>
                  <a:pt x="47926" y="3973"/>
                </a:cubicBezTo>
                <a:cubicBezTo>
                  <a:pt x="48132" y="4076"/>
                  <a:pt x="48390" y="4127"/>
                  <a:pt x="48596" y="4179"/>
                </a:cubicBezTo>
                <a:lnTo>
                  <a:pt x="48906" y="4231"/>
                </a:lnTo>
                <a:cubicBezTo>
                  <a:pt x="49525" y="4385"/>
                  <a:pt x="50196" y="4489"/>
                  <a:pt x="50866" y="4489"/>
                </a:cubicBezTo>
                <a:lnTo>
                  <a:pt x="51485" y="4592"/>
                </a:lnTo>
                <a:cubicBezTo>
                  <a:pt x="51898" y="4643"/>
                  <a:pt x="52362" y="4643"/>
                  <a:pt x="52775" y="4695"/>
                </a:cubicBezTo>
                <a:cubicBezTo>
                  <a:pt x="53239" y="4695"/>
                  <a:pt x="53755" y="4746"/>
                  <a:pt x="54271" y="4798"/>
                </a:cubicBezTo>
                <a:cubicBezTo>
                  <a:pt x="54787" y="4901"/>
                  <a:pt x="55303" y="4901"/>
                  <a:pt x="55819" y="4901"/>
                </a:cubicBezTo>
                <a:lnTo>
                  <a:pt x="58398" y="4901"/>
                </a:lnTo>
                <a:cubicBezTo>
                  <a:pt x="58862" y="4901"/>
                  <a:pt x="59378" y="4901"/>
                  <a:pt x="59843" y="4850"/>
                </a:cubicBezTo>
                <a:cubicBezTo>
                  <a:pt x="60307" y="4746"/>
                  <a:pt x="60771" y="4643"/>
                  <a:pt x="61184" y="4540"/>
                </a:cubicBezTo>
                <a:cubicBezTo>
                  <a:pt x="61493" y="4437"/>
                  <a:pt x="61855" y="4334"/>
                  <a:pt x="62112" y="4282"/>
                </a:cubicBezTo>
                <a:cubicBezTo>
                  <a:pt x="62783" y="4179"/>
                  <a:pt x="63505" y="4076"/>
                  <a:pt x="64176" y="4076"/>
                </a:cubicBezTo>
                <a:cubicBezTo>
                  <a:pt x="65363" y="4127"/>
                  <a:pt x="66549" y="4231"/>
                  <a:pt x="67736" y="4540"/>
                </a:cubicBezTo>
                <a:cubicBezTo>
                  <a:pt x="68097" y="4592"/>
                  <a:pt x="68509" y="4643"/>
                  <a:pt x="68922" y="4643"/>
                </a:cubicBezTo>
                <a:lnTo>
                  <a:pt x="69077" y="4643"/>
                </a:lnTo>
                <a:cubicBezTo>
                  <a:pt x="69386" y="4643"/>
                  <a:pt x="69696" y="4695"/>
                  <a:pt x="69954" y="4798"/>
                </a:cubicBezTo>
                <a:lnTo>
                  <a:pt x="70212" y="4850"/>
                </a:lnTo>
                <a:cubicBezTo>
                  <a:pt x="70624" y="4901"/>
                  <a:pt x="71037" y="4953"/>
                  <a:pt x="71450" y="4953"/>
                </a:cubicBezTo>
                <a:cubicBezTo>
                  <a:pt x="71759" y="4953"/>
                  <a:pt x="72069" y="4953"/>
                  <a:pt x="72378" y="4901"/>
                </a:cubicBezTo>
                <a:lnTo>
                  <a:pt x="72946" y="4901"/>
                </a:lnTo>
                <a:cubicBezTo>
                  <a:pt x="73359" y="4953"/>
                  <a:pt x="73771" y="4953"/>
                  <a:pt x="74184" y="5056"/>
                </a:cubicBezTo>
                <a:cubicBezTo>
                  <a:pt x="74545" y="5108"/>
                  <a:pt x="74855" y="5159"/>
                  <a:pt x="75267" y="5159"/>
                </a:cubicBezTo>
                <a:lnTo>
                  <a:pt x="76402" y="5159"/>
                </a:lnTo>
                <a:cubicBezTo>
                  <a:pt x="77021" y="5159"/>
                  <a:pt x="77640" y="5159"/>
                  <a:pt x="78208" y="5262"/>
                </a:cubicBezTo>
                <a:cubicBezTo>
                  <a:pt x="78775" y="5366"/>
                  <a:pt x="79394" y="5417"/>
                  <a:pt x="79962" y="5417"/>
                </a:cubicBezTo>
                <a:lnTo>
                  <a:pt x="82335" y="5417"/>
                </a:lnTo>
                <a:cubicBezTo>
                  <a:pt x="82748" y="5417"/>
                  <a:pt x="83160" y="5366"/>
                  <a:pt x="83521" y="5314"/>
                </a:cubicBezTo>
                <a:lnTo>
                  <a:pt x="83934" y="5262"/>
                </a:lnTo>
                <a:cubicBezTo>
                  <a:pt x="84244" y="5159"/>
                  <a:pt x="84553" y="5108"/>
                  <a:pt x="84914" y="5108"/>
                </a:cubicBezTo>
                <a:cubicBezTo>
                  <a:pt x="85327" y="5056"/>
                  <a:pt x="85740" y="4953"/>
                  <a:pt x="86152" y="4850"/>
                </a:cubicBezTo>
                <a:cubicBezTo>
                  <a:pt x="86513" y="4695"/>
                  <a:pt x="86926" y="4643"/>
                  <a:pt x="87287" y="4592"/>
                </a:cubicBezTo>
                <a:lnTo>
                  <a:pt x="87494" y="4592"/>
                </a:lnTo>
                <a:cubicBezTo>
                  <a:pt x="87855" y="4592"/>
                  <a:pt x="88216" y="4540"/>
                  <a:pt x="88577" y="4489"/>
                </a:cubicBezTo>
                <a:lnTo>
                  <a:pt x="89041" y="4385"/>
                </a:lnTo>
                <a:cubicBezTo>
                  <a:pt x="89299" y="4282"/>
                  <a:pt x="89609" y="4231"/>
                  <a:pt x="89918" y="4179"/>
                </a:cubicBezTo>
                <a:cubicBezTo>
                  <a:pt x="90228" y="4127"/>
                  <a:pt x="90537" y="4127"/>
                  <a:pt x="90847" y="4127"/>
                </a:cubicBezTo>
                <a:lnTo>
                  <a:pt x="91724" y="4127"/>
                </a:lnTo>
                <a:cubicBezTo>
                  <a:pt x="92498" y="4127"/>
                  <a:pt x="93323" y="4127"/>
                  <a:pt x="94097" y="4179"/>
                </a:cubicBezTo>
                <a:lnTo>
                  <a:pt x="94768" y="4179"/>
                </a:lnTo>
                <a:cubicBezTo>
                  <a:pt x="95283" y="4179"/>
                  <a:pt x="95851" y="4127"/>
                  <a:pt x="96367" y="3921"/>
                </a:cubicBezTo>
                <a:cubicBezTo>
                  <a:pt x="96728" y="3870"/>
                  <a:pt x="97037" y="3818"/>
                  <a:pt x="97347" y="3818"/>
                </a:cubicBezTo>
                <a:lnTo>
                  <a:pt x="98069" y="3818"/>
                </a:lnTo>
                <a:cubicBezTo>
                  <a:pt x="98088" y="3818"/>
                  <a:pt x="98173" y="3820"/>
                  <a:pt x="98299" y="3820"/>
                </a:cubicBezTo>
                <a:cubicBezTo>
                  <a:pt x="98863" y="3820"/>
                  <a:pt x="100241" y="3785"/>
                  <a:pt x="100029" y="3405"/>
                </a:cubicBezTo>
                <a:cubicBezTo>
                  <a:pt x="99772" y="2993"/>
                  <a:pt x="99307" y="2735"/>
                  <a:pt x="98843" y="2735"/>
                </a:cubicBezTo>
                <a:cubicBezTo>
                  <a:pt x="98379" y="2735"/>
                  <a:pt x="97914" y="2786"/>
                  <a:pt x="97399" y="2786"/>
                </a:cubicBezTo>
                <a:cubicBezTo>
                  <a:pt x="96934" y="2786"/>
                  <a:pt x="96522" y="2838"/>
                  <a:pt x="96109" y="2993"/>
                </a:cubicBezTo>
                <a:cubicBezTo>
                  <a:pt x="95645" y="3096"/>
                  <a:pt x="95180" y="3147"/>
                  <a:pt x="94768" y="3147"/>
                </a:cubicBezTo>
                <a:lnTo>
                  <a:pt x="93942" y="3147"/>
                </a:lnTo>
                <a:cubicBezTo>
                  <a:pt x="93168" y="3096"/>
                  <a:pt x="92394" y="3096"/>
                  <a:pt x="91621" y="3096"/>
                </a:cubicBezTo>
                <a:lnTo>
                  <a:pt x="91053" y="3096"/>
                </a:lnTo>
                <a:cubicBezTo>
                  <a:pt x="90176" y="3096"/>
                  <a:pt x="89299" y="3199"/>
                  <a:pt x="88422" y="3457"/>
                </a:cubicBezTo>
                <a:cubicBezTo>
                  <a:pt x="88061" y="3508"/>
                  <a:pt x="87700" y="3560"/>
                  <a:pt x="87390" y="3560"/>
                </a:cubicBezTo>
                <a:cubicBezTo>
                  <a:pt x="86875" y="3612"/>
                  <a:pt x="86359" y="3663"/>
                  <a:pt x="85894" y="3818"/>
                </a:cubicBezTo>
                <a:cubicBezTo>
                  <a:pt x="85379" y="3973"/>
                  <a:pt x="84863" y="4076"/>
                  <a:pt x="84347" y="4127"/>
                </a:cubicBezTo>
                <a:cubicBezTo>
                  <a:pt x="84037" y="4179"/>
                  <a:pt x="83676" y="4231"/>
                  <a:pt x="83418" y="4282"/>
                </a:cubicBezTo>
                <a:cubicBezTo>
                  <a:pt x="83006" y="4334"/>
                  <a:pt x="82593" y="4385"/>
                  <a:pt x="82180" y="4385"/>
                </a:cubicBezTo>
                <a:lnTo>
                  <a:pt x="80375" y="4385"/>
                </a:lnTo>
                <a:cubicBezTo>
                  <a:pt x="79549" y="4334"/>
                  <a:pt x="78775" y="4282"/>
                  <a:pt x="77950" y="4179"/>
                </a:cubicBezTo>
                <a:cubicBezTo>
                  <a:pt x="77589" y="4127"/>
                  <a:pt x="77279" y="4076"/>
                  <a:pt x="76918" y="4076"/>
                </a:cubicBezTo>
                <a:lnTo>
                  <a:pt x="75835" y="4076"/>
                </a:lnTo>
                <a:cubicBezTo>
                  <a:pt x="75732" y="4102"/>
                  <a:pt x="75616" y="4115"/>
                  <a:pt x="75500" y="4115"/>
                </a:cubicBezTo>
                <a:cubicBezTo>
                  <a:pt x="75383" y="4115"/>
                  <a:pt x="75267" y="4102"/>
                  <a:pt x="75164" y="4076"/>
                </a:cubicBezTo>
                <a:cubicBezTo>
                  <a:pt x="74958" y="4076"/>
                  <a:pt x="74751" y="4024"/>
                  <a:pt x="74494" y="3973"/>
                </a:cubicBezTo>
                <a:cubicBezTo>
                  <a:pt x="74287" y="3973"/>
                  <a:pt x="74132" y="3921"/>
                  <a:pt x="73926" y="3921"/>
                </a:cubicBezTo>
                <a:cubicBezTo>
                  <a:pt x="73720" y="3870"/>
                  <a:pt x="73462" y="3870"/>
                  <a:pt x="73255" y="3870"/>
                </a:cubicBezTo>
                <a:lnTo>
                  <a:pt x="71656" y="3870"/>
                </a:lnTo>
                <a:cubicBezTo>
                  <a:pt x="71140" y="3870"/>
                  <a:pt x="70573" y="3818"/>
                  <a:pt x="70057" y="3663"/>
                </a:cubicBezTo>
                <a:cubicBezTo>
                  <a:pt x="69747" y="3612"/>
                  <a:pt x="69438" y="3560"/>
                  <a:pt x="69128" y="3560"/>
                </a:cubicBezTo>
                <a:lnTo>
                  <a:pt x="68974" y="3560"/>
                </a:lnTo>
                <a:cubicBezTo>
                  <a:pt x="68458" y="3560"/>
                  <a:pt x="67942" y="3508"/>
                  <a:pt x="67478" y="3354"/>
                </a:cubicBezTo>
                <a:cubicBezTo>
                  <a:pt x="66601" y="3147"/>
                  <a:pt x="65672" y="3044"/>
                  <a:pt x="64743" y="2993"/>
                </a:cubicBezTo>
                <a:lnTo>
                  <a:pt x="64279" y="2993"/>
                </a:lnTo>
                <a:cubicBezTo>
                  <a:pt x="63557" y="2993"/>
                  <a:pt x="62886" y="3096"/>
                  <a:pt x="62164" y="3199"/>
                </a:cubicBezTo>
                <a:cubicBezTo>
                  <a:pt x="61803" y="3250"/>
                  <a:pt x="61390" y="3354"/>
                  <a:pt x="60978" y="3508"/>
                </a:cubicBezTo>
                <a:cubicBezTo>
                  <a:pt x="60565" y="3612"/>
                  <a:pt x="60101" y="3715"/>
                  <a:pt x="59636" y="3766"/>
                </a:cubicBezTo>
                <a:cubicBezTo>
                  <a:pt x="59224" y="3818"/>
                  <a:pt x="58811" y="3818"/>
                  <a:pt x="58347" y="3818"/>
                </a:cubicBezTo>
                <a:lnTo>
                  <a:pt x="55974" y="3818"/>
                </a:lnTo>
                <a:cubicBezTo>
                  <a:pt x="55808" y="3832"/>
                  <a:pt x="55642" y="3838"/>
                  <a:pt x="55476" y="3838"/>
                </a:cubicBezTo>
                <a:cubicBezTo>
                  <a:pt x="55023" y="3838"/>
                  <a:pt x="54570" y="3790"/>
                  <a:pt x="54116" y="3715"/>
                </a:cubicBezTo>
                <a:cubicBezTo>
                  <a:pt x="53601" y="3663"/>
                  <a:pt x="53136" y="3612"/>
                  <a:pt x="52620" y="3612"/>
                </a:cubicBezTo>
                <a:cubicBezTo>
                  <a:pt x="52259" y="3612"/>
                  <a:pt x="51847" y="3560"/>
                  <a:pt x="51485" y="3508"/>
                </a:cubicBezTo>
                <a:cubicBezTo>
                  <a:pt x="50505" y="3405"/>
                  <a:pt x="49680" y="3302"/>
                  <a:pt x="48803" y="3147"/>
                </a:cubicBezTo>
                <a:cubicBezTo>
                  <a:pt x="48493" y="3044"/>
                  <a:pt x="48184" y="2941"/>
                  <a:pt x="47926" y="2838"/>
                </a:cubicBezTo>
                <a:cubicBezTo>
                  <a:pt x="47616" y="2683"/>
                  <a:pt x="47255" y="2580"/>
                  <a:pt x="46946" y="2477"/>
                </a:cubicBezTo>
                <a:cubicBezTo>
                  <a:pt x="46309" y="2349"/>
                  <a:pt x="45637" y="2257"/>
                  <a:pt x="44988" y="2257"/>
                </a:cubicBezTo>
                <a:cubicBezTo>
                  <a:pt x="44848" y="2257"/>
                  <a:pt x="44710" y="2261"/>
                  <a:pt x="44573" y="2270"/>
                </a:cubicBezTo>
                <a:cubicBezTo>
                  <a:pt x="44449" y="2261"/>
                  <a:pt x="44325" y="2257"/>
                  <a:pt x="44201" y="2257"/>
                </a:cubicBezTo>
                <a:cubicBezTo>
                  <a:pt x="43603" y="2257"/>
                  <a:pt x="43004" y="2357"/>
                  <a:pt x="42406" y="2528"/>
                </a:cubicBezTo>
                <a:cubicBezTo>
                  <a:pt x="41858" y="2612"/>
                  <a:pt x="41276" y="2697"/>
                  <a:pt x="40716" y="2697"/>
                </a:cubicBezTo>
                <a:cubicBezTo>
                  <a:pt x="40590" y="2697"/>
                  <a:pt x="40466" y="2692"/>
                  <a:pt x="40342" y="2683"/>
                </a:cubicBezTo>
                <a:lnTo>
                  <a:pt x="39930" y="2683"/>
                </a:lnTo>
                <a:cubicBezTo>
                  <a:pt x="39156" y="2683"/>
                  <a:pt x="38382" y="2683"/>
                  <a:pt x="37557" y="2631"/>
                </a:cubicBezTo>
                <a:cubicBezTo>
                  <a:pt x="36680" y="2580"/>
                  <a:pt x="35751" y="2580"/>
                  <a:pt x="34823" y="2580"/>
                </a:cubicBezTo>
                <a:lnTo>
                  <a:pt x="34410" y="2580"/>
                </a:lnTo>
                <a:cubicBezTo>
                  <a:pt x="34216" y="2567"/>
                  <a:pt x="34023" y="2560"/>
                  <a:pt x="33829" y="2560"/>
                </a:cubicBezTo>
                <a:cubicBezTo>
                  <a:pt x="33249" y="2560"/>
                  <a:pt x="32669" y="2618"/>
                  <a:pt x="32088" y="2735"/>
                </a:cubicBezTo>
                <a:cubicBezTo>
                  <a:pt x="31624" y="2838"/>
                  <a:pt x="31108" y="2889"/>
                  <a:pt x="30644" y="2889"/>
                </a:cubicBezTo>
                <a:lnTo>
                  <a:pt x="28787" y="2889"/>
                </a:lnTo>
                <a:cubicBezTo>
                  <a:pt x="27807" y="2889"/>
                  <a:pt x="26826" y="2889"/>
                  <a:pt x="25898" y="2941"/>
                </a:cubicBezTo>
                <a:lnTo>
                  <a:pt x="24041" y="2993"/>
                </a:lnTo>
                <a:lnTo>
                  <a:pt x="23938" y="2993"/>
                </a:lnTo>
                <a:cubicBezTo>
                  <a:pt x="22854" y="2941"/>
                  <a:pt x="21771" y="2838"/>
                  <a:pt x="20688" y="2631"/>
                </a:cubicBezTo>
                <a:cubicBezTo>
                  <a:pt x="20120" y="2528"/>
                  <a:pt x="19604" y="2477"/>
                  <a:pt x="19037" y="2425"/>
                </a:cubicBezTo>
                <a:cubicBezTo>
                  <a:pt x="18781" y="2389"/>
                  <a:pt x="18526" y="2352"/>
                  <a:pt x="18252" y="2352"/>
                </a:cubicBezTo>
                <a:cubicBezTo>
                  <a:pt x="18139" y="2352"/>
                  <a:pt x="18023" y="2358"/>
                  <a:pt x="17902" y="2373"/>
                </a:cubicBezTo>
                <a:lnTo>
                  <a:pt x="17644" y="2373"/>
                </a:lnTo>
                <a:cubicBezTo>
                  <a:pt x="17180" y="2373"/>
                  <a:pt x="16715" y="2322"/>
                  <a:pt x="16199" y="2219"/>
                </a:cubicBezTo>
                <a:cubicBezTo>
                  <a:pt x="15993" y="2167"/>
                  <a:pt x="15787" y="2064"/>
                  <a:pt x="15580" y="1961"/>
                </a:cubicBezTo>
                <a:lnTo>
                  <a:pt x="15116" y="1806"/>
                </a:lnTo>
                <a:cubicBezTo>
                  <a:pt x="14858" y="1703"/>
                  <a:pt x="14549" y="1600"/>
                  <a:pt x="14291" y="1600"/>
                </a:cubicBezTo>
                <a:lnTo>
                  <a:pt x="14033" y="1548"/>
                </a:lnTo>
                <a:cubicBezTo>
                  <a:pt x="13826" y="1496"/>
                  <a:pt x="13620" y="1445"/>
                  <a:pt x="13465" y="1393"/>
                </a:cubicBezTo>
                <a:cubicBezTo>
                  <a:pt x="13207" y="1342"/>
                  <a:pt x="12949" y="1239"/>
                  <a:pt x="12743" y="1239"/>
                </a:cubicBezTo>
                <a:cubicBezTo>
                  <a:pt x="12433" y="1187"/>
                  <a:pt x="12072" y="1135"/>
                  <a:pt x="11763" y="1135"/>
                </a:cubicBezTo>
                <a:lnTo>
                  <a:pt x="11195" y="1135"/>
                </a:lnTo>
                <a:cubicBezTo>
                  <a:pt x="10318" y="1135"/>
                  <a:pt x="9493" y="1032"/>
                  <a:pt x="8616" y="826"/>
                </a:cubicBezTo>
                <a:cubicBezTo>
                  <a:pt x="7997" y="671"/>
                  <a:pt x="7326" y="619"/>
                  <a:pt x="6656" y="619"/>
                </a:cubicBezTo>
                <a:lnTo>
                  <a:pt x="5572" y="619"/>
                </a:lnTo>
                <a:cubicBezTo>
                  <a:pt x="4798" y="619"/>
                  <a:pt x="4025" y="516"/>
                  <a:pt x="3302" y="362"/>
                </a:cubicBezTo>
                <a:lnTo>
                  <a:pt x="3199" y="362"/>
                </a:lnTo>
                <a:cubicBezTo>
                  <a:pt x="2477" y="207"/>
                  <a:pt x="1755" y="104"/>
                  <a:pt x="1033" y="104"/>
                </a:cubicBezTo>
                <a:close/>
                <a:moveTo>
                  <a:pt x="166010" y="49937"/>
                </a:moveTo>
                <a:cubicBezTo>
                  <a:pt x="165959" y="49937"/>
                  <a:pt x="165907" y="49989"/>
                  <a:pt x="165855" y="49989"/>
                </a:cubicBezTo>
                <a:cubicBezTo>
                  <a:pt x="165494" y="50092"/>
                  <a:pt x="165236" y="50195"/>
                  <a:pt x="164927" y="50299"/>
                </a:cubicBezTo>
                <a:cubicBezTo>
                  <a:pt x="164359" y="50505"/>
                  <a:pt x="163792" y="50660"/>
                  <a:pt x="163173" y="50763"/>
                </a:cubicBezTo>
                <a:cubicBezTo>
                  <a:pt x="162657" y="50814"/>
                  <a:pt x="162141" y="50866"/>
                  <a:pt x="161625" y="50866"/>
                </a:cubicBezTo>
                <a:cubicBezTo>
                  <a:pt x="161109" y="50866"/>
                  <a:pt x="160645" y="50866"/>
                  <a:pt x="160129" y="50763"/>
                </a:cubicBezTo>
                <a:lnTo>
                  <a:pt x="159923" y="50763"/>
                </a:lnTo>
                <a:cubicBezTo>
                  <a:pt x="159459" y="50711"/>
                  <a:pt x="159046" y="50660"/>
                  <a:pt x="158582" y="50660"/>
                </a:cubicBezTo>
                <a:cubicBezTo>
                  <a:pt x="158117" y="50660"/>
                  <a:pt x="157705" y="50711"/>
                  <a:pt x="157292" y="50866"/>
                </a:cubicBezTo>
                <a:cubicBezTo>
                  <a:pt x="157034" y="50969"/>
                  <a:pt x="156776" y="51124"/>
                  <a:pt x="156518" y="51227"/>
                </a:cubicBezTo>
                <a:lnTo>
                  <a:pt x="156209" y="51382"/>
                </a:lnTo>
                <a:cubicBezTo>
                  <a:pt x="155847" y="51588"/>
                  <a:pt x="155435" y="51691"/>
                  <a:pt x="155022" y="51743"/>
                </a:cubicBezTo>
                <a:cubicBezTo>
                  <a:pt x="154558" y="51795"/>
                  <a:pt x="154042" y="51949"/>
                  <a:pt x="153578" y="52156"/>
                </a:cubicBezTo>
                <a:cubicBezTo>
                  <a:pt x="153113" y="52311"/>
                  <a:pt x="152649" y="52414"/>
                  <a:pt x="152133" y="52465"/>
                </a:cubicBezTo>
                <a:lnTo>
                  <a:pt x="150585" y="52465"/>
                </a:lnTo>
                <a:cubicBezTo>
                  <a:pt x="150276" y="52465"/>
                  <a:pt x="150018" y="52517"/>
                  <a:pt x="149708" y="52568"/>
                </a:cubicBezTo>
                <a:cubicBezTo>
                  <a:pt x="149502" y="52620"/>
                  <a:pt x="149244" y="52620"/>
                  <a:pt x="149089" y="52672"/>
                </a:cubicBezTo>
                <a:lnTo>
                  <a:pt x="132891" y="52672"/>
                </a:lnTo>
                <a:cubicBezTo>
                  <a:pt x="131911" y="52672"/>
                  <a:pt x="130931" y="52723"/>
                  <a:pt x="129950" y="52826"/>
                </a:cubicBezTo>
                <a:lnTo>
                  <a:pt x="129692" y="52826"/>
                </a:lnTo>
                <a:cubicBezTo>
                  <a:pt x="129177" y="52878"/>
                  <a:pt x="128609" y="52878"/>
                  <a:pt x="128196" y="52878"/>
                </a:cubicBezTo>
                <a:lnTo>
                  <a:pt x="126442" y="52878"/>
                </a:lnTo>
                <a:cubicBezTo>
                  <a:pt x="125875" y="52878"/>
                  <a:pt x="125307" y="52826"/>
                  <a:pt x="124792" y="52775"/>
                </a:cubicBezTo>
                <a:cubicBezTo>
                  <a:pt x="124327" y="52723"/>
                  <a:pt x="123915" y="52672"/>
                  <a:pt x="123502" y="52672"/>
                </a:cubicBezTo>
                <a:lnTo>
                  <a:pt x="122986" y="52672"/>
                </a:lnTo>
                <a:cubicBezTo>
                  <a:pt x="122573" y="52672"/>
                  <a:pt x="122161" y="52672"/>
                  <a:pt x="121800" y="52723"/>
                </a:cubicBezTo>
                <a:lnTo>
                  <a:pt x="120458" y="52723"/>
                </a:lnTo>
                <a:cubicBezTo>
                  <a:pt x="119994" y="52723"/>
                  <a:pt x="119530" y="52672"/>
                  <a:pt x="119117" y="52568"/>
                </a:cubicBezTo>
                <a:cubicBezTo>
                  <a:pt x="118859" y="52517"/>
                  <a:pt x="118549" y="52465"/>
                  <a:pt x="118292" y="52414"/>
                </a:cubicBezTo>
                <a:cubicBezTo>
                  <a:pt x="118137" y="52414"/>
                  <a:pt x="117982" y="52362"/>
                  <a:pt x="117827" y="52362"/>
                </a:cubicBezTo>
                <a:cubicBezTo>
                  <a:pt x="117415" y="52259"/>
                  <a:pt x="117002" y="52053"/>
                  <a:pt x="116641" y="51846"/>
                </a:cubicBezTo>
                <a:cubicBezTo>
                  <a:pt x="116280" y="51588"/>
                  <a:pt x="115867" y="51434"/>
                  <a:pt x="115506" y="51279"/>
                </a:cubicBezTo>
                <a:cubicBezTo>
                  <a:pt x="114526" y="51021"/>
                  <a:pt x="113545" y="50814"/>
                  <a:pt x="112565" y="50711"/>
                </a:cubicBezTo>
                <a:cubicBezTo>
                  <a:pt x="112372" y="50711"/>
                  <a:pt x="111682" y="50587"/>
                  <a:pt x="111092" y="50587"/>
                </a:cubicBezTo>
                <a:cubicBezTo>
                  <a:pt x="110421" y="50587"/>
                  <a:pt x="109881" y="50748"/>
                  <a:pt x="110347" y="51434"/>
                </a:cubicBezTo>
                <a:cubicBezTo>
                  <a:pt x="110863" y="52053"/>
                  <a:pt x="113288" y="51846"/>
                  <a:pt x="114061" y="52001"/>
                </a:cubicBezTo>
                <a:cubicBezTo>
                  <a:pt x="114474" y="52053"/>
                  <a:pt x="114938" y="52207"/>
                  <a:pt x="115351" y="52311"/>
                </a:cubicBezTo>
                <a:cubicBezTo>
                  <a:pt x="115609" y="52414"/>
                  <a:pt x="115867" y="52568"/>
                  <a:pt x="116073" y="52723"/>
                </a:cubicBezTo>
                <a:lnTo>
                  <a:pt x="116486" y="52981"/>
                </a:lnTo>
                <a:cubicBezTo>
                  <a:pt x="116899" y="53188"/>
                  <a:pt x="117363" y="53342"/>
                  <a:pt x="117879" y="53394"/>
                </a:cubicBezTo>
                <a:cubicBezTo>
                  <a:pt x="118240" y="53445"/>
                  <a:pt x="118653" y="53497"/>
                  <a:pt x="119065" y="53600"/>
                </a:cubicBezTo>
                <a:cubicBezTo>
                  <a:pt x="119530" y="53703"/>
                  <a:pt x="120046" y="53755"/>
                  <a:pt x="120561" y="53755"/>
                </a:cubicBezTo>
                <a:cubicBezTo>
                  <a:pt x="120923" y="53755"/>
                  <a:pt x="121284" y="53755"/>
                  <a:pt x="121645" y="53703"/>
                </a:cubicBezTo>
                <a:lnTo>
                  <a:pt x="123450" y="53703"/>
                </a:lnTo>
                <a:cubicBezTo>
                  <a:pt x="123811" y="53703"/>
                  <a:pt x="124173" y="53807"/>
                  <a:pt x="124534" y="53858"/>
                </a:cubicBezTo>
                <a:lnTo>
                  <a:pt x="124946" y="53910"/>
                </a:lnTo>
                <a:cubicBezTo>
                  <a:pt x="125565" y="53961"/>
                  <a:pt x="126184" y="53961"/>
                  <a:pt x="126804" y="53961"/>
                </a:cubicBezTo>
                <a:lnTo>
                  <a:pt x="128300" y="53961"/>
                </a:lnTo>
                <a:cubicBezTo>
                  <a:pt x="129073" y="53961"/>
                  <a:pt x="129847" y="53910"/>
                  <a:pt x="130569" y="53858"/>
                </a:cubicBezTo>
                <a:lnTo>
                  <a:pt x="131395" y="53755"/>
                </a:lnTo>
                <a:cubicBezTo>
                  <a:pt x="131859" y="53703"/>
                  <a:pt x="132323" y="53703"/>
                  <a:pt x="132839" y="53703"/>
                </a:cubicBezTo>
                <a:lnTo>
                  <a:pt x="144395" y="53703"/>
                </a:lnTo>
                <a:cubicBezTo>
                  <a:pt x="145530" y="53703"/>
                  <a:pt x="146613" y="53703"/>
                  <a:pt x="147748" y="53755"/>
                </a:cubicBezTo>
                <a:lnTo>
                  <a:pt x="149244" y="53755"/>
                </a:lnTo>
                <a:lnTo>
                  <a:pt x="149863" y="53652"/>
                </a:lnTo>
                <a:cubicBezTo>
                  <a:pt x="150173" y="53600"/>
                  <a:pt x="150431" y="53549"/>
                  <a:pt x="150740" y="53549"/>
                </a:cubicBezTo>
                <a:lnTo>
                  <a:pt x="152339" y="53549"/>
                </a:lnTo>
                <a:cubicBezTo>
                  <a:pt x="152855" y="53497"/>
                  <a:pt x="153371" y="53394"/>
                  <a:pt x="153887" y="53188"/>
                </a:cubicBezTo>
                <a:cubicBezTo>
                  <a:pt x="154300" y="53033"/>
                  <a:pt x="154713" y="52878"/>
                  <a:pt x="155177" y="52826"/>
                </a:cubicBezTo>
                <a:cubicBezTo>
                  <a:pt x="155641" y="52775"/>
                  <a:pt x="156054" y="52672"/>
                  <a:pt x="156518" y="52465"/>
                </a:cubicBezTo>
                <a:cubicBezTo>
                  <a:pt x="156673" y="52414"/>
                  <a:pt x="156879" y="52311"/>
                  <a:pt x="157034" y="52207"/>
                </a:cubicBezTo>
                <a:cubicBezTo>
                  <a:pt x="157240" y="52104"/>
                  <a:pt x="157395" y="52001"/>
                  <a:pt x="157601" y="51949"/>
                </a:cubicBezTo>
                <a:cubicBezTo>
                  <a:pt x="157911" y="51795"/>
                  <a:pt x="158220" y="51743"/>
                  <a:pt x="158582" y="51743"/>
                </a:cubicBezTo>
                <a:lnTo>
                  <a:pt x="158840" y="51743"/>
                </a:lnTo>
                <a:cubicBezTo>
                  <a:pt x="159149" y="51743"/>
                  <a:pt x="159459" y="51846"/>
                  <a:pt x="159820" y="51898"/>
                </a:cubicBezTo>
                <a:lnTo>
                  <a:pt x="160336" y="51949"/>
                </a:lnTo>
                <a:cubicBezTo>
                  <a:pt x="160697" y="52001"/>
                  <a:pt x="161058" y="52001"/>
                  <a:pt x="161419" y="52001"/>
                </a:cubicBezTo>
                <a:lnTo>
                  <a:pt x="161935" y="52001"/>
                </a:lnTo>
                <a:cubicBezTo>
                  <a:pt x="162915" y="52001"/>
                  <a:pt x="163895" y="51795"/>
                  <a:pt x="164824" y="51485"/>
                </a:cubicBezTo>
                <a:cubicBezTo>
                  <a:pt x="165340" y="51330"/>
                  <a:pt x="165804" y="51176"/>
                  <a:pt x="166268" y="51072"/>
                </a:cubicBezTo>
                <a:cubicBezTo>
                  <a:pt x="166371" y="51072"/>
                  <a:pt x="166423" y="51021"/>
                  <a:pt x="166526" y="50969"/>
                </a:cubicBezTo>
                <a:cubicBezTo>
                  <a:pt x="166578" y="50918"/>
                  <a:pt x="166629" y="50814"/>
                  <a:pt x="166629" y="50711"/>
                </a:cubicBezTo>
                <a:cubicBezTo>
                  <a:pt x="166629" y="50608"/>
                  <a:pt x="166629" y="50453"/>
                  <a:pt x="166629" y="50350"/>
                </a:cubicBezTo>
                <a:cubicBezTo>
                  <a:pt x="166578" y="50247"/>
                  <a:pt x="166578" y="50195"/>
                  <a:pt x="166526" y="50092"/>
                </a:cubicBezTo>
                <a:cubicBezTo>
                  <a:pt x="166423" y="49989"/>
                  <a:pt x="166320" y="49937"/>
                  <a:pt x="166217" y="499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34921e0cf68_0_273"/>
          <p:cNvGrpSpPr/>
          <p:nvPr/>
        </p:nvGrpSpPr>
        <p:grpSpPr>
          <a:xfrm>
            <a:off x="-343803" y="1585940"/>
            <a:ext cx="4362895" cy="3354219"/>
            <a:chOff x="2055071" y="1614750"/>
            <a:chExt cx="3635443" cy="2794950"/>
          </a:xfrm>
        </p:grpSpPr>
        <p:sp>
          <p:nvSpPr>
            <p:cNvPr id="293" name="Google Shape;293;g34921e0cf68_0_273"/>
            <p:cNvSpPr/>
            <p:nvPr/>
          </p:nvSpPr>
          <p:spPr>
            <a:xfrm>
              <a:off x="2055071" y="2149275"/>
              <a:ext cx="2408650" cy="2260425"/>
            </a:xfrm>
            <a:custGeom>
              <a:rect b="b" l="l" r="r" t="t"/>
              <a:pathLst>
                <a:path extrusionOk="0" h="90417" w="96346">
                  <a:moveTo>
                    <a:pt x="70883" y="0"/>
                  </a:moveTo>
                  <a:cubicBezTo>
                    <a:pt x="70752" y="0"/>
                    <a:pt x="70684" y="218"/>
                    <a:pt x="70871" y="265"/>
                  </a:cubicBezTo>
                  <a:cubicBezTo>
                    <a:pt x="72006" y="678"/>
                    <a:pt x="70871" y="3051"/>
                    <a:pt x="70510" y="3618"/>
                  </a:cubicBezTo>
                  <a:cubicBezTo>
                    <a:pt x="69891" y="4599"/>
                    <a:pt x="69066" y="5424"/>
                    <a:pt x="68498" y="6404"/>
                  </a:cubicBezTo>
                  <a:cubicBezTo>
                    <a:pt x="67621" y="8003"/>
                    <a:pt x="67106" y="9706"/>
                    <a:pt x="66899" y="11511"/>
                  </a:cubicBezTo>
                  <a:cubicBezTo>
                    <a:pt x="66280" y="10892"/>
                    <a:pt x="65919" y="10067"/>
                    <a:pt x="65300" y="9396"/>
                  </a:cubicBezTo>
                  <a:cubicBezTo>
                    <a:pt x="64681" y="8674"/>
                    <a:pt x="64010" y="8003"/>
                    <a:pt x="63288" y="7384"/>
                  </a:cubicBezTo>
                  <a:cubicBezTo>
                    <a:pt x="62669" y="6972"/>
                    <a:pt x="62050" y="6662"/>
                    <a:pt x="61482" y="6301"/>
                  </a:cubicBezTo>
                  <a:cubicBezTo>
                    <a:pt x="60812" y="5940"/>
                    <a:pt x="60348" y="5321"/>
                    <a:pt x="60244" y="4650"/>
                  </a:cubicBezTo>
                  <a:cubicBezTo>
                    <a:pt x="60244" y="4573"/>
                    <a:pt x="60180" y="4534"/>
                    <a:pt x="60115" y="4534"/>
                  </a:cubicBezTo>
                  <a:cubicBezTo>
                    <a:pt x="60051" y="4534"/>
                    <a:pt x="59986" y="4573"/>
                    <a:pt x="59986" y="4650"/>
                  </a:cubicBezTo>
                  <a:cubicBezTo>
                    <a:pt x="59935" y="6198"/>
                    <a:pt x="61637" y="6868"/>
                    <a:pt x="62721" y="7539"/>
                  </a:cubicBezTo>
                  <a:cubicBezTo>
                    <a:pt x="63494" y="8107"/>
                    <a:pt x="64217" y="8777"/>
                    <a:pt x="64836" y="9499"/>
                  </a:cubicBezTo>
                  <a:cubicBezTo>
                    <a:pt x="65558" y="10222"/>
                    <a:pt x="65971" y="11202"/>
                    <a:pt x="66693" y="11924"/>
                  </a:cubicBezTo>
                  <a:cubicBezTo>
                    <a:pt x="66744" y="11924"/>
                    <a:pt x="66744" y="11976"/>
                    <a:pt x="66796" y="11976"/>
                  </a:cubicBezTo>
                  <a:cubicBezTo>
                    <a:pt x="66744" y="12595"/>
                    <a:pt x="66641" y="13162"/>
                    <a:pt x="66590" y="13781"/>
                  </a:cubicBezTo>
                  <a:cubicBezTo>
                    <a:pt x="66177" y="16722"/>
                    <a:pt x="66383" y="20023"/>
                    <a:pt x="66435" y="22964"/>
                  </a:cubicBezTo>
                  <a:cubicBezTo>
                    <a:pt x="66435" y="24718"/>
                    <a:pt x="66744" y="26265"/>
                    <a:pt x="65248" y="27504"/>
                  </a:cubicBezTo>
                  <a:cubicBezTo>
                    <a:pt x="64732" y="27813"/>
                    <a:pt x="64268" y="28226"/>
                    <a:pt x="63804" y="28639"/>
                  </a:cubicBezTo>
                  <a:cubicBezTo>
                    <a:pt x="63598" y="28845"/>
                    <a:pt x="63443" y="29051"/>
                    <a:pt x="63288" y="29309"/>
                  </a:cubicBezTo>
                  <a:cubicBezTo>
                    <a:pt x="63804" y="27813"/>
                    <a:pt x="63907" y="26214"/>
                    <a:pt x="63649" y="24615"/>
                  </a:cubicBezTo>
                  <a:cubicBezTo>
                    <a:pt x="63082" y="20642"/>
                    <a:pt x="59006" y="20178"/>
                    <a:pt x="56685" y="17444"/>
                  </a:cubicBezTo>
                  <a:cubicBezTo>
                    <a:pt x="56635" y="17381"/>
                    <a:pt x="56576" y="17355"/>
                    <a:pt x="56518" y="17355"/>
                  </a:cubicBezTo>
                  <a:cubicBezTo>
                    <a:pt x="56337" y="17355"/>
                    <a:pt x="56167" y="17610"/>
                    <a:pt x="56324" y="17805"/>
                  </a:cubicBezTo>
                  <a:cubicBezTo>
                    <a:pt x="57510" y="19250"/>
                    <a:pt x="59419" y="20127"/>
                    <a:pt x="60863" y="21313"/>
                  </a:cubicBezTo>
                  <a:cubicBezTo>
                    <a:pt x="63391" y="23480"/>
                    <a:pt x="63701" y="27297"/>
                    <a:pt x="61947" y="30083"/>
                  </a:cubicBezTo>
                  <a:cubicBezTo>
                    <a:pt x="60915" y="31734"/>
                    <a:pt x="59471" y="32301"/>
                    <a:pt x="59058" y="34262"/>
                  </a:cubicBezTo>
                  <a:cubicBezTo>
                    <a:pt x="58748" y="35551"/>
                    <a:pt x="59058" y="36531"/>
                    <a:pt x="58284" y="37770"/>
                  </a:cubicBezTo>
                  <a:cubicBezTo>
                    <a:pt x="58232" y="37924"/>
                    <a:pt x="58129" y="38079"/>
                    <a:pt x="58026" y="38182"/>
                  </a:cubicBezTo>
                  <a:lnTo>
                    <a:pt x="58026" y="37821"/>
                  </a:lnTo>
                  <a:cubicBezTo>
                    <a:pt x="58026" y="37718"/>
                    <a:pt x="57923" y="37666"/>
                    <a:pt x="57871" y="37666"/>
                  </a:cubicBezTo>
                  <a:cubicBezTo>
                    <a:pt x="57820" y="37666"/>
                    <a:pt x="57768" y="37718"/>
                    <a:pt x="57768" y="37821"/>
                  </a:cubicBezTo>
                  <a:lnTo>
                    <a:pt x="57768" y="38234"/>
                  </a:lnTo>
                  <a:cubicBezTo>
                    <a:pt x="57768" y="38285"/>
                    <a:pt x="57820" y="38337"/>
                    <a:pt x="57871" y="38337"/>
                  </a:cubicBezTo>
                  <a:cubicBezTo>
                    <a:pt x="57201" y="39059"/>
                    <a:pt x="56478" y="39678"/>
                    <a:pt x="55705" y="40194"/>
                  </a:cubicBezTo>
                  <a:cubicBezTo>
                    <a:pt x="53693" y="41897"/>
                    <a:pt x="51784" y="43909"/>
                    <a:pt x="49205" y="44631"/>
                  </a:cubicBezTo>
                  <a:cubicBezTo>
                    <a:pt x="48328" y="44837"/>
                    <a:pt x="47502" y="45147"/>
                    <a:pt x="46728" y="45559"/>
                  </a:cubicBezTo>
                  <a:cubicBezTo>
                    <a:pt x="46728" y="45353"/>
                    <a:pt x="46780" y="45147"/>
                    <a:pt x="46780" y="44889"/>
                  </a:cubicBezTo>
                  <a:cubicBezTo>
                    <a:pt x="47709" y="43805"/>
                    <a:pt x="47347" y="41536"/>
                    <a:pt x="47193" y="40246"/>
                  </a:cubicBezTo>
                  <a:cubicBezTo>
                    <a:pt x="46883" y="37563"/>
                    <a:pt x="45439" y="35139"/>
                    <a:pt x="43272" y="33539"/>
                  </a:cubicBezTo>
                  <a:cubicBezTo>
                    <a:pt x="42137" y="32714"/>
                    <a:pt x="40641" y="31889"/>
                    <a:pt x="39867" y="30650"/>
                  </a:cubicBezTo>
                  <a:cubicBezTo>
                    <a:pt x="39248" y="29567"/>
                    <a:pt x="39300" y="27349"/>
                    <a:pt x="39454" y="26162"/>
                  </a:cubicBezTo>
                  <a:cubicBezTo>
                    <a:pt x="39712" y="24512"/>
                    <a:pt x="40641" y="23015"/>
                    <a:pt x="40899" y="21365"/>
                  </a:cubicBezTo>
                  <a:cubicBezTo>
                    <a:pt x="41054" y="19920"/>
                    <a:pt x="40951" y="18476"/>
                    <a:pt x="40486" y="17083"/>
                  </a:cubicBezTo>
                  <a:cubicBezTo>
                    <a:pt x="40468" y="17046"/>
                    <a:pt x="40430" y="17029"/>
                    <a:pt x="40389" y="17029"/>
                  </a:cubicBezTo>
                  <a:cubicBezTo>
                    <a:pt x="40314" y="17029"/>
                    <a:pt x="40228" y="17086"/>
                    <a:pt x="40228" y="17186"/>
                  </a:cubicBezTo>
                  <a:cubicBezTo>
                    <a:pt x="40538" y="18888"/>
                    <a:pt x="40435" y="20591"/>
                    <a:pt x="39970" y="22242"/>
                  </a:cubicBezTo>
                  <a:cubicBezTo>
                    <a:pt x="39609" y="23531"/>
                    <a:pt x="38835" y="24769"/>
                    <a:pt x="38629" y="26059"/>
                  </a:cubicBezTo>
                  <a:cubicBezTo>
                    <a:pt x="38268" y="28174"/>
                    <a:pt x="38268" y="30599"/>
                    <a:pt x="39764" y="32147"/>
                  </a:cubicBezTo>
                  <a:cubicBezTo>
                    <a:pt x="41518" y="34004"/>
                    <a:pt x="44149" y="35139"/>
                    <a:pt x="45129" y="37615"/>
                  </a:cubicBezTo>
                  <a:cubicBezTo>
                    <a:pt x="45697" y="38905"/>
                    <a:pt x="46006" y="40246"/>
                    <a:pt x="46161" y="41639"/>
                  </a:cubicBezTo>
                  <a:cubicBezTo>
                    <a:pt x="46161" y="41793"/>
                    <a:pt x="46161" y="41948"/>
                    <a:pt x="46212" y="42155"/>
                  </a:cubicBezTo>
                  <a:cubicBezTo>
                    <a:pt x="45542" y="41071"/>
                    <a:pt x="44304" y="40504"/>
                    <a:pt x="43117" y="39988"/>
                  </a:cubicBezTo>
                  <a:cubicBezTo>
                    <a:pt x="41312" y="39266"/>
                    <a:pt x="39609" y="38234"/>
                    <a:pt x="38113" y="36893"/>
                  </a:cubicBezTo>
                  <a:cubicBezTo>
                    <a:pt x="36927" y="35809"/>
                    <a:pt x="35276" y="35654"/>
                    <a:pt x="34450" y="34158"/>
                  </a:cubicBezTo>
                  <a:cubicBezTo>
                    <a:pt x="33728" y="32869"/>
                    <a:pt x="33419" y="31373"/>
                    <a:pt x="32903" y="30083"/>
                  </a:cubicBezTo>
                  <a:cubicBezTo>
                    <a:pt x="32593" y="29464"/>
                    <a:pt x="32129" y="28948"/>
                    <a:pt x="31510" y="28587"/>
                  </a:cubicBezTo>
                  <a:cubicBezTo>
                    <a:pt x="31665" y="27813"/>
                    <a:pt x="31510" y="27039"/>
                    <a:pt x="31046" y="26369"/>
                  </a:cubicBezTo>
                  <a:cubicBezTo>
                    <a:pt x="30375" y="25440"/>
                    <a:pt x="29343" y="24769"/>
                    <a:pt x="28621" y="23892"/>
                  </a:cubicBezTo>
                  <a:cubicBezTo>
                    <a:pt x="27950" y="23119"/>
                    <a:pt x="27228" y="23170"/>
                    <a:pt x="26351" y="22758"/>
                  </a:cubicBezTo>
                  <a:cubicBezTo>
                    <a:pt x="25784" y="22500"/>
                    <a:pt x="25268" y="22138"/>
                    <a:pt x="24700" y="21932"/>
                  </a:cubicBezTo>
                  <a:cubicBezTo>
                    <a:pt x="23978" y="21726"/>
                    <a:pt x="23256" y="21674"/>
                    <a:pt x="22585" y="21365"/>
                  </a:cubicBezTo>
                  <a:cubicBezTo>
                    <a:pt x="20057" y="20333"/>
                    <a:pt x="17427" y="19920"/>
                    <a:pt x="16395" y="17083"/>
                  </a:cubicBezTo>
                  <a:cubicBezTo>
                    <a:pt x="16137" y="16361"/>
                    <a:pt x="15982" y="15638"/>
                    <a:pt x="15724" y="14968"/>
                  </a:cubicBezTo>
                  <a:cubicBezTo>
                    <a:pt x="15518" y="14452"/>
                    <a:pt x="15208" y="14039"/>
                    <a:pt x="14950" y="13575"/>
                  </a:cubicBezTo>
                  <a:cubicBezTo>
                    <a:pt x="14434" y="12595"/>
                    <a:pt x="14899" y="11511"/>
                    <a:pt x="14125" y="10686"/>
                  </a:cubicBezTo>
                  <a:cubicBezTo>
                    <a:pt x="14062" y="10623"/>
                    <a:pt x="13994" y="10597"/>
                    <a:pt x="13928" y="10597"/>
                  </a:cubicBezTo>
                  <a:cubicBezTo>
                    <a:pt x="13725" y="10597"/>
                    <a:pt x="13556" y="10852"/>
                    <a:pt x="13712" y="11047"/>
                  </a:cubicBezTo>
                  <a:cubicBezTo>
                    <a:pt x="14176" y="11615"/>
                    <a:pt x="13970" y="12182"/>
                    <a:pt x="14022" y="12853"/>
                  </a:cubicBezTo>
                  <a:cubicBezTo>
                    <a:pt x="14125" y="13265"/>
                    <a:pt x="14228" y="13730"/>
                    <a:pt x="14486" y="14091"/>
                  </a:cubicBezTo>
                  <a:cubicBezTo>
                    <a:pt x="15053" y="15226"/>
                    <a:pt x="15569" y="16412"/>
                    <a:pt x="15930" y="17599"/>
                  </a:cubicBezTo>
                  <a:cubicBezTo>
                    <a:pt x="16756" y="19559"/>
                    <a:pt x="18510" y="20642"/>
                    <a:pt x="20522" y="21261"/>
                  </a:cubicBezTo>
                  <a:cubicBezTo>
                    <a:pt x="21811" y="21674"/>
                    <a:pt x="22998" y="22087"/>
                    <a:pt x="24288" y="22396"/>
                  </a:cubicBezTo>
                  <a:cubicBezTo>
                    <a:pt x="24907" y="22654"/>
                    <a:pt x="25526" y="22912"/>
                    <a:pt x="26093" y="23222"/>
                  </a:cubicBezTo>
                  <a:cubicBezTo>
                    <a:pt x="26506" y="23428"/>
                    <a:pt x="26970" y="23480"/>
                    <a:pt x="27435" y="23635"/>
                  </a:cubicBezTo>
                  <a:cubicBezTo>
                    <a:pt x="27899" y="23841"/>
                    <a:pt x="28260" y="24202"/>
                    <a:pt x="28569" y="24615"/>
                  </a:cubicBezTo>
                  <a:cubicBezTo>
                    <a:pt x="28982" y="25079"/>
                    <a:pt x="29446" y="25492"/>
                    <a:pt x="29962" y="25904"/>
                  </a:cubicBezTo>
                  <a:cubicBezTo>
                    <a:pt x="30633" y="26523"/>
                    <a:pt x="31097" y="27400"/>
                    <a:pt x="31252" y="28329"/>
                  </a:cubicBezTo>
                  <a:cubicBezTo>
                    <a:pt x="30272" y="27504"/>
                    <a:pt x="29704" y="26833"/>
                    <a:pt x="28415" y="26575"/>
                  </a:cubicBezTo>
                  <a:cubicBezTo>
                    <a:pt x="27125" y="26265"/>
                    <a:pt x="25938" y="25750"/>
                    <a:pt x="24700" y="25595"/>
                  </a:cubicBezTo>
                  <a:cubicBezTo>
                    <a:pt x="24253" y="25536"/>
                    <a:pt x="23805" y="25507"/>
                    <a:pt x="23360" y="25507"/>
                  </a:cubicBezTo>
                  <a:cubicBezTo>
                    <a:pt x="21447" y="25507"/>
                    <a:pt x="19585" y="26044"/>
                    <a:pt x="17994" y="27091"/>
                  </a:cubicBezTo>
                  <a:cubicBezTo>
                    <a:pt x="16240" y="28174"/>
                    <a:pt x="14280" y="28742"/>
                    <a:pt x="12216" y="28793"/>
                  </a:cubicBezTo>
                  <a:cubicBezTo>
                    <a:pt x="11405" y="28842"/>
                    <a:pt x="10488" y="28903"/>
                    <a:pt x="9566" y="28903"/>
                  </a:cubicBezTo>
                  <a:cubicBezTo>
                    <a:pt x="8554" y="28903"/>
                    <a:pt x="7536" y="28830"/>
                    <a:pt x="6645" y="28587"/>
                  </a:cubicBezTo>
                  <a:cubicBezTo>
                    <a:pt x="3859" y="27762"/>
                    <a:pt x="2569" y="24718"/>
                    <a:pt x="712" y="22758"/>
                  </a:cubicBezTo>
                  <a:cubicBezTo>
                    <a:pt x="638" y="22671"/>
                    <a:pt x="555" y="22635"/>
                    <a:pt x="475" y="22635"/>
                  </a:cubicBezTo>
                  <a:cubicBezTo>
                    <a:pt x="221" y="22635"/>
                    <a:pt x="0" y="22999"/>
                    <a:pt x="196" y="23273"/>
                  </a:cubicBezTo>
                  <a:cubicBezTo>
                    <a:pt x="1589" y="24976"/>
                    <a:pt x="2672" y="27142"/>
                    <a:pt x="4426" y="28484"/>
                  </a:cubicBezTo>
                  <a:cubicBezTo>
                    <a:pt x="6335" y="29980"/>
                    <a:pt x="8708" y="29825"/>
                    <a:pt x="11030" y="29877"/>
                  </a:cubicBezTo>
                  <a:cubicBezTo>
                    <a:pt x="11226" y="29881"/>
                    <a:pt x="11430" y="29884"/>
                    <a:pt x="11639" y="29884"/>
                  </a:cubicBezTo>
                  <a:cubicBezTo>
                    <a:pt x="13851" y="29884"/>
                    <a:pt x="16706" y="29601"/>
                    <a:pt x="18355" y="28329"/>
                  </a:cubicBezTo>
                  <a:cubicBezTo>
                    <a:pt x="19744" y="27238"/>
                    <a:pt x="21418" y="26624"/>
                    <a:pt x="23150" y="26624"/>
                  </a:cubicBezTo>
                  <a:cubicBezTo>
                    <a:pt x="23220" y="26624"/>
                    <a:pt x="23289" y="26625"/>
                    <a:pt x="23359" y="26627"/>
                  </a:cubicBezTo>
                  <a:cubicBezTo>
                    <a:pt x="24907" y="26627"/>
                    <a:pt x="26196" y="27246"/>
                    <a:pt x="27589" y="27607"/>
                  </a:cubicBezTo>
                  <a:cubicBezTo>
                    <a:pt x="31252" y="28432"/>
                    <a:pt x="31974" y="31218"/>
                    <a:pt x="33419" y="34262"/>
                  </a:cubicBezTo>
                  <a:cubicBezTo>
                    <a:pt x="34399" y="36480"/>
                    <a:pt x="36617" y="37099"/>
                    <a:pt x="38320" y="38647"/>
                  </a:cubicBezTo>
                  <a:cubicBezTo>
                    <a:pt x="40177" y="40401"/>
                    <a:pt x="44201" y="40504"/>
                    <a:pt x="45439" y="42825"/>
                  </a:cubicBezTo>
                  <a:cubicBezTo>
                    <a:pt x="46058" y="43960"/>
                    <a:pt x="45800" y="45508"/>
                    <a:pt x="45490" y="46849"/>
                  </a:cubicBezTo>
                  <a:cubicBezTo>
                    <a:pt x="45490" y="46901"/>
                    <a:pt x="45439" y="46901"/>
                    <a:pt x="45387" y="46952"/>
                  </a:cubicBezTo>
                  <a:cubicBezTo>
                    <a:pt x="43839" y="49532"/>
                    <a:pt x="44046" y="53246"/>
                    <a:pt x="43066" y="56135"/>
                  </a:cubicBezTo>
                  <a:cubicBezTo>
                    <a:pt x="42859" y="54742"/>
                    <a:pt x="41776" y="53504"/>
                    <a:pt x="40641" y="52678"/>
                  </a:cubicBezTo>
                  <a:cubicBezTo>
                    <a:pt x="39816" y="52059"/>
                    <a:pt x="38939" y="51544"/>
                    <a:pt x="38113" y="50976"/>
                  </a:cubicBezTo>
                  <a:cubicBezTo>
                    <a:pt x="37288" y="50409"/>
                    <a:pt x="36359" y="49996"/>
                    <a:pt x="35327" y="49893"/>
                  </a:cubicBezTo>
                  <a:cubicBezTo>
                    <a:pt x="35173" y="49885"/>
                    <a:pt x="35017" y="49884"/>
                    <a:pt x="34862" y="49884"/>
                  </a:cubicBezTo>
                  <a:cubicBezTo>
                    <a:pt x="34800" y="49884"/>
                    <a:pt x="34738" y="49884"/>
                    <a:pt x="34677" y="49884"/>
                  </a:cubicBezTo>
                  <a:cubicBezTo>
                    <a:pt x="33817" y="49884"/>
                    <a:pt x="33016" y="49851"/>
                    <a:pt x="32645" y="48861"/>
                  </a:cubicBezTo>
                  <a:cubicBezTo>
                    <a:pt x="32335" y="48036"/>
                    <a:pt x="32439" y="47004"/>
                    <a:pt x="31613" y="46540"/>
                  </a:cubicBezTo>
                  <a:cubicBezTo>
                    <a:pt x="31565" y="46511"/>
                    <a:pt x="31515" y="46498"/>
                    <a:pt x="31467" y="46498"/>
                  </a:cubicBezTo>
                  <a:cubicBezTo>
                    <a:pt x="31256" y="46498"/>
                    <a:pt x="31074" y="46742"/>
                    <a:pt x="31200" y="46952"/>
                  </a:cubicBezTo>
                  <a:cubicBezTo>
                    <a:pt x="31665" y="47726"/>
                    <a:pt x="31613" y="48500"/>
                    <a:pt x="31923" y="49325"/>
                  </a:cubicBezTo>
                  <a:cubicBezTo>
                    <a:pt x="32181" y="50048"/>
                    <a:pt x="32748" y="50563"/>
                    <a:pt x="33470" y="50770"/>
                  </a:cubicBezTo>
                  <a:cubicBezTo>
                    <a:pt x="33759" y="50860"/>
                    <a:pt x="34053" y="50881"/>
                    <a:pt x="34350" y="50881"/>
                  </a:cubicBezTo>
                  <a:cubicBezTo>
                    <a:pt x="34606" y="50881"/>
                    <a:pt x="34863" y="50865"/>
                    <a:pt x="35119" y="50865"/>
                  </a:cubicBezTo>
                  <a:cubicBezTo>
                    <a:pt x="35415" y="50865"/>
                    <a:pt x="35710" y="50886"/>
                    <a:pt x="35998" y="50976"/>
                  </a:cubicBezTo>
                  <a:cubicBezTo>
                    <a:pt x="36875" y="51234"/>
                    <a:pt x="37649" y="51647"/>
                    <a:pt x="38320" y="52214"/>
                  </a:cubicBezTo>
                  <a:cubicBezTo>
                    <a:pt x="39816" y="53194"/>
                    <a:pt x="41828" y="54071"/>
                    <a:pt x="42292" y="56083"/>
                  </a:cubicBezTo>
                  <a:cubicBezTo>
                    <a:pt x="42601" y="57167"/>
                    <a:pt x="41982" y="58095"/>
                    <a:pt x="41312" y="58921"/>
                  </a:cubicBezTo>
                  <a:cubicBezTo>
                    <a:pt x="41208" y="59024"/>
                    <a:pt x="41157" y="59127"/>
                    <a:pt x="41105" y="59179"/>
                  </a:cubicBezTo>
                  <a:cubicBezTo>
                    <a:pt x="40744" y="59488"/>
                    <a:pt x="40383" y="59694"/>
                    <a:pt x="40022" y="59901"/>
                  </a:cubicBezTo>
                  <a:cubicBezTo>
                    <a:pt x="38371" y="60675"/>
                    <a:pt x="36669" y="61087"/>
                    <a:pt x="35276" y="62274"/>
                  </a:cubicBezTo>
                  <a:cubicBezTo>
                    <a:pt x="33831" y="63460"/>
                    <a:pt x="33728" y="64441"/>
                    <a:pt x="33161" y="65937"/>
                  </a:cubicBezTo>
                  <a:cubicBezTo>
                    <a:pt x="31407" y="70528"/>
                    <a:pt x="25319" y="70425"/>
                    <a:pt x="21811" y="73004"/>
                  </a:cubicBezTo>
                  <a:cubicBezTo>
                    <a:pt x="20109" y="74242"/>
                    <a:pt x="18871" y="76048"/>
                    <a:pt x="17117" y="77183"/>
                  </a:cubicBezTo>
                  <a:cubicBezTo>
                    <a:pt x="15260" y="78318"/>
                    <a:pt x="13661" y="79762"/>
                    <a:pt x="12371" y="81465"/>
                  </a:cubicBezTo>
                  <a:cubicBezTo>
                    <a:pt x="11030" y="83425"/>
                    <a:pt x="9430" y="85127"/>
                    <a:pt x="7573" y="86572"/>
                  </a:cubicBezTo>
                  <a:cubicBezTo>
                    <a:pt x="6284" y="87552"/>
                    <a:pt x="4788" y="88223"/>
                    <a:pt x="3704" y="89512"/>
                  </a:cubicBezTo>
                  <a:cubicBezTo>
                    <a:pt x="3364" y="89894"/>
                    <a:pt x="3689" y="90416"/>
                    <a:pt x="4102" y="90416"/>
                  </a:cubicBezTo>
                  <a:cubicBezTo>
                    <a:pt x="4191" y="90416"/>
                    <a:pt x="4284" y="90392"/>
                    <a:pt x="4375" y="90338"/>
                  </a:cubicBezTo>
                  <a:cubicBezTo>
                    <a:pt x="5256" y="89919"/>
                    <a:pt x="5987" y="89792"/>
                    <a:pt x="6695" y="89792"/>
                  </a:cubicBezTo>
                  <a:cubicBezTo>
                    <a:pt x="7646" y="89792"/>
                    <a:pt x="8558" y="90021"/>
                    <a:pt x="9740" y="90080"/>
                  </a:cubicBezTo>
                  <a:cubicBezTo>
                    <a:pt x="9783" y="90081"/>
                    <a:pt x="9827" y="90082"/>
                    <a:pt x="9870" y="90082"/>
                  </a:cubicBezTo>
                  <a:cubicBezTo>
                    <a:pt x="11617" y="90082"/>
                    <a:pt x="13070" y="89070"/>
                    <a:pt x="14228" y="87861"/>
                  </a:cubicBezTo>
                  <a:cubicBezTo>
                    <a:pt x="16911" y="85076"/>
                    <a:pt x="19077" y="81929"/>
                    <a:pt x="20780" y="78472"/>
                  </a:cubicBezTo>
                  <a:cubicBezTo>
                    <a:pt x="21760" y="76409"/>
                    <a:pt x="22688" y="74707"/>
                    <a:pt x="24855" y="73675"/>
                  </a:cubicBezTo>
                  <a:cubicBezTo>
                    <a:pt x="26506" y="72849"/>
                    <a:pt x="28312" y="72437"/>
                    <a:pt x="29962" y="71611"/>
                  </a:cubicBezTo>
                  <a:cubicBezTo>
                    <a:pt x="31252" y="70889"/>
                    <a:pt x="32439" y="69960"/>
                    <a:pt x="33522" y="68929"/>
                  </a:cubicBezTo>
                  <a:cubicBezTo>
                    <a:pt x="34915" y="67639"/>
                    <a:pt x="34657" y="66298"/>
                    <a:pt x="35585" y="64750"/>
                  </a:cubicBezTo>
                  <a:cubicBezTo>
                    <a:pt x="37391" y="61861"/>
                    <a:pt x="41673" y="62119"/>
                    <a:pt x="43736" y="59385"/>
                  </a:cubicBezTo>
                  <a:cubicBezTo>
                    <a:pt x="43788" y="59230"/>
                    <a:pt x="43891" y="59127"/>
                    <a:pt x="43943" y="58972"/>
                  </a:cubicBezTo>
                  <a:cubicBezTo>
                    <a:pt x="44940" y="58075"/>
                    <a:pt x="46033" y="57370"/>
                    <a:pt x="47362" y="57370"/>
                  </a:cubicBezTo>
                  <a:cubicBezTo>
                    <a:pt x="47408" y="57370"/>
                    <a:pt x="47455" y="57371"/>
                    <a:pt x="47502" y="57373"/>
                  </a:cubicBezTo>
                  <a:cubicBezTo>
                    <a:pt x="49229" y="57509"/>
                    <a:pt x="50676" y="58406"/>
                    <a:pt x="52336" y="58406"/>
                  </a:cubicBezTo>
                  <a:cubicBezTo>
                    <a:pt x="52560" y="58406"/>
                    <a:pt x="52789" y="58390"/>
                    <a:pt x="53022" y="58353"/>
                  </a:cubicBezTo>
                  <a:cubicBezTo>
                    <a:pt x="54724" y="58095"/>
                    <a:pt x="56169" y="57063"/>
                    <a:pt x="57407" y="55980"/>
                  </a:cubicBezTo>
                  <a:cubicBezTo>
                    <a:pt x="57820" y="55671"/>
                    <a:pt x="58129" y="55258"/>
                    <a:pt x="58490" y="55000"/>
                  </a:cubicBezTo>
                  <a:cubicBezTo>
                    <a:pt x="58748" y="54845"/>
                    <a:pt x="59006" y="54690"/>
                    <a:pt x="59264" y="54484"/>
                  </a:cubicBezTo>
                  <a:cubicBezTo>
                    <a:pt x="59728" y="54071"/>
                    <a:pt x="59625" y="53452"/>
                    <a:pt x="59625" y="52885"/>
                  </a:cubicBezTo>
                  <a:lnTo>
                    <a:pt x="59780" y="52833"/>
                  </a:lnTo>
                  <a:cubicBezTo>
                    <a:pt x="59974" y="52785"/>
                    <a:pt x="59986" y="52416"/>
                    <a:pt x="59771" y="52416"/>
                  </a:cubicBezTo>
                  <a:cubicBezTo>
                    <a:pt x="59758" y="52416"/>
                    <a:pt x="59744" y="52418"/>
                    <a:pt x="59728" y="52421"/>
                  </a:cubicBezTo>
                  <a:lnTo>
                    <a:pt x="59367" y="52421"/>
                  </a:lnTo>
                  <a:cubicBezTo>
                    <a:pt x="59264" y="52421"/>
                    <a:pt x="59161" y="52472"/>
                    <a:pt x="59109" y="52627"/>
                  </a:cubicBezTo>
                  <a:cubicBezTo>
                    <a:pt x="59109" y="52988"/>
                    <a:pt x="59058" y="53349"/>
                    <a:pt x="59006" y="53710"/>
                  </a:cubicBezTo>
                  <a:cubicBezTo>
                    <a:pt x="58851" y="54123"/>
                    <a:pt x="58336" y="54226"/>
                    <a:pt x="57974" y="54432"/>
                  </a:cubicBezTo>
                  <a:cubicBezTo>
                    <a:pt x="57252" y="54897"/>
                    <a:pt x="56633" y="55567"/>
                    <a:pt x="55963" y="56083"/>
                  </a:cubicBezTo>
                  <a:cubicBezTo>
                    <a:pt x="54863" y="57026"/>
                    <a:pt x="53434" y="57520"/>
                    <a:pt x="51995" y="57520"/>
                  </a:cubicBezTo>
                  <a:cubicBezTo>
                    <a:pt x="51544" y="57520"/>
                    <a:pt x="51092" y="57471"/>
                    <a:pt x="50649" y="57373"/>
                  </a:cubicBezTo>
                  <a:cubicBezTo>
                    <a:pt x="49503" y="57086"/>
                    <a:pt x="48431" y="56676"/>
                    <a:pt x="47331" y="56676"/>
                  </a:cubicBezTo>
                  <a:cubicBezTo>
                    <a:pt x="46846" y="56676"/>
                    <a:pt x="46356" y="56755"/>
                    <a:pt x="45851" y="56960"/>
                  </a:cubicBezTo>
                  <a:cubicBezTo>
                    <a:pt x="45387" y="57167"/>
                    <a:pt x="44974" y="57425"/>
                    <a:pt x="44562" y="57683"/>
                  </a:cubicBezTo>
                  <a:cubicBezTo>
                    <a:pt x="44871" y="56754"/>
                    <a:pt x="45129" y="55825"/>
                    <a:pt x="45335" y="54845"/>
                  </a:cubicBezTo>
                  <a:cubicBezTo>
                    <a:pt x="45697" y="53659"/>
                    <a:pt x="46161" y="52472"/>
                    <a:pt x="46780" y="51337"/>
                  </a:cubicBezTo>
                  <a:cubicBezTo>
                    <a:pt x="46935" y="51079"/>
                    <a:pt x="47089" y="50718"/>
                    <a:pt x="47193" y="50409"/>
                  </a:cubicBezTo>
                  <a:cubicBezTo>
                    <a:pt x="47966" y="49377"/>
                    <a:pt x="48843" y="48448"/>
                    <a:pt x="49824" y="47571"/>
                  </a:cubicBezTo>
                  <a:cubicBezTo>
                    <a:pt x="50030" y="47520"/>
                    <a:pt x="50288" y="47417"/>
                    <a:pt x="50443" y="47313"/>
                  </a:cubicBezTo>
                  <a:cubicBezTo>
                    <a:pt x="50752" y="47159"/>
                    <a:pt x="51010" y="46952"/>
                    <a:pt x="51217" y="46746"/>
                  </a:cubicBezTo>
                  <a:cubicBezTo>
                    <a:pt x="52721" y="46101"/>
                    <a:pt x="54763" y="45958"/>
                    <a:pt x="56507" y="45958"/>
                  </a:cubicBezTo>
                  <a:cubicBezTo>
                    <a:pt x="56855" y="45958"/>
                    <a:pt x="57192" y="45963"/>
                    <a:pt x="57510" y="45972"/>
                  </a:cubicBezTo>
                  <a:cubicBezTo>
                    <a:pt x="57824" y="45987"/>
                    <a:pt x="58138" y="45994"/>
                    <a:pt x="58451" y="45994"/>
                  </a:cubicBezTo>
                  <a:cubicBezTo>
                    <a:pt x="60355" y="45994"/>
                    <a:pt x="62253" y="45722"/>
                    <a:pt x="64113" y="45147"/>
                  </a:cubicBezTo>
                  <a:cubicBezTo>
                    <a:pt x="65042" y="44786"/>
                    <a:pt x="65764" y="44115"/>
                    <a:pt x="66693" y="43805"/>
                  </a:cubicBezTo>
                  <a:cubicBezTo>
                    <a:pt x="67725" y="43393"/>
                    <a:pt x="68911" y="43289"/>
                    <a:pt x="69891" y="42722"/>
                  </a:cubicBezTo>
                  <a:cubicBezTo>
                    <a:pt x="70407" y="42361"/>
                    <a:pt x="70871" y="41948"/>
                    <a:pt x="71284" y="41536"/>
                  </a:cubicBezTo>
                  <a:cubicBezTo>
                    <a:pt x="71784" y="41445"/>
                    <a:pt x="72307" y="41411"/>
                    <a:pt x="72832" y="41411"/>
                  </a:cubicBezTo>
                  <a:cubicBezTo>
                    <a:pt x="74094" y="41411"/>
                    <a:pt x="75371" y="41602"/>
                    <a:pt x="76391" y="41639"/>
                  </a:cubicBezTo>
                  <a:cubicBezTo>
                    <a:pt x="77348" y="41682"/>
                    <a:pt x="78396" y="41771"/>
                    <a:pt x="79443" y="41771"/>
                  </a:cubicBezTo>
                  <a:cubicBezTo>
                    <a:pt x="80880" y="41771"/>
                    <a:pt x="82316" y="41603"/>
                    <a:pt x="83510" y="40916"/>
                  </a:cubicBezTo>
                  <a:cubicBezTo>
                    <a:pt x="84594" y="40194"/>
                    <a:pt x="85419" y="39162"/>
                    <a:pt x="85883" y="37924"/>
                  </a:cubicBezTo>
                  <a:cubicBezTo>
                    <a:pt x="86503" y="36531"/>
                    <a:pt x="87225" y="35139"/>
                    <a:pt x="87792" y="33694"/>
                  </a:cubicBezTo>
                  <a:cubicBezTo>
                    <a:pt x="88050" y="32920"/>
                    <a:pt x="88257" y="31992"/>
                    <a:pt x="88876" y="31424"/>
                  </a:cubicBezTo>
                  <a:cubicBezTo>
                    <a:pt x="89546" y="30908"/>
                    <a:pt x="90320" y="30496"/>
                    <a:pt x="91145" y="30289"/>
                  </a:cubicBezTo>
                  <a:cubicBezTo>
                    <a:pt x="92796" y="29773"/>
                    <a:pt x="94499" y="29412"/>
                    <a:pt x="96201" y="29000"/>
                  </a:cubicBezTo>
                  <a:cubicBezTo>
                    <a:pt x="96346" y="28951"/>
                    <a:pt x="96265" y="28634"/>
                    <a:pt x="96002" y="28634"/>
                  </a:cubicBezTo>
                  <a:cubicBezTo>
                    <a:pt x="95983" y="28634"/>
                    <a:pt x="95964" y="28635"/>
                    <a:pt x="95943" y="28639"/>
                  </a:cubicBezTo>
                  <a:cubicBezTo>
                    <a:pt x="93518" y="29051"/>
                    <a:pt x="89443" y="29051"/>
                    <a:pt x="87844" y="31373"/>
                  </a:cubicBezTo>
                  <a:cubicBezTo>
                    <a:pt x="87483" y="31940"/>
                    <a:pt x="87173" y="32611"/>
                    <a:pt x="87018" y="33281"/>
                  </a:cubicBezTo>
                  <a:cubicBezTo>
                    <a:pt x="86657" y="34210"/>
                    <a:pt x="86245" y="35035"/>
                    <a:pt x="85832" y="35861"/>
                  </a:cubicBezTo>
                  <a:cubicBezTo>
                    <a:pt x="85006" y="37615"/>
                    <a:pt x="84594" y="39575"/>
                    <a:pt x="82737" y="40555"/>
                  </a:cubicBezTo>
                  <a:cubicBezTo>
                    <a:pt x="81790" y="41011"/>
                    <a:pt x="80724" y="41110"/>
                    <a:pt x="79652" y="41110"/>
                  </a:cubicBezTo>
                  <a:cubicBezTo>
                    <a:pt x="79147" y="41110"/>
                    <a:pt x="78641" y="41088"/>
                    <a:pt x="78145" y="41071"/>
                  </a:cubicBezTo>
                  <a:cubicBezTo>
                    <a:pt x="76907" y="41071"/>
                    <a:pt x="75721" y="41020"/>
                    <a:pt x="74483" y="40968"/>
                  </a:cubicBezTo>
                  <a:cubicBezTo>
                    <a:pt x="74044" y="40942"/>
                    <a:pt x="73593" y="40929"/>
                    <a:pt x="73141" y="40929"/>
                  </a:cubicBezTo>
                  <a:cubicBezTo>
                    <a:pt x="72690" y="40929"/>
                    <a:pt x="72239" y="40942"/>
                    <a:pt x="71800" y="40968"/>
                  </a:cubicBezTo>
                  <a:cubicBezTo>
                    <a:pt x="72522" y="40555"/>
                    <a:pt x="73193" y="40039"/>
                    <a:pt x="73709" y="39420"/>
                  </a:cubicBezTo>
                  <a:cubicBezTo>
                    <a:pt x="74637" y="38131"/>
                    <a:pt x="74173" y="36377"/>
                    <a:pt x="74070" y="34881"/>
                  </a:cubicBezTo>
                  <a:cubicBezTo>
                    <a:pt x="74070" y="33797"/>
                    <a:pt x="74276" y="32714"/>
                    <a:pt x="74637" y="31682"/>
                  </a:cubicBezTo>
                  <a:cubicBezTo>
                    <a:pt x="74792" y="30857"/>
                    <a:pt x="74895" y="30031"/>
                    <a:pt x="74895" y="29206"/>
                  </a:cubicBezTo>
                  <a:cubicBezTo>
                    <a:pt x="75153" y="27607"/>
                    <a:pt x="76443" y="27194"/>
                    <a:pt x="77526" y="26317"/>
                  </a:cubicBezTo>
                  <a:cubicBezTo>
                    <a:pt x="78300" y="25646"/>
                    <a:pt x="78713" y="24615"/>
                    <a:pt x="79538" y="24099"/>
                  </a:cubicBezTo>
                  <a:cubicBezTo>
                    <a:pt x="79768" y="23961"/>
                    <a:pt x="79670" y="23618"/>
                    <a:pt x="79427" y="23618"/>
                  </a:cubicBezTo>
                  <a:cubicBezTo>
                    <a:pt x="79397" y="23618"/>
                    <a:pt x="79366" y="23623"/>
                    <a:pt x="79332" y="23635"/>
                  </a:cubicBezTo>
                  <a:cubicBezTo>
                    <a:pt x="78661" y="23996"/>
                    <a:pt x="78094" y="24460"/>
                    <a:pt x="77629" y="25079"/>
                  </a:cubicBezTo>
                  <a:cubicBezTo>
                    <a:pt x="76959" y="25646"/>
                    <a:pt x="76288" y="26214"/>
                    <a:pt x="75566" y="26730"/>
                  </a:cubicBezTo>
                  <a:cubicBezTo>
                    <a:pt x="73812" y="28071"/>
                    <a:pt x="74379" y="29309"/>
                    <a:pt x="73915" y="31218"/>
                  </a:cubicBezTo>
                  <a:cubicBezTo>
                    <a:pt x="73554" y="32147"/>
                    <a:pt x="73296" y="33075"/>
                    <a:pt x="73141" y="34004"/>
                  </a:cubicBezTo>
                  <a:cubicBezTo>
                    <a:pt x="73038" y="34984"/>
                    <a:pt x="73244" y="35964"/>
                    <a:pt x="73244" y="36893"/>
                  </a:cubicBezTo>
                  <a:cubicBezTo>
                    <a:pt x="73244" y="38647"/>
                    <a:pt x="72419" y="39162"/>
                    <a:pt x="71181" y="40091"/>
                  </a:cubicBezTo>
                  <a:cubicBezTo>
                    <a:pt x="70407" y="40607"/>
                    <a:pt x="69840" y="41432"/>
                    <a:pt x="69014" y="41845"/>
                  </a:cubicBezTo>
                  <a:cubicBezTo>
                    <a:pt x="67931" y="42361"/>
                    <a:pt x="66693" y="42361"/>
                    <a:pt x="65609" y="42877"/>
                  </a:cubicBezTo>
                  <a:cubicBezTo>
                    <a:pt x="64526" y="43496"/>
                    <a:pt x="63391" y="43960"/>
                    <a:pt x="62205" y="44321"/>
                  </a:cubicBezTo>
                  <a:cubicBezTo>
                    <a:pt x="59832" y="44837"/>
                    <a:pt x="57562" y="44631"/>
                    <a:pt x="55240" y="44940"/>
                  </a:cubicBezTo>
                  <a:cubicBezTo>
                    <a:pt x="54467" y="45043"/>
                    <a:pt x="53693" y="45147"/>
                    <a:pt x="52919" y="45250"/>
                  </a:cubicBezTo>
                  <a:cubicBezTo>
                    <a:pt x="54209" y="44166"/>
                    <a:pt x="55498" y="43083"/>
                    <a:pt x="56736" y="41948"/>
                  </a:cubicBezTo>
                  <a:cubicBezTo>
                    <a:pt x="57923" y="40762"/>
                    <a:pt x="59006" y="40143"/>
                    <a:pt x="59677" y="38647"/>
                  </a:cubicBezTo>
                  <a:cubicBezTo>
                    <a:pt x="60399" y="37151"/>
                    <a:pt x="59986" y="35964"/>
                    <a:pt x="60296" y="34468"/>
                  </a:cubicBezTo>
                  <a:cubicBezTo>
                    <a:pt x="60554" y="33075"/>
                    <a:pt x="61689" y="31992"/>
                    <a:pt x="62566" y="30805"/>
                  </a:cubicBezTo>
                  <a:cubicBezTo>
                    <a:pt x="62630" y="30933"/>
                    <a:pt x="62733" y="31021"/>
                    <a:pt x="62839" y="31021"/>
                  </a:cubicBezTo>
                  <a:cubicBezTo>
                    <a:pt x="62904" y="31021"/>
                    <a:pt x="62971" y="30987"/>
                    <a:pt x="63030" y="30908"/>
                  </a:cubicBezTo>
                  <a:cubicBezTo>
                    <a:pt x="63494" y="30238"/>
                    <a:pt x="64010" y="29619"/>
                    <a:pt x="64526" y="29000"/>
                  </a:cubicBezTo>
                  <a:cubicBezTo>
                    <a:pt x="65145" y="28484"/>
                    <a:pt x="65971" y="28226"/>
                    <a:pt x="66486" y="27555"/>
                  </a:cubicBezTo>
                  <a:cubicBezTo>
                    <a:pt x="67312" y="26627"/>
                    <a:pt x="67363" y="25337"/>
                    <a:pt x="67312" y="24150"/>
                  </a:cubicBezTo>
                  <a:cubicBezTo>
                    <a:pt x="67157" y="20281"/>
                    <a:pt x="67002" y="16206"/>
                    <a:pt x="67570" y="12388"/>
                  </a:cubicBezTo>
                  <a:cubicBezTo>
                    <a:pt x="67673" y="10686"/>
                    <a:pt x="68086" y="9035"/>
                    <a:pt x="68705" y="7436"/>
                  </a:cubicBezTo>
                  <a:cubicBezTo>
                    <a:pt x="69375" y="6146"/>
                    <a:pt x="70407" y="5063"/>
                    <a:pt x="71026" y="3773"/>
                  </a:cubicBezTo>
                  <a:cubicBezTo>
                    <a:pt x="71439" y="2845"/>
                    <a:pt x="72419" y="420"/>
                    <a:pt x="70923" y="7"/>
                  </a:cubicBezTo>
                  <a:cubicBezTo>
                    <a:pt x="70909" y="3"/>
                    <a:pt x="70896" y="0"/>
                    <a:pt x="7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4921e0cf68_0_273"/>
            <p:cNvSpPr/>
            <p:nvPr/>
          </p:nvSpPr>
          <p:spPr>
            <a:xfrm>
              <a:off x="3864100" y="3558825"/>
              <a:ext cx="99125" cy="67750"/>
            </a:xfrm>
            <a:custGeom>
              <a:rect b="b" l="l" r="r" t="t"/>
              <a:pathLst>
                <a:path extrusionOk="0" h="2710" w="3965">
                  <a:moveTo>
                    <a:pt x="1084" y="0"/>
                  </a:moveTo>
                  <a:cubicBezTo>
                    <a:pt x="498" y="0"/>
                    <a:pt x="1" y="743"/>
                    <a:pt x="519" y="1301"/>
                  </a:cubicBezTo>
                  <a:cubicBezTo>
                    <a:pt x="1034" y="1713"/>
                    <a:pt x="1602" y="2074"/>
                    <a:pt x="2221" y="2281"/>
                  </a:cubicBezTo>
                  <a:lnTo>
                    <a:pt x="2066" y="2178"/>
                  </a:lnTo>
                  <a:lnTo>
                    <a:pt x="2066" y="2178"/>
                  </a:lnTo>
                  <a:cubicBezTo>
                    <a:pt x="2221" y="2229"/>
                    <a:pt x="2376" y="2332"/>
                    <a:pt x="2530" y="2435"/>
                  </a:cubicBezTo>
                  <a:cubicBezTo>
                    <a:pt x="2634" y="2487"/>
                    <a:pt x="2788" y="2539"/>
                    <a:pt x="2892" y="2590"/>
                  </a:cubicBezTo>
                  <a:cubicBezTo>
                    <a:pt x="2995" y="2590"/>
                    <a:pt x="3046" y="2642"/>
                    <a:pt x="3150" y="2693"/>
                  </a:cubicBezTo>
                  <a:cubicBezTo>
                    <a:pt x="3193" y="2704"/>
                    <a:pt x="3237" y="2709"/>
                    <a:pt x="3280" y="2709"/>
                  </a:cubicBezTo>
                  <a:cubicBezTo>
                    <a:pt x="3644" y="2709"/>
                    <a:pt x="3964" y="2340"/>
                    <a:pt x="3872" y="1971"/>
                  </a:cubicBezTo>
                  <a:cubicBezTo>
                    <a:pt x="3820" y="1816"/>
                    <a:pt x="3769" y="1713"/>
                    <a:pt x="3717" y="1558"/>
                  </a:cubicBezTo>
                  <a:cubicBezTo>
                    <a:pt x="3614" y="1404"/>
                    <a:pt x="3459" y="1249"/>
                    <a:pt x="3253" y="1146"/>
                  </a:cubicBezTo>
                  <a:cubicBezTo>
                    <a:pt x="3098" y="1043"/>
                    <a:pt x="2943" y="991"/>
                    <a:pt x="2737" y="888"/>
                  </a:cubicBezTo>
                  <a:cubicBezTo>
                    <a:pt x="2376" y="785"/>
                    <a:pt x="2066" y="578"/>
                    <a:pt x="1757" y="372"/>
                  </a:cubicBezTo>
                  <a:cubicBezTo>
                    <a:pt x="1705" y="320"/>
                    <a:pt x="1654" y="269"/>
                    <a:pt x="1602" y="217"/>
                  </a:cubicBezTo>
                  <a:cubicBezTo>
                    <a:pt x="1438" y="65"/>
                    <a:pt x="125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4921e0cf68_0_273"/>
            <p:cNvSpPr/>
            <p:nvPr/>
          </p:nvSpPr>
          <p:spPr>
            <a:xfrm>
              <a:off x="4630225" y="3154450"/>
              <a:ext cx="58075" cy="75775"/>
            </a:xfrm>
            <a:custGeom>
              <a:rect b="b" l="l" r="r" t="t"/>
              <a:pathLst>
                <a:path extrusionOk="0" h="3031" w="2323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4921e0cf68_0_273"/>
            <p:cNvSpPr/>
            <p:nvPr/>
          </p:nvSpPr>
          <p:spPr>
            <a:xfrm>
              <a:off x="4777250" y="2863600"/>
              <a:ext cx="40025" cy="73550"/>
            </a:xfrm>
            <a:custGeom>
              <a:rect b="b" l="l" r="r" t="t"/>
              <a:pathLst>
                <a:path extrusionOk="0" h="2942" w="1601">
                  <a:moveTo>
                    <a:pt x="1289" y="1"/>
                  </a:moveTo>
                  <a:cubicBezTo>
                    <a:pt x="1257" y="1"/>
                    <a:pt x="1223" y="5"/>
                    <a:pt x="1187" y="14"/>
                  </a:cubicBezTo>
                  <a:cubicBezTo>
                    <a:pt x="1033" y="169"/>
                    <a:pt x="878" y="323"/>
                    <a:pt x="775" y="581"/>
                  </a:cubicBezTo>
                  <a:cubicBezTo>
                    <a:pt x="620" y="736"/>
                    <a:pt x="517" y="943"/>
                    <a:pt x="414" y="1097"/>
                  </a:cubicBezTo>
                  <a:cubicBezTo>
                    <a:pt x="310" y="1304"/>
                    <a:pt x="207" y="1562"/>
                    <a:pt x="156" y="1768"/>
                  </a:cubicBezTo>
                  <a:cubicBezTo>
                    <a:pt x="52" y="2026"/>
                    <a:pt x="52" y="2284"/>
                    <a:pt x="1" y="2490"/>
                  </a:cubicBezTo>
                  <a:cubicBezTo>
                    <a:pt x="1" y="2782"/>
                    <a:pt x="231" y="2941"/>
                    <a:pt x="460" y="2941"/>
                  </a:cubicBezTo>
                  <a:cubicBezTo>
                    <a:pt x="636" y="2941"/>
                    <a:pt x="811" y="2847"/>
                    <a:pt x="878" y="2645"/>
                  </a:cubicBezTo>
                  <a:cubicBezTo>
                    <a:pt x="878" y="2439"/>
                    <a:pt x="981" y="2232"/>
                    <a:pt x="1033" y="2026"/>
                  </a:cubicBezTo>
                  <a:cubicBezTo>
                    <a:pt x="1033" y="2026"/>
                    <a:pt x="1091" y="1939"/>
                    <a:pt x="1076" y="1939"/>
                  </a:cubicBezTo>
                  <a:cubicBezTo>
                    <a:pt x="1071" y="1939"/>
                    <a:pt x="1058" y="1948"/>
                    <a:pt x="1033" y="1974"/>
                  </a:cubicBezTo>
                  <a:cubicBezTo>
                    <a:pt x="1084" y="1871"/>
                    <a:pt x="1136" y="1820"/>
                    <a:pt x="1136" y="1716"/>
                  </a:cubicBezTo>
                  <a:cubicBezTo>
                    <a:pt x="1187" y="1665"/>
                    <a:pt x="1187" y="1562"/>
                    <a:pt x="1239" y="1458"/>
                  </a:cubicBezTo>
                  <a:cubicBezTo>
                    <a:pt x="1291" y="1252"/>
                    <a:pt x="1342" y="1046"/>
                    <a:pt x="1394" y="891"/>
                  </a:cubicBezTo>
                  <a:cubicBezTo>
                    <a:pt x="1497" y="685"/>
                    <a:pt x="1548" y="478"/>
                    <a:pt x="1600" y="272"/>
                  </a:cubicBezTo>
                  <a:cubicBezTo>
                    <a:pt x="1557" y="101"/>
                    <a:pt x="1444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4921e0cf68_0_273"/>
            <p:cNvSpPr/>
            <p:nvPr/>
          </p:nvSpPr>
          <p:spPr>
            <a:xfrm>
              <a:off x="4525900" y="2699575"/>
              <a:ext cx="1175" cy="600"/>
            </a:xfrm>
            <a:custGeom>
              <a:rect b="b" l="l" r="r" t="t"/>
              <a:pathLst>
                <a:path extrusionOk="0" h="24" w="47">
                  <a:moveTo>
                    <a:pt x="12" y="0"/>
                  </a:moveTo>
                  <a:cubicBezTo>
                    <a:pt x="1" y="0"/>
                    <a:pt x="12" y="23"/>
                    <a:pt x="47" y="23"/>
                  </a:cubicBezTo>
                  <a:cubicBezTo>
                    <a:pt x="30" y="6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4921e0cf68_0_273"/>
            <p:cNvSpPr/>
            <p:nvPr/>
          </p:nvSpPr>
          <p:spPr>
            <a:xfrm>
              <a:off x="4461275" y="2677900"/>
              <a:ext cx="78700" cy="42900"/>
            </a:xfrm>
            <a:custGeom>
              <a:rect b="b" l="l" r="r" t="t"/>
              <a:pathLst>
                <a:path extrusionOk="0" h="1716" w="3148">
                  <a:moveTo>
                    <a:pt x="768" y="1"/>
                  </a:moveTo>
                  <a:cubicBezTo>
                    <a:pt x="684" y="1"/>
                    <a:pt x="600" y="5"/>
                    <a:pt x="517" y="13"/>
                  </a:cubicBezTo>
                  <a:cubicBezTo>
                    <a:pt x="207" y="13"/>
                    <a:pt x="1" y="271"/>
                    <a:pt x="52" y="581"/>
                  </a:cubicBezTo>
                  <a:cubicBezTo>
                    <a:pt x="52" y="684"/>
                    <a:pt x="104" y="787"/>
                    <a:pt x="207" y="890"/>
                  </a:cubicBezTo>
                  <a:cubicBezTo>
                    <a:pt x="280" y="927"/>
                    <a:pt x="379" y="963"/>
                    <a:pt x="485" y="963"/>
                  </a:cubicBezTo>
                  <a:cubicBezTo>
                    <a:pt x="529" y="963"/>
                    <a:pt x="575" y="957"/>
                    <a:pt x="620" y="942"/>
                  </a:cubicBezTo>
                  <a:lnTo>
                    <a:pt x="1033" y="942"/>
                  </a:lnTo>
                  <a:lnTo>
                    <a:pt x="1136" y="993"/>
                  </a:lnTo>
                  <a:lnTo>
                    <a:pt x="1291" y="1045"/>
                  </a:lnTo>
                  <a:lnTo>
                    <a:pt x="1342" y="1045"/>
                  </a:lnTo>
                  <a:cubicBezTo>
                    <a:pt x="1445" y="1097"/>
                    <a:pt x="1497" y="1148"/>
                    <a:pt x="1600" y="1200"/>
                  </a:cubicBezTo>
                  <a:cubicBezTo>
                    <a:pt x="1652" y="1251"/>
                    <a:pt x="1858" y="1406"/>
                    <a:pt x="2013" y="1509"/>
                  </a:cubicBezTo>
                  <a:cubicBezTo>
                    <a:pt x="2116" y="1561"/>
                    <a:pt x="2219" y="1613"/>
                    <a:pt x="2322" y="1613"/>
                  </a:cubicBezTo>
                  <a:cubicBezTo>
                    <a:pt x="2374" y="1664"/>
                    <a:pt x="2477" y="1716"/>
                    <a:pt x="2529" y="1716"/>
                  </a:cubicBezTo>
                  <a:lnTo>
                    <a:pt x="2787" y="1716"/>
                  </a:lnTo>
                  <a:cubicBezTo>
                    <a:pt x="2993" y="1664"/>
                    <a:pt x="3148" y="1406"/>
                    <a:pt x="3045" y="1251"/>
                  </a:cubicBezTo>
                  <a:cubicBezTo>
                    <a:pt x="2993" y="1148"/>
                    <a:pt x="2941" y="1097"/>
                    <a:pt x="2838" y="1045"/>
                  </a:cubicBezTo>
                  <a:lnTo>
                    <a:pt x="2683" y="942"/>
                  </a:lnTo>
                  <a:lnTo>
                    <a:pt x="2632" y="890"/>
                  </a:lnTo>
                  <a:cubicBezTo>
                    <a:pt x="2632" y="890"/>
                    <a:pt x="2529" y="839"/>
                    <a:pt x="2529" y="787"/>
                  </a:cubicBezTo>
                  <a:cubicBezTo>
                    <a:pt x="2322" y="632"/>
                    <a:pt x="2168" y="529"/>
                    <a:pt x="2013" y="374"/>
                  </a:cubicBezTo>
                  <a:cubicBezTo>
                    <a:pt x="1624" y="115"/>
                    <a:pt x="1199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4921e0cf68_0_273"/>
            <p:cNvSpPr/>
            <p:nvPr/>
          </p:nvSpPr>
          <p:spPr>
            <a:xfrm>
              <a:off x="4745025" y="2414275"/>
              <a:ext cx="50325" cy="47950"/>
            </a:xfrm>
            <a:custGeom>
              <a:rect b="b" l="l" r="r" t="t"/>
              <a:pathLst>
                <a:path extrusionOk="0" h="1918" w="2013">
                  <a:moveTo>
                    <a:pt x="1728" y="0"/>
                  </a:moveTo>
                  <a:cubicBezTo>
                    <a:pt x="1685" y="0"/>
                    <a:pt x="1642" y="13"/>
                    <a:pt x="1599" y="34"/>
                  </a:cubicBezTo>
                  <a:cubicBezTo>
                    <a:pt x="1445" y="138"/>
                    <a:pt x="1290" y="241"/>
                    <a:pt x="1187" y="395"/>
                  </a:cubicBezTo>
                  <a:lnTo>
                    <a:pt x="826" y="705"/>
                  </a:lnTo>
                  <a:lnTo>
                    <a:pt x="155" y="1376"/>
                  </a:lnTo>
                  <a:cubicBezTo>
                    <a:pt x="0" y="1479"/>
                    <a:pt x="0" y="1685"/>
                    <a:pt x="155" y="1840"/>
                  </a:cubicBezTo>
                  <a:cubicBezTo>
                    <a:pt x="206" y="1892"/>
                    <a:pt x="284" y="1917"/>
                    <a:pt x="368" y="1917"/>
                  </a:cubicBezTo>
                  <a:cubicBezTo>
                    <a:pt x="452" y="1917"/>
                    <a:pt x="542" y="1892"/>
                    <a:pt x="619" y="1840"/>
                  </a:cubicBezTo>
                  <a:lnTo>
                    <a:pt x="1290" y="1169"/>
                  </a:lnTo>
                  <a:lnTo>
                    <a:pt x="1651" y="808"/>
                  </a:lnTo>
                  <a:cubicBezTo>
                    <a:pt x="1754" y="653"/>
                    <a:pt x="1857" y="550"/>
                    <a:pt x="1960" y="395"/>
                  </a:cubicBezTo>
                  <a:cubicBezTo>
                    <a:pt x="2012" y="292"/>
                    <a:pt x="2012" y="189"/>
                    <a:pt x="1909" y="86"/>
                  </a:cubicBezTo>
                  <a:cubicBezTo>
                    <a:pt x="1848" y="26"/>
                    <a:pt x="1788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4921e0cf68_0_273"/>
            <p:cNvSpPr/>
            <p:nvPr/>
          </p:nvSpPr>
          <p:spPr>
            <a:xfrm>
              <a:off x="4675375" y="2816175"/>
              <a:ext cx="42575" cy="64550"/>
            </a:xfrm>
            <a:custGeom>
              <a:rect b="b" l="l" r="r" t="t"/>
              <a:pathLst>
                <a:path extrusionOk="0" h="2582" w="1703">
                  <a:moveTo>
                    <a:pt x="1351" y="0"/>
                  </a:moveTo>
                  <a:cubicBezTo>
                    <a:pt x="1297" y="0"/>
                    <a:pt x="1242" y="17"/>
                    <a:pt x="1187" y="54"/>
                  </a:cubicBezTo>
                  <a:cubicBezTo>
                    <a:pt x="981" y="157"/>
                    <a:pt x="826" y="260"/>
                    <a:pt x="723" y="415"/>
                  </a:cubicBezTo>
                  <a:cubicBezTo>
                    <a:pt x="568" y="570"/>
                    <a:pt x="413" y="776"/>
                    <a:pt x="310" y="931"/>
                  </a:cubicBezTo>
                  <a:cubicBezTo>
                    <a:pt x="104" y="1343"/>
                    <a:pt x="0" y="1756"/>
                    <a:pt x="0" y="2169"/>
                  </a:cubicBezTo>
                  <a:cubicBezTo>
                    <a:pt x="0" y="2375"/>
                    <a:pt x="207" y="2582"/>
                    <a:pt x="465" y="2582"/>
                  </a:cubicBezTo>
                  <a:cubicBezTo>
                    <a:pt x="671" y="2582"/>
                    <a:pt x="877" y="2375"/>
                    <a:pt x="877" y="2169"/>
                  </a:cubicBezTo>
                  <a:lnTo>
                    <a:pt x="877" y="1963"/>
                  </a:lnTo>
                  <a:cubicBezTo>
                    <a:pt x="877" y="1911"/>
                    <a:pt x="877" y="1911"/>
                    <a:pt x="877" y="1911"/>
                  </a:cubicBezTo>
                  <a:lnTo>
                    <a:pt x="877" y="1756"/>
                  </a:lnTo>
                  <a:cubicBezTo>
                    <a:pt x="877" y="1705"/>
                    <a:pt x="929" y="1601"/>
                    <a:pt x="981" y="1550"/>
                  </a:cubicBezTo>
                  <a:cubicBezTo>
                    <a:pt x="981" y="1550"/>
                    <a:pt x="981" y="1498"/>
                    <a:pt x="981" y="1498"/>
                  </a:cubicBezTo>
                  <a:lnTo>
                    <a:pt x="1032" y="1395"/>
                  </a:lnTo>
                  <a:cubicBezTo>
                    <a:pt x="1084" y="1240"/>
                    <a:pt x="1187" y="1086"/>
                    <a:pt x="1290" y="931"/>
                  </a:cubicBezTo>
                  <a:cubicBezTo>
                    <a:pt x="1342" y="879"/>
                    <a:pt x="1393" y="828"/>
                    <a:pt x="1445" y="724"/>
                  </a:cubicBezTo>
                  <a:lnTo>
                    <a:pt x="1496" y="621"/>
                  </a:lnTo>
                  <a:cubicBezTo>
                    <a:pt x="1651" y="518"/>
                    <a:pt x="1703" y="312"/>
                    <a:pt x="1651" y="157"/>
                  </a:cubicBezTo>
                  <a:cubicBezTo>
                    <a:pt x="1551" y="57"/>
                    <a:pt x="145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4921e0cf68_0_273"/>
            <p:cNvSpPr/>
            <p:nvPr/>
          </p:nvSpPr>
          <p:spPr>
            <a:xfrm>
              <a:off x="4767275" y="2783925"/>
              <a:ext cx="61600" cy="16900"/>
            </a:xfrm>
            <a:custGeom>
              <a:rect b="b" l="l" r="r" t="t"/>
              <a:pathLst>
                <a:path extrusionOk="0" h="676" w="2464">
                  <a:moveTo>
                    <a:pt x="361" y="0"/>
                  </a:moveTo>
                  <a:cubicBezTo>
                    <a:pt x="0" y="0"/>
                    <a:pt x="0" y="676"/>
                    <a:pt x="361" y="676"/>
                  </a:cubicBezTo>
                  <a:cubicBezTo>
                    <a:pt x="374" y="676"/>
                    <a:pt x="386" y="675"/>
                    <a:pt x="400" y="673"/>
                  </a:cubicBezTo>
                  <a:lnTo>
                    <a:pt x="1741" y="673"/>
                  </a:lnTo>
                  <a:cubicBezTo>
                    <a:pt x="1896" y="673"/>
                    <a:pt x="2102" y="622"/>
                    <a:pt x="2257" y="622"/>
                  </a:cubicBezTo>
                  <a:cubicBezTo>
                    <a:pt x="2360" y="570"/>
                    <a:pt x="2412" y="467"/>
                    <a:pt x="2412" y="364"/>
                  </a:cubicBezTo>
                  <a:cubicBezTo>
                    <a:pt x="2463" y="209"/>
                    <a:pt x="2412" y="106"/>
                    <a:pt x="2257" y="54"/>
                  </a:cubicBezTo>
                  <a:cubicBezTo>
                    <a:pt x="2102" y="2"/>
                    <a:pt x="1896" y="2"/>
                    <a:pt x="1741" y="2"/>
                  </a:cubicBezTo>
                  <a:lnTo>
                    <a:pt x="400" y="2"/>
                  </a:lnTo>
                  <a:cubicBezTo>
                    <a:pt x="386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4921e0cf68_0_273"/>
            <p:cNvSpPr/>
            <p:nvPr/>
          </p:nvSpPr>
          <p:spPr>
            <a:xfrm>
              <a:off x="4648625" y="2716325"/>
              <a:ext cx="48300" cy="86900"/>
            </a:xfrm>
            <a:custGeom>
              <a:rect b="b" l="l" r="r" t="t"/>
              <a:pathLst>
                <a:path extrusionOk="0" h="3476" w="1932">
                  <a:moveTo>
                    <a:pt x="1550" y="1"/>
                  </a:moveTo>
                  <a:cubicBezTo>
                    <a:pt x="1511" y="1"/>
                    <a:pt x="1471" y="8"/>
                    <a:pt x="1432" y="24"/>
                  </a:cubicBezTo>
                  <a:cubicBezTo>
                    <a:pt x="812" y="179"/>
                    <a:pt x="658" y="901"/>
                    <a:pt x="606" y="1468"/>
                  </a:cubicBezTo>
                  <a:lnTo>
                    <a:pt x="606" y="1830"/>
                  </a:lnTo>
                  <a:cubicBezTo>
                    <a:pt x="606" y="1881"/>
                    <a:pt x="606" y="1984"/>
                    <a:pt x="606" y="2036"/>
                  </a:cubicBezTo>
                  <a:lnTo>
                    <a:pt x="606" y="2087"/>
                  </a:lnTo>
                  <a:cubicBezTo>
                    <a:pt x="606" y="2191"/>
                    <a:pt x="606" y="2242"/>
                    <a:pt x="555" y="2294"/>
                  </a:cubicBezTo>
                  <a:cubicBezTo>
                    <a:pt x="555" y="2294"/>
                    <a:pt x="555" y="2345"/>
                    <a:pt x="555" y="2345"/>
                  </a:cubicBezTo>
                  <a:cubicBezTo>
                    <a:pt x="503" y="2397"/>
                    <a:pt x="503" y="2449"/>
                    <a:pt x="451" y="2500"/>
                  </a:cubicBezTo>
                  <a:cubicBezTo>
                    <a:pt x="451" y="2552"/>
                    <a:pt x="400" y="2552"/>
                    <a:pt x="400" y="2603"/>
                  </a:cubicBezTo>
                  <a:cubicBezTo>
                    <a:pt x="1" y="2962"/>
                    <a:pt x="373" y="3475"/>
                    <a:pt x="777" y="3475"/>
                  </a:cubicBezTo>
                  <a:cubicBezTo>
                    <a:pt x="895" y="3475"/>
                    <a:pt x="1017" y="3431"/>
                    <a:pt x="1122" y="3326"/>
                  </a:cubicBezTo>
                  <a:cubicBezTo>
                    <a:pt x="1328" y="3068"/>
                    <a:pt x="1483" y="2810"/>
                    <a:pt x="1586" y="2500"/>
                  </a:cubicBezTo>
                  <a:cubicBezTo>
                    <a:pt x="1638" y="2191"/>
                    <a:pt x="1638" y="1933"/>
                    <a:pt x="1638" y="1623"/>
                  </a:cubicBezTo>
                  <a:lnTo>
                    <a:pt x="1638" y="1314"/>
                  </a:lnTo>
                  <a:cubicBezTo>
                    <a:pt x="1638" y="1210"/>
                    <a:pt x="1638" y="1159"/>
                    <a:pt x="1638" y="1107"/>
                  </a:cubicBezTo>
                  <a:lnTo>
                    <a:pt x="1638" y="1004"/>
                  </a:lnTo>
                  <a:cubicBezTo>
                    <a:pt x="1638" y="1004"/>
                    <a:pt x="1638" y="901"/>
                    <a:pt x="1689" y="849"/>
                  </a:cubicBezTo>
                  <a:lnTo>
                    <a:pt x="1689" y="798"/>
                  </a:lnTo>
                  <a:lnTo>
                    <a:pt x="1689" y="746"/>
                  </a:lnTo>
                  <a:lnTo>
                    <a:pt x="1741" y="695"/>
                  </a:lnTo>
                  <a:cubicBezTo>
                    <a:pt x="1793" y="591"/>
                    <a:pt x="1844" y="540"/>
                    <a:pt x="1844" y="488"/>
                  </a:cubicBezTo>
                  <a:lnTo>
                    <a:pt x="1844" y="437"/>
                  </a:lnTo>
                  <a:cubicBezTo>
                    <a:pt x="1931" y="219"/>
                    <a:pt x="1761" y="1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4921e0cf68_0_273"/>
            <p:cNvSpPr/>
            <p:nvPr/>
          </p:nvSpPr>
          <p:spPr>
            <a:xfrm>
              <a:off x="3744225" y="2298725"/>
              <a:ext cx="37425" cy="67650"/>
            </a:xfrm>
            <a:custGeom>
              <a:rect b="b" l="l" r="r" t="t"/>
              <a:pathLst>
                <a:path extrusionOk="0" h="2706" w="1497">
                  <a:moveTo>
                    <a:pt x="912" y="0"/>
                  </a:moveTo>
                  <a:cubicBezTo>
                    <a:pt x="882" y="0"/>
                    <a:pt x="853" y="4"/>
                    <a:pt x="825" y="13"/>
                  </a:cubicBezTo>
                  <a:cubicBezTo>
                    <a:pt x="619" y="65"/>
                    <a:pt x="516" y="220"/>
                    <a:pt x="516" y="426"/>
                  </a:cubicBezTo>
                  <a:lnTo>
                    <a:pt x="516" y="478"/>
                  </a:lnTo>
                  <a:lnTo>
                    <a:pt x="516" y="581"/>
                  </a:lnTo>
                  <a:lnTo>
                    <a:pt x="516" y="787"/>
                  </a:lnTo>
                  <a:lnTo>
                    <a:pt x="516" y="890"/>
                  </a:lnTo>
                  <a:cubicBezTo>
                    <a:pt x="516" y="890"/>
                    <a:pt x="516" y="942"/>
                    <a:pt x="516" y="994"/>
                  </a:cubicBezTo>
                  <a:cubicBezTo>
                    <a:pt x="464" y="1045"/>
                    <a:pt x="464" y="1148"/>
                    <a:pt x="464" y="1200"/>
                  </a:cubicBezTo>
                  <a:cubicBezTo>
                    <a:pt x="464" y="1252"/>
                    <a:pt x="413" y="1303"/>
                    <a:pt x="361" y="1406"/>
                  </a:cubicBezTo>
                  <a:lnTo>
                    <a:pt x="310" y="1509"/>
                  </a:lnTo>
                  <a:cubicBezTo>
                    <a:pt x="258" y="1613"/>
                    <a:pt x="155" y="1767"/>
                    <a:pt x="103" y="1922"/>
                  </a:cubicBezTo>
                  <a:cubicBezTo>
                    <a:pt x="52" y="2025"/>
                    <a:pt x="0" y="2180"/>
                    <a:pt x="52" y="2335"/>
                  </a:cubicBezTo>
                  <a:cubicBezTo>
                    <a:pt x="141" y="2560"/>
                    <a:pt x="349" y="2706"/>
                    <a:pt x="605" y="2706"/>
                  </a:cubicBezTo>
                  <a:cubicBezTo>
                    <a:pt x="643" y="2706"/>
                    <a:pt x="682" y="2703"/>
                    <a:pt x="722" y="2696"/>
                  </a:cubicBezTo>
                  <a:cubicBezTo>
                    <a:pt x="825" y="2644"/>
                    <a:pt x="929" y="2541"/>
                    <a:pt x="1032" y="2438"/>
                  </a:cubicBezTo>
                  <a:cubicBezTo>
                    <a:pt x="1187" y="2129"/>
                    <a:pt x="1290" y="1767"/>
                    <a:pt x="1444" y="1406"/>
                  </a:cubicBezTo>
                  <a:cubicBezTo>
                    <a:pt x="1496" y="1252"/>
                    <a:pt x="1496" y="1045"/>
                    <a:pt x="1496" y="839"/>
                  </a:cubicBezTo>
                  <a:cubicBezTo>
                    <a:pt x="1496" y="736"/>
                    <a:pt x="1444" y="633"/>
                    <a:pt x="1393" y="529"/>
                  </a:cubicBezTo>
                  <a:cubicBezTo>
                    <a:pt x="1341" y="426"/>
                    <a:pt x="1341" y="323"/>
                    <a:pt x="1290" y="220"/>
                  </a:cubicBezTo>
                  <a:cubicBezTo>
                    <a:pt x="1205" y="92"/>
                    <a:pt x="1050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4921e0cf68_0_273"/>
            <p:cNvSpPr/>
            <p:nvPr/>
          </p:nvSpPr>
          <p:spPr>
            <a:xfrm>
              <a:off x="3842075" y="2298200"/>
              <a:ext cx="57475" cy="74150"/>
            </a:xfrm>
            <a:custGeom>
              <a:rect b="b" l="l" r="r" t="t"/>
              <a:pathLst>
                <a:path extrusionOk="0" h="2966" w="2299">
                  <a:moveTo>
                    <a:pt x="604" y="1"/>
                  </a:moveTo>
                  <a:cubicBezTo>
                    <a:pt x="289" y="1"/>
                    <a:pt x="0" y="429"/>
                    <a:pt x="316" y="705"/>
                  </a:cubicBezTo>
                  <a:lnTo>
                    <a:pt x="471" y="860"/>
                  </a:lnTo>
                  <a:lnTo>
                    <a:pt x="523" y="911"/>
                  </a:lnTo>
                  <a:cubicBezTo>
                    <a:pt x="574" y="1015"/>
                    <a:pt x="626" y="1118"/>
                    <a:pt x="677" y="1221"/>
                  </a:cubicBezTo>
                  <a:cubicBezTo>
                    <a:pt x="832" y="1427"/>
                    <a:pt x="884" y="1582"/>
                    <a:pt x="987" y="1788"/>
                  </a:cubicBezTo>
                  <a:cubicBezTo>
                    <a:pt x="1038" y="2046"/>
                    <a:pt x="1193" y="2253"/>
                    <a:pt x="1296" y="2459"/>
                  </a:cubicBezTo>
                  <a:cubicBezTo>
                    <a:pt x="1451" y="2614"/>
                    <a:pt x="1606" y="2820"/>
                    <a:pt x="1812" y="2923"/>
                  </a:cubicBezTo>
                  <a:cubicBezTo>
                    <a:pt x="1851" y="2953"/>
                    <a:pt x="1894" y="2965"/>
                    <a:pt x="1936" y="2965"/>
                  </a:cubicBezTo>
                  <a:cubicBezTo>
                    <a:pt x="2119" y="2965"/>
                    <a:pt x="2299" y="2730"/>
                    <a:pt x="2173" y="2562"/>
                  </a:cubicBezTo>
                  <a:cubicBezTo>
                    <a:pt x="2122" y="2459"/>
                    <a:pt x="2070" y="2356"/>
                    <a:pt x="2019" y="2253"/>
                  </a:cubicBezTo>
                  <a:lnTo>
                    <a:pt x="1967" y="2201"/>
                  </a:lnTo>
                  <a:cubicBezTo>
                    <a:pt x="1967" y="2201"/>
                    <a:pt x="1915" y="2046"/>
                    <a:pt x="1915" y="1995"/>
                  </a:cubicBezTo>
                  <a:cubicBezTo>
                    <a:pt x="1864" y="1943"/>
                    <a:pt x="1812" y="1788"/>
                    <a:pt x="1761" y="1685"/>
                  </a:cubicBezTo>
                  <a:lnTo>
                    <a:pt x="1709" y="1582"/>
                  </a:lnTo>
                  <a:lnTo>
                    <a:pt x="1658" y="1427"/>
                  </a:lnTo>
                  <a:cubicBezTo>
                    <a:pt x="1503" y="963"/>
                    <a:pt x="1245" y="550"/>
                    <a:pt x="884" y="138"/>
                  </a:cubicBezTo>
                  <a:cubicBezTo>
                    <a:pt x="799" y="41"/>
                    <a:pt x="70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4921e0cf68_0_273"/>
            <p:cNvSpPr/>
            <p:nvPr/>
          </p:nvSpPr>
          <p:spPr>
            <a:xfrm>
              <a:off x="3780325" y="2182000"/>
              <a:ext cx="36125" cy="35500"/>
            </a:xfrm>
            <a:custGeom>
              <a:rect b="b" l="l" r="r" t="t"/>
              <a:pathLst>
                <a:path extrusionOk="0" h="1420" w="1445">
                  <a:moveTo>
                    <a:pt x="1239" y="1"/>
                  </a:moveTo>
                  <a:cubicBezTo>
                    <a:pt x="1200" y="1"/>
                    <a:pt x="1161" y="14"/>
                    <a:pt x="1135" y="40"/>
                  </a:cubicBezTo>
                  <a:cubicBezTo>
                    <a:pt x="981" y="194"/>
                    <a:pt x="826" y="401"/>
                    <a:pt x="671" y="555"/>
                  </a:cubicBezTo>
                  <a:cubicBezTo>
                    <a:pt x="620" y="555"/>
                    <a:pt x="568" y="607"/>
                    <a:pt x="516" y="607"/>
                  </a:cubicBezTo>
                  <a:cubicBezTo>
                    <a:pt x="465" y="659"/>
                    <a:pt x="362" y="659"/>
                    <a:pt x="258" y="659"/>
                  </a:cubicBezTo>
                  <a:cubicBezTo>
                    <a:pt x="155" y="710"/>
                    <a:pt x="104" y="762"/>
                    <a:pt x="52" y="865"/>
                  </a:cubicBezTo>
                  <a:cubicBezTo>
                    <a:pt x="0" y="968"/>
                    <a:pt x="0" y="1071"/>
                    <a:pt x="52" y="1174"/>
                  </a:cubicBezTo>
                  <a:cubicBezTo>
                    <a:pt x="104" y="1278"/>
                    <a:pt x="155" y="1329"/>
                    <a:pt x="258" y="1381"/>
                  </a:cubicBezTo>
                  <a:cubicBezTo>
                    <a:pt x="310" y="1407"/>
                    <a:pt x="362" y="1420"/>
                    <a:pt x="413" y="1420"/>
                  </a:cubicBezTo>
                  <a:cubicBezTo>
                    <a:pt x="465" y="1420"/>
                    <a:pt x="516" y="1407"/>
                    <a:pt x="568" y="1381"/>
                  </a:cubicBezTo>
                  <a:cubicBezTo>
                    <a:pt x="774" y="1278"/>
                    <a:pt x="981" y="1071"/>
                    <a:pt x="1135" y="865"/>
                  </a:cubicBezTo>
                  <a:cubicBezTo>
                    <a:pt x="1239" y="659"/>
                    <a:pt x="1290" y="452"/>
                    <a:pt x="1393" y="194"/>
                  </a:cubicBezTo>
                  <a:cubicBezTo>
                    <a:pt x="1445" y="143"/>
                    <a:pt x="1445" y="40"/>
                    <a:pt x="1342" y="40"/>
                  </a:cubicBezTo>
                  <a:cubicBezTo>
                    <a:pt x="1316" y="14"/>
                    <a:pt x="127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4921e0cf68_0_273"/>
            <p:cNvSpPr/>
            <p:nvPr/>
          </p:nvSpPr>
          <p:spPr>
            <a:xfrm>
              <a:off x="3891250" y="2089475"/>
              <a:ext cx="21950" cy="50975"/>
            </a:xfrm>
            <a:custGeom>
              <a:rect b="b" l="l" r="r" t="t"/>
              <a:pathLst>
                <a:path extrusionOk="0" h="2039" w="878">
                  <a:moveTo>
                    <a:pt x="419" y="0"/>
                  </a:moveTo>
                  <a:cubicBezTo>
                    <a:pt x="297" y="0"/>
                    <a:pt x="181" y="78"/>
                    <a:pt x="155" y="233"/>
                  </a:cubicBezTo>
                  <a:cubicBezTo>
                    <a:pt x="155" y="336"/>
                    <a:pt x="155" y="387"/>
                    <a:pt x="155" y="491"/>
                  </a:cubicBezTo>
                  <a:lnTo>
                    <a:pt x="103" y="852"/>
                  </a:lnTo>
                  <a:lnTo>
                    <a:pt x="0" y="1625"/>
                  </a:lnTo>
                  <a:cubicBezTo>
                    <a:pt x="0" y="1729"/>
                    <a:pt x="52" y="1832"/>
                    <a:pt x="155" y="1935"/>
                  </a:cubicBezTo>
                  <a:cubicBezTo>
                    <a:pt x="206" y="1987"/>
                    <a:pt x="310" y="2038"/>
                    <a:pt x="464" y="2038"/>
                  </a:cubicBezTo>
                  <a:cubicBezTo>
                    <a:pt x="568" y="2038"/>
                    <a:pt x="671" y="1987"/>
                    <a:pt x="774" y="1935"/>
                  </a:cubicBezTo>
                  <a:cubicBezTo>
                    <a:pt x="825" y="1832"/>
                    <a:pt x="877" y="1729"/>
                    <a:pt x="877" y="1625"/>
                  </a:cubicBezTo>
                  <a:lnTo>
                    <a:pt x="774" y="852"/>
                  </a:lnTo>
                  <a:lnTo>
                    <a:pt x="722" y="491"/>
                  </a:lnTo>
                  <a:cubicBezTo>
                    <a:pt x="722" y="387"/>
                    <a:pt x="722" y="336"/>
                    <a:pt x="722" y="233"/>
                  </a:cubicBezTo>
                  <a:cubicBezTo>
                    <a:pt x="671" y="7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4921e0cf68_0_273"/>
            <p:cNvSpPr/>
            <p:nvPr/>
          </p:nvSpPr>
          <p:spPr>
            <a:xfrm>
              <a:off x="4105325" y="2179550"/>
              <a:ext cx="90300" cy="53425"/>
            </a:xfrm>
            <a:custGeom>
              <a:rect b="b" l="l" r="r" t="t"/>
              <a:pathLst>
                <a:path extrusionOk="0" h="2137" w="3612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4921e0cf68_0_273"/>
            <p:cNvSpPr/>
            <p:nvPr/>
          </p:nvSpPr>
          <p:spPr>
            <a:xfrm>
              <a:off x="4124675" y="2352975"/>
              <a:ext cx="67750" cy="75525"/>
            </a:xfrm>
            <a:custGeom>
              <a:rect b="b" l="l" r="r" t="t"/>
              <a:pathLst>
                <a:path extrusionOk="0" h="3021" w="271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4921e0cf68_0_273"/>
            <p:cNvSpPr/>
            <p:nvPr/>
          </p:nvSpPr>
          <p:spPr>
            <a:xfrm>
              <a:off x="4158200" y="2042400"/>
              <a:ext cx="33550" cy="43875"/>
            </a:xfrm>
            <a:custGeom>
              <a:rect b="b" l="l" r="r" t="t"/>
              <a:pathLst>
                <a:path extrusionOk="0" h="1755" w="1342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4921e0cf68_0_273"/>
            <p:cNvSpPr/>
            <p:nvPr/>
          </p:nvSpPr>
          <p:spPr>
            <a:xfrm>
              <a:off x="4198075" y="2284850"/>
              <a:ext cx="73225" cy="31075"/>
            </a:xfrm>
            <a:custGeom>
              <a:rect b="b" l="l" r="r" t="t"/>
              <a:pathLst>
                <a:path extrusionOk="0" h="1243" w="2929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4921e0cf68_0_273"/>
            <p:cNvSpPr/>
            <p:nvPr/>
          </p:nvSpPr>
          <p:spPr>
            <a:xfrm>
              <a:off x="4248475" y="2140425"/>
              <a:ext cx="65800" cy="23225"/>
            </a:xfrm>
            <a:custGeom>
              <a:rect b="b" l="l" r="r" t="t"/>
              <a:pathLst>
                <a:path extrusionOk="0" h="929" w="2632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4921e0cf68_0_273"/>
            <p:cNvSpPr/>
            <p:nvPr/>
          </p:nvSpPr>
          <p:spPr>
            <a:xfrm>
              <a:off x="3291525" y="2590525"/>
              <a:ext cx="70975" cy="59350"/>
            </a:xfrm>
            <a:custGeom>
              <a:rect b="b" l="l" r="r" t="t"/>
              <a:pathLst>
                <a:path extrusionOk="0" h="2374" w="2839">
                  <a:moveTo>
                    <a:pt x="2219" y="0"/>
                  </a:moveTo>
                  <a:cubicBezTo>
                    <a:pt x="2116" y="0"/>
                    <a:pt x="2013" y="52"/>
                    <a:pt x="1961" y="155"/>
                  </a:cubicBezTo>
                  <a:lnTo>
                    <a:pt x="1755" y="310"/>
                  </a:lnTo>
                  <a:lnTo>
                    <a:pt x="1394" y="619"/>
                  </a:lnTo>
                  <a:lnTo>
                    <a:pt x="1497" y="516"/>
                  </a:lnTo>
                  <a:lnTo>
                    <a:pt x="1497" y="516"/>
                  </a:lnTo>
                  <a:cubicBezTo>
                    <a:pt x="1445" y="568"/>
                    <a:pt x="1342" y="619"/>
                    <a:pt x="1290" y="671"/>
                  </a:cubicBezTo>
                  <a:lnTo>
                    <a:pt x="1187" y="826"/>
                  </a:lnTo>
                  <a:lnTo>
                    <a:pt x="1032" y="929"/>
                  </a:lnTo>
                  <a:cubicBezTo>
                    <a:pt x="929" y="980"/>
                    <a:pt x="878" y="1032"/>
                    <a:pt x="826" y="1084"/>
                  </a:cubicBezTo>
                  <a:lnTo>
                    <a:pt x="671" y="1135"/>
                  </a:lnTo>
                  <a:lnTo>
                    <a:pt x="620" y="1135"/>
                  </a:lnTo>
                  <a:cubicBezTo>
                    <a:pt x="310" y="1135"/>
                    <a:pt x="1" y="1393"/>
                    <a:pt x="1" y="1754"/>
                  </a:cubicBezTo>
                  <a:cubicBezTo>
                    <a:pt x="1" y="2064"/>
                    <a:pt x="259" y="2373"/>
                    <a:pt x="620" y="2373"/>
                  </a:cubicBezTo>
                  <a:cubicBezTo>
                    <a:pt x="1187" y="2373"/>
                    <a:pt x="1703" y="2115"/>
                    <a:pt x="2064" y="1754"/>
                  </a:cubicBezTo>
                  <a:cubicBezTo>
                    <a:pt x="2271" y="1548"/>
                    <a:pt x="2425" y="1342"/>
                    <a:pt x="2529" y="1084"/>
                  </a:cubicBezTo>
                  <a:lnTo>
                    <a:pt x="2683" y="826"/>
                  </a:lnTo>
                  <a:cubicBezTo>
                    <a:pt x="2735" y="774"/>
                    <a:pt x="2735" y="774"/>
                    <a:pt x="2786" y="723"/>
                  </a:cubicBezTo>
                  <a:cubicBezTo>
                    <a:pt x="2786" y="619"/>
                    <a:pt x="2838" y="516"/>
                    <a:pt x="2838" y="413"/>
                  </a:cubicBezTo>
                  <a:cubicBezTo>
                    <a:pt x="2838" y="155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4921e0cf68_0_273"/>
            <p:cNvSpPr/>
            <p:nvPr/>
          </p:nvSpPr>
          <p:spPr>
            <a:xfrm>
              <a:off x="3481125" y="2557500"/>
              <a:ext cx="119250" cy="72500"/>
            </a:xfrm>
            <a:custGeom>
              <a:rect b="b" l="l" r="r" t="t"/>
              <a:pathLst>
                <a:path extrusionOk="0" h="2900" w="477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4921e0cf68_0_273"/>
            <p:cNvSpPr/>
            <p:nvPr/>
          </p:nvSpPr>
          <p:spPr>
            <a:xfrm>
              <a:off x="5596814" y="2995771"/>
              <a:ext cx="93700" cy="79800"/>
            </a:xfrm>
            <a:custGeom>
              <a:rect b="b" l="l" r="r" t="t"/>
              <a:pathLst>
                <a:path extrusionOk="0" h="3192" w="3748">
                  <a:moveTo>
                    <a:pt x="3187" y="0"/>
                  </a:moveTo>
                  <a:cubicBezTo>
                    <a:pt x="3046" y="0"/>
                    <a:pt x="2908" y="74"/>
                    <a:pt x="2838" y="251"/>
                  </a:cubicBezTo>
                  <a:cubicBezTo>
                    <a:pt x="2838" y="251"/>
                    <a:pt x="2772" y="317"/>
                    <a:pt x="2798" y="317"/>
                  </a:cubicBezTo>
                  <a:cubicBezTo>
                    <a:pt x="2805" y="317"/>
                    <a:pt x="2817" y="313"/>
                    <a:pt x="2838" y="302"/>
                  </a:cubicBezTo>
                  <a:lnTo>
                    <a:pt x="2838" y="302"/>
                  </a:lnTo>
                  <a:lnTo>
                    <a:pt x="2786" y="354"/>
                  </a:lnTo>
                  <a:lnTo>
                    <a:pt x="2683" y="405"/>
                  </a:lnTo>
                  <a:lnTo>
                    <a:pt x="2528" y="457"/>
                  </a:lnTo>
                  <a:lnTo>
                    <a:pt x="2425" y="509"/>
                  </a:lnTo>
                  <a:cubicBezTo>
                    <a:pt x="2116" y="612"/>
                    <a:pt x="1858" y="767"/>
                    <a:pt x="1600" y="973"/>
                  </a:cubicBezTo>
                  <a:cubicBezTo>
                    <a:pt x="1084" y="1386"/>
                    <a:pt x="620" y="1901"/>
                    <a:pt x="207" y="2366"/>
                  </a:cubicBezTo>
                  <a:cubicBezTo>
                    <a:pt x="0" y="2572"/>
                    <a:pt x="0" y="2830"/>
                    <a:pt x="207" y="3036"/>
                  </a:cubicBezTo>
                  <a:cubicBezTo>
                    <a:pt x="284" y="3140"/>
                    <a:pt x="400" y="3191"/>
                    <a:pt x="516" y="3191"/>
                  </a:cubicBezTo>
                  <a:cubicBezTo>
                    <a:pt x="632" y="3191"/>
                    <a:pt x="748" y="3140"/>
                    <a:pt x="826" y="3036"/>
                  </a:cubicBezTo>
                  <a:cubicBezTo>
                    <a:pt x="1084" y="2778"/>
                    <a:pt x="1290" y="2521"/>
                    <a:pt x="1548" y="2314"/>
                  </a:cubicBezTo>
                  <a:cubicBezTo>
                    <a:pt x="1651" y="2159"/>
                    <a:pt x="1806" y="2056"/>
                    <a:pt x="1909" y="1953"/>
                  </a:cubicBezTo>
                  <a:lnTo>
                    <a:pt x="2064" y="1798"/>
                  </a:lnTo>
                  <a:cubicBezTo>
                    <a:pt x="2116" y="1773"/>
                    <a:pt x="2116" y="1773"/>
                    <a:pt x="2109" y="1773"/>
                  </a:cubicBezTo>
                  <a:cubicBezTo>
                    <a:pt x="2103" y="1773"/>
                    <a:pt x="2090" y="1773"/>
                    <a:pt x="2116" y="1747"/>
                  </a:cubicBezTo>
                  <a:lnTo>
                    <a:pt x="2219" y="1695"/>
                  </a:lnTo>
                  <a:cubicBezTo>
                    <a:pt x="2322" y="1644"/>
                    <a:pt x="2373" y="1592"/>
                    <a:pt x="2425" y="1540"/>
                  </a:cubicBezTo>
                  <a:lnTo>
                    <a:pt x="2528" y="1540"/>
                  </a:lnTo>
                  <a:cubicBezTo>
                    <a:pt x="2631" y="1540"/>
                    <a:pt x="2735" y="1437"/>
                    <a:pt x="2889" y="1386"/>
                  </a:cubicBezTo>
                  <a:cubicBezTo>
                    <a:pt x="3044" y="1334"/>
                    <a:pt x="3199" y="1231"/>
                    <a:pt x="3302" y="1128"/>
                  </a:cubicBezTo>
                  <a:cubicBezTo>
                    <a:pt x="3457" y="973"/>
                    <a:pt x="3560" y="767"/>
                    <a:pt x="3612" y="612"/>
                  </a:cubicBezTo>
                  <a:cubicBezTo>
                    <a:pt x="3747" y="273"/>
                    <a:pt x="3459" y="0"/>
                    <a:pt x="3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4921e0cf68_0_273"/>
            <p:cNvSpPr/>
            <p:nvPr/>
          </p:nvSpPr>
          <p:spPr>
            <a:xfrm>
              <a:off x="5224775" y="2484775"/>
              <a:ext cx="73550" cy="69625"/>
            </a:xfrm>
            <a:custGeom>
              <a:rect b="b" l="l" r="r" t="t"/>
              <a:pathLst>
                <a:path extrusionOk="0" h="2785" w="2942">
                  <a:moveTo>
                    <a:pt x="2425" y="0"/>
                  </a:moveTo>
                  <a:cubicBezTo>
                    <a:pt x="2219" y="0"/>
                    <a:pt x="2013" y="103"/>
                    <a:pt x="1961" y="310"/>
                  </a:cubicBezTo>
                  <a:cubicBezTo>
                    <a:pt x="1961" y="361"/>
                    <a:pt x="1961" y="413"/>
                    <a:pt x="1910" y="464"/>
                  </a:cubicBezTo>
                  <a:lnTo>
                    <a:pt x="1910" y="516"/>
                  </a:lnTo>
                  <a:cubicBezTo>
                    <a:pt x="1872" y="554"/>
                    <a:pt x="1862" y="619"/>
                    <a:pt x="1839" y="692"/>
                  </a:cubicBezTo>
                  <a:lnTo>
                    <a:pt x="1839" y="692"/>
                  </a:lnTo>
                  <a:cubicBezTo>
                    <a:pt x="1793" y="747"/>
                    <a:pt x="1748" y="832"/>
                    <a:pt x="1703" y="877"/>
                  </a:cubicBezTo>
                  <a:cubicBezTo>
                    <a:pt x="1652" y="980"/>
                    <a:pt x="1548" y="1032"/>
                    <a:pt x="1445" y="1135"/>
                  </a:cubicBezTo>
                  <a:cubicBezTo>
                    <a:pt x="1084" y="1341"/>
                    <a:pt x="723" y="1599"/>
                    <a:pt x="362" y="1754"/>
                  </a:cubicBezTo>
                  <a:cubicBezTo>
                    <a:pt x="104" y="1909"/>
                    <a:pt x="1" y="2270"/>
                    <a:pt x="156" y="2528"/>
                  </a:cubicBezTo>
                  <a:cubicBezTo>
                    <a:pt x="261" y="2704"/>
                    <a:pt x="439" y="2784"/>
                    <a:pt x="640" y="2784"/>
                  </a:cubicBezTo>
                  <a:cubicBezTo>
                    <a:pt x="733" y="2784"/>
                    <a:pt x="831" y="2767"/>
                    <a:pt x="929" y="2734"/>
                  </a:cubicBezTo>
                  <a:cubicBezTo>
                    <a:pt x="1239" y="2528"/>
                    <a:pt x="1548" y="2373"/>
                    <a:pt x="1858" y="2218"/>
                  </a:cubicBezTo>
                  <a:cubicBezTo>
                    <a:pt x="2271" y="1960"/>
                    <a:pt x="2580" y="1651"/>
                    <a:pt x="2787" y="1290"/>
                  </a:cubicBezTo>
                  <a:cubicBezTo>
                    <a:pt x="2890" y="1083"/>
                    <a:pt x="2941" y="929"/>
                    <a:pt x="2941" y="774"/>
                  </a:cubicBezTo>
                  <a:cubicBezTo>
                    <a:pt x="2941" y="619"/>
                    <a:pt x="2890" y="464"/>
                    <a:pt x="2890" y="310"/>
                  </a:cubicBezTo>
                  <a:cubicBezTo>
                    <a:pt x="2787" y="103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4921e0cf68_0_273"/>
            <p:cNvSpPr/>
            <p:nvPr/>
          </p:nvSpPr>
          <p:spPr>
            <a:xfrm>
              <a:off x="4558800" y="2262800"/>
              <a:ext cx="88225" cy="29950"/>
            </a:xfrm>
            <a:custGeom>
              <a:rect b="b" l="l" r="r" t="t"/>
              <a:pathLst>
                <a:path extrusionOk="0" h="1198" w="3529">
                  <a:moveTo>
                    <a:pt x="801" y="1"/>
                  </a:moveTo>
                  <a:cubicBezTo>
                    <a:pt x="1" y="1"/>
                    <a:pt x="1" y="1198"/>
                    <a:pt x="801" y="1198"/>
                  </a:cubicBezTo>
                  <a:cubicBezTo>
                    <a:pt x="832" y="1198"/>
                    <a:pt x="864" y="1196"/>
                    <a:pt x="897" y="1193"/>
                  </a:cubicBezTo>
                  <a:cubicBezTo>
                    <a:pt x="1310" y="1193"/>
                    <a:pt x="1723" y="1193"/>
                    <a:pt x="2136" y="1141"/>
                  </a:cubicBezTo>
                  <a:lnTo>
                    <a:pt x="3219" y="935"/>
                  </a:lnTo>
                  <a:cubicBezTo>
                    <a:pt x="3528" y="831"/>
                    <a:pt x="3528" y="367"/>
                    <a:pt x="3219" y="264"/>
                  </a:cubicBezTo>
                  <a:lnTo>
                    <a:pt x="2136" y="58"/>
                  </a:lnTo>
                  <a:cubicBezTo>
                    <a:pt x="1723" y="6"/>
                    <a:pt x="1310" y="6"/>
                    <a:pt x="897" y="6"/>
                  </a:cubicBezTo>
                  <a:cubicBezTo>
                    <a:pt x="864" y="2"/>
                    <a:pt x="832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4921e0cf68_0_273"/>
            <p:cNvSpPr/>
            <p:nvPr/>
          </p:nvSpPr>
          <p:spPr>
            <a:xfrm>
              <a:off x="2720200" y="2375925"/>
              <a:ext cx="58050" cy="48775"/>
            </a:xfrm>
            <a:custGeom>
              <a:rect b="b" l="l" r="r" t="t"/>
              <a:pathLst>
                <a:path extrusionOk="0" h="1951" w="2322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4921e0cf68_0_273"/>
            <p:cNvSpPr/>
            <p:nvPr/>
          </p:nvSpPr>
          <p:spPr>
            <a:xfrm>
              <a:off x="2776950" y="2110375"/>
              <a:ext cx="79975" cy="76450"/>
            </a:xfrm>
            <a:custGeom>
              <a:rect b="b" l="l" r="r" t="t"/>
              <a:pathLst>
                <a:path extrusionOk="0" h="3058" w="3199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4921e0cf68_0_273"/>
            <p:cNvSpPr/>
            <p:nvPr/>
          </p:nvSpPr>
          <p:spPr>
            <a:xfrm>
              <a:off x="2836275" y="2118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4921e0cf68_0_273"/>
            <p:cNvSpPr/>
            <p:nvPr/>
          </p:nvSpPr>
          <p:spPr>
            <a:xfrm>
              <a:off x="3056325" y="2265000"/>
              <a:ext cx="106250" cy="65025"/>
            </a:xfrm>
            <a:custGeom>
              <a:rect b="b" l="l" r="r" t="t"/>
              <a:pathLst>
                <a:path extrusionOk="0" h="2601" w="425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4921e0cf68_0_273"/>
            <p:cNvSpPr/>
            <p:nvPr/>
          </p:nvSpPr>
          <p:spPr>
            <a:xfrm>
              <a:off x="3219300" y="3289525"/>
              <a:ext cx="38725" cy="26800"/>
            </a:xfrm>
            <a:custGeom>
              <a:rect b="b" l="l" r="r" t="t"/>
              <a:pathLst>
                <a:path extrusionOk="0" h="1072" w="1549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34921e0cf68_0_273"/>
            <p:cNvSpPr/>
            <p:nvPr/>
          </p:nvSpPr>
          <p:spPr>
            <a:xfrm>
              <a:off x="3575275" y="2903075"/>
              <a:ext cx="99325" cy="44775"/>
            </a:xfrm>
            <a:custGeom>
              <a:rect b="b" l="l" r="r" t="t"/>
              <a:pathLst>
                <a:path extrusionOk="0" h="1791" w="3973">
                  <a:moveTo>
                    <a:pt x="861" y="0"/>
                  </a:moveTo>
                  <a:cubicBezTo>
                    <a:pt x="712" y="0"/>
                    <a:pt x="562" y="13"/>
                    <a:pt x="413" y="34"/>
                  </a:cubicBezTo>
                  <a:cubicBezTo>
                    <a:pt x="155" y="86"/>
                    <a:pt x="0" y="395"/>
                    <a:pt x="52" y="653"/>
                  </a:cubicBezTo>
                  <a:cubicBezTo>
                    <a:pt x="138" y="868"/>
                    <a:pt x="331" y="976"/>
                    <a:pt x="542" y="976"/>
                  </a:cubicBezTo>
                  <a:cubicBezTo>
                    <a:pt x="585" y="976"/>
                    <a:pt x="628" y="971"/>
                    <a:pt x="671" y="963"/>
                  </a:cubicBezTo>
                  <a:lnTo>
                    <a:pt x="980" y="963"/>
                  </a:lnTo>
                  <a:cubicBezTo>
                    <a:pt x="1135" y="963"/>
                    <a:pt x="1238" y="1066"/>
                    <a:pt x="1341" y="1066"/>
                  </a:cubicBezTo>
                  <a:cubicBezTo>
                    <a:pt x="1316" y="1066"/>
                    <a:pt x="1354" y="1079"/>
                    <a:pt x="1380" y="1085"/>
                  </a:cubicBezTo>
                  <a:lnTo>
                    <a:pt x="1380" y="1085"/>
                  </a:lnTo>
                  <a:lnTo>
                    <a:pt x="1341" y="1066"/>
                  </a:lnTo>
                  <a:lnTo>
                    <a:pt x="1341" y="1066"/>
                  </a:lnTo>
                  <a:cubicBezTo>
                    <a:pt x="1393" y="1083"/>
                    <a:pt x="1404" y="1089"/>
                    <a:pt x="1399" y="1089"/>
                  </a:cubicBezTo>
                  <a:cubicBezTo>
                    <a:pt x="1396" y="1089"/>
                    <a:pt x="1389" y="1087"/>
                    <a:pt x="1380" y="1085"/>
                  </a:cubicBezTo>
                  <a:lnTo>
                    <a:pt x="1380" y="1085"/>
                  </a:lnTo>
                  <a:lnTo>
                    <a:pt x="1444" y="1118"/>
                  </a:lnTo>
                  <a:lnTo>
                    <a:pt x="1651" y="1221"/>
                  </a:lnTo>
                  <a:lnTo>
                    <a:pt x="2012" y="1427"/>
                  </a:lnTo>
                  <a:cubicBezTo>
                    <a:pt x="2351" y="1664"/>
                    <a:pt x="2734" y="1790"/>
                    <a:pt x="3133" y="1790"/>
                  </a:cubicBezTo>
                  <a:cubicBezTo>
                    <a:pt x="3341" y="1790"/>
                    <a:pt x="3554" y="1756"/>
                    <a:pt x="3766" y="1685"/>
                  </a:cubicBezTo>
                  <a:cubicBezTo>
                    <a:pt x="3869" y="1633"/>
                    <a:pt x="3972" y="1530"/>
                    <a:pt x="3972" y="1375"/>
                  </a:cubicBezTo>
                  <a:cubicBezTo>
                    <a:pt x="3972" y="1241"/>
                    <a:pt x="3856" y="1107"/>
                    <a:pt x="3691" y="1107"/>
                  </a:cubicBezTo>
                  <a:cubicBezTo>
                    <a:pt x="3666" y="1107"/>
                    <a:pt x="3639" y="1111"/>
                    <a:pt x="3611" y="1118"/>
                  </a:cubicBezTo>
                  <a:cubicBezTo>
                    <a:pt x="3508" y="1118"/>
                    <a:pt x="3405" y="1066"/>
                    <a:pt x="3250" y="1066"/>
                  </a:cubicBezTo>
                  <a:lnTo>
                    <a:pt x="3198" y="1014"/>
                  </a:lnTo>
                  <a:lnTo>
                    <a:pt x="2992" y="911"/>
                  </a:lnTo>
                  <a:lnTo>
                    <a:pt x="2837" y="808"/>
                  </a:lnTo>
                  <a:lnTo>
                    <a:pt x="2734" y="756"/>
                  </a:lnTo>
                  <a:cubicBezTo>
                    <a:pt x="2631" y="653"/>
                    <a:pt x="2476" y="602"/>
                    <a:pt x="2321" y="498"/>
                  </a:cubicBezTo>
                  <a:cubicBezTo>
                    <a:pt x="2064" y="344"/>
                    <a:pt x="1806" y="189"/>
                    <a:pt x="1496" y="86"/>
                  </a:cubicBezTo>
                  <a:cubicBezTo>
                    <a:pt x="1285" y="25"/>
                    <a:pt x="107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34921e0cf68_0_273"/>
            <p:cNvSpPr/>
            <p:nvPr/>
          </p:nvSpPr>
          <p:spPr>
            <a:xfrm>
              <a:off x="3835775" y="2776225"/>
              <a:ext cx="87725" cy="36150"/>
            </a:xfrm>
            <a:custGeom>
              <a:rect b="b" l="l" r="r" t="t"/>
              <a:pathLst>
                <a:path extrusionOk="0" h="1446" w="3509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4921e0cf68_0_273"/>
            <p:cNvSpPr/>
            <p:nvPr/>
          </p:nvSpPr>
          <p:spPr>
            <a:xfrm>
              <a:off x="4025375" y="2669525"/>
              <a:ext cx="42575" cy="21625"/>
            </a:xfrm>
            <a:custGeom>
              <a:rect b="b" l="l" r="r" t="t"/>
              <a:pathLst>
                <a:path extrusionOk="0" h="865" w="1703">
                  <a:moveTo>
                    <a:pt x="1219" y="0"/>
                  </a:moveTo>
                  <a:cubicBezTo>
                    <a:pt x="1187" y="0"/>
                    <a:pt x="1161" y="13"/>
                    <a:pt x="1135" y="39"/>
                  </a:cubicBezTo>
                  <a:lnTo>
                    <a:pt x="413" y="39"/>
                  </a:lnTo>
                  <a:cubicBezTo>
                    <a:pt x="310" y="39"/>
                    <a:pt x="207" y="90"/>
                    <a:pt x="155" y="142"/>
                  </a:cubicBezTo>
                  <a:cubicBezTo>
                    <a:pt x="52" y="245"/>
                    <a:pt x="0" y="348"/>
                    <a:pt x="0" y="451"/>
                  </a:cubicBezTo>
                  <a:cubicBezTo>
                    <a:pt x="0" y="555"/>
                    <a:pt x="52" y="658"/>
                    <a:pt x="155" y="709"/>
                  </a:cubicBezTo>
                  <a:cubicBezTo>
                    <a:pt x="207" y="813"/>
                    <a:pt x="310" y="864"/>
                    <a:pt x="413" y="864"/>
                  </a:cubicBezTo>
                  <a:lnTo>
                    <a:pt x="1290" y="864"/>
                  </a:lnTo>
                  <a:lnTo>
                    <a:pt x="1445" y="813"/>
                  </a:lnTo>
                  <a:cubicBezTo>
                    <a:pt x="1496" y="761"/>
                    <a:pt x="1548" y="761"/>
                    <a:pt x="1599" y="709"/>
                  </a:cubicBezTo>
                  <a:cubicBezTo>
                    <a:pt x="1651" y="606"/>
                    <a:pt x="1703" y="555"/>
                    <a:pt x="1703" y="503"/>
                  </a:cubicBezTo>
                  <a:cubicBezTo>
                    <a:pt x="1703" y="400"/>
                    <a:pt x="1703" y="297"/>
                    <a:pt x="1651" y="245"/>
                  </a:cubicBezTo>
                  <a:cubicBezTo>
                    <a:pt x="1599" y="142"/>
                    <a:pt x="1496" y="90"/>
                    <a:pt x="1445" y="39"/>
                  </a:cubicBezTo>
                  <a:lnTo>
                    <a:pt x="1341" y="39"/>
                  </a:lnTo>
                  <a:cubicBezTo>
                    <a:pt x="1290" y="13"/>
                    <a:pt x="1251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4921e0cf68_0_273"/>
            <p:cNvSpPr/>
            <p:nvPr/>
          </p:nvSpPr>
          <p:spPr>
            <a:xfrm>
              <a:off x="4171100" y="2972275"/>
              <a:ext cx="2600" cy="1300"/>
            </a:xfrm>
            <a:custGeom>
              <a:rect b="b" l="l" r="r" t="t"/>
              <a:pathLst>
                <a:path extrusionOk="0" h="52" w="104">
                  <a:moveTo>
                    <a:pt x="104" y="52"/>
                  </a:moveTo>
                  <a:cubicBezTo>
                    <a:pt x="104" y="52"/>
                    <a:pt x="1" y="0"/>
                    <a:pt x="104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4921e0cf68_0_273"/>
            <p:cNvSpPr/>
            <p:nvPr/>
          </p:nvSpPr>
          <p:spPr>
            <a:xfrm>
              <a:off x="4119575" y="2913075"/>
              <a:ext cx="87675" cy="70025"/>
            </a:xfrm>
            <a:custGeom>
              <a:rect b="b" l="l" r="r" t="t"/>
              <a:pathLst>
                <a:path extrusionOk="0" h="2801" w="3507">
                  <a:moveTo>
                    <a:pt x="742" y="0"/>
                  </a:moveTo>
                  <a:cubicBezTo>
                    <a:pt x="350" y="0"/>
                    <a:pt x="0" y="513"/>
                    <a:pt x="359" y="872"/>
                  </a:cubicBezTo>
                  <a:cubicBezTo>
                    <a:pt x="669" y="1233"/>
                    <a:pt x="1030" y="1595"/>
                    <a:pt x="1443" y="1904"/>
                  </a:cubicBezTo>
                  <a:lnTo>
                    <a:pt x="2062" y="2420"/>
                  </a:lnTo>
                  <a:lnTo>
                    <a:pt x="2113" y="2420"/>
                  </a:lnTo>
                  <a:lnTo>
                    <a:pt x="2268" y="2523"/>
                  </a:lnTo>
                  <a:cubicBezTo>
                    <a:pt x="2371" y="2626"/>
                    <a:pt x="2474" y="2678"/>
                    <a:pt x="2629" y="2729"/>
                  </a:cubicBezTo>
                  <a:lnTo>
                    <a:pt x="2784" y="2781"/>
                  </a:lnTo>
                  <a:cubicBezTo>
                    <a:pt x="2835" y="2794"/>
                    <a:pt x="2884" y="2800"/>
                    <a:pt x="2930" y="2800"/>
                  </a:cubicBezTo>
                  <a:cubicBezTo>
                    <a:pt x="3068" y="2800"/>
                    <a:pt x="3184" y="2742"/>
                    <a:pt x="3300" y="2626"/>
                  </a:cubicBezTo>
                  <a:cubicBezTo>
                    <a:pt x="3454" y="2523"/>
                    <a:pt x="3506" y="2368"/>
                    <a:pt x="3454" y="2162"/>
                  </a:cubicBezTo>
                  <a:cubicBezTo>
                    <a:pt x="3403" y="2007"/>
                    <a:pt x="3300" y="1801"/>
                    <a:pt x="3145" y="1698"/>
                  </a:cubicBezTo>
                  <a:lnTo>
                    <a:pt x="2784" y="1388"/>
                  </a:lnTo>
                  <a:cubicBezTo>
                    <a:pt x="2577" y="1233"/>
                    <a:pt x="2423" y="1130"/>
                    <a:pt x="2216" y="975"/>
                  </a:cubicBezTo>
                  <a:lnTo>
                    <a:pt x="1597" y="563"/>
                  </a:lnTo>
                  <a:lnTo>
                    <a:pt x="1443" y="460"/>
                  </a:lnTo>
                  <a:lnTo>
                    <a:pt x="1391" y="408"/>
                  </a:lnTo>
                  <a:cubicBezTo>
                    <a:pt x="1288" y="356"/>
                    <a:pt x="1185" y="253"/>
                    <a:pt x="1081" y="150"/>
                  </a:cubicBezTo>
                  <a:cubicBezTo>
                    <a:pt x="976" y="45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4921e0cf68_0_273"/>
            <p:cNvSpPr/>
            <p:nvPr/>
          </p:nvSpPr>
          <p:spPr>
            <a:xfrm>
              <a:off x="4198175" y="2830725"/>
              <a:ext cx="46475" cy="23775"/>
            </a:xfrm>
            <a:custGeom>
              <a:rect b="b" l="l" r="r" t="t"/>
              <a:pathLst>
                <a:path extrusionOk="0" h="951" w="1859">
                  <a:moveTo>
                    <a:pt x="1600" y="1"/>
                  </a:moveTo>
                  <a:cubicBezTo>
                    <a:pt x="1549" y="1"/>
                    <a:pt x="1497" y="13"/>
                    <a:pt x="1445" y="39"/>
                  </a:cubicBezTo>
                  <a:lnTo>
                    <a:pt x="1394" y="91"/>
                  </a:lnTo>
                  <a:lnTo>
                    <a:pt x="1239" y="194"/>
                  </a:lnTo>
                  <a:lnTo>
                    <a:pt x="1084" y="297"/>
                  </a:lnTo>
                  <a:lnTo>
                    <a:pt x="414" y="297"/>
                  </a:lnTo>
                  <a:cubicBezTo>
                    <a:pt x="387" y="288"/>
                    <a:pt x="359" y="284"/>
                    <a:pt x="330" y="284"/>
                  </a:cubicBezTo>
                  <a:cubicBezTo>
                    <a:pt x="193" y="284"/>
                    <a:pt x="44" y="384"/>
                    <a:pt x="1" y="555"/>
                  </a:cubicBezTo>
                  <a:cubicBezTo>
                    <a:pt x="1" y="710"/>
                    <a:pt x="104" y="865"/>
                    <a:pt x="259" y="916"/>
                  </a:cubicBezTo>
                  <a:cubicBezTo>
                    <a:pt x="366" y="938"/>
                    <a:pt x="490" y="950"/>
                    <a:pt x="618" y="950"/>
                  </a:cubicBezTo>
                  <a:cubicBezTo>
                    <a:pt x="798" y="950"/>
                    <a:pt x="985" y="925"/>
                    <a:pt x="1136" y="865"/>
                  </a:cubicBezTo>
                  <a:cubicBezTo>
                    <a:pt x="1291" y="813"/>
                    <a:pt x="1394" y="761"/>
                    <a:pt x="1549" y="658"/>
                  </a:cubicBezTo>
                  <a:cubicBezTo>
                    <a:pt x="1600" y="607"/>
                    <a:pt x="1652" y="555"/>
                    <a:pt x="1703" y="452"/>
                  </a:cubicBezTo>
                  <a:cubicBezTo>
                    <a:pt x="1755" y="400"/>
                    <a:pt x="1806" y="349"/>
                    <a:pt x="1858" y="297"/>
                  </a:cubicBezTo>
                  <a:cubicBezTo>
                    <a:pt x="1858" y="194"/>
                    <a:pt x="1806" y="91"/>
                    <a:pt x="1755" y="39"/>
                  </a:cubicBezTo>
                  <a:cubicBezTo>
                    <a:pt x="1703" y="13"/>
                    <a:pt x="1652" y="1"/>
                    <a:pt x="1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4921e0cf68_0_273"/>
            <p:cNvSpPr/>
            <p:nvPr/>
          </p:nvSpPr>
          <p:spPr>
            <a:xfrm>
              <a:off x="4262675" y="2694675"/>
              <a:ext cx="67950" cy="51600"/>
            </a:xfrm>
            <a:custGeom>
              <a:rect b="b" l="l" r="r" t="t"/>
              <a:pathLst>
                <a:path extrusionOk="0" h="2064" w="2718">
                  <a:moveTo>
                    <a:pt x="419" y="0"/>
                  </a:moveTo>
                  <a:cubicBezTo>
                    <a:pt x="323" y="0"/>
                    <a:pt x="232" y="39"/>
                    <a:pt x="155" y="116"/>
                  </a:cubicBezTo>
                  <a:cubicBezTo>
                    <a:pt x="0" y="271"/>
                    <a:pt x="0" y="529"/>
                    <a:pt x="155" y="684"/>
                  </a:cubicBezTo>
                  <a:cubicBezTo>
                    <a:pt x="413" y="942"/>
                    <a:pt x="671" y="1251"/>
                    <a:pt x="980" y="1561"/>
                  </a:cubicBezTo>
                  <a:cubicBezTo>
                    <a:pt x="1135" y="1715"/>
                    <a:pt x="1342" y="1819"/>
                    <a:pt x="1548" y="1922"/>
                  </a:cubicBezTo>
                  <a:cubicBezTo>
                    <a:pt x="1651" y="1973"/>
                    <a:pt x="1754" y="2025"/>
                    <a:pt x="1857" y="2025"/>
                  </a:cubicBezTo>
                  <a:cubicBezTo>
                    <a:pt x="1909" y="2051"/>
                    <a:pt x="1961" y="2064"/>
                    <a:pt x="2012" y="2064"/>
                  </a:cubicBezTo>
                  <a:cubicBezTo>
                    <a:pt x="2064" y="2064"/>
                    <a:pt x="2115" y="2051"/>
                    <a:pt x="2167" y="2025"/>
                  </a:cubicBezTo>
                  <a:lnTo>
                    <a:pt x="2270" y="1973"/>
                  </a:lnTo>
                  <a:cubicBezTo>
                    <a:pt x="2717" y="1973"/>
                    <a:pt x="2686" y="1351"/>
                    <a:pt x="2315" y="1351"/>
                  </a:cubicBezTo>
                  <a:cubicBezTo>
                    <a:pt x="2300" y="1351"/>
                    <a:pt x="2285" y="1352"/>
                    <a:pt x="2270" y="1354"/>
                  </a:cubicBezTo>
                  <a:lnTo>
                    <a:pt x="2167" y="1354"/>
                  </a:lnTo>
                  <a:cubicBezTo>
                    <a:pt x="2115" y="1303"/>
                    <a:pt x="2064" y="1303"/>
                    <a:pt x="2012" y="1303"/>
                  </a:cubicBezTo>
                  <a:lnTo>
                    <a:pt x="1909" y="1303"/>
                  </a:lnTo>
                  <a:lnTo>
                    <a:pt x="1857" y="1251"/>
                  </a:lnTo>
                  <a:lnTo>
                    <a:pt x="1703" y="1148"/>
                  </a:lnTo>
                  <a:lnTo>
                    <a:pt x="1651" y="1148"/>
                  </a:lnTo>
                  <a:cubicBezTo>
                    <a:pt x="1600" y="1096"/>
                    <a:pt x="1496" y="1045"/>
                    <a:pt x="1445" y="993"/>
                  </a:cubicBezTo>
                  <a:cubicBezTo>
                    <a:pt x="1187" y="684"/>
                    <a:pt x="980" y="374"/>
                    <a:pt x="723" y="116"/>
                  </a:cubicBezTo>
                  <a:cubicBezTo>
                    <a:pt x="619" y="39"/>
                    <a:pt x="516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4921e0cf68_0_273"/>
            <p:cNvSpPr/>
            <p:nvPr/>
          </p:nvSpPr>
          <p:spPr>
            <a:xfrm>
              <a:off x="4374875" y="3252125"/>
              <a:ext cx="86425" cy="19375"/>
            </a:xfrm>
            <a:custGeom>
              <a:rect b="b" l="l" r="r" t="t"/>
              <a:pathLst>
                <a:path extrusionOk="0" h="775" w="3457">
                  <a:moveTo>
                    <a:pt x="362" y="1"/>
                  </a:moveTo>
                  <a:cubicBezTo>
                    <a:pt x="155" y="1"/>
                    <a:pt x="0" y="156"/>
                    <a:pt x="0" y="414"/>
                  </a:cubicBezTo>
                  <a:cubicBezTo>
                    <a:pt x="0" y="620"/>
                    <a:pt x="155" y="775"/>
                    <a:pt x="362" y="775"/>
                  </a:cubicBezTo>
                  <a:lnTo>
                    <a:pt x="3044" y="775"/>
                  </a:lnTo>
                  <a:cubicBezTo>
                    <a:pt x="3096" y="775"/>
                    <a:pt x="3199" y="723"/>
                    <a:pt x="3250" y="672"/>
                  </a:cubicBezTo>
                  <a:cubicBezTo>
                    <a:pt x="3457" y="517"/>
                    <a:pt x="3457" y="259"/>
                    <a:pt x="3250" y="104"/>
                  </a:cubicBezTo>
                  <a:lnTo>
                    <a:pt x="3096" y="52"/>
                  </a:lnTo>
                  <a:cubicBezTo>
                    <a:pt x="2993" y="1"/>
                    <a:pt x="2889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34921e0cf68_0_273"/>
            <p:cNvSpPr/>
            <p:nvPr/>
          </p:nvSpPr>
          <p:spPr>
            <a:xfrm>
              <a:off x="4485775" y="3087550"/>
              <a:ext cx="62875" cy="26600"/>
            </a:xfrm>
            <a:custGeom>
              <a:rect b="b" l="l" r="r" t="t"/>
              <a:pathLst>
                <a:path extrusionOk="0" h="1064" w="2515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4921e0cf68_0_273"/>
            <p:cNvSpPr/>
            <p:nvPr/>
          </p:nvSpPr>
          <p:spPr>
            <a:xfrm>
              <a:off x="4552850" y="3221175"/>
              <a:ext cx="107750" cy="57375"/>
            </a:xfrm>
            <a:custGeom>
              <a:rect b="b" l="l" r="r" t="t"/>
              <a:pathLst>
                <a:path extrusionOk="0" h="2295" w="4310">
                  <a:moveTo>
                    <a:pt x="413" y="1"/>
                  </a:moveTo>
                  <a:cubicBezTo>
                    <a:pt x="104" y="1"/>
                    <a:pt x="1" y="517"/>
                    <a:pt x="362" y="568"/>
                  </a:cubicBezTo>
                  <a:cubicBezTo>
                    <a:pt x="981" y="723"/>
                    <a:pt x="1600" y="981"/>
                    <a:pt x="2167" y="1342"/>
                  </a:cubicBezTo>
                  <a:lnTo>
                    <a:pt x="2580" y="1600"/>
                  </a:lnTo>
                  <a:cubicBezTo>
                    <a:pt x="2735" y="1703"/>
                    <a:pt x="2889" y="1755"/>
                    <a:pt x="3044" y="1858"/>
                  </a:cubicBezTo>
                  <a:cubicBezTo>
                    <a:pt x="3354" y="1961"/>
                    <a:pt x="3612" y="2116"/>
                    <a:pt x="3921" y="2271"/>
                  </a:cubicBezTo>
                  <a:cubicBezTo>
                    <a:pt x="3954" y="2287"/>
                    <a:pt x="3987" y="2294"/>
                    <a:pt x="4018" y="2294"/>
                  </a:cubicBezTo>
                  <a:cubicBezTo>
                    <a:pt x="4184" y="2294"/>
                    <a:pt x="4309" y="2091"/>
                    <a:pt x="4179" y="1961"/>
                  </a:cubicBezTo>
                  <a:cubicBezTo>
                    <a:pt x="3973" y="1703"/>
                    <a:pt x="3715" y="1497"/>
                    <a:pt x="3509" y="1290"/>
                  </a:cubicBezTo>
                  <a:cubicBezTo>
                    <a:pt x="3354" y="1136"/>
                    <a:pt x="3199" y="981"/>
                    <a:pt x="2993" y="878"/>
                  </a:cubicBezTo>
                  <a:cubicBezTo>
                    <a:pt x="2838" y="775"/>
                    <a:pt x="2683" y="723"/>
                    <a:pt x="2528" y="620"/>
                  </a:cubicBezTo>
                  <a:cubicBezTo>
                    <a:pt x="1858" y="259"/>
                    <a:pt x="1135" y="52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4921e0cf68_0_273"/>
            <p:cNvSpPr/>
            <p:nvPr/>
          </p:nvSpPr>
          <p:spPr>
            <a:xfrm>
              <a:off x="3800950" y="1927625"/>
              <a:ext cx="54200" cy="33400"/>
            </a:xfrm>
            <a:custGeom>
              <a:rect b="b" l="l" r="r" t="t"/>
              <a:pathLst>
                <a:path extrusionOk="0" h="1336" w="2168">
                  <a:moveTo>
                    <a:pt x="1445" y="0"/>
                  </a:moveTo>
                  <a:cubicBezTo>
                    <a:pt x="1239" y="0"/>
                    <a:pt x="1084" y="0"/>
                    <a:pt x="929" y="52"/>
                  </a:cubicBezTo>
                  <a:cubicBezTo>
                    <a:pt x="620" y="155"/>
                    <a:pt x="362" y="310"/>
                    <a:pt x="156" y="568"/>
                  </a:cubicBezTo>
                  <a:cubicBezTo>
                    <a:pt x="52" y="671"/>
                    <a:pt x="1" y="774"/>
                    <a:pt x="1" y="877"/>
                  </a:cubicBezTo>
                  <a:cubicBezTo>
                    <a:pt x="1" y="1152"/>
                    <a:pt x="207" y="1336"/>
                    <a:pt x="437" y="1336"/>
                  </a:cubicBezTo>
                  <a:cubicBezTo>
                    <a:pt x="551" y="1336"/>
                    <a:pt x="672" y="1290"/>
                    <a:pt x="775" y="1187"/>
                  </a:cubicBezTo>
                  <a:cubicBezTo>
                    <a:pt x="826" y="1135"/>
                    <a:pt x="878" y="1083"/>
                    <a:pt x="929" y="1032"/>
                  </a:cubicBezTo>
                  <a:lnTo>
                    <a:pt x="1084" y="929"/>
                  </a:lnTo>
                  <a:cubicBezTo>
                    <a:pt x="1187" y="877"/>
                    <a:pt x="1239" y="877"/>
                    <a:pt x="1342" y="877"/>
                  </a:cubicBezTo>
                  <a:cubicBezTo>
                    <a:pt x="1368" y="851"/>
                    <a:pt x="1394" y="838"/>
                    <a:pt x="1426" y="838"/>
                  </a:cubicBezTo>
                  <a:cubicBezTo>
                    <a:pt x="1458" y="838"/>
                    <a:pt x="1497" y="851"/>
                    <a:pt x="1549" y="877"/>
                  </a:cubicBezTo>
                  <a:cubicBezTo>
                    <a:pt x="1652" y="826"/>
                    <a:pt x="1755" y="826"/>
                    <a:pt x="1910" y="774"/>
                  </a:cubicBezTo>
                  <a:cubicBezTo>
                    <a:pt x="1961" y="774"/>
                    <a:pt x="2013" y="722"/>
                    <a:pt x="2064" y="722"/>
                  </a:cubicBezTo>
                  <a:cubicBezTo>
                    <a:pt x="2116" y="671"/>
                    <a:pt x="2116" y="568"/>
                    <a:pt x="2168" y="516"/>
                  </a:cubicBezTo>
                  <a:cubicBezTo>
                    <a:pt x="2168" y="361"/>
                    <a:pt x="2116" y="206"/>
                    <a:pt x="1961" y="155"/>
                  </a:cubicBezTo>
                  <a:lnTo>
                    <a:pt x="1806" y="52"/>
                  </a:lnTo>
                  <a:cubicBezTo>
                    <a:pt x="1703" y="0"/>
                    <a:pt x="1600" y="0"/>
                    <a:pt x="1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4921e0cf68_0_273"/>
            <p:cNvSpPr/>
            <p:nvPr/>
          </p:nvSpPr>
          <p:spPr>
            <a:xfrm>
              <a:off x="3485100" y="1714975"/>
              <a:ext cx="100500" cy="30825"/>
            </a:xfrm>
            <a:custGeom>
              <a:rect b="b" l="l" r="r" t="t"/>
              <a:pathLst>
                <a:path extrusionOk="0" h="1233" w="402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4921e0cf68_0_273"/>
            <p:cNvSpPr/>
            <p:nvPr/>
          </p:nvSpPr>
          <p:spPr>
            <a:xfrm>
              <a:off x="3586875" y="1614750"/>
              <a:ext cx="55475" cy="33500"/>
            </a:xfrm>
            <a:custGeom>
              <a:rect b="b" l="l" r="r" t="t"/>
              <a:pathLst>
                <a:path extrusionOk="0" h="1340" w="2219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4921e0cf68_0_273"/>
            <p:cNvSpPr/>
            <p:nvPr/>
          </p:nvSpPr>
          <p:spPr>
            <a:xfrm>
              <a:off x="4190275" y="1683050"/>
              <a:ext cx="133925" cy="81300"/>
            </a:xfrm>
            <a:custGeom>
              <a:rect b="b" l="l" r="r" t="t"/>
              <a:pathLst>
                <a:path extrusionOk="0" h="3252" w="5357">
                  <a:moveTo>
                    <a:pt x="630" y="0"/>
                  </a:moveTo>
                  <a:cubicBezTo>
                    <a:pt x="291" y="0"/>
                    <a:pt x="0" y="438"/>
                    <a:pt x="317" y="755"/>
                  </a:cubicBezTo>
                  <a:cubicBezTo>
                    <a:pt x="884" y="1426"/>
                    <a:pt x="1555" y="1993"/>
                    <a:pt x="2226" y="2458"/>
                  </a:cubicBezTo>
                  <a:cubicBezTo>
                    <a:pt x="2638" y="2716"/>
                    <a:pt x="2999" y="2974"/>
                    <a:pt x="3464" y="3128"/>
                  </a:cubicBezTo>
                  <a:cubicBezTo>
                    <a:pt x="3691" y="3213"/>
                    <a:pt x="3934" y="3252"/>
                    <a:pt x="4184" y="3252"/>
                  </a:cubicBezTo>
                  <a:cubicBezTo>
                    <a:pt x="4388" y="3252"/>
                    <a:pt x="4596" y="3226"/>
                    <a:pt x="4805" y="3180"/>
                  </a:cubicBezTo>
                  <a:cubicBezTo>
                    <a:pt x="5356" y="3080"/>
                    <a:pt x="5323" y="2249"/>
                    <a:pt x="4753" y="2249"/>
                  </a:cubicBezTo>
                  <a:cubicBezTo>
                    <a:pt x="4737" y="2249"/>
                    <a:pt x="4720" y="2250"/>
                    <a:pt x="4702" y="2251"/>
                  </a:cubicBezTo>
                  <a:lnTo>
                    <a:pt x="4496" y="2251"/>
                  </a:lnTo>
                  <a:cubicBezTo>
                    <a:pt x="4392" y="2251"/>
                    <a:pt x="4341" y="2200"/>
                    <a:pt x="4238" y="2200"/>
                  </a:cubicBezTo>
                  <a:cubicBezTo>
                    <a:pt x="4031" y="2148"/>
                    <a:pt x="3876" y="2097"/>
                    <a:pt x="3670" y="2045"/>
                  </a:cubicBezTo>
                  <a:cubicBezTo>
                    <a:pt x="3361" y="1942"/>
                    <a:pt x="2999" y="1787"/>
                    <a:pt x="2690" y="1581"/>
                  </a:cubicBezTo>
                  <a:cubicBezTo>
                    <a:pt x="2071" y="1116"/>
                    <a:pt x="1503" y="652"/>
                    <a:pt x="936" y="136"/>
                  </a:cubicBezTo>
                  <a:cubicBezTo>
                    <a:pt x="840" y="40"/>
                    <a:pt x="733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4921e0cf68_0_273"/>
            <p:cNvSpPr/>
            <p:nvPr/>
          </p:nvSpPr>
          <p:spPr>
            <a:xfrm>
              <a:off x="2303625" y="2614075"/>
              <a:ext cx="70950" cy="89250"/>
            </a:xfrm>
            <a:custGeom>
              <a:rect b="b" l="l" r="r" t="t"/>
              <a:pathLst>
                <a:path extrusionOk="0" h="3570" w="2838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4921e0cf68_0_273"/>
            <p:cNvSpPr/>
            <p:nvPr/>
          </p:nvSpPr>
          <p:spPr>
            <a:xfrm>
              <a:off x="2268800" y="2661450"/>
              <a:ext cx="50325" cy="49025"/>
            </a:xfrm>
            <a:custGeom>
              <a:rect b="b" l="l" r="r" t="t"/>
              <a:pathLst>
                <a:path extrusionOk="0" h="1961" w="2013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4921e0cf68_0_273"/>
            <p:cNvSpPr/>
            <p:nvPr/>
          </p:nvSpPr>
          <p:spPr>
            <a:xfrm>
              <a:off x="3006500" y="2572100"/>
              <a:ext cx="76650" cy="60050"/>
            </a:xfrm>
            <a:custGeom>
              <a:rect b="b" l="l" r="r" t="t"/>
              <a:pathLst>
                <a:path extrusionOk="0" h="2402" w="3066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4921e0cf68_0_273"/>
            <p:cNvSpPr/>
            <p:nvPr/>
          </p:nvSpPr>
          <p:spPr>
            <a:xfrm>
              <a:off x="3225750" y="2025575"/>
              <a:ext cx="84875" cy="28650"/>
            </a:xfrm>
            <a:custGeom>
              <a:rect b="b" l="l" r="r" t="t"/>
              <a:pathLst>
                <a:path extrusionOk="0" h="1146" w="3395">
                  <a:moveTo>
                    <a:pt x="707" y="1"/>
                  </a:moveTo>
                  <a:cubicBezTo>
                    <a:pt x="506" y="1"/>
                    <a:pt x="305" y="18"/>
                    <a:pt x="104" y="54"/>
                  </a:cubicBezTo>
                  <a:cubicBezTo>
                    <a:pt x="1" y="54"/>
                    <a:pt x="1" y="209"/>
                    <a:pt x="104" y="209"/>
                  </a:cubicBezTo>
                  <a:cubicBezTo>
                    <a:pt x="671" y="261"/>
                    <a:pt x="1187" y="416"/>
                    <a:pt x="1703" y="570"/>
                  </a:cubicBezTo>
                  <a:cubicBezTo>
                    <a:pt x="2219" y="725"/>
                    <a:pt x="2735" y="931"/>
                    <a:pt x="3199" y="1138"/>
                  </a:cubicBezTo>
                  <a:cubicBezTo>
                    <a:pt x="3216" y="1143"/>
                    <a:pt x="3232" y="1146"/>
                    <a:pt x="3246" y="1146"/>
                  </a:cubicBezTo>
                  <a:cubicBezTo>
                    <a:pt x="3363" y="1146"/>
                    <a:pt x="3394" y="977"/>
                    <a:pt x="3302" y="931"/>
                  </a:cubicBezTo>
                  <a:cubicBezTo>
                    <a:pt x="3044" y="777"/>
                    <a:pt x="2838" y="622"/>
                    <a:pt x="2580" y="467"/>
                  </a:cubicBezTo>
                  <a:cubicBezTo>
                    <a:pt x="2322" y="364"/>
                    <a:pt x="2064" y="261"/>
                    <a:pt x="1806" y="158"/>
                  </a:cubicBezTo>
                  <a:cubicBezTo>
                    <a:pt x="1440" y="58"/>
                    <a:pt x="1073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4921e0cf68_0_273"/>
            <p:cNvSpPr/>
            <p:nvPr/>
          </p:nvSpPr>
          <p:spPr>
            <a:xfrm>
              <a:off x="5171900" y="2887150"/>
              <a:ext cx="105775" cy="46125"/>
            </a:xfrm>
            <a:custGeom>
              <a:rect b="b" l="l" r="r" t="t"/>
              <a:pathLst>
                <a:path extrusionOk="0" h="1845" w="4231">
                  <a:moveTo>
                    <a:pt x="878" y="1"/>
                  </a:moveTo>
                  <a:cubicBezTo>
                    <a:pt x="723" y="1"/>
                    <a:pt x="517" y="52"/>
                    <a:pt x="310" y="104"/>
                  </a:cubicBezTo>
                  <a:cubicBezTo>
                    <a:pt x="1" y="207"/>
                    <a:pt x="1" y="723"/>
                    <a:pt x="310" y="826"/>
                  </a:cubicBezTo>
                  <a:cubicBezTo>
                    <a:pt x="465" y="878"/>
                    <a:pt x="620" y="929"/>
                    <a:pt x="774" y="929"/>
                  </a:cubicBezTo>
                  <a:cubicBezTo>
                    <a:pt x="929" y="981"/>
                    <a:pt x="1032" y="1032"/>
                    <a:pt x="1187" y="1032"/>
                  </a:cubicBezTo>
                  <a:lnTo>
                    <a:pt x="1394" y="1135"/>
                  </a:lnTo>
                  <a:lnTo>
                    <a:pt x="1497" y="1187"/>
                  </a:lnTo>
                  <a:lnTo>
                    <a:pt x="1858" y="1342"/>
                  </a:lnTo>
                  <a:cubicBezTo>
                    <a:pt x="2116" y="1497"/>
                    <a:pt x="2374" y="1600"/>
                    <a:pt x="2683" y="1703"/>
                  </a:cubicBezTo>
                  <a:cubicBezTo>
                    <a:pt x="2786" y="1755"/>
                    <a:pt x="2941" y="1806"/>
                    <a:pt x="3044" y="1806"/>
                  </a:cubicBezTo>
                  <a:cubicBezTo>
                    <a:pt x="3148" y="1832"/>
                    <a:pt x="3264" y="1845"/>
                    <a:pt x="3380" y="1845"/>
                  </a:cubicBezTo>
                  <a:cubicBezTo>
                    <a:pt x="3496" y="1845"/>
                    <a:pt x="3612" y="1832"/>
                    <a:pt x="3715" y="1806"/>
                  </a:cubicBezTo>
                  <a:cubicBezTo>
                    <a:pt x="4179" y="1755"/>
                    <a:pt x="4231" y="1084"/>
                    <a:pt x="3818" y="929"/>
                  </a:cubicBezTo>
                  <a:cubicBezTo>
                    <a:pt x="3663" y="878"/>
                    <a:pt x="3509" y="774"/>
                    <a:pt x="3302" y="723"/>
                  </a:cubicBezTo>
                  <a:cubicBezTo>
                    <a:pt x="3199" y="723"/>
                    <a:pt x="3044" y="671"/>
                    <a:pt x="2941" y="620"/>
                  </a:cubicBezTo>
                  <a:cubicBezTo>
                    <a:pt x="2941" y="620"/>
                    <a:pt x="2872" y="597"/>
                    <a:pt x="2842" y="597"/>
                  </a:cubicBezTo>
                  <a:cubicBezTo>
                    <a:pt x="2827" y="597"/>
                    <a:pt x="2821" y="602"/>
                    <a:pt x="2838" y="620"/>
                  </a:cubicBezTo>
                  <a:lnTo>
                    <a:pt x="2735" y="568"/>
                  </a:lnTo>
                  <a:lnTo>
                    <a:pt x="2528" y="465"/>
                  </a:lnTo>
                  <a:lnTo>
                    <a:pt x="2167" y="310"/>
                  </a:lnTo>
                  <a:cubicBezTo>
                    <a:pt x="1909" y="258"/>
                    <a:pt x="1651" y="155"/>
                    <a:pt x="1394" y="104"/>
                  </a:cubicBezTo>
                  <a:cubicBezTo>
                    <a:pt x="1239" y="52"/>
                    <a:pt x="1032" y="52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4921e0cf68_0_273"/>
            <p:cNvSpPr/>
            <p:nvPr/>
          </p:nvSpPr>
          <p:spPr>
            <a:xfrm>
              <a:off x="2949750" y="1830900"/>
              <a:ext cx="72250" cy="30975"/>
            </a:xfrm>
            <a:custGeom>
              <a:rect b="b" l="l" r="r" t="t"/>
              <a:pathLst>
                <a:path extrusionOk="0" h="1239" w="289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g34921e0cf68_0_273"/>
          <p:cNvSpPr txBox="1"/>
          <p:nvPr>
            <p:ph idx="1" type="subTitle"/>
          </p:nvPr>
        </p:nvSpPr>
        <p:spPr>
          <a:xfrm>
            <a:off x="4789825" y="2107575"/>
            <a:ext cx="36825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3" name="Google Shape;343;g34921e0cf68_0_273"/>
          <p:cNvGrpSpPr/>
          <p:nvPr/>
        </p:nvGrpSpPr>
        <p:grpSpPr>
          <a:xfrm>
            <a:off x="2190763" y="3191975"/>
            <a:ext cx="7355120" cy="2106897"/>
            <a:chOff x="2190763" y="3191975"/>
            <a:chExt cx="7355120" cy="2106897"/>
          </a:xfrm>
        </p:grpSpPr>
        <p:sp>
          <p:nvSpPr>
            <p:cNvPr id="344" name="Google Shape;344;g34921e0cf68_0_273"/>
            <p:cNvSpPr/>
            <p:nvPr/>
          </p:nvSpPr>
          <p:spPr>
            <a:xfrm flipH="1">
              <a:off x="2190763" y="3191975"/>
              <a:ext cx="6989012" cy="1970560"/>
            </a:xfrm>
            <a:custGeom>
              <a:rect b="b" l="l" r="r" t="t"/>
              <a:pathLst>
                <a:path extrusionOk="0" h="62060" w="175427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4921e0cf68_0_273"/>
            <p:cNvSpPr/>
            <p:nvPr/>
          </p:nvSpPr>
          <p:spPr>
            <a:xfrm flipH="1">
              <a:off x="7399002" y="4439974"/>
              <a:ext cx="2146881" cy="858898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g34921e0cf68_0_341"/>
          <p:cNvGrpSpPr/>
          <p:nvPr/>
        </p:nvGrpSpPr>
        <p:grpSpPr>
          <a:xfrm>
            <a:off x="-524188" y="2362201"/>
            <a:ext cx="16588413" cy="3093354"/>
            <a:chOff x="-524188" y="2362201"/>
            <a:chExt cx="16588413" cy="3093354"/>
          </a:xfrm>
        </p:grpSpPr>
        <p:grpSp>
          <p:nvGrpSpPr>
            <p:cNvPr id="348" name="Google Shape;348;g34921e0cf68_0_341"/>
            <p:cNvGrpSpPr/>
            <p:nvPr/>
          </p:nvGrpSpPr>
          <p:grpSpPr>
            <a:xfrm flipH="1">
              <a:off x="2185470" y="3417895"/>
              <a:ext cx="4272680" cy="1176258"/>
              <a:chOff x="1845625" y="2597550"/>
              <a:chExt cx="4028550" cy="1109050"/>
            </a:xfrm>
          </p:grpSpPr>
          <p:sp>
            <p:nvSpPr>
              <p:cNvPr id="349" name="Google Shape;349;g34921e0cf68_0_341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34921e0cf68_0_341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g34921e0cf68_0_341"/>
            <p:cNvSpPr/>
            <p:nvPr/>
          </p:nvSpPr>
          <p:spPr>
            <a:xfrm flipH="1">
              <a:off x="-524188" y="2362201"/>
              <a:ext cx="16588413" cy="2781306"/>
            </a:xfrm>
            <a:custGeom>
              <a:rect b="b" l="l" r="r" t="t"/>
              <a:pathLst>
                <a:path extrusionOk="0" h="33374" w="222738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g34921e0cf68_0_341"/>
            <p:cNvGrpSpPr/>
            <p:nvPr/>
          </p:nvGrpSpPr>
          <p:grpSpPr>
            <a:xfrm rot="-222796">
              <a:off x="5161946" y="4088409"/>
              <a:ext cx="4447591" cy="1224411"/>
              <a:chOff x="1845625" y="2597550"/>
              <a:chExt cx="4028550" cy="1109050"/>
            </a:xfrm>
          </p:grpSpPr>
          <p:sp>
            <p:nvSpPr>
              <p:cNvPr id="353" name="Google Shape;353;g34921e0cf68_0_341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rect b="b" l="l" r="r" t="t"/>
                <a:pathLst>
                  <a:path extrusionOk="0" h="44362" w="161142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34921e0cf68_0_341"/>
              <p:cNvSpPr/>
              <p:nvPr/>
            </p:nvSpPr>
            <p:spPr>
              <a:xfrm>
                <a:off x="3945850" y="2658550"/>
                <a:ext cx="399275" cy="193300"/>
              </a:xfrm>
              <a:custGeom>
                <a:rect b="b" l="l" r="r" t="t"/>
                <a:pathLst>
                  <a:path extrusionOk="0" h="7732" w="15971">
                    <a:moveTo>
                      <a:pt x="15970" y="1"/>
                    </a:moveTo>
                    <a:cubicBezTo>
                      <a:pt x="14972" y="278"/>
                      <a:pt x="14085" y="833"/>
                      <a:pt x="13087" y="943"/>
                    </a:cubicBezTo>
                    <a:cubicBezTo>
                      <a:pt x="12033" y="1110"/>
                      <a:pt x="11035" y="1442"/>
                      <a:pt x="10092" y="1886"/>
                    </a:cubicBezTo>
                    <a:cubicBezTo>
                      <a:pt x="9039" y="2441"/>
                      <a:pt x="8262" y="3494"/>
                      <a:pt x="7264" y="4160"/>
                    </a:cubicBezTo>
                    <a:cubicBezTo>
                      <a:pt x="6358" y="4764"/>
                      <a:pt x="4995" y="5916"/>
                      <a:pt x="3756" y="5916"/>
                    </a:cubicBezTo>
                    <a:cubicBezTo>
                      <a:pt x="3630" y="5916"/>
                      <a:pt x="3505" y="5904"/>
                      <a:pt x="3383" y="5879"/>
                    </a:cubicBezTo>
                    <a:cubicBezTo>
                      <a:pt x="2274" y="5601"/>
                      <a:pt x="1109" y="5435"/>
                      <a:pt x="0" y="5324"/>
                    </a:cubicBezTo>
                    <a:lnTo>
                      <a:pt x="0" y="5324"/>
                    </a:lnTo>
                    <a:cubicBezTo>
                      <a:pt x="56" y="5380"/>
                      <a:pt x="111" y="5435"/>
                      <a:pt x="167" y="5435"/>
                    </a:cubicBezTo>
                    <a:lnTo>
                      <a:pt x="277" y="5435"/>
                    </a:lnTo>
                    <a:cubicBezTo>
                      <a:pt x="277" y="5490"/>
                      <a:pt x="277" y="5601"/>
                      <a:pt x="277" y="5712"/>
                    </a:cubicBezTo>
                    <a:cubicBezTo>
                      <a:pt x="277" y="5934"/>
                      <a:pt x="444" y="6045"/>
                      <a:pt x="617" y="6045"/>
                    </a:cubicBezTo>
                    <a:cubicBezTo>
                      <a:pt x="790" y="6045"/>
                      <a:pt x="971" y="5934"/>
                      <a:pt x="998" y="5712"/>
                    </a:cubicBezTo>
                    <a:cubicBezTo>
                      <a:pt x="998" y="5657"/>
                      <a:pt x="998" y="5657"/>
                      <a:pt x="998" y="5601"/>
                    </a:cubicBezTo>
                    <a:cubicBezTo>
                      <a:pt x="1553" y="5823"/>
                      <a:pt x="2052" y="6211"/>
                      <a:pt x="2551" y="6433"/>
                    </a:cubicBezTo>
                    <a:cubicBezTo>
                      <a:pt x="3383" y="6766"/>
                      <a:pt x="4048" y="7542"/>
                      <a:pt x="4880" y="7653"/>
                    </a:cubicBezTo>
                    <a:cubicBezTo>
                      <a:pt x="5129" y="7681"/>
                      <a:pt x="5379" y="7681"/>
                      <a:pt x="5615" y="7681"/>
                    </a:cubicBezTo>
                    <a:cubicBezTo>
                      <a:pt x="5850" y="7681"/>
                      <a:pt x="6072" y="7681"/>
                      <a:pt x="6266" y="7708"/>
                    </a:cubicBezTo>
                    <a:cubicBezTo>
                      <a:pt x="6412" y="7725"/>
                      <a:pt x="6554" y="7731"/>
                      <a:pt x="6692" y="7731"/>
                    </a:cubicBezTo>
                    <a:cubicBezTo>
                      <a:pt x="7025" y="7731"/>
                      <a:pt x="7339" y="7692"/>
                      <a:pt x="7652" y="7653"/>
                    </a:cubicBezTo>
                    <a:cubicBezTo>
                      <a:pt x="8318" y="7320"/>
                      <a:pt x="8928" y="6821"/>
                      <a:pt x="9316" y="6267"/>
                    </a:cubicBezTo>
                    <a:cubicBezTo>
                      <a:pt x="9981" y="5657"/>
                      <a:pt x="10591" y="4991"/>
                      <a:pt x="11090" y="4271"/>
                    </a:cubicBezTo>
                    <a:cubicBezTo>
                      <a:pt x="11257" y="3993"/>
                      <a:pt x="11368" y="3661"/>
                      <a:pt x="11534" y="3383"/>
                    </a:cubicBezTo>
                    <a:cubicBezTo>
                      <a:pt x="11922" y="2884"/>
                      <a:pt x="12366" y="2496"/>
                      <a:pt x="12920" y="2219"/>
                    </a:cubicBezTo>
                    <a:cubicBezTo>
                      <a:pt x="13974" y="1553"/>
                      <a:pt x="15027" y="833"/>
                      <a:pt x="15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34921e0cf68_0_341"/>
              <p:cNvSpPr/>
              <p:nvPr/>
            </p:nvSpPr>
            <p:spPr>
              <a:xfrm>
                <a:off x="1863225" y="3006525"/>
                <a:ext cx="1486550" cy="451950"/>
              </a:xfrm>
              <a:custGeom>
                <a:rect b="b" l="l" r="r" t="t"/>
                <a:pathLst>
                  <a:path extrusionOk="0" h="18078" w="59462">
                    <a:moveTo>
                      <a:pt x="59461" y="0"/>
                    </a:moveTo>
                    <a:lnTo>
                      <a:pt x="59207" y="112"/>
                    </a:lnTo>
                    <a:lnTo>
                      <a:pt x="59207" y="112"/>
                    </a:lnTo>
                    <a:cubicBezTo>
                      <a:pt x="59292" y="76"/>
                      <a:pt x="59377" y="39"/>
                      <a:pt x="59461" y="0"/>
                    </a:cubicBezTo>
                    <a:close/>
                    <a:moveTo>
                      <a:pt x="59207" y="112"/>
                    </a:moveTo>
                    <a:cubicBezTo>
                      <a:pt x="58559" y="384"/>
                      <a:pt x="57867" y="574"/>
                      <a:pt x="57132" y="721"/>
                    </a:cubicBezTo>
                    <a:cubicBezTo>
                      <a:pt x="54360" y="1220"/>
                      <a:pt x="51643" y="1774"/>
                      <a:pt x="48870" y="2274"/>
                    </a:cubicBezTo>
                    <a:cubicBezTo>
                      <a:pt x="47373" y="2606"/>
                      <a:pt x="45876" y="2773"/>
                      <a:pt x="44323" y="2883"/>
                    </a:cubicBezTo>
                    <a:cubicBezTo>
                      <a:pt x="43990" y="2870"/>
                      <a:pt x="43654" y="2863"/>
                      <a:pt x="43316" y="2863"/>
                    </a:cubicBezTo>
                    <a:cubicBezTo>
                      <a:pt x="42303" y="2863"/>
                      <a:pt x="41273" y="2925"/>
                      <a:pt x="40275" y="3050"/>
                    </a:cubicBezTo>
                    <a:cubicBezTo>
                      <a:pt x="39000" y="3272"/>
                      <a:pt x="37780" y="3161"/>
                      <a:pt x="36504" y="3493"/>
                    </a:cubicBezTo>
                    <a:cubicBezTo>
                      <a:pt x="35950" y="3604"/>
                      <a:pt x="35451" y="3771"/>
                      <a:pt x="34952" y="3992"/>
                    </a:cubicBezTo>
                    <a:cubicBezTo>
                      <a:pt x="34177" y="4283"/>
                      <a:pt x="33318" y="4447"/>
                      <a:pt x="32485" y="4447"/>
                    </a:cubicBezTo>
                    <a:cubicBezTo>
                      <a:pt x="32364" y="4447"/>
                      <a:pt x="32244" y="4443"/>
                      <a:pt x="32124" y="4436"/>
                    </a:cubicBezTo>
                    <a:cubicBezTo>
                      <a:pt x="30848" y="4436"/>
                      <a:pt x="29961" y="5102"/>
                      <a:pt x="29019" y="5933"/>
                    </a:cubicBezTo>
                    <a:cubicBezTo>
                      <a:pt x="28630" y="6321"/>
                      <a:pt x="28242" y="6654"/>
                      <a:pt x="27910" y="7098"/>
                    </a:cubicBezTo>
                    <a:cubicBezTo>
                      <a:pt x="27410" y="7763"/>
                      <a:pt x="27078" y="8539"/>
                      <a:pt x="26246" y="8817"/>
                    </a:cubicBezTo>
                    <a:cubicBezTo>
                      <a:pt x="25581" y="8983"/>
                      <a:pt x="24915" y="9094"/>
                      <a:pt x="24250" y="9094"/>
                    </a:cubicBezTo>
                    <a:cubicBezTo>
                      <a:pt x="23529" y="9205"/>
                      <a:pt x="22863" y="9316"/>
                      <a:pt x="22198" y="9538"/>
                    </a:cubicBezTo>
                    <a:cubicBezTo>
                      <a:pt x="21592" y="9701"/>
                      <a:pt x="20976" y="9727"/>
                      <a:pt x="20358" y="9727"/>
                    </a:cubicBezTo>
                    <a:cubicBezTo>
                      <a:pt x="20070" y="9727"/>
                      <a:pt x="19782" y="9721"/>
                      <a:pt x="19494" y="9721"/>
                    </a:cubicBezTo>
                    <a:cubicBezTo>
                      <a:pt x="18931" y="9721"/>
                      <a:pt x="18370" y="9743"/>
                      <a:pt x="17817" y="9870"/>
                    </a:cubicBezTo>
                    <a:cubicBezTo>
                      <a:pt x="16265" y="10258"/>
                      <a:pt x="14712" y="10369"/>
                      <a:pt x="13104" y="10702"/>
                    </a:cubicBezTo>
                    <a:cubicBezTo>
                      <a:pt x="12272" y="10868"/>
                      <a:pt x="11385" y="10979"/>
                      <a:pt x="10553" y="11035"/>
                    </a:cubicBezTo>
                    <a:cubicBezTo>
                      <a:pt x="10375" y="11019"/>
                      <a:pt x="10196" y="11012"/>
                      <a:pt x="10019" y="11012"/>
                    </a:cubicBezTo>
                    <a:cubicBezTo>
                      <a:pt x="9591" y="11012"/>
                      <a:pt x="9171" y="11051"/>
                      <a:pt x="8779" y="11090"/>
                    </a:cubicBezTo>
                    <a:cubicBezTo>
                      <a:pt x="8058" y="11257"/>
                      <a:pt x="7393" y="11478"/>
                      <a:pt x="6783" y="11811"/>
                    </a:cubicBezTo>
                    <a:cubicBezTo>
                      <a:pt x="5951" y="12088"/>
                      <a:pt x="5119" y="12310"/>
                      <a:pt x="4287" y="12477"/>
                    </a:cubicBezTo>
                    <a:cubicBezTo>
                      <a:pt x="3345" y="12698"/>
                      <a:pt x="2347" y="13696"/>
                      <a:pt x="1348" y="13918"/>
                    </a:cubicBezTo>
                    <a:lnTo>
                      <a:pt x="1348" y="13641"/>
                    </a:lnTo>
                    <a:cubicBezTo>
                      <a:pt x="1321" y="13419"/>
                      <a:pt x="1140" y="13308"/>
                      <a:pt x="953" y="13308"/>
                    </a:cubicBezTo>
                    <a:cubicBezTo>
                      <a:pt x="766" y="13308"/>
                      <a:pt x="572" y="13419"/>
                      <a:pt x="517" y="13641"/>
                    </a:cubicBezTo>
                    <a:lnTo>
                      <a:pt x="517" y="13807"/>
                    </a:lnTo>
                    <a:lnTo>
                      <a:pt x="406" y="13807"/>
                    </a:lnTo>
                    <a:cubicBezTo>
                      <a:pt x="375" y="13792"/>
                      <a:pt x="344" y="13785"/>
                      <a:pt x="315" y="13785"/>
                    </a:cubicBezTo>
                    <a:cubicBezTo>
                      <a:pt x="132" y="13785"/>
                      <a:pt x="0" y="14052"/>
                      <a:pt x="239" y="14196"/>
                    </a:cubicBezTo>
                    <a:cubicBezTo>
                      <a:pt x="350" y="14196"/>
                      <a:pt x="461" y="14251"/>
                      <a:pt x="572" y="14306"/>
                    </a:cubicBezTo>
                    <a:cubicBezTo>
                      <a:pt x="572" y="15471"/>
                      <a:pt x="628" y="16691"/>
                      <a:pt x="572" y="17855"/>
                    </a:cubicBezTo>
                    <a:cubicBezTo>
                      <a:pt x="572" y="17911"/>
                      <a:pt x="572" y="17966"/>
                      <a:pt x="572" y="18077"/>
                    </a:cubicBezTo>
                    <a:lnTo>
                      <a:pt x="2956" y="18077"/>
                    </a:lnTo>
                    <a:cubicBezTo>
                      <a:pt x="4232" y="18077"/>
                      <a:pt x="5119" y="17412"/>
                      <a:pt x="6339" y="17079"/>
                    </a:cubicBezTo>
                    <a:cubicBezTo>
                      <a:pt x="7226" y="16857"/>
                      <a:pt x="8113" y="16580"/>
                      <a:pt x="8945" y="16192"/>
                    </a:cubicBezTo>
                    <a:cubicBezTo>
                      <a:pt x="9666" y="15970"/>
                      <a:pt x="10387" y="15804"/>
                      <a:pt x="11163" y="15804"/>
                    </a:cubicBezTo>
                    <a:cubicBezTo>
                      <a:pt x="11607" y="15637"/>
                      <a:pt x="12050" y="15471"/>
                      <a:pt x="12439" y="15305"/>
                    </a:cubicBezTo>
                    <a:cubicBezTo>
                      <a:pt x="12845" y="15194"/>
                      <a:pt x="13283" y="15157"/>
                      <a:pt x="13732" y="15157"/>
                    </a:cubicBezTo>
                    <a:cubicBezTo>
                      <a:pt x="14632" y="15157"/>
                      <a:pt x="15581" y="15305"/>
                      <a:pt x="16431" y="15305"/>
                    </a:cubicBezTo>
                    <a:cubicBezTo>
                      <a:pt x="16930" y="15305"/>
                      <a:pt x="17429" y="15194"/>
                      <a:pt x="17928" y="15083"/>
                    </a:cubicBezTo>
                    <a:cubicBezTo>
                      <a:pt x="18538" y="15027"/>
                      <a:pt x="19204" y="14916"/>
                      <a:pt x="19814" y="14750"/>
                    </a:cubicBezTo>
                    <a:cubicBezTo>
                      <a:pt x="20756" y="14473"/>
                      <a:pt x="21865" y="14473"/>
                      <a:pt x="22808" y="14029"/>
                    </a:cubicBezTo>
                    <a:cubicBezTo>
                      <a:pt x="23695" y="13586"/>
                      <a:pt x="25082" y="12643"/>
                      <a:pt x="26191" y="12532"/>
                    </a:cubicBezTo>
                    <a:cubicBezTo>
                      <a:pt x="26967" y="12477"/>
                      <a:pt x="27799" y="12255"/>
                      <a:pt x="28519" y="11811"/>
                    </a:cubicBezTo>
                    <a:cubicBezTo>
                      <a:pt x="29795" y="11090"/>
                      <a:pt x="31181" y="10480"/>
                      <a:pt x="32567" y="9981"/>
                    </a:cubicBezTo>
                    <a:cubicBezTo>
                      <a:pt x="33566" y="9593"/>
                      <a:pt x="34564" y="9593"/>
                      <a:pt x="35617" y="9205"/>
                    </a:cubicBezTo>
                    <a:cubicBezTo>
                      <a:pt x="36893" y="8817"/>
                      <a:pt x="38223" y="8595"/>
                      <a:pt x="39554" y="8539"/>
                    </a:cubicBezTo>
                    <a:cubicBezTo>
                      <a:pt x="40830" y="8318"/>
                      <a:pt x="41994" y="8040"/>
                      <a:pt x="43269" y="7763"/>
                    </a:cubicBezTo>
                    <a:cubicBezTo>
                      <a:pt x="44268" y="7652"/>
                      <a:pt x="45266" y="7320"/>
                      <a:pt x="46153" y="6765"/>
                    </a:cubicBezTo>
                    <a:cubicBezTo>
                      <a:pt x="46929" y="6211"/>
                      <a:pt x="47816" y="5656"/>
                      <a:pt x="48704" y="5157"/>
                    </a:cubicBezTo>
                    <a:cubicBezTo>
                      <a:pt x="49702" y="4658"/>
                      <a:pt x="50423" y="3882"/>
                      <a:pt x="51421" y="3327"/>
                    </a:cubicBezTo>
                    <a:cubicBezTo>
                      <a:pt x="52585" y="2662"/>
                      <a:pt x="54027" y="2551"/>
                      <a:pt x="55247" y="2163"/>
                    </a:cubicBezTo>
                    <a:cubicBezTo>
                      <a:pt x="55635" y="2052"/>
                      <a:pt x="55968" y="1885"/>
                      <a:pt x="56301" y="1664"/>
                    </a:cubicBezTo>
                    <a:cubicBezTo>
                      <a:pt x="56855" y="1220"/>
                      <a:pt x="57465" y="887"/>
                      <a:pt x="58075" y="610"/>
                    </a:cubicBezTo>
                    <a:lnTo>
                      <a:pt x="5920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34921e0cf68_0_341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rect b="b" l="l" r="r" t="t"/>
                <a:pathLst>
                  <a:path extrusionOk="0" h="16318" w="43253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" name="Google Shape;357;g34921e0cf68_0_341"/>
            <p:cNvSpPr/>
            <p:nvPr/>
          </p:nvSpPr>
          <p:spPr>
            <a:xfrm>
              <a:off x="7483474" y="3798900"/>
              <a:ext cx="1817311" cy="1474847"/>
            </a:xfrm>
            <a:custGeom>
              <a:rect b="b" l="l" r="r" t="t"/>
              <a:pathLst>
                <a:path extrusionOk="0" h="49293" w="60739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34921e0cf68_0_341"/>
          <p:cNvSpPr txBox="1"/>
          <p:nvPr>
            <p:ph idx="1" type="body"/>
          </p:nvPr>
        </p:nvSpPr>
        <p:spPr>
          <a:xfrm>
            <a:off x="710575" y="3879838"/>
            <a:ext cx="39729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700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921e0cf68_0_0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b="1" i="0" sz="3000" u="none" cap="none" strike="noStrike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4921e0cf68_0_0"/>
          <p:cNvSpPr txBox="1"/>
          <p:nvPr>
            <p:ph idx="1" type="body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"/>
          <p:cNvSpPr txBox="1"/>
          <p:nvPr>
            <p:ph type="ctrTitle"/>
          </p:nvPr>
        </p:nvSpPr>
        <p:spPr>
          <a:xfrm>
            <a:off x="179850" y="707229"/>
            <a:ext cx="77175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PLOONTY!</a:t>
            </a:r>
            <a:endParaRPr/>
          </a:p>
        </p:txBody>
      </p:sp>
      <p:sp>
        <p:nvSpPr>
          <p:cNvPr id="1523" name="Google Shape;1523;p1"/>
          <p:cNvSpPr txBox="1"/>
          <p:nvPr>
            <p:ph idx="1" type="subTitle"/>
          </p:nvPr>
        </p:nvSpPr>
        <p:spPr>
          <a:xfrm>
            <a:off x="2647500" y="3129175"/>
            <a:ext cx="3849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1)  Amal Alhaj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2) Shrishgovind Revankar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3) Swapnil Deb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4) Aboluwarin Songonuga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5) Yasmeen Shalabi</a:t>
            </a:r>
            <a:endParaRPr/>
          </a:p>
        </p:txBody>
      </p:sp>
      <p:cxnSp>
        <p:nvCxnSpPr>
          <p:cNvPr id="1524" name="Google Shape;1524;p1"/>
          <p:cNvCxnSpPr/>
          <p:nvPr/>
        </p:nvCxnSpPr>
        <p:spPr>
          <a:xfrm>
            <a:off x="1488900" y="3011329"/>
            <a:ext cx="6169200" cy="0"/>
          </a:xfrm>
          <a:prstGeom prst="straightConnector1">
            <a:avLst/>
          </a:prstGeom>
          <a:noFill/>
          <a:ln cap="flat" cmpd="sng" w="19050">
            <a:solidFill>
              <a:srgbClr val="708E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5" name="Google Shape;1525;p1"/>
          <p:cNvSpPr txBox="1"/>
          <p:nvPr>
            <p:ph type="ctrTitle"/>
          </p:nvPr>
        </p:nvSpPr>
        <p:spPr>
          <a:xfrm>
            <a:off x="1563600" y="2176163"/>
            <a:ext cx="6169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chemeClr val="accent4"/>
                </a:solidFill>
              </a:rPr>
              <a:t>Team Name</a:t>
            </a:r>
            <a:r>
              <a:rPr lang="en-US">
                <a:solidFill>
                  <a:schemeClr val="accent4"/>
                </a:solidFill>
              </a:rPr>
              <a:t>: Donut</a:t>
            </a:r>
            <a:endParaRPr sz="4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"/>
          <p:cNvSpPr txBox="1"/>
          <p:nvPr>
            <p:ph idx="1" type="body"/>
          </p:nvPr>
        </p:nvSpPr>
        <p:spPr>
          <a:xfrm>
            <a:off x="186600" y="1152475"/>
            <a:ext cx="76872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∙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Identified Problem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Manual plant watering is often inconsistent, leading to overwatering or underwatering. In water-scarce areas, this also leads to water waste.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2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Problem Statement </a:t>
            </a:r>
            <a:endParaRPr sz="3600"/>
          </a:p>
        </p:txBody>
      </p:sp>
      <p:sp>
        <p:nvSpPr>
          <p:cNvPr id="1532" name="Google Shape;1532;p2"/>
          <p:cNvSpPr txBox="1"/>
          <p:nvPr/>
        </p:nvSpPr>
        <p:spPr>
          <a:xfrm>
            <a:off x="237400" y="2453050"/>
            <a:ext cx="40743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/>
              <a:t>Target Audience                                            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Homeowners and gardeners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Elderly or busy individuals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People in remote or rural areas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3" name="Google Shape;1533;p2"/>
          <p:cNvSpPr txBox="1"/>
          <p:nvPr/>
        </p:nvSpPr>
        <p:spPr>
          <a:xfrm>
            <a:off x="4172550" y="2527900"/>
            <a:ext cx="46410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/>
              <a:t>Importance of the Problem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Ensures proper plant health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Conserves water by preventing waste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Supports self-sufficient, off-grid living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4921e0cf68_0_1513"/>
          <p:cNvSpPr txBox="1"/>
          <p:nvPr>
            <p:ph idx="4"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Description </a:t>
            </a:r>
            <a:endParaRPr/>
          </a:p>
        </p:txBody>
      </p:sp>
      <p:sp>
        <p:nvSpPr>
          <p:cNvPr id="1539" name="Google Shape;1539;g34921e0cf68_0_1513"/>
          <p:cNvSpPr txBox="1"/>
          <p:nvPr>
            <p:ph idx="4294967295" type="body"/>
          </p:nvPr>
        </p:nvSpPr>
        <p:spPr>
          <a:xfrm>
            <a:off x="720000" y="1152475"/>
            <a:ext cx="7752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Solution Overview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Our smart, solar-powered watering system automatically irrigates plants based on real-time soil moisture levels. It also collects and utilizes rainwater, reducing water waste and promoting sustainability. This solution ensures healthy plant growth with minimal human intervention.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g34921e0cf68_0_1513"/>
          <p:cNvSpPr txBox="1"/>
          <p:nvPr/>
        </p:nvSpPr>
        <p:spPr>
          <a:xfrm>
            <a:off x="772050" y="2354200"/>
            <a:ext cx="71754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Value Proposition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Completely off-grid with solar energy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Affordable and easy to replicate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maintenance required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Integrates with smart home systems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1500"/>
              <a:t>Rainwater collection for sustainable watering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4921e0cf68_0_1525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Technical Description</a:t>
            </a:r>
            <a:endParaRPr/>
          </a:p>
        </p:txBody>
      </p:sp>
      <p:sp>
        <p:nvSpPr>
          <p:cNvPr id="1546" name="Google Shape;1546;g34921e0cf68_0_1525"/>
          <p:cNvSpPr txBox="1"/>
          <p:nvPr/>
        </p:nvSpPr>
        <p:spPr>
          <a:xfrm>
            <a:off x="194625" y="1115050"/>
            <a:ext cx="44592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Hardware Components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ESP32-WROOM</a:t>
            </a:r>
            <a:r>
              <a:rPr lang="en-US" sz="1300"/>
              <a:t>– Main microcontroller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Soil Moisture Sensor</a:t>
            </a:r>
            <a:r>
              <a:rPr lang="en-US" sz="1300"/>
              <a:t> – Monitors dryness level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Water Pump + Relay</a:t>
            </a:r>
            <a:r>
              <a:rPr lang="en-US" sz="1300"/>
              <a:t> – Activates watering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Solar Panel &amp; Battery</a:t>
            </a:r>
            <a:r>
              <a:rPr lang="en-US" sz="1300"/>
              <a:t> – Powers the system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DHT11 </a:t>
            </a:r>
            <a:r>
              <a:rPr lang="en-US" sz="1300"/>
              <a:t> – Measures air temp/humidity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MHMQ </a:t>
            </a:r>
            <a:r>
              <a:rPr lang="en-US" sz="1300"/>
              <a:t> – Air quality sensor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Rainwater Tank</a:t>
            </a:r>
            <a:r>
              <a:rPr lang="en-US" sz="1300"/>
              <a:t> – Collects and stores rainwater for watering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7" name="Google Shape;1547;g34921e0cf68_0_1525"/>
          <p:cNvSpPr txBox="1"/>
          <p:nvPr/>
        </p:nvSpPr>
        <p:spPr>
          <a:xfrm>
            <a:off x="4407800" y="1276775"/>
            <a:ext cx="2235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g34921e0cf68_0_1525"/>
          <p:cNvSpPr txBox="1"/>
          <p:nvPr/>
        </p:nvSpPr>
        <p:spPr>
          <a:xfrm>
            <a:off x="4589575" y="1255400"/>
            <a:ext cx="44592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Software &amp; Tools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Arduino IDE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C++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blynk cloud platform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Technical Challenges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Pump Response Based on Plant Needs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Sensor Communication and Integration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34921e0cf68_0_1532"/>
          <p:cNvSpPr txBox="1"/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Demo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34921e0cf68_0_1539"/>
          <p:cNvSpPr txBox="1"/>
          <p:nvPr>
            <p:ph type="title"/>
          </p:nvPr>
        </p:nvSpPr>
        <p:spPr>
          <a:xfrm>
            <a:off x="1769250" y="1322550"/>
            <a:ext cx="560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5300"/>
              <a:t>Thank you</a:t>
            </a:r>
            <a:endParaRPr sz="5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5300"/>
              <a:t>Questions?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Nakul Kochar</dc:creator>
</cp:coreProperties>
</file>