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850bd679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850bd679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50bd679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50bd679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50bd679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50bd679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850bd679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850bd679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50bd679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50bd679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850bd679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850bd679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850bd679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850bd679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Рекламное приложение для ГАПОУ ОНТ Им. В.А. Сорокина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85875" y="32841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417500" y="4069525"/>
            <a:ext cx="44148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50"/>
              <a:t>Главный разработчик: Романов И.В.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50"/>
              <a:t>Помощник разработчика: Краснощёков Д.Д.</a:t>
            </a:r>
            <a:endParaRPr sz="185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24175"/>
            <a:ext cx="8520600" cy="351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Открой для себя мир знаний и возможностей с нашим приложением на андроид! Узнавай о профессиях, смотри наших преподавателей в действии, ищи информацию о специальностях и делай шаг к своему будущему в нашем техникуме. Образование - это ключ к успеху, а мы поможем тебе его открыть. Скачивай наше приложение прямо сейчас и стань лучше вместе с нами!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77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окно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050" y="984800"/>
            <a:ext cx="2185884" cy="38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3283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Кнопка “FAQ”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00" y="0"/>
            <a:ext cx="3006924" cy="50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40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Кнопка “Учителя”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34" y="0"/>
            <a:ext cx="3000615" cy="50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150" y="0"/>
            <a:ext cx="2690850" cy="5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38910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Кнопка “Администрация”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775" y="0"/>
            <a:ext cx="3011325" cy="50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100" y="0"/>
            <a:ext cx="2929899" cy="50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3765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Кнопка “Специализации”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800" y="0"/>
            <a:ext cx="3021774" cy="50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575" y="0"/>
            <a:ext cx="2919426" cy="50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304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Кнопка “Техникум”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025" y="0"/>
            <a:ext cx="3042600" cy="507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