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5" r:id="rId1"/>
  </p:sldMasterIdLst>
  <p:notesMasterIdLst>
    <p:notesMasterId r:id="rId37"/>
  </p:notesMasterIdLst>
  <p:handoutMasterIdLst>
    <p:handoutMasterId r:id="rId38"/>
  </p:handoutMasterIdLst>
  <p:sldIdLst>
    <p:sldId id="324" r:id="rId2"/>
    <p:sldId id="346" r:id="rId3"/>
    <p:sldId id="353" r:id="rId4"/>
    <p:sldId id="347" r:id="rId5"/>
    <p:sldId id="348" r:id="rId6"/>
    <p:sldId id="388" r:id="rId7"/>
    <p:sldId id="385" r:id="rId8"/>
    <p:sldId id="383" r:id="rId9"/>
    <p:sldId id="380" r:id="rId10"/>
    <p:sldId id="389" r:id="rId11"/>
    <p:sldId id="386" r:id="rId12"/>
    <p:sldId id="381" r:id="rId13"/>
    <p:sldId id="382" r:id="rId14"/>
    <p:sldId id="390" r:id="rId15"/>
    <p:sldId id="387" r:id="rId16"/>
    <p:sldId id="330" r:id="rId17"/>
    <p:sldId id="379" r:id="rId18"/>
    <p:sldId id="391" r:id="rId19"/>
    <p:sldId id="384" r:id="rId20"/>
    <p:sldId id="352" r:id="rId21"/>
    <p:sldId id="375" r:id="rId22"/>
    <p:sldId id="376" r:id="rId23"/>
    <p:sldId id="377" r:id="rId24"/>
    <p:sldId id="378" r:id="rId25"/>
    <p:sldId id="370" r:id="rId26"/>
    <p:sldId id="371" r:id="rId27"/>
    <p:sldId id="373" r:id="rId28"/>
    <p:sldId id="372" r:id="rId29"/>
    <p:sldId id="374" r:id="rId30"/>
    <p:sldId id="364" r:id="rId31"/>
    <p:sldId id="365" r:id="rId32"/>
    <p:sldId id="366" r:id="rId33"/>
    <p:sldId id="367" r:id="rId34"/>
    <p:sldId id="368" r:id="rId35"/>
    <p:sldId id="369" r:id="rId3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8C8"/>
    <a:srgbClr val="F4C6BE"/>
    <a:srgbClr val="CEEAC8"/>
    <a:srgbClr val="DACAE8"/>
    <a:srgbClr val="C1F1F1"/>
    <a:srgbClr val="F0E1C2"/>
    <a:srgbClr val="C7CDEB"/>
    <a:srgbClr val="968C8C"/>
    <a:srgbClr val="CDCFC5"/>
    <a:srgbClr val="31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70" autoAdjust="0"/>
  </p:normalViewPr>
  <p:slideViewPr>
    <p:cSldViewPr snapToObjects="1" showGuides="1">
      <p:cViewPr varScale="1">
        <p:scale>
          <a:sx n="91" d="100"/>
          <a:sy n="91" d="100"/>
        </p:scale>
        <p:origin x="1488" y="176"/>
      </p:cViewPr>
      <p:guideLst>
        <p:guide orient="horz" pos="3598"/>
        <p:guide pos="392"/>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mily\Documents\PricingAlgorithms_v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mily\Documents\WaittimeAlgorithm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mily\Documents\PricingAlgorithms_v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Actuals, Predicted, and Errors for Neural Nets Fare Prediction by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Sheet1!$N$1</c:f>
              <c:strCache>
                <c:ptCount val="1"/>
                <c:pt idx="0">
                  <c:v>Average Actual</c:v>
                </c:pt>
              </c:strCache>
            </c:strRef>
          </c:tx>
          <c:spPr>
            <a:solidFill>
              <a:schemeClr val="accent1">
                <a:lumMod val="60000"/>
                <a:lumOff val="40000"/>
              </a:schemeClr>
            </a:solidFill>
            <a:ln>
              <a:noFill/>
            </a:ln>
            <a:effectLst/>
          </c:spPr>
          <c:invertIfNegative val="0"/>
          <c:cat>
            <c:strRef>
              <c:f>Sheet1!$M$2:$M$31</c:f>
              <c:strCache>
                <c:ptCount val="30"/>
                <c:pt idx="0">
                  <c:v>New Jersey</c:v>
                </c:pt>
                <c:pt idx="1">
                  <c:v>Dallas</c:v>
                </c:pt>
                <c:pt idx="2">
                  <c:v>Houston</c:v>
                </c:pt>
                <c:pt idx="3">
                  <c:v>Miami</c:v>
                </c:pt>
                <c:pt idx="4">
                  <c:v>New Orleans</c:v>
                </c:pt>
                <c:pt idx="5">
                  <c:v>Denver</c:v>
                </c:pt>
                <c:pt idx="6">
                  <c:v>Phoenix</c:v>
                </c:pt>
                <c:pt idx="7">
                  <c:v>Detroit</c:v>
                </c:pt>
                <c:pt idx="8">
                  <c:v>New York City</c:v>
                </c:pt>
                <c:pt idx="9">
                  <c:v>Austin</c:v>
                </c:pt>
                <c:pt idx="10">
                  <c:v>Los Angeles</c:v>
                </c:pt>
                <c:pt idx="11">
                  <c:v>San Diego</c:v>
                </c:pt>
                <c:pt idx="12">
                  <c:v>Minneapolis - St. Paul</c:v>
                </c:pt>
                <c:pt idx="13">
                  <c:v>Baltimore-Maryland</c:v>
                </c:pt>
                <c:pt idx="14">
                  <c:v>Connecticut</c:v>
                </c:pt>
                <c:pt idx="15">
                  <c:v>Rhode Island</c:v>
                </c:pt>
                <c:pt idx="16">
                  <c:v>San Francisco</c:v>
                </c:pt>
                <c:pt idx="17">
                  <c:v>Atlanta</c:v>
                </c:pt>
                <c:pt idx="18">
                  <c:v>Boston</c:v>
                </c:pt>
                <c:pt idx="19">
                  <c:v>Washington D.C.</c:v>
                </c:pt>
                <c:pt idx="20">
                  <c:v>Philadelphia</c:v>
                </c:pt>
                <c:pt idx="21">
                  <c:v>Nashville</c:v>
                </c:pt>
                <c:pt idx="22">
                  <c:v>Seattle</c:v>
                </c:pt>
                <c:pt idx="23">
                  <c:v>Chicago</c:v>
                </c:pt>
                <c:pt idx="24">
                  <c:v>Raleigh-Durham</c:v>
                </c:pt>
                <c:pt idx="25">
                  <c:v>Portland</c:v>
                </c:pt>
                <c:pt idx="26">
                  <c:v>San Juan, PR</c:v>
                </c:pt>
                <c:pt idx="27">
                  <c:v>Portland, ME</c:v>
                </c:pt>
                <c:pt idx="28">
                  <c:v>New Hampshire</c:v>
                </c:pt>
                <c:pt idx="29">
                  <c:v>Vermont</c:v>
                </c:pt>
              </c:strCache>
            </c:strRef>
          </c:cat>
          <c:val>
            <c:numRef>
              <c:f>Sheet1!$N$2:$N$31</c:f>
              <c:numCache>
                <c:formatCode>_("$"* #,##0.00_);_("$"* \(#,##0.00\);_("$"* "-"??_);_(@_)</c:formatCode>
                <c:ptCount val="30"/>
                <c:pt idx="0">
                  <c:v>29.339148936170208</c:v>
                </c:pt>
                <c:pt idx="1">
                  <c:v>26.609520958083831</c:v>
                </c:pt>
                <c:pt idx="2">
                  <c:v>24.035882352941176</c:v>
                </c:pt>
                <c:pt idx="3">
                  <c:v>23.425931034482762</c:v>
                </c:pt>
                <c:pt idx="4">
                  <c:v>23.216515151515154</c:v>
                </c:pt>
                <c:pt idx="5">
                  <c:v>21.415135135135134</c:v>
                </c:pt>
                <c:pt idx="6">
                  <c:v>21.114583333333336</c:v>
                </c:pt>
                <c:pt idx="7">
                  <c:v>20.936500000000002</c:v>
                </c:pt>
                <c:pt idx="8">
                  <c:v>20.855983213429255</c:v>
                </c:pt>
                <c:pt idx="9">
                  <c:v>20.44227272727273</c:v>
                </c:pt>
                <c:pt idx="10">
                  <c:v>18.081778656126481</c:v>
                </c:pt>
                <c:pt idx="11">
                  <c:v>17.878571428571426</c:v>
                </c:pt>
                <c:pt idx="12">
                  <c:v>16.544666666666668</c:v>
                </c:pt>
                <c:pt idx="13">
                  <c:v>16.471492537313431</c:v>
                </c:pt>
                <c:pt idx="14">
                  <c:v>15.699512195121953</c:v>
                </c:pt>
                <c:pt idx="15">
                  <c:v>15.247142857142858</c:v>
                </c:pt>
                <c:pt idx="16">
                  <c:v>14.554594414893568</c:v>
                </c:pt>
                <c:pt idx="17">
                  <c:v>14.254222222222229</c:v>
                </c:pt>
                <c:pt idx="18">
                  <c:v>13.922833984374961</c:v>
                </c:pt>
                <c:pt idx="19">
                  <c:v>13.696398416886559</c:v>
                </c:pt>
                <c:pt idx="20">
                  <c:v>13.368255813953487</c:v>
                </c:pt>
                <c:pt idx="21">
                  <c:v>13.262</c:v>
                </c:pt>
                <c:pt idx="22">
                  <c:v>13.060540540540542</c:v>
                </c:pt>
                <c:pt idx="23">
                  <c:v>12.972725694444447</c:v>
                </c:pt>
                <c:pt idx="24">
                  <c:v>12.784861111111114</c:v>
                </c:pt>
                <c:pt idx="25">
                  <c:v>12.77846153846154</c:v>
                </c:pt>
                <c:pt idx="26">
                  <c:v>11.888955223880595</c:v>
                </c:pt>
                <c:pt idx="27">
                  <c:v>10.89357142857143</c:v>
                </c:pt>
                <c:pt idx="28">
                  <c:v>10.175789473684212</c:v>
                </c:pt>
                <c:pt idx="29">
                  <c:v>9.0033333333333321</c:v>
                </c:pt>
              </c:numCache>
            </c:numRef>
          </c:val>
          <c:extLst>
            <c:ext xmlns:c16="http://schemas.microsoft.com/office/drawing/2014/chart" uri="{C3380CC4-5D6E-409C-BE32-E72D297353CC}">
              <c16:uniqueId val="{00000000-467E-4B73-B878-F589199CDAF5}"/>
            </c:ext>
          </c:extLst>
        </c:ser>
        <c:ser>
          <c:idx val="1"/>
          <c:order val="1"/>
          <c:tx>
            <c:strRef>
              <c:f>Sheet1!$O$1</c:f>
              <c:strCache>
                <c:ptCount val="1"/>
                <c:pt idx="0">
                  <c:v>Average Predicted</c:v>
                </c:pt>
              </c:strCache>
            </c:strRef>
          </c:tx>
          <c:spPr>
            <a:solidFill>
              <a:srgbClr val="4628C8"/>
            </a:solidFill>
            <a:ln>
              <a:noFill/>
            </a:ln>
            <a:effectLst/>
          </c:spPr>
          <c:invertIfNegative val="0"/>
          <c:cat>
            <c:strRef>
              <c:f>Sheet1!$M$2:$M$31</c:f>
              <c:strCache>
                <c:ptCount val="30"/>
                <c:pt idx="0">
                  <c:v>New Jersey</c:v>
                </c:pt>
                <c:pt idx="1">
                  <c:v>Dallas</c:v>
                </c:pt>
                <c:pt idx="2">
                  <c:v>Houston</c:v>
                </c:pt>
                <c:pt idx="3">
                  <c:v>Miami</c:v>
                </c:pt>
                <c:pt idx="4">
                  <c:v>New Orleans</c:v>
                </c:pt>
                <c:pt idx="5">
                  <c:v>Denver</c:v>
                </c:pt>
                <c:pt idx="6">
                  <c:v>Phoenix</c:v>
                </c:pt>
                <c:pt idx="7">
                  <c:v>Detroit</c:v>
                </c:pt>
                <c:pt idx="8">
                  <c:v>New York City</c:v>
                </c:pt>
                <c:pt idx="9">
                  <c:v>Austin</c:v>
                </c:pt>
                <c:pt idx="10">
                  <c:v>Los Angeles</c:v>
                </c:pt>
                <c:pt idx="11">
                  <c:v>San Diego</c:v>
                </c:pt>
                <c:pt idx="12">
                  <c:v>Minneapolis - St. Paul</c:v>
                </c:pt>
                <c:pt idx="13">
                  <c:v>Baltimore-Maryland</c:v>
                </c:pt>
                <c:pt idx="14">
                  <c:v>Connecticut</c:v>
                </c:pt>
                <c:pt idx="15">
                  <c:v>Rhode Island</c:v>
                </c:pt>
                <c:pt idx="16">
                  <c:v>San Francisco</c:v>
                </c:pt>
                <c:pt idx="17">
                  <c:v>Atlanta</c:v>
                </c:pt>
                <c:pt idx="18">
                  <c:v>Boston</c:v>
                </c:pt>
                <c:pt idx="19">
                  <c:v>Washington D.C.</c:v>
                </c:pt>
                <c:pt idx="20">
                  <c:v>Philadelphia</c:v>
                </c:pt>
                <c:pt idx="21">
                  <c:v>Nashville</c:v>
                </c:pt>
                <c:pt idx="22">
                  <c:v>Seattle</c:v>
                </c:pt>
                <c:pt idx="23">
                  <c:v>Chicago</c:v>
                </c:pt>
                <c:pt idx="24">
                  <c:v>Raleigh-Durham</c:v>
                </c:pt>
                <c:pt idx="25">
                  <c:v>Portland</c:v>
                </c:pt>
                <c:pt idx="26">
                  <c:v>San Juan, PR</c:v>
                </c:pt>
                <c:pt idx="27">
                  <c:v>Portland, ME</c:v>
                </c:pt>
                <c:pt idx="28">
                  <c:v>New Hampshire</c:v>
                </c:pt>
                <c:pt idx="29">
                  <c:v>Vermont</c:v>
                </c:pt>
              </c:strCache>
            </c:strRef>
          </c:cat>
          <c:val>
            <c:numRef>
              <c:f>Sheet1!$O$2:$O$31</c:f>
              <c:numCache>
                <c:formatCode>_("$"* #,##0.00_);_("$"* \(#,##0.00\);_("$"* "-"??_);_(@_)</c:formatCode>
                <c:ptCount val="30"/>
                <c:pt idx="0">
                  <c:v>29.940418432384192</c:v>
                </c:pt>
                <c:pt idx="1">
                  <c:v>27.029179350283862</c:v>
                </c:pt>
                <c:pt idx="2">
                  <c:v>24.135020452079964</c:v>
                </c:pt>
                <c:pt idx="3">
                  <c:v>23.425302568719093</c:v>
                </c:pt>
                <c:pt idx="4">
                  <c:v>22.232969529884578</c:v>
                </c:pt>
                <c:pt idx="5">
                  <c:v>21.774888924422669</c:v>
                </c:pt>
                <c:pt idx="6">
                  <c:v>20.786291107485464</c:v>
                </c:pt>
                <c:pt idx="7">
                  <c:v>23.084575612980512</c:v>
                </c:pt>
                <c:pt idx="8">
                  <c:v>20.973575350109776</c:v>
                </c:pt>
                <c:pt idx="9">
                  <c:v>19.011294091454204</c:v>
                </c:pt>
                <c:pt idx="10">
                  <c:v>17.58113671474571</c:v>
                </c:pt>
                <c:pt idx="11">
                  <c:v>17.965019344127633</c:v>
                </c:pt>
                <c:pt idx="12">
                  <c:v>16.599025818370208</c:v>
                </c:pt>
                <c:pt idx="13">
                  <c:v>16.658459659865763</c:v>
                </c:pt>
                <c:pt idx="14">
                  <c:v>15.801116666602935</c:v>
                </c:pt>
                <c:pt idx="15">
                  <c:v>16.407272096230194</c:v>
                </c:pt>
                <c:pt idx="16">
                  <c:v>14.581747654214153</c:v>
                </c:pt>
                <c:pt idx="17">
                  <c:v>14.69269611584779</c:v>
                </c:pt>
                <c:pt idx="18">
                  <c:v>14.081719329161652</c:v>
                </c:pt>
                <c:pt idx="19">
                  <c:v>13.694398711298726</c:v>
                </c:pt>
                <c:pt idx="20">
                  <c:v>14.058571397835008</c:v>
                </c:pt>
                <c:pt idx="21">
                  <c:v>12.933401742733386</c:v>
                </c:pt>
                <c:pt idx="22">
                  <c:v>13.598423401064261</c:v>
                </c:pt>
                <c:pt idx="23">
                  <c:v>13.079012020053828</c:v>
                </c:pt>
                <c:pt idx="24">
                  <c:v>13.404436598878393</c:v>
                </c:pt>
                <c:pt idx="25">
                  <c:v>12.061624713641768</c:v>
                </c:pt>
                <c:pt idx="26">
                  <c:v>11.474390078909037</c:v>
                </c:pt>
                <c:pt idx="27">
                  <c:v>10.344659368850822</c:v>
                </c:pt>
                <c:pt idx="28">
                  <c:v>10.24228893557499</c:v>
                </c:pt>
                <c:pt idx="29">
                  <c:v>9.1101936534517165</c:v>
                </c:pt>
              </c:numCache>
            </c:numRef>
          </c:val>
          <c:extLst>
            <c:ext xmlns:c16="http://schemas.microsoft.com/office/drawing/2014/chart" uri="{C3380CC4-5D6E-409C-BE32-E72D297353CC}">
              <c16:uniqueId val="{00000001-467E-4B73-B878-F589199CDAF5}"/>
            </c:ext>
          </c:extLst>
        </c:ser>
        <c:ser>
          <c:idx val="2"/>
          <c:order val="2"/>
          <c:tx>
            <c:strRef>
              <c:f>Sheet1!$P$1</c:f>
              <c:strCache>
                <c:ptCount val="1"/>
                <c:pt idx="0">
                  <c:v>Average Error</c:v>
                </c:pt>
              </c:strCache>
            </c:strRef>
          </c:tx>
          <c:spPr>
            <a:solidFill>
              <a:srgbClr val="FF0000"/>
            </a:solidFill>
            <a:ln>
              <a:noFill/>
            </a:ln>
            <a:effectLst/>
          </c:spPr>
          <c:invertIfNegative val="0"/>
          <c:cat>
            <c:strRef>
              <c:f>Sheet1!$M$2:$M$31</c:f>
              <c:strCache>
                <c:ptCount val="30"/>
                <c:pt idx="0">
                  <c:v>New Jersey</c:v>
                </c:pt>
                <c:pt idx="1">
                  <c:v>Dallas</c:v>
                </c:pt>
                <c:pt idx="2">
                  <c:v>Houston</c:v>
                </c:pt>
                <c:pt idx="3">
                  <c:v>Miami</c:v>
                </c:pt>
                <c:pt idx="4">
                  <c:v>New Orleans</c:v>
                </c:pt>
                <c:pt idx="5">
                  <c:v>Denver</c:v>
                </c:pt>
                <c:pt idx="6">
                  <c:v>Phoenix</c:v>
                </c:pt>
                <c:pt idx="7">
                  <c:v>Detroit</c:v>
                </c:pt>
                <c:pt idx="8">
                  <c:v>New York City</c:v>
                </c:pt>
                <c:pt idx="9">
                  <c:v>Austin</c:v>
                </c:pt>
                <c:pt idx="10">
                  <c:v>Los Angeles</c:v>
                </c:pt>
                <c:pt idx="11">
                  <c:v>San Diego</c:v>
                </c:pt>
                <c:pt idx="12">
                  <c:v>Minneapolis - St. Paul</c:v>
                </c:pt>
                <c:pt idx="13">
                  <c:v>Baltimore-Maryland</c:v>
                </c:pt>
                <c:pt idx="14">
                  <c:v>Connecticut</c:v>
                </c:pt>
                <c:pt idx="15">
                  <c:v>Rhode Island</c:v>
                </c:pt>
                <c:pt idx="16">
                  <c:v>San Francisco</c:v>
                </c:pt>
                <c:pt idx="17">
                  <c:v>Atlanta</c:v>
                </c:pt>
                <c:pt idx="18">
                  <c:v>Boston</c:v>
                </c:pt>
                <c:pt idx="19">
                  <c:v>Washington D.C.</c:v>
                </c:pt>
                <c:pt idx="20">
                  <c:v>Philadelphia</c:v>
                </c:pt>
                <c:pt idx="21">
                  <c:v>Nashville</c:v>
                </c:pt>
                <c:pt idx="22">
                  <c:v>Seattle</c:v>
                </c:pt>
                <c:pt idx="23">
                  <c:v>Chicago</c:v>
                </c:pt>
                <c:pt idx="24">
                  <c:v>Raleigh-Durham</c:v>
                </c:pt>
                <c:pt idx="25">
                  <c:v>Portland</c:v>
                </c:pt>
                <c:pt idx="26">
                  <c:v>San Juan, PR</c:v>
                </c:pt>
                <c:pt idx="27">
                  <c:v>Portland, ME</c:v>
                </c:pt>
                <c:pt idx="28">
                  <c:v>New Hampshire</c:v>
                </c:pt>
                <c:pt idx="29">
                  <c:v>Vermont</c:v>
                </c:pt>
              </c:strCache>
            </c:strRef>
          </c:cat>
          <c:val>
            <c:numRef>
              <c:f>Sheet1!$P$2:$P$31</c:f>
              <c:numCache>
                <c:formatCode>_("$"* #,##0.00_);_("$"* \(#,##0.00\);_("$"* "-"??_);_(@_)</c:formatCode>
                <c:ptCount val="30"/>
                <c:pt idx="0">
                  <c:v>1.9468512214357405</c:v>
                </c:pt>
                <c:pt idx="1">
                  <c:v>-0.2578070188450286</c:v>
                </c:pt>
                <c:pt idx="2">
                  <c:v>-9.9138099138792235E-2</c:v>
                </c:pt>
                <c:pt idx="3">
                  <c:v>2.9085970605012106</c:v>
                </c:pt>
                <c:pt idx="4">
                  <c:v>1.6572719710210055</c:v>
                </c:pt>
                <c:pt idx="5">
                  <c:v>1.4057777451251099</c:v>
                </c:pt>
                <c:pt idx="6">
                  <c:v>0.32829222584786794</c:v>
                </c:pt>
                <c:pt idx="7">
                  <c:v>0.16038194831754277</c:v>
                </c:pt>
                <c:pt idx="8">
                  <c:v>1.441594520042264</c:v>
                </c:pt>
                <c:pt idx="9">
                  <c:v>4.8875775615374701</c:v>
                </c:pt>
                <c:pt idx="10">
                  <c:v>0.98707655404172145</c:v>
                </c:pt>
                <c:pt idx="11">
                  <c:v>1.1967677518814857</c:v>
                </c:pt>
                <c:pt idx="12">
                  <c:v>1.0522425695211368</c:v>
                </c:pt>
                <c:pt idx="13">
                  <c:v>1.3048352350475838</c:v>
                </c:pt>
                <c:pt idx="14">
                  <c:v>1.0545747968070367</c:v>
                </c:pt>
                <c:pt idx="15">
                  <c:v>-1.1601292390873392</c:v>
                </c:pt>
                <c:pt idx="16">
                  <c:v>0.78725287966483726</c:v>
                </c:pt>
                <c:pt idx="17">
                  <c:v>2.3912305435006789</c:v>
                </c:pt>
                <c:pt idx="18">
                  <c:v>0.50119524876777855</c:v>
                </c:pt>
                <c:pt idx="19">
                  <c:v>1.0859890494900979</c:v>
                </c:pt>
                <c:pt idx="20">
                  <c:v>-0.52684382344157499</c:v>
                </c:pt>
                <c:pt idx="21">
                  <c:v>1.6219384315399528</c:v>
                </c:pt>
                <c:pt idx="22">
                  <c:v>0.56469200983284329</c:v>
                </c:pt>
                <c:pt idx="23">
                  <c:v>0.57491221710174401</c:v>
                </c:pt>
                <c:pt idx="24">
                  <c:v>0.12511543439262501</c:v>
                </c:pt>
                <c:pt idx="25">
                  <c:v>1.6446541104845234</c:v>
                </c:pt>
                <c:pt idx="26">
                  <c:v>0.58582469838811491</c:v>
                </c:pt>
                <c:pt idx="27">
                  <c:v>0.54891205972060653</c:v>
                </c:pt>
                <c:pt idx="28">
                  <c:v>-6.6499461890780112E-2</c:v>
                </c:pt>
                <c:pt idx="29">
                  <c:v>-0.10686032011838154</c:v>
                </c:pt>
              </c:numCache>
            </c:numRef>
          </c:val>
          <c:extLst>
            <c:ext xmlns:c16="http://schemas.microsoft.com/office/drawing/2014/chart" uri="{C3380CC4-5D6E-409C-BE32-E72D297353CC}">
              <c16:uniqueId val="{00000002-467E-4B73-B878-F589199CDAF5}"/>
            </c:ext>
          </c:extLst>
        </c:ser>
        <c:dLbls>
          <c:showLegendKey val="0"/>
          <c:showVal val="0"/>
          <c:showCatName val="0"/>
          <c:showSerName val="0"/>
          <c:showPercent val="0"/>
          <c:showBubbleSize val="0"/>
        </c:dLbls>
        <c:gapWidth val="219"/>
        <c:overlap val="-27"/>
        <c:axId val="1102449800"/>
        <c:axId val="1102450128"/>
      </c:barChart>
      <c:catAx>
        <c:axId val="1102449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450128"/>
        <c:crosses val="autoZero"/>
        <c:auto val="1"/>
        <c:lblAlgn val="ctr"/>
        <c:lblOffset val="100"/>
        <c:noMultiLvlLbl val="0"/>
      </c:catAx>
      <c:valAx>
        <c:axId val="1102450128"/>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449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Average Wait Time (mins) by Product</c:v>
                </c:pt>
              </c:strCache>
            </c:strRef>
          </c:tx>
          <c:spPr>
            <a:solidFill>
              <a:schemeClr val="accent1"/>
            </a:solidFill>
            <a:ln>
              <a:noFill/>
            </a:ln>
            <a:effectLst/>
          </c:spPr>
          <c:invertIfNegative val="0"/>
          <c:cat>
            <c:strRef>
              <c:f>Sheet1!$C$2:$C$15</c:f>
              <c:strCache>
                <c:ptCount val="14"/>
                <c:pt idx="0">
                  <c:v>UberSKI</c:v>
                </c:pt>
                <c:pt idx="1">
                  <c:v>UberGo</c:v>
                </c:pt>
                <c:pt idx="2">
                  <c:v>LUX</c:v>
                </c:pt>
                <c:pt idx="3">
                  <c:v>Express Pool</c:v>
                </c:pt>
                <c:pt idx="4">
                  <c:v>Black Car</c:v>
                </c:pt>
                <c:pt idx="5">
                  <c:v>SUV</c:v>
                </c:pt>
                <c:pt idx="6">
                  <c:v>UberXL</c:v>
                </c:pt>
                <c:pt idx="7">
                  <c:v>Select</c:v>
                </c:pt>
                <c:pt idx="8">
                  <c:v>Pool</c:v>
                </c:pt>
                <c:pt idx="9">
                  <c:v>Taxi / Cab</c:v>
                </c:pt>
                <c:pt idx="10">
                  <c:v>UberSELECT</c:v>
                </c:pt>
                <c:pt idx="11">
                  <c:v>UberX VIP</c:v>
                </c:pt>
                <c:pt idx="12">
                  <c:v>UberX</c:v>
                </c:pt>
                <c:pt idx="13">
                  <c:v>UberPOP</c:v>
                </c:pt>
              </c:strCache>
            </c:strRef>
          </c:cat>
          <c:val>
            <c:numRef>
              <c:f>Sheet1!$D$2:$D$15</c:f>
              <c:numCache>
                <c:formatCode>General</c:formatCode>
                <c:ptCount val="14"/>
                <c:pt idx="0">
                  <c:v>13.4</c:v>
                </c:pt>
                <c:pt idx="1">
                  <c:v>9.4034113059766078</c:v>
                </c:pt>
                <c:pt idx="2">
                  <c:v>7.7302469134814817</c:v>
                </c:pt>
                <c:pt idx="3">
                  <c:v>7.066874999912498</c:v>
                </c:pt>
                <c:pt idx="4">
                  <c:v>6.8792974589282512</c:v>
                </c:pt>
                <c:pt idx="5">
                  <c:v>6.4112745097352954</c:v>
                </c:pt>
                <c:pt idx="6">
                  <c:v>6.4091103966012906</c:v>
                </c:pt>
                <c:pt idx="7">
                  <c:v>6.33504273502564</c:v>
                </c:pt>
                <c:pt idx="8">
                  <c:v>5.6585990338251184</c:v>
                </c:pt>
                <c:pt idx="9">
                  <c:v>5.6017495396464083</c:v>
                </c:pt>
                <c:pt idx="10">
                  <c:v>5.3470588234705883</c:v>
                </c:pt>
                <c:pt idx="11">
                  <c:v>4.8885714287714279</c:v>
                </c:pt>
                <c:pt idx="12">
                  <c:v>4.8803642073479692</c:v>
                </c:pt>
                <c:pt idx="13">
                  <c:v>4.716666666600001</c:v>
                </c:pt>
              </c:numCache>
            </c:numRef>
          </c:val>
          <c:extLst>
            <c:ext xmlns:c16="http://schemas.microsoft.com/office/drawing/2014/chart" uri="{C3380CC4-5D6E-409C-BE32-E72D297353CC}">
              <c16:uniqueId val="{00000000-5A3B-4FB5-A777-068A14785140}"/>
            </c:ext>
          </c:extLst>
        </c:ser>
        <c:dLbls>
          <c:showLegendKey val="0"/>
          <c:showVal val="0"/>
          <c:showCatName val="0"/>
          <c:showSerName val="0"/>
          <c:showPercent val="0"/>
          <c:showBubbleSize val="0"/>
        </c:dLbls>
        <c:gapWidth val="219"/>
        <c:overlap val="-27"/>
        <c:axId val="388711408"/>
        <c:axId val="388708128"/>
      </c:barChart>
      <c:catAx>
        <c:axId val="3887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708128"/>
        <c:crosses val="autoZero"/>
        <c:auto val="1"/>
        <c:lblAlgn val="ctr"/>
        <c:lblOffset val="100"/>
        <c:noMultiLvlLbl val="0"/>
      </c:catAx>
      <c:valAx>
        <c:axId val="38870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7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Wait</a:t>
            </a:r>
            <a:r>
              <a:rPr lang="en-US" baseline="0"/>
              <a:t> Time vs. Trip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PricingAlgorithms_v02!$AY$1</c:f>
              <c:strCache>
                <c:ptCount val="1"/>
                <c:pt idx="0">
                  <c:v>Trip Time Final Minutes</c:v>
                </c:pt>
              </c:strCache>
            </c:strRef>
          </c:tx>
          <c:spPr>
            <a:ln w="19050" cap="rnd">
              <a:noFill/>
              <a:round/>
            </a:ln>
            <a:effectLst/>
          </c:spPr>
          <c:marker>
            <c:symbol val="circle"/>
            <c:size val="5"/>
            <c:spPr>
              <a:solidFill>
                <a:schemeClr val="accent1"/>
              </a:solidFill>
              <a:ln w="9525">
                <a:solidFill>
                  <a:schemeClr val="accent1"/>
                </a:solidFill>
              </a:ln>
              <a:effectLst/>
            </c:spPr>
          </c:marker>
          <c:xVal>
            <c:numRef>
              <c:f>PricingAlgorithms_v02!$AX$2:$AX$13818</c:f>
              <c:numCache>
                <c:formatCode>General</c:formatCode>
                <c:ptCount val="13817"/>
                <c:pt idx="0">
                  <c:v>4.0999999999999996</c:v>
                </c:pt>
                <c:pt idx="2">
                  <c:v>3.6666666666666701</c:v>
                </c:pt>
                <c:pt idx="3">
                  <c:v>3.2</c:v>
                </c:pt>
                <c:pt idx="5">
                  <c:v>2.9666666666666699</c:v>
                </c:pt>
                <c:pt idx="7">
                  <c:v>27.9</c:v>
                </c:pt>
                <c:pt idx="9">
                  <c:v>3.55</c:v>
                </c:pt>
                <c:pt idx="10">
                  <c:v>6.0833333333333304</c:v>
                </c:pt>
                <c:pt idx="11">
                  <c:v>9.2666666666666693</c:v>
                </c:pt>
                <c:pt idx="12">
                  <c:v>13.05</c:v>
                </c:pt>
                <c:pt idx="13">
                  <c:v>4.3666666666666698</c:v>
                </c:pt>
                <c:pt idx="14">
                  <c:v>7.1166666666666698</c:v>
                </c:pt>
                <c:pt idx="15">
                  <c:v>2.8666666666666698</c:v>
                </c:pt>
                <c:pt idx="17">
                  <c:v>2.06666666666667</c:v>
                </c:pt>
                <c:pt idx="18">
                  <c:v>2.68333333333333</c:v>
                </c:pt>
                <c:pt idx="21">
                  <c:v>2.6166666666666698</c:v>
                </c:pt>
                <c:pt idx="22">
                  <c:v>5.15</c:v>
                </c:pt>
                <c:pt idx="24">
                  <c:v>5</c:v>
                </c:pt>
                <c:pt idx="25">
                  <c:v>2.5166666666666702</c:v>
                </c:pt>
                <c:pt idx="26">
                  <c:v>8.2333333333333307</c:v>
                </c:pt>
                <c:pt idx="27">
                  <c:v>7.6666666666666696</c:v>
                </c:pt>
                <c:pt idx="29">
                  <c:v>7.1166666666666698</c:v>
                </c:pt>
                <c:pt idx="30">
                  <c:v>3</c:v>
                </c:pt>
                <c:pt idx="31">
                  <c:v>2.4833333333333298</c:v>
                </c:pt>
                <c:pt idx="34">
                  <c:v>10.7</c:v>
                </c:pt>
                <c:pt idx="35">
                  <c:v>5.9166666666666696</c:v>
                </c:pt>
                <c:pt idx="36">
                  <c:v>12.0666666666667</c:v>
                </c:pt>
                <c:pt idx="39">
                  <c:v>4.0999999999999996</c:v>
                </c:pt>
                <c:pt idx="42">
                  <c:v>6.2833333333333297</c:v>
                </c:pt>
                <c:pt idx="43">
                  <c:v>22.05</c:v>
                </c:pt>
                <c:pt idx="44">
                  <c:v>10.050000000000001</c:v>
                </c:pt>
                <c:pt idx="45">
                  <c:v>7.9833333333333298</c:v>
                </c:pt>
                <c:pt idx="46">
                  <c:v>5.9166666666666696</c:v>
                </c:pt>
                <c:pt idx="47">
                  <c:v>5.6333333333333302</c:v>
                </c:pt>
                <c:pt idx="48">
                  <c:v>3.85</c:v>
                </c:pt>
                <c:pt idx="49">
                  <c:v>8.8333333333333304</c:v>
                </c:pt>
                <c:pt idx="52">
                  <c:v>8.8333333333333304</c:v>
                </c:pt>
                <c:pt idx="53">
                  <c:v>6.9666666666666703</c:v>
                </c:pt>
                <c:pt idx="54">
                  <c:v>9.25</c:v>
                </c:pt>
                <c:pt idx="55">
                  <c:v>2.8</c:v>
                </c:pt>
                <c:pt idx="56">
                  <c:v>5.5333333333333297</c:v>
                </c:pt>
                <c:pt idx="57">
                  <c:v>8.35</c:v>
                </c:pt>
                <c:pt idx="58">
                  <c:v>4.9833333333333298</c:v>
                </c:pt>
                <c:pt idx="59">
                  <c:v>7.7833333333333297</c:v>
                </c:pt>
                <c:pt idx="60">
                  <c:v>4.1166666666666698</c:v>
                </c:pt>
                <c:pt idx="61">
                  <c:v>8.7333333333333307</c:v>
                </c:pt>
                <c:pt idx="62">
                  <c:v>15.6833333333333</c:v>
                </c:pt>
                <c:pt idx="64">
                  <c:v>9.5</c:v>
                </c:pt>
                <c:pt idx="65">
                  <c:v>12.35</c:v>
                </c:pt>
                <c:pt idx="66">
                  <c:v>11.7</c:v>
                </c:pt>
                <c:pt idx="67">
                  <c:v>11.4333333333333</c:v>
                </c:pt>
                <c:pt idx="68">
                  <c:v>7.2333333333333298</c:v>
                </c:pt>
                <c:pt idx="70">
                  <c:v>9.3833333333333293</c:v>
                </c:pt>
                <c:pt idx="71">
                  <c:v>6.1166666666666698</c:v>
                </c:pt>
                <c:pt idx="72">
                  <c:v>8.8666666666666707</c:v>
                </c:pt>
                <c:pt idx="73">
                  <c:v>7.1333333333333302</c:v>
                </c:pt>
                <c:pt idx="74">
                  <c:v>12.033333333333299</c:v>
                </c:pt>
                <c:pt idx="75">
                  <c:v>8.5333333333333297</c:v>
                </c:pt>
                <c:pt idx="76">
                  <c:v>3.7</c:v>
                </c:pt>
                <c:pt idx="77">
                  <c:v>7.2666666666666702</c:v>
                </c:pt>
                <c:pt idx="78">
                  <c:v>3.4666666666666699</c:v>
                </c:pt>
                <c:pt idx="79">
                  <c:v>1.1499999999999999</c:v>
                </c:pt>
                <c:pt idx="80">
                  <c:v>6.3</c:v>
                </c:pt>
                <c:pt idx="81">
                  <c:v>1.9833333333333301</c:v>
                </c:pt>
                <c:pt idx="82">
                  <c:v>6.4166666666666696</c:v>
                </c:pt>
                <c:pt idx="83">
                  <c:v>5.0166666666666702</c:v>
                </c:pt>
                <c:pt idx="84">
                  <c:v>8.75</c:v>
                </c:pt>
                <c:pt idx="85">
                  <c:v>5.9833333333333298</c:v>
                </c:pt>
                <c:pt idx="86">
                  <c:v>8.2833333333333297</c:v>
                </c:pt>
                <c:pt idx="87">
                  <c:v>10.9333333333333</c:v>
                </c:pt>
                <c:pt idx="88">
                  <c:v>7.2833333333333297</c:v>
                </c:pt>
                <c:pt idx="89">
                  <c:v>7.9166666666666696</c:v>
                </c:pt>
                <c:pt idx="90">
                  <c:v>8.4</c:v>
                </c:pt>
                <c:pt idx="91">
                  <c:v>7.06666666666667</c:v>
                </c:pt>
                <c:pt idx="93">
                  <c:v>1.1666666666666701</c:v>
                </c:pt>
                <c:pt idx="94">
                  <c:v>2.43333333333333</c:v>
                </c:pt>
                <c:pt idx="97">
                  <c:v>7.85</c:v>
                </c:pt>
                <c:pt idx="98">
                  <c:v>21.266666666666701</c:v>
                </c:pt>
                <c:pt idx="99">
                  <c:v>8.9</c:v>
                </c:pt>
                <c:pt idx="100">
                  <c:v>5.0166666666666702</c:v>
                </c:pt>
                <c:pt idx="101">
                  <c:v>8.68333333333333</c:v>
                </c:pt>
                <c:pt idx="102">
                  <c:v>8.0833333333333304</c:v>
                </c:pt>
                <c:pt idx="103">
                  <c:v>9.4666666666666703</c:v>
                </c:pt>
                <c:pt idx="104">
                  <c:v>5</c:v>
                </c:pt>
                <c:pt idx="106">
                  <c:v>6.81666666666667</c:v>
                </c:pt>
                <c:pt idx="107">
                  <c:v>8.6666666666666696</c:v>
                </c:pt>
                <c:pt idx="108">
                  <c:v>4.05</c:v>
                </c:pt>
                <c:pt idx="109">
                  <c:v>2</c:v>
                </c:pt>
                <c:pt idx="110">
                  <c:v>9.5166666666666693</c:v>
                </c:pt>
                <c:pt idx="111">
                  <c:v>9.6666666666666696</c:v>
                </c:pt>
                <c:pt idx="112">
                  <c:v>5.2833333333333297</c:v>
                </c:pt>
                <c:pt idx="114">
                  <c:v>10.1</c:v>
                </c:pt>
                <c:pt idx="115">
                  <c:v>13.4</c:v>
                </c:pt>
                <c:pt idx="116">
                  <c:v>5.4166666666666696</c:v>
                </c:pt>
                <c:pt idx="117">
                  <c:v>2.0499999999999998</c:v>
                </c:pt>
                <c:pt idx="118">
                  <c:v>6.7166666666666703</c:v>
                </c:pt>
                <c:pt idx="119">
                  <c:v>3.0333333333333301</c:v>
                </c:pt>
                <c:pt idx="120">
                  <c:v>9.7833333333333297</c:v>
                </c:pt>
                <c:pt idx="121">
                  <c:v>10.483333333333301</c:v>
                </c:pt>
                <c:pt idx="122">
                  <c:v>8.7166666666666703</c:v>
                </c:pt>
                <c:pt idx="123">
                  <c:v>9.9</c:v>
                </c:pt>
                <c:pt idx="124">
                  <c:v>10.3</c:v>
                </c:pt>
                <c:pt idx="125">
                  <c:v>3.8666666666666698</c:v>
                </c:pt>
                <c:pt idx="126">
                  <c:v>2.56666666666667</c:v>
                </c:pt>
                <c:pt idx="127">
                  <c:v>8.4</c:v>
                </c:pt>
                <c:pt idx="128">
                  <c:v>3.4166666666666701</c:v>
                </c:pt>
                <c:pt idx="129">
                  <c:v>9.0166666666666693</c:v>
                </c:pt>
                <c:pt idx="130">
                  <c:v>4.75</c:v>
                </c:pt>
                <c:pt idx="131">
                  <c:v>13.033333333333299</c:v>
                </c:pt>
                <c:pt idx="132">
                  <c:v>3.15</c:v>
                </c:pt>
                <c:pt idx="133">
                  <c:v>7.3333333333333304</c:v>
                </c:pt>
                <c:pt idx="134">
                  <c:v>11.533333333333299</c:v>
                </c:pt>
                <c:pt idx="135">
                  <c:v>6.0333333333333297</c:v>
                </c:pt>
                <c:pt idx="136">
                  <c:v>12.2</c:v>
                </c:pt>
                <c:pt idx="137">
                  <c:v>8.75</c:v>
                </c:pt>
                <c:pt idx="138">
                  <c:v>10.4333333333333</c:v>
                </c:pt>
                <c:pt idx="139">
                  <c:v>9.7166666666666703</c:v>
                </c:pt>
                <c:pt idx="140">
                  <c:v>11.9333333333333</c:v>
                </c:pt>
                <c:pt idx="141">
                  <c:v>6.43333333333333</c:v>
                </c:pt>
                <c:pt idx="142">
                  <c:v>6.5333333333333297</c:v>
                </c:pt>
                <c:pt idx="143">
                  <c:v>5.7666666666666702</c:v>
                </c:pt>
                <c:pt idx="144">
                  <c:v>8.18333333333333</c:v>
                </c:pt>
                <c:pt idx="147">
                  <c:v>4.7833333333333297</c:v>
                </c:pt>
                <c:pt idx="148">
                  <c:v>6.56666666666667</c:v>
                </c:pt>
                <c:pt idx="149">
                  <c:v>7.7</c:v>
                </c:pt>
                <c:pt idx="150">
                  <c:v>3.43333333333333</c:v>
                </c:pt>
                <c:pt idx="152">
                  <c:v>2.18333333333333</c:v>
                </c:pt>
                <c:pt idx="153">
                  <c:v>12.233333333333301</c:v>
                </c:pt>
                <c:pt idx="154">
                  <c:v>9.2166666666666703</c:v>
                </c:pt>
                <c:pt idx="155">
                  <c:v>20.5833333333333</c:v>
                </c:pt>
                <c:pt idx="156">
                  <c:v>5.7</c:v>
                </c:pt>
                <c:pt idx="157">
                  <c:v>8.7833333333333297</c:v>
                </c:pt>
                <c:pt idx="158">
                  <c:v>4.3333333333333304</c:v>
                </c:pt>
                <c:pt idx="159">
                  <c:v>12.05</c:v>
                </c:pt>
                <c:pt idx="160">
                  <c:v>5.0999999999999996</c:v>
                </c:pt>
                <c:pt idx="161">
                  <c:v>8.1999999999999993</c:v>
                </c:pt>
                <c:pt idx="162">
                  <c:v>5.6</c:v>
                </c:pt>
                <c:pt idx="163">
                  <c:v>8.1333333333333293</c:v>
                </c:pt>
                <c:pt idx="164">
                  <c:v>7.6666666666666696</c:v>
                </c:pt>
                <c:pt idx="165">
                  <c:v>5.3</c:v>
                </c:pt>
                <c:pt idx="166">
                  <c:v>6.0333333333333297</c:v>
                </c:pt>
                <c:pt idx="167">
                  <c:v>9.0166666666666693</c:v>
                </c:pt>
                <c:pt idx="168">
                  <c:v>6.4</c:v>
                </c:pt>
                <c:pt idx="169">
                  <c:v>10.1</c:v>
                </c:pt>
                <c:pt idx="173">
                  <c:v>6.25</c:v>
                </c:pt>
                <c:pt idx="174">
                  <c:v>10.516666666666699</c:v>
                </c:pt>
                <c:pt idx="175">
                  <c:v>5.3666666666666698</c:v>
                </c:pt>
                <c:pt idx="176">
                  <c:v>2.18333333333333</c:v>
                </c:pt>
                <c:pt idx="178">
                  <c:v>6.18333333333333</c:v>
                </c:pt>
                <c:pt idx="179">
                  <c:v>9.9499999999999993</c:v>
                </c:pt>
                <c:pt idx="180">
                  <c:v>4.4166666666666696</c:v>
                </c:pt>
                <c:pt idx="181">
                  <c:v>5.9833333333333298</c:v>
                </c:pt>
                <c:pt idx="182">
                  <c:v>12.616666666666699</c:v>
                </c:pt>
                <c:pt idx="183">
                  <c:v>12.9166666666667</c:v>
                </c:pt>
                <c:pt idx="185">
                  <c:v>8.8666666666666707</c:v>
                </c:pt>
                <c:pt idx="186">
                  <c:v>7.43333333333333</c:v>
                </c:pt>
                <c:pt idx="187">
                  <c:v>7.7833333333333297</c:v>
                </c:pt>
                <c:pt idx="188">
                  <c:v>4.5999999999999996</c:v>
                </c:pt>
                <c:pt idx="189">
                  <c:v>9.7333333333333307</c:v>
                </c:pt>
                <c:pt idx="191">
                  <c:v>7.0333333333333297</c:v>
                </c:pt>
                <c:pt idx="192">
                  <c:v>11.266666666666699</c:v>
                </c:pt>
                <c:pt idx="193">
                  <c:v>8.06666666666667</c:v>
                </c:pt>
                <c:pt idx="194">
                  <c:v>6.4833333333333298</c:v>
                </c:pt>
                <c:pt idx="195">
                  <c:v>2.5499999999999998</c:v>
                </c:pt>
                <c:pt idx="196">
                  <c:v>10.0833333333333</c:v>
                </c:pt>
                <c:pt idx="197">
                  <c:v>13.6</c:v>
                </c:pt>
                <c:pt idx="198">
                  <c:v>9.3666666666666707</c:v>
                </c:pt>
                <c:pt idx="199">
                  <c:v>7.45</c:v>
                </c:pt>
                <c:pt idx="200">
                  <c:v>7.9833333333333298</c:v>
                </c:pt>
                <c:pt idx="201">
                  <c:v>4.2833333333333297</c:v>
                </c:pt>
                <c:pt idx="203">
                  <c:v>7.4166666666666696</c:v>
                </c:pt>
                <c:pt idx="204">
                  <c:v>3.7833333333333301</c:v>
                </c:pt>
                <c:pt idx="205">
                  <c:v>5.05</c:v>
                </c:pt>
                <c:pt idx="210">
                  <c:v>12.716666666666701</c:v>
                </c:pt>
                <c:pt idx="211">
                  <c:v>2.8333333333333299</c:v>
                </c:pt>
                <c:pt idx="212">
                  <c:v>2.6166666666666698</c:v>
                </c:pt>
                <c:pt idx="213">
                  <c:v>5.9</c:v>
                </c:pt>
                <c:pt idx="214">
                  <c:v>4.31666666666667</c:v>
                </c:pt>
                <c:pt idx="215">
                  <c:v>5.9166666666666696</c:v>
                </c:pt>
                <c:pt idx="216">
                  <c:v>5.95</c:v>
                </c:pt>
                <c:pt idx="219">
                  <c:v>21.95</c:v>
                </c:pt>
                <c:pt idx="220">
                  <c:v>4.8499999999999996</c:v>
                </c:pt>
                <c:pt idx="221">
                  <c:v>1.4833333333333301</c:v>
                </c:pt>
                <c:pt idx="222">
                  <c:v>4.05</c:v>
                </c:pt>
                <c:pt idx="223">
                  <c:v>13.783333333333299</c:v>
                </c:pt>
                <c:pt idx="224">
                  <c:v>9.8000000000000007</c:v>
                </c:pt>
                <c:pt idx="225">
                  <c:v>4.31666666666667</c:v>
                </c:pt>
                <c:pt idx="226">
                  <c:v>3.0333333333333301</c:v>
                </c:pt>
                <c:pt idx="227">
                  <c:v>35.35</c:v>
                </c:pt>
                <c:pt idx="228">
                  <c:v>6.31666666666667</c:v>
                </c:pt>
                <c:pt idx="229">
                  <c:v>2.5333333333333301</c:v>
                </c:pt>
                <c:pt idx="230">
                  <c:v>5.6</c:v>
                </c:pt>
                <c:pt idx="231">
                  <c:v>3.6666666666666701</c:v>
                </c:pt>
                <c:pt idx="232">
                  <c:v>7.2333333333333298</c:v>
                </c:pt>
                <c:pt idx="233">
                  <c:v>5.7666666666666702</c:v>
                </c:pt>
                <c:pt idx="234">
                  <c:v>3.65</c:v>
                </c:pt>
                <c:pt idx="236">
                  <c:v>2.7666666666666702</c:v>
                </c:pt>
                <c:pt idx="237">
                  <c:v>5.2</c:v>
                </c:pt>
                <c:pt idx="238">
                  <c:v>10.633333333333301</c:v>
                </c:pt>
                <c:pt idx="239">
                  <c:v>3.2333333333333298</c:v>
                </c:pt>
                <c:pt idx="240">
                  <c:v>1.9666666666666699</c:v>
                </c:pt>
                <c:pt idx="242">
                  <c:v>12.6833333333333</c:v>
                </c:pt>
                <c:pt idx="243">
                  <c:v>2.7666666666666702</c:v>
                </c:pt>
                <c:pt idx="244">
                  <c:v>8.3333333333333301E-2</c:v>
                </c:pt>
                <c:pt idx="246">
                  <c:v>2.0499999999999998</c:v>
                </c:pt>
                <c:pt idx="247">
                  <c:v>8.18333333333333</c:v>
                </c:pt>
                <c:pt idx="248">
                  <c:v>2.31666666666667</c:v>
                </c:pt>
                <c:pt idx="250">
                  <c:v>2.81666666666667</c:v>
                </c:pt>
                <c:pt idx="251">
                  <c:v>6.5833333333333304</c:v>
                </c:pt>
                <c:pt idx="253">
                  <c:v>5.9166666666666696</c:v>
                </c:pt>
                <c:pt idx="254">
                  <c:v>10.3333333333333</c:v>
                </c:pt>
                <c:pt idx="255">
                  <c:v>16.600000000000001</c:v>
                </c:pt>
                <c:pt idx="256">
                  <c:v>11.35</c:v>
                </c:pt>
                <c:pt idx="257">
                  <c:v>3.7666666666666702</c:v>
                </c:pt>
                <c:pt idx="258">
                  <c:v>6.55</c:v>
                </c:pt>
                <c:pt idx="259">
                  <c:v>5.75</c:v>
                </c:pt>
                <c:pt idx="260">
                  <c:v>7.3</c:v>
                </c:pt>
                <c:pt idx="261">
                  <c:v>2.43333333333333</c:v>
                </c:pt>
                <c:pt idx="262">
                  <c:v>6.5833333333333304</c:v>
                </c:pt>
                <c:pt idx="264">
                  <c:v>4.3499999999999996</c:v>
                </c:pt>
                <c:pt idx="265">
                  <c:v>2.43333333333333</c:v>
                </c:pt>
                <c:pt idx="266">
                  <c:v>5.7833333333333297</c:v>
                </c:pt>
                <c:pt idx="267">
                  <c:v>8.31666666666667</c:v>
                </c:pt>
                <c:pt idx="269">
                  <c:v>3.3666666666666698</c:v>
                </c:pt>
                <c:pt idx="270">
                  <c:v>8.3000000000000007</c:v>
                </c:pt>
                <c:pt idx="271">
                  <c:v>13.366666666666699</c:v>
                </c:pt>
                <c:pt idx="272">
                  <c:v>3.2666666666666702</c:v>
                </c:pt>
                <c:pt idx="273">
                  <c:v>6.3833333333333302</c:v>
                </c:pt>
                <c:pt idx="274">
                  <c:v>2.93333333333333</c:v>
                </c:pt>
                <c:pt idx="275">
                  <c:v>3.1</c:v>
                </c:pt>
                <c:pt idx="276">
                  <c:v>4.8666666666666698</c:v>
                </c:pt>
                <c:pt idx="277">
                  <c:v>4.4000000000000004</c:v>
                </c:pt>
                <c:pt idx="279">
                  <c:v>1.31666666666667</c:v>
                </c:pt>
                <c:pt idx="280">
                  <c:v>2.8333333333333299</c:v>
                </c:pt>
                <c:pt idx="281">
                  <c:v>4.5833333333333304</c:v>
                </c:pt>
                <c:pt idx="282">
                  <c:v>8.2333333333333307</c:v>
                </c:pt>
                <c:pt idx="283">
                  <c:v>4.1333333333333302</c:v>
                </c:pt>
                <c:pt idx="285">
                  <c:v>2.9666666666666699</c:v>
                </c:pt>
                <c:pt idx="286">
                  <c:v>2.5333333333333301</c:v>
                </c:pt>
                <c:pt idx="287">
                  <c:v>3.1333333333333302</c:v>
                </c:pt>
                <c:pt idx="288">
                  <c:v>5.06666666666667</c:v>
                </c:pt>
                <c:pt idx="289">
                  <c:v>1.13333333333333</c:v>
                </c:pt>
                <c:pt idx="290">
                  <c:v>2.15</c:v>
                </c:pt>
                <c:pt idx="292">
                  <c:v>5.65</c:v>
                </c:pt>
                <c:pt idx="293">
                  <c:v>5.31666666666667</c:v>
                </c:pt>
                <c:pt idx="294">
                  <c:v>5.5166666666666702</c:v>
                </c:pt>
                <c:pt idx="295">
                  <c:v>3.0833333333333299</c:v>
                </c:pt>
                <c:pt idx="296">
                  <c:v>3.6333333333333302</c:v>
                </c:pt>
                <c:pt idx="297">
                  <c:v>5.3</c:v>
                </c:pt>
                <c:pt idx="298">
                  <c:v>3.7833333333333301</c:v>
                </c:pt>
                <c:pt idx="299">
                  <c:v>2.7166666666666699</c:v>
                </c:pt>
                <c:pt idx="300">
                  <c:v>4.8499999999999996</c:v>
                </c:pt>
                <c:pt idx="302">
                  <c:v>10.5666666666667</c:v>
                </c:pt>
                <c:pt idx="305">
                  <c:v>4.3333333333333304</c:v>
                </c:pt>
                <c:pt idx="308">
                  <c:v>4.2333333333333298</c:v>
                </c:pt>
                <c:pt idx="309">
                  <c:v>1.1499999999999999</c:v>
                </c:pt>
                <c:pt idx="310">
                  <c:v>4.3</c:v>
                </c:pt>
                <c:pt idx="311">
                  <c:v>3.7666666666666702</c:v>
                </c:pt>
                <c:pt idx="312">
                  <c:v>3.7833333333333301</c:v>
                </c:pt>
                <c:pt idx="313">
                  <c:v>2.8833333333333302</c:v>
                </c:pt>
                <c:pt idx="315">
                  <c:v>1.6666666666666701</c:v>
                </c:pt>
                <c:pt idx="316">
                  <c:v>12.05</c:v>
                </c:pt>
                <c:pt idx="317">
                  <c:v>5.4666666666666703</c:v>
                </c:pt>
                <c:pt idx="318">
                  <c:v>2.3833333333333302</c:v>
                </c:pt>
                <c:pt idx="319">
                  <c:v>3.95</c:v>
                </c:pt>
                <c:pt idx="320">
                  <c:v>3.45</c:v>
                </c:pt>
                <c:pt idx="321">
                  <c:v>4.18333333333333</c:v>
                </c:pt>
                <c:pt idx="322">
                  <c:v>8.43333333333333</c:v>
                </c:pt>
                <c:pt idx="323">
                  <c:v>3.5166666666666702</c:v>
                </c:pt>
                <c:pt idx="324">
                  <c:v>5.18333333333333</c:v>
                </c:pt>
                <c:pt idx="325">
                  <c:v>1.9666666666666699</c:v>
                </c:pt>
                <c:pt idx="326">
                  <c:v>4.6166666666666698</c:v>
                </c:pt>
                <c:pt idx="327">
                  <c:v>2.7666666666666702</c:v>
                </c:pt>
                <c:pt idx="328">
                  <c:v>2</c:v>
                </c:pt>
                <c:pt idx="329">
                  <c:v>4.4000000000000004</c:v>
                </c:pt>
                <c:pt idx="330">
                  <c:v>4.4166666666666696</c:v>
                </c:pt>
                <c:pt idx="331">
                  <c:v>6.7166666666666703</c:v>
                </c:pt>
                <c:pt idx="332">
                  <c:v>7.35</c:v>
                </c:pt>
                <c:pt idx="333">
                  <c:v>3.95</c:v>
                </c:pt>
                <c:pt idx="334">
                  <c:v>4.5833333333333304</c:v>
                </c:pt>
                <c:pt idx="335">
                  <c:v>5.25</c:v>
                </c:pt>
                <c:pt idx="337">
                  <c:v>3.4666666666666699</c:v>
                </c:pt>
                <c:pt idx="338">
                  <c:v>5.6333333333333302</c:v>
                </c:pt>
                <c:pt idx="339">
                  <c:v>6.06666666666667</c:v>
                </c:pt>
                <c:pt idx="340">
                  <c:v>3.56666666666667</c:v>
                </c:pt>
                <c:pt idx="341">
                  <c:v>4.25</c:v>
                </c:pt>
                <c:pt idx="342">
                  <c:v>21.183333333333302</c:v>
                </c:pt>
                <c:pt idx="345">
                  <c:v>10.55</c:v>
                </c:pt>
                <c:pt idx="346">
                  <c:v>2.81666666666667</c:v>
                </c:pt>
                <c:pt idx="347">
                  <c:v>6.55</c:v>
                </c:pt>
                <c:pt idx="348">
                  <c:v>5.6666666666666696</c:v>
                </c:pt>
                <c:pt idx="349">
                  <c:v>10.966666666666701</c:v>
                </c:pt>
                <c:pt idx="350">
                  <c:v>4.7166666666666703</c:v>
                </c:pt>
                <c:pt idx="351">
                  <c:v>3.6666666666666701</c:v>
                </c:pt>
                <c:pt idx="352">
                  <c:v>8.68333333333333</c:v>
                </c:pt>
                <c:pt idx="353">
                  <c:v>3.6166666666666698</c:v>
                </c:pt>
                <c:pt idx="354">
                  <c:v>5.1333333333333302</c:v>
                </c:pt>
                <c:pt idx="355">
                  <c:v>5.0999999999999996</c:v>
                </c:pt>
                <c:pt idx="356">
                  <c:v>6.35</c:v>
                </c:pt>
                <c:pt idx="357">
                  <c:v>3.31666666666667</c:v>
                </c:pt>
                <c:pt idx="358">
                  <c:v>1.6666666666666701</c:v>
                </c:pt>
                <c:pt idx="359">
                  <c:v>3.2666666666666702</c:v>
                </c:pt>
                <c:pt idx="360">
                  <c:v>4.9166666666666696</c:v>
                </c:pt>
                <c:pt idx="361">
                  <c:v>3.8833333333333302</c:v>
                </c:pt>
                <c:pt idx="362">
                  <c:v>3.8666666666666698</c:v>
                </c:pt>
                <c:pt idx="363">
                  <c:v>2.65</c:v>
                </c:pt>
                <c:pt idx="364">
                  <c:v>3.6333333333333302</c:v>
                </c:pt>
                <c:pt idx="365">
                  <c:v>3.75</c:v>
                </c:pt>
                <c:pt idx="366">
                  <c:v>11.266666666666699</c:v>
                </c:pt>
                <c:pt idx="367">
                  <c:v>3.35</c:v>
                </c:pt>
                <c:pt idx="368">
                  <c:v>8.31666666666667</c:v>
                </c:pt>
                <c:pt idx="369">
                  <c:v>3</c:v>
                </c:pt>
                <c:pt idx="370">
                  <c:v>15.9333333333333</c:v>
                </c:pt>
                <c:pt idx="371">
                  <c:v>8.0833333333333304</c:v>
                </c:pt>
                <c:pt idx="373">
                  <c:v>5.2</c:v>
                </c:pt>
                <c:pt idx="374">
                  <c:v>3.7833333333333301</c:v>
                </c:pt>
                <c:pt idx="375">
                  <c:v>3</c:v>
                </c:pt>
                <c:pt idx="376">
                  <c:v>16.466666666666701</c:v>
                </c:pt>
                <c:pt idx="377">
                  <c:v>2.68333333333333</c:v>
                </c:pt>
                <c:pt idx="378">
                  <c:v>3.75</c:v>
                </c:pt>
                <c:pt idx="379">
                  <c:v>4.2666666666666702</c:v>
                </c:pt>
                <c:pt idx="380">
                  <c:v>7.81666666666667</c:v>
                </c:pt>
                <c:pt idx="381">
                  <c:v>6.31666666666667</c:v>
                </c:pt>
                <c:pt idx="382">
                  <c:v>11.8</c:v>
                </c:pt>
                <c:pt idx="383">
                  <c:v>7.15</c:v>
                </c:pt>
                <c:pt idx="384">
                  <c:v>7.68333333333333</c:v>
                </c:pt>
                <c:pt idx="385">
                  <c:v>3.0166666666666702</c:v>
                </c:pt>
                <c:pt idx="386">
                  <c:v>1.9666666666666699</c:v>
                </c:pt>
                <c:pt idx="387">
                  <c:v>5.7833333333333297</c:v>
                </c:pt>
                <c:pt idx="388">
                  <c:v>7.95</c:v>
                </c:pt>
                <c:pt idx="391">
                  <c:v>9.35</c:v>
                </c:pt>
                <c:pt idx="392">
                  <c:v>11.116666666666699</c:v>
                </c:pt>
                <c:pt idx="394">
                  <c:v>3.7333333333333298</c:v>
                </c:pt>
                <c:pt idx="395">
                  <c:v>2.4833333333333298</c:v>
                </c:pt>
                <c:pt idx="396">
                  <c:v>5.7666666666666702</c:v>
                </c:pt>
                <c:pt idx="397">
                  <c:v>6.6333333333333302</c:v>
                </c:pt>
                <c:pt idx="398">
                  <c:v>5.1666666666666696</c:v>
                </c:pt>
                <c:pt idx="399">
                  <c:v>4.3666666666666698</c:v>
                </c:pt>
                <c:pt idx="400">
                  <c:v>11.466666666666701</c:v>
                </c:pt>
                <c:pt idx="401">
                  <c:v>7.3</c:v>
                </c:pt>
                <c:pt idx="402">
                  <c:v>10.283333333333299</c:v>
                </c:pt>
                <c:pt idx="404">
                  <c:v>4.8333333333333304</c:v>
                </c:pt>
                <c:pt idx="405">
                  <c:v>6.4833333333333298</c:v>
                </c:pt>
                <c:pt idx="406">
                  <c:v>5.7666666666666702</c:v>
                </c:pt>
                <c:pt idx="407">
                  <c:v>5.15</c:v>
                </c:pt>
                <c:pt idx="408">
                  <c:v>5.3</c:v>
                </c:pt>
                <c:pt idx="410">
                  <c:v>11.35</c:v>
                </c:pt>
                <c:pt idx="411">
                  <c:v>6.5166666666666702</c:v>
                </c:pt>
                <c:pt idx="413">
                  <c:v>8.3000000000000007</c:v>
                </c:pt>
                <c:pt idx="414">
                  <c:v>2.8666666666666698</c:v>
                </c:pt>
                <c:pt idx="415">
                  <c:v>4.4166666666666696</c:v>
                </c:pt>
                <c:pt idx="416">
                  <c:v>9.43333333333333</c:v>
                </c:pt>
                <c:pt idx="417">
                  <c:v>4.5833333333333304</c:v>
                </c:pt>
                <c:pt idx="419">
                  <c:v>5.7166666666666703</c:v>
                </c:pt>
                <c:pt idx="420">
                  <c:v>4.43333333333333</c:v>
                </c:pt>
                <c:pt idx="421">
                  <c:v>2.8</c:v>
                </c:pt>
                <c:pt idx="422">
                  <c:v>4.0333333333333297</c:v>
                </c:pt>
                <c:pt idx="423">
                  <c:v>11.233333333333301</c:v>
                </c:pt>
                <c:pt idx="424">
                  <c:v>12.0833333333333</c:v>
                </c:pt>
                <c:pt idx="425">
                  <c:v>0.116666666666667</c:v>
                </c:pt>
                <c:pt idx="426">
                  <c:v>3.5333333333333301</c:v>
                </c:pt>
                <c:pt idx="427">
                  <c:v>4.3833333333333302</c:v>
                </c:pt>
                <c:pt idx="428">
                  <c:v>1.9666666666666699</c:v>
                </c:pt>
                <c:pt idx="429">
                  <c:v>4.68333333333333</c:v>
                </c:pt>
                <c:pt idx="430">
                  <c:v>28.1</c:v>
                </c:pt>
                <c:pt idx="432">
                  <c:v>6.6</c:v>
                </c:pt>
                <c:pt idx="434">
                  <c:v>5.2333333333333298</c:v>
                </c:pt>
                <c:pt idx="436">
                  <c:v>3.7333333333333298</c:v>
                </c:pt>
                <c:pt idx="437">
                  <c:v>3.6166666666666698</c:v>
                </c:pt>
                <c:pt idx="438">
                  <c:v>7.56666666666667</c:v>
                </c:pt>
                <c:pt idx="439">
                  <c:v>22.066666666666698</c:v>
                </c:pt>
                <c:pt idx="440">
                  <c:v>4.0833333333333304</c:v>
                </c:pt>
                <c:pt idx="441">
                  <c:v>6.95</c:v>
                </c:pt>
                <c:pt idx="442">
                  <c:v>4.2</c:v>
                </c:pt>
                <c:pt idx="443">
                  <c:v>9.2333333333333307</c:v>
                </c:pt>
                <c:pt idx="444">
                  <c:v>5.5833333333333304</c:v>
                </c:pt>
                <c:pt idx="445">
                  <c:v>3.1</c:v>
                </c:pt>
                <c:pt idx="446">
                  <c:v>2.4666666666666699</c:v>
                </c:pt>
                <c:pt idx="448">
                  <c:v>12.983333333333301</c:v>
                </c:pt>
                <c:pt idx="449">
                  <c:v>2.0333333333333301</c:v>
                </c:pt>
                <c:pt idx="450">
                  <c:v>1.9833333333333301</c:v>
                </c:pt>
                <c:pt idx="451">
                  <c:v>5</c:v>
                </c:pt>
                <c:pt idx="452">
                  <c:v>27.116666666666699</c:v>
                </c:pt>
                <c:pt idx="454">
                  <c:v>8.3666666666666707</c:v>
                </c:pt>
                <c:pt idx="455">
                  <c:v>1.7333333333333301</c:v>
                </c:pt>
                <c:pt idx="456">
                  <c:v>2.6166666666666698</c:v>
                </c:pt>
                <c:pt idx="457">
                  <c:v>1.6</c:v>
                </c:pt>
                <c:pt idx="458">
                  <c:v>2.9833333333333298</c:v>
                </c:pt>
                <c:pt idx="459">
                  <c:v>10.65</c:v>
                </c:pt>
                <c:pt idx="460">
                  <c:v>1.81666666666667</c:v>
                </c:pt>
                <c:pt idx="461">
                  <c:v>2.65</c:v>
                </c:pt>
                <c:pt idx="462">
                  <c:v>5.31666666666667</c:v>
                </c:pt>
                <c:pt idx="464">
                  <c:v>6.3333333333333304</c:v>
                </c:pt>
                <c:pt idx="465">
                  <c:v>5.4166666666666696</c:v>
                </c:pt>
                <c:pt idx="467">
                  <c:v>6.1333333333333302</c:v>
                </c:pt>
                <c:pt idx="468">
                  <c:v>5.56666666666667</c:v>
                </c:pt>
                <c:pt idx="469">
                  <c:v>8</c:v>
                </c:pt>
                <c:pt idx="470">
                  <c:v>8.75</c:v>
                </c:pt>
                <c:pt idx="471">
                  <c:v>13.05</c:v>
                </c:pt>
                <c:pt idx="472">
                  <c:v>2.7333333333333298</c:v>
                </c:pt>
                <c:pt idx="473">
                  <c:v>4.2</c:v>
                </c:pt>
                <c:pt idx="474">
                  <c:v>6.2</c:v>
                </c:pt>
                <c:pt idx="475">
                  <c:v>2.7666666666666702</c:v>
                </c:pt>
                <c:pt idx="476">
                  <c:v>2.81666666666667</c:v>
                </c:pt>
                <c:pt idx="477">
                  <c:v>5.2</c:v>
                </c:pt>
                <c:pt idx="478">
                  <c:v>5.4666666666666703</c:v>
                </c:pt>
                <c:pt idx="479">
                  <c:v>2.4666666666666699</c:v>
                </c:pt>
                <c:pt idx="480">
                  <c:v>3.4166666666666701</c:v>
                </c:pt>
                <c:pt idx="481">
                  <c:v>8.6666666666666696</c:v>
                </c:pt>
                <c:pt idx="483">
                  <c:v>3.5166666666666702</c:v>
                </c:pt>
                <c:pt idx="484">
                  <c:v>1.63333333333333</c:v>
                </c:pt>
                <c:pt idx="485">
                  <c:v>7.2333333333333298</c:v>
                </c:pt>
                <c:pt idx="486">
                  <c:v>6.15</c:v>
                </c:pt>
                <c:pt idx="487">
                  <c:v>1.6</c:v>
                </c:pt>
                <c:pt idx="488">
                  <c:v>3.06666666666667</c:v>
                </c:pt>
                <c:pt idx="489">
                  <c:v>4.3833333333333302</c:v>
                </c:pt>
                <c:pt idx="490">
                  <c:v>3.9833333333333298</c:v>
                </c:pt>
                <c:pt idx="491">
                  <c:v>7.9666666666666703</c:v>
                </c:pt>
                <c:pt idx="492">
                  <c:v>3.9166666666666701</c:v>
                </c:pt>
                <c:pt idx="493">
                  <c:v>4.7666666666666702</c:v>
                </c:pt>
                <c:pt idx="494">
                  <c:v>1.95</c:v>
                </c:pt>
                <c:pt idx="495">
                  <c:v>2.7333333333333298</c:v>
                </c:pt>
                <c:pt idx="496">
                  <c:v>9.9833333333333307</c:v>
                </c:pt>
                <c:pt idx="497">
                  <c:v>2.1166666666666698</c:v>
                </c:pt>
                <c:pt idx="498">
                  <c:v>3.5333333333333301</c:v>
                </c:pt>
                <c:pt idx="499">
                  <c:v>1.8</c:v>
                </c:pt>
                <c:pt idx="500">
                  <c:v>4.0333333333333297</c:v>
                </c:pt>
                <c:pt idx="501">
                  <c:v>9.6999999999999993</c:v>
                </c:pt>
                <c:pt idx="502">
                  <c:v>5.6333333333333302</c:v>
                </c:pt>
                <c:pt idx="504">
                  <c:v>12.4333333333333</c:v>
                </c:pt>
                <c:pt idx="505">
                  <c:v>3.9</c:v>
                </c:pt>
                <c:pt idx="506">
                  <c:v>4.8499999999999996</c:v>
                </c:pt>
                <c:pt idx="507">
                  <c:v>3.06666666666667</c:v>
                </c:pt>
                <c:pt idx="508">
                  <c:v>3.25</c:v>
                </c:pt>
                <c:pt idx="509">
                  <c:v>3.1333333333333302</c:v>
                </c:pt>
                <c:pt idx="510">
                  <c:v>1.93333333333333</c:v>
                </c:pt>
                <c:pt idx="511">
                  <c:v>5.2</c:v>
                </c:pt>
                <c:pt idx="512">
                  <c:v>6.06666666666667</c:v>
                </c:pt>
                <c:pt idx="513">
                  <c:v>2.7</c:v>
                </c:pt>
                <c:pt idx="514">
                  <c:v>5.2333333333333298</c:v>
                </c:pt>
                <c:pt idx="515">
                  <c:v>2.1</c:v>
                </c:pt>
                <c:pt idx="516">
                  <c:v>1.56666666666667</c:v>
                </c:pt>
                <c:pt idx="517">
                  <c:v>1.9833333333333301</c:v>
                </c:pt>
                <c:pt idx="518">
                  <c:v>5.43333333333333</c:v>
                </c:pt>
                <c:pt idx="520">
                  <c:v>3.9833333333333298</c:v>
                </c:pt>
                <c:pt idx="521">
                  <c:v>7.4166666666666696</c:v>
                </c:pt>
                <c:pt idx="522">
                  <c:v>1.4166666666666701</c:v>
                </c:pt>
                <c:pt idx="523">
                  <c:v>2.5499999999999998</c:v>
                </c:pt>
                <c:pt idx="524">
                  <c:v>21.6666666666667</c:v>
                </c:pt>
                <c:pt idx="525">
                  <c:v>5.5166666666666702</c:v>
                </c:pt>
                <c:pt idx="526">
                  <c:v>3.2333333333333298</c:v>
                </c:pt>
                <c:pt idx="527">
                  <c:v>5.2833333333333297</c:v>
                </c:pt>
                <c:pt idx="528">
                  <c:v>0.95</c:v>
                </c:pt>
                <c:pt idx="529">
                  <c:v>2.0166666666666702</c:v>
                </c:pt>
                <c:pt idx="530">
                  <c:v>6.0166666666666702</c:v>
                </c:pt>
                <c:pt idx="531">
                  <c:v>3.6666666666666701</c:v>
                </c:pt>
                <c:pt idx="532">
                  <c:v>0.98333333333333295</c:v>
                </c:pt>
                <c:pt idx="533">
                  <c:v>6</c:v>
                </c:pt>
                <c:pt idx="534">
                  <c:v>1.63333333333333</c:v>
                </c:pt>
                <c:pt idx="535">
                  <c:v>4.5</c:v>
                </c:pt>
                <c:pt idx="537">
                  <c:v>3.4166666666666701</c:v>
                </c:pt>
                <c:pt idx="538">
                  <c:v>2.93333333333333</c:v>
                </c:pt>
                <c:pt idx="539">
                  <c:v>1.61666666666667</c:v>
                </c:pt>
                <c:pt idx="540">
                  <c:v>3.65</c:v>
                </c:pt>
                <c:pt idx="541">
                  <c:v>2.3833333333333302</c:v>
                </c:pt>
                <c:pt idx="542">
                  <c:v>4.1333333333333302</c:v>
                </c:pt>
                <c:pt idx="543">
                  <c:v>3.3</c:v>
                </c:pt>
                <c:pt idx="544">
                  <c:v>8.56666666666667</c:v>
                </c:pt>
                <c:pt idx="545">
                  <c:v>6.3</c:v>
                </c:pt>
                <c:pt idx="546">
                  <c:v>3</c:v>
                </c:pt>
                <c:pt idx="547">
                  <c:v>2.7166666666666699</c:v>
                </c:pt>
                <c:pt idx="548">
                  <c:v>5.3333333333333304</c:v>
                </c:pt>
                <c:pt idx="549">
                  <c:v>2.85</c:v>
                </c:pt>
                <c:pt idx="550">
                  <c:v>2.9666666666666699</c:v>
                </c:pt>
                <c:pt idx="551">
                  <c:v>7.05</c:v>
                </c:pt>
                <c:pt idx="552">
                  <c:v>2</c:v>
                </c:pt>
                <c:pt idx="553">
                  <c:v>2.2999999999999998</c:v>
                </c:pt>
                <c:pt idx="554">
                  <c:v>3.18333333333333</c:v>
                </c:pt>
                <c:pt idx="555">
                  <c:v>3.6</c:v>
                </c:pt>
                <c:pt idx="556">
                  <c:v>6.5166666666666702</c:v>
                </c:pt>
                <c:pt idx="557">
                  <c:v>3.8</c:v>
                </c:pt>
                <c:pt idx="558">
                  <c:v>7.6166666666666698</c:v>
                </c:pt>
                <c:pt idx="559">
                  <c:v>3.81666666666667</c:v>
                </c:pt>
                <c:pt idx="560">
                  <c:v>1.2166666666666699</c:v>
                </c:pt>
                <c:pt idx="561">
                  <c:v>4.06666666666667</c:v>
                </c:pt>
                <c:pt idx="562">
                  <c:v>3.06666666666667</c:v>
                </c:pt>
                <c:pt idx="563">
                  <c:v>4.3499999999999996</c:v>
                </c:pt>
                <c:pt idx="564">
                  <c:v>5.9833333333333298</c:v>
                </c:pt>
                <c:pt idx="565">
                  <c:v>2.3666666666666698</c:v>
                </c:pt>
                <c:pt idx="566">
                  <c:v>7.9</c:v>
                </c:pt>
                <c:pt idx="567">
                  <c:v>4.81666666666667</c:v>
                </c:pt>
                <c:pt idx="568">
                  <c:v>10.45</c:v>
                </c:pt>
                <c:pt idx="569">
                  <c:v>2.2166666666666699</c:v>
                </c:pt>
                <c:pt idx="570">
                  <c:v>4.0999999999999996</c:v>
                </c:pt>
                <c:pt idx="571">
                  <c:v>2.81666666666667</c:v>
                </c:pt>
                <c:pt idx="572">
                  <c:v>9.9666666666666703</c:v>
                </c:pt>
                <c:pt idx="573">
                  <c:v>12.45</c:v>
                </c:pt>
                <c:pt idx="574">
                  <c:v>3.7166666666666699</c:v>
                </c:pt>
                <c:pt idx="575">
                  <c:v>2.7666666666666702</c:v>
                </c:pt>
                <c:pt idx="576">
                  <c:v>8.6</c:v>
                </c:pt>
                <c:pt idx="577">
                  <c:v>17.75</c:v>
                </c:pt>
                <c:pt idx="578">
                  <c:v>16.75</c:v>
                </c:pt>
                <c:pt idx="579">
                  <c:v>9.6</c:v>
                </c:pt>
                <c:pt idx="580">
                  <c:v>25.5833333333333</c:v>
                </c:pt>
                <c:pt idx="581">
                  <c:v>5.0833333333333304</c:v>
                </c:pt>
                <c:pt idx="582">
                  <c:v>5.43333333333333</c:v>
                </c:pt>
                <c:pt idx="583">
                  <c:v>2.8833333333333302</c:v>
                </c:pt>
                <c:pt idx="584">
                  <c:v>4.6166666666666698</c:v>
                </c:pt>
                <c:pt idx="585">
                  <c:v>4.2833333333333297</c:v>
                </c:pt>
                <c:pt idx="586">
                  <c:v>2.25</c:v>
                </c:pt>
                <c:pt idx="587">
                  <c:v>2.68333333333333</c:v>
                </c:pt>
                <c:pt idx="588">
                  <c:v>2.2333333333333298</c:v>
                </c:pt>
                <c:pt idx="589">
                  <c:v>9.5</c:v>
                </c:pt>
                <c:pt idx="590">
                  <c:v>5.0833333333333304</c:v>
                </c:pt>
                <c:pt idx="591">
                  <c:v>4.7</c:v>
                </c:pt>
                <c:pt idx="592">
                  <c:v>5.75</c:v>
                </c:pt>
                <c:pt idx="593">
                  <c:v>3.4</c:v>
                </c:pt>
                <c:pt idx="594">
                  <c:v>6.7</c:v>
                </c:pt>
                <c:pt idx="595">
                  <c:v>3.8666666666666698</c:v>
                </c:pt>
                <c:pt idx="596">
                  <c:v>4.43333333333333</c:v>
                </c:pt>
                <c:pt idx="597">
                  <c:v>8.1166666666666707</c:v>
                </c:pt>
                <c:pt idx="598">
                  <c:v>1.5166666666666699</c:v>
                </c:pt>
                <c:pt idx="599">
                  <c:v>8.2833333333333297</c:v>
                </c:pt>
                <c:pt idx="600">
                  <c:v>5.2666666666666702</c:v>
                </c:pt>
                <c:pt idx="601">
                  <c:v>0.53333333333333299</c:v>
                </c:pt>
                <c:pt idx="602">
                  <c:v>0.71666666666666701</c:v>
                </c:pt>
                <c:pt idx="603">
                  <c:v>7.56666666666667</c:v>
                </c:pt>
                <c:pt idx="604">
                  <c:v>0.133333333333333</c:v>
                </c:pt>
                <c:pt idx="605">
                  <c:v>1.2333333333333301</c:v>
                </c:pt>
                <c:pt idx="607">
                  <c:v>2.1333333333333302</c:v>
                </c:pt>
                <c:pt idx="608">
                  <c:v>5.4</c:v>
                </c:pt>
                <c:pt idx="609">
                  <c:v>4.93333333333333</c:v>
                </c:pt>
                <c:pt idx="610">
                  <c:v>3.8</c:v>
                </c:pt>
                <c:pt idx="611">
                  <c:v>3.3</c:v>
                </c:pt>
                <c:pt idx="612">
                  <c:v>2.7666666666666702</c:v>
                </c:pt>
                <c:pt idx="613">
                  <c:v>6.0833333333333304</c:v>
                </c:pt>
                <c:pt idx="614">
                  <c:v>3.18333333333333</c:v>
                </c:pt>
                <c:pt idx="615">
                  <c:v>4.3333333333333304</c:v>
                </c:pt>
                <c:pt idx="616">
                  <c:v>5.0166666666666702</c:v>
                </c:pt>
                <c:pt idx="617">
                  <c:v>1.95</c:v>
                </c:pt>
                <c:pt idx="618">
                  <c:v>4.5</c:v>
                </c:pt>
                <c:pt idx="619">
                  <c:v>4</c:v>
                </c:pt>
                <c:pt idx="620">
                  <c:v>8.43333333333333</c:v>
                </c:pt>
                <c:pt idx="621">
                  <c:v>6.3666666666666698</c:v>
                </c:pt>
                <c:pt idx="622">
                  <c:v>2.65</c:v>
                </c:pt>
                <c:pt idx="623">
                  <c:v>6.3833333333333302</c:v>
                </c:pt>
                <c:pt idx="624">
                  <c:v>4.3</c:v>
                </c:pt>
                <c:pt idx="625">
                  <c:v>3.05</c:v>
                </c:pt>
                <c:pt idx="626">
                  <c:v>2.15</c:v>
                </c:pt>
                <c:pt idx="627">
                  <c:v>5.56666666666667</c:v>
                </c:pt>
                <c:pt idx="628">
                  <c:v>1.6</c:v>
                </c:pt>
                <c:pt idx="630">
                  <c:v>2.06666666666667</c:v>
                </c:pt>
                <c:pt idx="631">
                  <c:v>3.2333333333333298</c:v>
                </c:pt>
                <c:pt idx="634">
                  <c:v>1.9</c:v>
                </c:pt>
                <c:pt idx="635">
                  <c:v>0.35</c:v>
                </c:pt>
                <c:pt idx="636">
                  <c:v>3.6</c:v>
                </c:pt>
                <c:pt idx="637">
                  <c:v>4.81666666666667</c:v>
                </c:pt>
                <c:pt idx="638">
                  <c:v>3.8833333333333302</c:v>
                </c:pt>
                <c:pt idx="639">
                  <c:v>3.4666666666666699</c:v>
                </c:pt>
                <c:pt idx="640">
                  <c:v>4.68333333333333</c:v>
                </c:pt>
                <c:pt idx="641">
                  <c:v>4.0999999999999996</c:v>
                </c:pt>
                <c:pt idx="642">
                  <c:v>2.9833333333333298</c:v>
                </c:pt>
                <c:pt idx="643">
                  <c:v>4.7333333333333298</c:v>
                </c:pt>
                <c:pt idx="644">
                  <c:v>3.18333333333333</c:v>
                </c:pt>
                <c:pt idx="645">
                  <c:v>1.43333333333333</c:v>
                </c:pt>
                <c:pt idx="646">
                  <c:v>1.85</c:v>
                </c:pt>
                <c:pt idx="647">
                  <c:v>2.2333333333333298</c:v>
                </c:pt>
                <c:pt idx="648">
                  <c:v>4.4833333333333298</c:v>
                </c:pt>
                <c:pt idx="649">
                  <c:v>5.1166666666666698</c:v>
                </c:pt>
                <c:pt idx="650">
                  <c:v>4.1666666666666696</c:v>
                </c:pt>
                <c:pt idx="651">
                  <c:v>3.2166666666666699</c:v>
                </c:pt>
                <c:pt idx="652">
                  <c:v>2.31666666666667</c:v>
                </c:pt>
                <c:pt idx="654">
                  <c:v>0.31666666666666698</c:v>
                </c:pt>
                <c:pt idx="655">
                  <c:v>4.8499999999999996</c:v>
                </c:pt>
                <c:pt idx="656">
                  <c:v>2.6666666666666701</c:v>
                </c:pt>
                <c:pt idx="657">
                  <c:v>4.2333333333333298</c:v>
                </c:pt>
                <c:pt idx="658">
                  <c:v>1.95</c:v>
                </c:pt>
                <c:pt idx="659">
                  <c:v>0.43333333333333302</c:v>
                </c:pt>
                <c:pt idx="660">
                  <c:v>3.6666666666666701</c:v>
                </c:pt>
                <c:pt idx="661">
                  <c:v>5.15</c:v>
                </c:pt>
                <c:pt idx="663">
                  <c:v>1.4</c:v>
                </c:pt>
                <c:pt idx="664">
                  <c:v>2.5</c:v>
                </c:pt>
                <c:pt idx="665">
                  <c:v>1.55</c:v>
                </c:pt>
                <c:pt idx="666">
                  <c:v>6.3333333333333304</c:v>
                </c:pt>
                <c:pt idx="667">
                  <c:v>3.43333333333333</c:v>
                </c:pt>
                <c:pt idx="668">
                  <c:v>1.9666666666666699</c:v>
                </c:pt>
                <c:pt idx="669">
                  <c:v>4.2666666666666702</c:v>
                </c:pt>
                <c:pt idx="670">
                  <c:v>1.8</c:v>
                </c:pt>
                <c:pt idx="671">
                  <c:v>7.3</c:v>
                </c:pt>
                <c:pt idx="673">
                  <c:v>6.7833333333333297</c:v>
                </c:pt>
                <c:pt idx="674">
                  <c:v>5.9166666666666696</c:v>
                </c:pt>
                <c:pt idx="675">
                  <c:v>7.1</c:v>
                </c:pt>
                <c:pt idx="676">
                  <c:v>1.95</c:v>
                </c:pt>
                <c:pt idx="677">
                  <c:v>7.25</c:v>
                </c:pt>
                <c:pt idx="678">
                  <c:v>12.35</c:v>
                </c:pt>
                <c:pt idx="679">
                  <c:v>6.1</c:v>
                </c:pt>
                <c:pt idx="680">
                  <c:v>0.266666666666667</c:v>
                </c:pt>
                <c:pt idx="681">
                  <c:v>7.6666666666666696</c:v>
                </c:pt>
                <c:pt idx="682">
                  <c:v>9.2666666666666693</c:v>
                </c:pt>
                <c:pt idx="683">
                  <c:v>7.06666666666667</c:v>
                </c:pt>
                <c:pt idx="684">
                  <c:v>0.31666666666666698</c:v>
                </c:pt>
                <c:pt idx="685">
                  <c:v>0.266666666666667</c:v>
                </c:pt>
                <c:pt idx="686">
                  <c:v>0.43333333333333302</c:v>
                </c:pt>
                <c:pt idx="687">
                  <c:v>1.93333333333333</c:v>
                </c:pt>
                <c:pt idx="688">
                  <c:v>5.6</c:v>
                </c:pt>
                <c:pt idx="689">
                  <c:v>2.4500000000000002</c:v>
                </c:pt>
                <c:pt idx="690">
                  <c:v>8.7166666666666703</c:v>
                </c:pt>
                <c:pt idx="691">
                  <c:v>6.0833333333333304</c:v>
                </c:pt>
                <c:pt idx="692">
                  <c:v>4.2666666666666702</c:v>
                </c:pt>
                <c:pt idx="693">
                  <c:v>8.2666666666666693</c:v>
                </c:pt>
                <c:pt idx="694">
                  <c:v>7.2</c:v>
                </c:pt>
                <c:pt idx="695">
                  <c:v>5.0333333333333297</c:v>
                </c:pt>
                <c:pt idx="696">
                  <c:v>1.85</c:v>
                </c:pt>
                <c:pt idx="698">
                  <c:v>6.3333333333333304</c:v>
                </c:pt>
                <c:pt idx="699">
                  <c:v>0.15</c:v>
                </c:pt>
                <c:pt idx="700">
                  <c:v>2.7333333333333298</c:v>
                </c:pt>
                <c:pt idx="703">
                  <c:v>1.5333333333333301</c:v>
                </c:pt>
                <c:pt idx="704">
                  <c:v>3.06666666666667</c:v>
                </c:pt>
                <c:pt idx="705">
                  <c:v>5.4666666666666703</c:v>
                </c:pt>
                <c:pt idx="706">
                  <c:v>2.6333333333333302</c:v>
                </c:pt>
                <c:pt idx="707">
                  <c:v>6.6166666666666698</c:v>
                </c:pt>
                <c:pt idx="709">
                  <c:v>5.06666666666667</c:v>
                </c:pt>
                <c:pt idx="710">
                  <c:v>4.06666666666667</c:v>
                </c:pt>
                <c:pt idx="711">
                  <c:v>3.9166666666666701</c:v>
                </c:pt>
                <c:pt idx="712">
                  <c:v>5.4166666666666696</c:v>
                </c:pt>
                <c:pt idx="713">
                  <c:v>3.8</c:v>
                </c:pt>
                <c:pt idx="714">
                  <c:v>4.3499999999999996</c:v>
                </c:pt>
                <c:pt idx="715">
                  <c:v>8.85</c:v>
                </c:pt>
                <c:pt idx="717">
                  <c:v>12.1</c:v>
                </c:pt>
                <c:pt idx="719">
                  <c:v>3.6166666666666698</c:v>
                </c:pt>
                <c:pt idx="721">
                  <c:v>1.2166666666666699</c:v>
                </c:pt>
                <c:pt idx="722">
                  <c:v>3.6666666666666701</c:v>
                </c:pt>
                <c:pt idx="723">
                  <c:v>5.06666666666667</c:v>
                </c:pt>
                <c:pt idx="724">
                  <c:v>0.36666666666666697</c:v>
                </c:pt>
                <c:pt idx="725">
                  <c:v>4.5</c:v>
                </c:pt>
                <c:pt idx="726">
                  <c:v>4.8833333333333302</c:v>
                </c:pt>
                <c:pt idx="727">
                  <c:v>7.43333333333333</c:v>
                </c:pt>
                <c:pt idx="728">
                  <c:v>2.43333333333333</c:v>
                </c:pt>
                <c:pt idx="729">
                  <c:v>8.93333333333333</c:v>
                </c:pt>
                <c:pt idx="730">
                  <c:v>4.3</c:v>
                </c:pt>
                <c:pt idx="731">
                  <c:v>3.18333333333333</c:v>
                </c:pt>
                <c:pt idx="733">
                  <c:v>3.25</c:v>
                </c:pt>
                <c:pt idx="734">
                  <c:v>2.2999999999999998</c:v>
                </c:pt>
                <c:pt idx="735">
                  <c:v>5.1666666666666696</c:v>
                </c:pt>
                <c:pt idx="736">
                  <c:v>8.6999999999999993</c:v>
                </c:pt>
                <c:pt idx="737">
                  <c:v>5.8833333333333302</c:v>
                </c:pt>
                <c:pt idx="738">
                  <c:v>1.6</c:v>
                </c:pt>
                <c:pt idx="739">
                  <c:v>5.43333333333333</c:v>
                </c:pt>
                <c:pt idx="740">
                  <c:v>5.4</c:v>
                </c:pt>
                <c:pt idx="741">
                  <c:v>12.35</c:v>
                </c:pt>
                <c:pt idx="742">
                  <c:v>7.25</c:v>
                </c:pt>
                <c:pt idx="743">
                  <c:v>0.75</c:v>
                </c:pt>
                <c:pt idx="744">
                  <c:v>6.75</c:v>
                </c:pt>
                <c:pt idx="745">
                  <c:v>6.55</c:v>
                </c:pt>
                <c:pt idx="746">
                  <c:v>8.56666666666667</c:v>
                </c:pt>
                <c:pt idx="747">
                  <c:v>4.3333333333333304</c:v>
                </c:pt>
                <c:pt idx="748">
                  <c:v>6.9833333333333298</c:v>
                </c:pt>
                <c:pt idx="750">
                  <c:v>9.6666666666666696</c:v>
                </c:pt>
                <c:pt idx="751">
                  <c:v>6.56666666666667</c:v>
                </c:pt>
                <c:pt idx="752">
                  <c:v>0.53333333333333299</c:v>
                </c:pt>
                <c:pt idx="753">
                  <c:v>0.91666666666666696</c:v>
                </c:pt>
                <c:pt idx="754">
                  <c:v>3.8333333333333299</c:v>
                </c:pt>
                <c:pt idx="755">
                  <c:v>4.4666666666666703</c:v>
                </c:pt>
                <c:pt idx="757">
                  <c:v>2.8</c:v>
                </c:pt>
                <c:pt idx="758">
                  <c:v>4.9166666666666696</c:v>
                </c:pt>
                <c:pt idx="759">
                  <c:v>3.85</c:v>
                </c:pt>
                <c:pt idx="760">
                  <c:v>1.06666666666667</c:v>
                </c:pt>
                <c:pt idx="762">
                  <c:v>3.25</c:v>
                </c:pt>
                <c:pt idx="763">
                  <c:v>5.3666666666666698</c:v>
                </c:pt>
                <c:pt idx="765">
                  <c:v>2.5333333333333301</c:v>
                </c:pt>
                <c:pt idx="766">
                  <c:v>2.2666666666666702</c:v>
                </c:pt>
                <c:pt idx="767">
                  <c:v>2.7833333333333301</c:v>
                </c:pt>
                <c:pt idx="768">
                  <c:v>3.93333333333333</c:v>
                </c:pt>
                <c:pt idx="769">
                  <c:v>4.4000000000000004</c:v>
                </c:pt>
                <c:pt idx="770">
                  <c:v>4.5333333333333297</c:v>
                </c:pt>
                <c:pt idx="774">
                  <c:v>5.93333333333333</c:v>
                </c:pt>
                <c:pt idx="775">
                  <c:v>1.56666666666667</c:v>
                </c:pt>
                <c:pt idx="776">
                  <c:v>5.35</c:v>
                </c:pt>
                <c:pt idx="777">
                  <c:v>4.5333333333333297</c:v>
                </c:pt>
                <c:pt idx="778">
                  <c:v>7</c:v>
                </c:pt>
                <c:pt idx="779">
                  <c:v>2.8333333333333299</c:v>
                </c:pt>
                <c:pt idx="780">
                  <c:v>4</c:v>
                </c:pt>
                <c:pt idx="781">
                  <c:v>5.85</c:v>
                </c:pt>
                <c:pt idx="782">
                  <c:v>3.6166666666666698</c:v>
                </c:pt>
                <c:pt idx="783">
                  <c:v>2.7333333333333298</c:v>
                </c:pt>
                <c:pt idx="784">
                  <c:v>17.8</c:v>
                </c:pt>
                <c:pt idx="785">
                  <c:v>7.85</c:v>
                </c:pt>
                <c:pt idx="786">
                  <c:v>7.8666666666666698</c:v>
                </c:pt>
                <c:pt idx="787">
                  <c:v>6.5333333333333297</c:v>
                </c:pt>
                <c:pt idx="788">
                  <c:v>4.5</c:v>
                </c:pt>
                <c:pt idx="789">
                  <c:v>15.45</c:v>
                </c:pt>
                <c:pt idx="790">
                  <c:v>17.233333333333299</c:v>
                </c:pt>
                <c:pt idx="793">
                  <c:v>3.85</c:v>
                </c:pt>
                <c:pt idx="794">
                  <c:v>8.5333333333333297</c:v>
                </c:pt>
                <c:pt idx="796">
                  <c:v>5.3</c:v>
                </c:pt>
                <c:pt idx="797">
                  <c:v>2.4500000000000002</c:v>
                </c:pt>
                <c:pt idx="800">
                  <c:v>3.4833333333333298</c:v>
                </c:pt>
                <c:pt idx="801">
                  <c:v>6.5</c:v>
                </c:pt>
                <c:pt idx="802">
                  <c:v>7.7166666666666703</c:v>
                </c:pt>
                <c:pt idx="804">
                  <c:v>6</c:v>
                </c:pt>
                <c:pt idx="805">
                  <c:v>5.25</c:v>
                </c:pt>
                <c:pt idx="806">
                  <c:v>3.4666666666666699</c:v>
                </c:pt>
                <c:pt idx="808">
                  <c:v>4.1666666666666696</c:v>
                </c:pt>
                <c:pt idx="812">
                  <c:v>1.85</c:v>
                </c:pt>
                <c:pt idx="814">
                  <c:v>5.3</c:v>
                </c:pt>
                <c:pt idx="815">
                  <c:v>6.2</c:v>
                </c:pt>
                <c:pt idx="816">
                  <c:v>5.45</c:v>
                </c:pt>
                <c:pt idx="817">
                  <c:v>7.2333333333333298</c:v>
                </c:pt>
                <c:pt idx="818">
                  <c:v>4.2333333333333298</c:v>
                </c:pt>
                <c:pt idx="819">
                  <c:v>3.81666666666667</c:v>
                </c:pt>
                <c:pt idx="820">
                  <c:v>2.3666666666666698</c:v>
                </c:pt>
                <c:pt idx="821">
                  <c:v>2.7833333333333301</c:v>
                </c:pt>
                <c:pt idx="822">
                  <c:v>2.4</c:v>
                </c:pt>
                <c:pt idx="823">
                  <c:v>3.31666666666667</c:v>
                </c:pt>
                <c:pt idx="824">
                  <c:v>4.7833333333333297</c:v>
                </c:pt>
                <c:pt idx="826">
                  <c:v>2.2333333333333298</c:v>
                </c:pt>
                <c:pt idx="827">
                  <c:v>4.3333333333333304</c:v>
                </c:pt>
                <c:pt idx="828">
                  <c:v>2.8333333333333299</c:v>
                </c:pt>
                <c:pt idx="830">
                  <c:v>3.9166666666666701</c:v>
                </c:pt>
                <c:pt idx="831">
                  <c:v>2.7333333333333298</c:v>
                </c:pt>
                <c:pt idx="832">
                  <c:v>3.5166666666666702</c:v>
                </c:pt>
                <c:pt idx="833">
                  <c:v>5.35</c:v>
                </c:pt>
                <c:pt idx="835">
                  <c:v>3.1166666666666698</c:v>
                </c:pt>
                <c:pt idx="836">
                  <c:v>7.1666666666666696</c:v>
                </c:pt>
                <c:pt idx="837">
                  <c:v>2.93333333333333</c:v>
                </c:pt>
                <c:pt idx="838">
                  <c:v>1.5</c:v>
                </c:pt>
                <c:pt idx="840">
                  <c:v>2.1666666666666701</c:v>
                </c:pt>
                <c:pt idx="842">
                  <c:v>4.3666666666666698</c:v>
                </c:pt>
                <c:pt idx="843">
                  <c:v>4.2166666666666703</c:v>
                </c:pt>
                <c:pt idx="845">
                  <c:v>8</c:v>
                </c:pt>
                <c:pt idx="846">
                  <c:v>2.93333333333333</c:v>
                </c:pt>
                <c:pt idx="847">
                  <c:v>3.56666666666667</c:v>
                </c:pt>
                <c:pt idx="848">
                  <c:v>2.7333333333333298</c:v>
                </c:pt>
                <c:pt idx="849">
                  <c:v>12.1833333333333</c:v>
                </c:pt>
                <c:pt idx="850">
                  <c:v>14.116666666666699</c:v>
                </c:pt>
                <c:pt idx="851">
                  <c:v>3.68333333333333</c:v>
                </c:pt>
                <c:pt idx="852">
                  <c:v>4.45</c:v>
                </c:pt>
                <c:pt idx="854">
                  <c:v>6.68333333333333</c:v>
                </c:pt>
                <c:pt idx="856">
                  <c:v>10.7</c:v>
                </c:pt>
                <c:pt idx="857">
                  <c:v>3.8</c:v>
                </c:pt>
                <c:pt idx="858">
                  <c:v>2.06666666666667</c:v>
                </c:pt>
                <c:pt idx="859">
                  <c:v>11.9166666666667</c:v>
                </c:pt>
                <c:pt idx="860">
                  <c:v>3.81666666666667</c:v>
                </c:pt>
                <c:pt idx="861">
                  <c:v>3.7166666666666699</c:v>
                </c:pt>
                <c:pt idx="862">
                  <c:v>3.4166666666666701</c:v>
                </c:pt>
                <c:pt idx="866">
                  <c:v>8.31666666666667</c:v>
                </c:pt>
                <c:pt idx="867">
                  <c:v>8.1333333333333293</c:v>
                </c:pt>
                <c:pt idx="868">
                  <c:v>6</c:v>
                </c:pt>
                <c:pt idx="869">
                  <c:v>6.5</c:v>
                </c:pt>
                <c:pt idx="870">
                  <c:v>8.8333333333333304</c:v>
                </c:pt>
                <c:pt idx="871">
                  <c:v>9.9499999999999993</c:v>
                </c:pt>
                <c:pt idx="872">
                  <c:v>3.4833333333333298</c:v>
                </c:pt>
                <c:pt idx="873">
                  <c:v>3.9</c:v>
                </c:pt>
                <c:pt idx="874">
                  <c:v>5.2666666666666702</c:v>
                </c:pt>
                <c:pt idx="875">
                  <c:v>5.06666666666667</c:v>
                </c:pt>
                <c:pt idx="876">
                  <c:v>6.25</c:v>
                </c:pt>
                <c:pt idx="877">
                  <c:v>5.18333333333333</c:v>
                </c:pt>
                <c:pt idx="879">
                  <c:v>4.9833333333333298</c:v>
                </c:pt>
                <c:pt idx="880">
                  <c:v>2.6166666666666698</c:v>
                </c:pt>
                <c:pt idx="881">
                  <c:v>1.4833333333333301</c:v>
                </c:pt>
                <c:pt idx="884">
                  <c:v>4.9666666666666703</c:v>
                </c:pt>
                <c:pt idx="886">
                  <c:v>5.1166666666666698</c:v>
                </c:pt>
                <c:pt idx="887">
                  <c:v>4.81666666666667</c:v>
                </c:pt>
                <c:pt idx="888">
                  <c:v>3.7</c:v>
                </c:pt>
                <c:pt idx="889">
                  <c:v>3.0166666666666702</c:v>
                </c:pt>
                <c:pt idx="890">
                  <c:v>1.35</c:v>
                </c:pt>
                <c:pt idx="891">
                  <c:v>3.85</c:v>
                </c:pt>
                <c:pt idx="892">
                  <c:v>1.68333333333333</c:v>
                </c:pt>
                <c:pt idx="894">
                  <c:v>4.3</c:v>
                </c:pt>
                <c:pt idx="895">
                  <c:v>4.6166666666666698</c:v>
                </c:pt>
                <c:pt idx="896">
                  <c:v>8.1666666666666696</c:v>
                </c:pt>
                <c:pt idx="897">
                  <c:v>3.9666666666666699</c:v>
                </c:pt>
                <c:pt idx="898">
                  <c:v>6.0333333333333297</c:v>
                </c:pt>
                <c:pt idx="899">
                  <c:v>4.8666666666666698</c:v>
                </c:pt>
                <c:pt idx="900">
                  <c:v>5.56666666666667</c:v>
                </c:pt>
                <c:pt idx="901">
                  <c:v>1.4</c:v>
                </c:pt>
                <c:pt idx="902">
                  <c:v>4.8666666666666698</c:v>
                </c:pt>
                <c:pt idx="903">
                  <c:v>2.5833333333333299</c:v>
                </c:pt>
                <c:pt idx="905">
                  <c:v>0.85</c:v>
                </c:pt>
                <c:pt idx="906">
                  <c:v>4.7333333333333298</c:v>
                </c:pt>
                <c:pt idx="907">
                  <c:v>1.0833333333333299</c:v>
                </c:pt>
                <c:pt idx="909">
                  <c:v>3.8</c:v>
                </c:pt>
                <c:pt idx="910">
                  <c:v>2.8333333333333299</c:v>
                </c:pt>
                <c:pt idx="911">
                  <c:v>3</c:v>
                </c:pt>
                <c:pt idx="912">
                  <c:v>4.8</c:v>
                </c:pt>
                <c:pt idx="913">
                  <c:v>3.85</c:v>
                </c:pt>
                <c:pt idx="914">
                  <c:v>10.266666666666699</c:v>
                </c:pt>
                <c:pt idx="915">
                  <c:v>4.68333333333333</c:v>
                </c:pt>
                <c:pt idx="916">
                  <c:v>5.95</c:v>
                </c:pt>
                <c:pt idx="917">
                  <c:v>3.2666666666666702</c:v>
                </c:pt>
                <c:pt idx="918">
                  <c:v>5.1333333333333302</c:v>
                </c:pt>
                <c:pt idx="919">
                  <c:v>5</c:v>
                </c:pt>
                <c:pt idx="920">
                  <c:v>3.0333333333333301</c:v>
                </c:pt>
                <c:pt idx="921">
                  <c:v>5.2833333333333297</c:v>
                </c:pt>
                <c:pt idx="922">
                  <c:v>2.2999999999999998</c:v>
                </c:pt>
                <c:pt idx="923">
                  <c:v>3.31666666666667</c:v>
                </c:pt>
                <c:pt idx="924">
                  <c:v>5.3833333333333302</c:v>
                </c:pt>
                <c:pt idx="925">
                  <c:v>1.9</c:v>
                </c:pt>
                <c:pt idx="926">
                  <c:v>4.05</c:v>
                </c:pt>
                <c:pt idx="928">
                  <c:v>7.2166666666666703</c:v>
                </c:pt>
                <c:pt idx="929">
                  <c:v>8.4</c:v>
                </c:pt>
                <c:pt idx="931">
                  <c:v>6.9833333333333298</c:v>
                </c:pt>
                <c:pt idx="932">
                  <c:v>6.2</c:v>
                </c:pt>
                <c:pt idx="933">
                  <c:v>3.3333333333333299</c:v>
                </c:pt>
                <c:pt idx="934">
                  <c:v>5.0833333333333304</c:v>
                </c:pt>
                <c:pt idx="935">
                  <c:v>1.6</c:v>
                </c:pt>
                <c:pt idx="936">
                  <c:v>6.2333333333333298</c:v>
                </c:pt>
                <c:pt idx="937">
                  <c:v>4.9833333333333298</c:v>
                </c:pt>
                <c:pt idx="938">
                  <c:v>3.0833333333333299</c:v>
                </c:pt>
                <c:pt idx="940">
                  <c:v>6.15</c:v>
                </c:pt>
                <c:pt idx="941">
                  <c:v>1.0333333333333301</c:v>
                </c:pt>
                <c:pt idx="942">
                  <c:v>5.3666666666666698</c:v>
                </c:pt>
                <c:pt idx="943">
                  <c:v>1.9833333333333301</c:v>
                </c:pt>
                <c:pt idx="944">
                  <c:v>1.2</c:v>
                </c:pt>
                <c:pt idx="945">
                  <c:v>5.25</c:v>
                </c:pt>
                <c:pt idx="946">
                  <c:v>1.18333333333333</c:v>
                </c:pt>
                <c:pt idx="947">
                  <c:v>5.85</c:v>
                </c:pt>
                <c:pt idx="948">
                  <c:v>5</c:v>
                </c:pt>
                <c:pt idx="955">
                  <c:v>4.7666666666666702</c:v>
                </c:pt>
                <c:pt idx="956">
                  <c:v>8.3833333333333293</c:v>
                </c:pt>
                <c:pt idx="957">
                  <c:v>6.1333333333333302</c:v>
                </c:pt>
                <c:pt idx="958">
                  <c:v>3.55</c:v>
                </c:pt>
                <c:pt idx="959">
                  <c:v>1.3333333333333299</c:v>
                </c:pt>
                <c:pt idx="960">
                  <c:v>3</c:v>
                </c:pt>
                <c:pt idx="961">
                  <c:v>4.18333333333333</c:v>
                </c:pt>
                <c:pt idx="962">
                  <c:v>0.83333333333333304</c:v>
                </c:pt>
                <c:pt idx="963">
                  <c:v>7.3666666666666698</c:v>
                </c:pt>
                <c:pt idx="965">
                  <c:v>9.68333333333333</c:v>
                </c:pt>
                <c:pt idx="967">
                  <c:v>6.9666666666666703</c:v>
                </c:pt>
                <c:pt idx="968">
                  <c:v>6.43333333333333</c:v>
                </c:pt>
                <c:pt idx="969">
                  <c:v>7.0166666666666702</c:v>
                </c:pt>
                <c:pt idx="970">
                  <c:v>3.2833333333333301</c:v>
                </c:pt>
                <c:pt idx="971">
                  <c:v>3.4166666666666701</c:v>
                </c:pt>
                <c:pt idx="972">
                  <c:v>4.0333333333333297</c:v>
                </c:pt>
                <c:pt idx="973">
                  <c:v>1.93333333333333</c:v>
                </c:pt>
                <c:pt idx="974">
                  <c:v>3.5833333333333299</c:v>
                </c:pt>
                <c:pt idx="975">
                  <c:v>2.85</c:v>
                </c:pt>
                <c:pt idx="976">
                  <c:v>1.85</c:v>
                </c:pt>
                <c:pt idx="977">
                  <c:v>2.0833333333333299</c:v>
                </c:pt>
                <c:pt idx="979">
                  <c:v>2.3333333333333299</c:v>
                </c:pt>
                <c:pt idx="980">
                  <c:v>3.3333333333333299</c:v>
                </c:pt>
                <c:pt idx="981">
                  <c:v>7.3</c:v>
                </c:pt>
                <c:pt idx="982">
                  <c:v>7.4166666666666696</c:v>
                </c:pt>
                <c:pt idx="983">
                  <c:v>10.633333333333301</c:v>
                </c:pt>
                <c:pt idx="985">
                  <c:v>3.3333333333333299</c:v>
                </c:pt>
                <c:pt idx="986">
                  <c:v>6.95</c:v>
                </c:pt>
                <c:pt idx="987">
                  <c:v>3.95</c:v>
                </c:pt>
                <c:pt idx="988">
                  <c:v>5.7</c:v>
                </c:pt>
                <c:pt idx="989">
                  <c:v>5.9666666666666703</c:v>
                </c:pt>
                <c:pt idx="990">
                  <c:v>1.9166666666666701</c:v>
                </c:pt>
                <c:pt idx="991">
                  <c:v>8.3000000000000007</c:v>
                </c:pt>
                <c:pt idx="992">
                  <c:v>10.466666666666701</c:v>
                </c:pt>
                <c:pt idx="993">
                  <c:v>4.75</c:v>
                </c:pt>
                <c:pt idx="994">
                  <c:v>1.3</c:v>
                </c:pt>
                <c:pt idx="995">
                  <c:v>3.68333333333333</c:v>
                </c:pt>
                <c:pt idx="996">
                  <c:v>2.06666666666667</c:v>
                </c:pt>
                <c:pt idx="997">
                  <c:v>1.65</c:v>
                </c:pt>
                <c:pt idx="998">
                  <c:v>6.4</c:v>
                </c:pt>
                <c:pt idx="999">
                  <c:v>2.2999999999999998</c:v>
                </c:pt>
                <c:pt idx="1000">
                  <c:v>7.0833333333333304</c:v>
                </c:pt>
                <c:pt idx="1001">
                  <c:v>1.5833333333333299</c:v>
                </c:pt>
                <c:pt idx="1002">
                  <c:v>2.5333333333333301</c:v>
                </c:pt>
                <c:pt idx="1003">
                  <c:v>2.9</c:v>
                </c:pt>
                <c:pt idx="1004">
                  <c:v>5.1166666666666698</c:v>
                </c:pt>
                <c:pt idx="1005">
                  <c:v>8.2333333333333307</c:v>
                </c:pt>
                <c:pt idx="1006">
                  <c:v>3.6</c:v>
                </c:pt>
                <c:pt idx="1007">
                  <c:v>5</c:v>
                </c:pt>
                <c:pt idx="1008">
                  <c:v>6.68333333333333</c:v>
                </c:pt>
                <c:pt idx="1009">
                  <c:v>2.4833333333333298</c:v>
                </c:pt>
                <c:pt idx="1011">
                  <c:v>5.2666666666666702</c:v>
                </c:pt>
                <c:pt idx="1012">
                  <c:v>4.4000000000000004</c:v>
                </c:pt>
                <c:pt idx="1013">
                  <c:v>6.5166666666666702</c:v>
                </c:pt>
                <c:pt idx="1014">
                  <c:v>10.8333333333333</c:v>
                </c:pt>
                <c:pt idx="1015">
                  <c:v>5.0999999999999996</c:v>
                </c:pt>
                <c:pt idx="1018">
                  <c:v>4.81666666666667</c:v>
                </c:pt>
                <c:pt idx="1019">
                  <c:v>3.93333333333333</c:v>
                </c:pt>
                <c:pt idx="1020">
                  <c:v>8.1666666666666696</c:v>
                </c:pt>
                <c:pt idx="1021">
                  <c:v>1.81666666666667</c:v>
                </c:pt>
                <c:pt idx="1022">
                  <c:v>1.61666666666667</c:v>
                </c:pt>
                <c:pt idx="1023">
                  <c:v>5.1166666666666698</c:v>
                </c:pt>
                <c:pt idx="1024">
                  <c:v>1.06666666666667</c:v>
                </c:pt>
                <c:pt idx="1025">
                  <c:v>1.93333333333333</c:v>
                </c:pt>
                <c:pt idx="1026">
                  <c:v>10.383333333333301</c:v>
                </c:pt>
                <c:pt idx="1027">
                  <c:v>5.2833333333333297</c:v>
                </c:pt>
                <c:pt idx="1028">
                  <c:v>7.0833333333333304</c:v>
                </c:pt>
                <c:pt idx="1029">
                  <c:v>4.05</c:v>
                </c:pt>
                <c:pt idx="1031">
                  <c:v>6.2</c:v>
                </c:pt>
                <c:pt idx="1032">
                  <c:v>3.1666666666666701</c:v>
                </c:pt>
                <c:pt idx="1033">
                  <c:v>4.7</c:v>
                </c:pt>
                <c:pt idx="1034">
                  <c:v>3.3666666666666698</c:v>
                </c:pt>
                <c:pt idx="1035">
                  <c:v>4.2666666666666702</c:v>
                </c:pt>
                <c:pt idx="1036">
                  <c:v>3.0333333333333301</c:v>
                </c:pt>
                <c:pt idx="1038">
                  <c:v>1.2333333333333301</c:v>
                </c:pt>
                <c:pt idx="1039">
                  <c:v>6.43333333333333</c:v>
                </c:pt>
                <c:pt idx="1040">
                  <c:v>3</c:v>
                </c:pt>
                <c:pt idx="1041">
                  <c:v>1.5833333333333299</c:v>
                </c:pt>
                <c:pt idx="1042">
                  <c:v>2.75</c:v>
                </c:pt>
                <c:pt idx="1043">
                  <c:v>3.35</c:v>
                </c:pt>
                <c:pt idx="1044">
                  <c:v>7.2833333333333297</c:v>
                </c:pt>
                <c:pt idx="1045">
                  <c:v>6.35</c:v>
                </c:pt>
                <c:pt idx="1046">
                  <c:v>2.1333333333333302</c:v>
                </c:pt>
                <c:pt idx="1047">
                  <c:v>6.5166666666666702</c:v>
                </c:pt>
                <c:pt idx="1048">
                  <c:v>3.2833333333333301</c:v>
                </c:pt>
                <c:pt idx="1049">
                  <c:v>3.5166666666666702</c:v>
                </c:pt>
                <c:pt idx="1050">
                  <c:v>3.65</c:v>
                </c:pt>
                <c:pt idx="1052">
                  <c:v>8.3333333333333304</c:v>
                </c:pt>
                <c:pt idx="1053">
                  <c:v>5.68333333333333</c:v>
                </c:pt>
                <c:pt idx="1055">
                  <c:v>5.0333333333333297</c:v>
                </c:pt>
                <c:pt idx="1057">
                  <c:v>0.96666666666666701</c:v>
                </c:pt>
                <c:pt idx="1058">
                  <c:v>7.2666666666666702</c:v>
                </c:pt>
                <c:pt idx="1059">
                  <c:v>4.6500000000000004</c:v>
                </c:pt>
                <c:pt idx="1060">
                  <c:v>5.95</c:v>
                </c:pt>
                <c:pt idx="1061">
                  <c:v>4.5</c:v>
                </c:pt>
                <c:pt idx="1062">
                  <c:v>5.15</c:v>
                </c:pt>
                <c:pt idx="1063">
                  <c:v>4.6666666666666696</c:v>
                </c:pt>
                <c:pt idx="1064">
                  <c:v>3.15</c:v>
                </c:pt>
                <c:pt idx="1065">
                  <c:v>6.4666666666666703</c:v>
                </c:pt>
                <c:pt idx="1066">
                  <c:v>4.0333333333333297</c:v>
                </c:pt>
                <c:pt idx="1067">
                  <c:v>6.2</c:v>
                </c:pt>
                <c:pt idx="1068">
                  <c:v>5.8</c:v>
                </c:pt>
                <c:pt idx="1069">
                  <c:v>8.9499999999999993</c:v>
                </c:pt>
                <c:pt idx="1070">
                  <c:v>5</c:v>
                </c:pt>
                <c:pt idx="1072">
                  <c:v>4.7833333333333297</c:v>
                </c:pt>
                <c:pt idx="1073">
                  <c:v>11.783333333333299</c:v>
                </c:pt>
                <c:pt idx="1074">
                  <c:v>9.35</c:v>
                </c:pt>
                <c:pt idx="1075">
                  <c:v>2.4666666666666699</c:v>
                </c:pt>
                <c:pt idx="1076">
                  <c:v>5.2166666666666703</c:v>
                </c:pt>
                <c:pt idx="1077">
                  <c:v>4.3333333333333304</c:v>
                </c:pt>
                <c:pt idx="1078">
                  <c:v>7.2666666666666702</c:v>
                </c:pt>
                <c:pt idx="1079">
                  <c:v>0.93333333333333302</c:v>
                </c:pt>
                <c:pt idx="1080">
                  <c:v>3.8666666666666698</c:v>
                </c:pt>
                <c:pt idx="1081">
                  <c:v>3.2166666666666699</c:v>
                </c:pt>
                <c:pt idx="1082">
                  <c:v>4.6166666666666698</c:v>
                </c:pt>
                <c:pt idx="1083">
                  <c:v>5.1333333333333302</c:v>
                </c:pt>
                <c:pt idx="1084">
                  <c:v>2.68333333333333</c:v>
                </c:pt>
                <c:pt idx="1085">
                  <c:v>5.6</c:v>
                </c:pt>
                <c:pt idx="1086">
                  <c:v>5.06666666666667</c:v>
                </c:pt>
                <c:pt idx="1087">
                  <c:v>3.81666666666667</c:v>
                </c:pt>
                <c:pt idx="1088">
                  <c:v>6.9666666666666703</c:v>
                </c:pt>
                <c:pt idx="1089">
                  <c:v>4.8833333333333302</c:v>
                </c:pt>
                <c:pt idx="1090">
                  <c:v>2.7833333333333301</c:v>
                </c:pt>
                <c:pt idx="1091">
                  <c:v>3.85</c:v>
                </c:pt>
                <c:pt idx="1092">
                  <c:v>1.56666666666667</c:v>
                </c:pt>
                <c:pt idx="1093">
                  <c:v>3.31666666666667</c:v>
                </c:pt>
                <c:pt idx="1094">
                  <c:v>4.8499999999999996</c:v>
                </c:pt>
                <c:pt idx="1095">
                  <c:v>2.8333333333333299</c:v>
                </c:pt>
                <c:pt idx="1096">
                  <c:v>2.2333333333333298</c:v>
                </c:pt>
                <c:pt idx="1097">
                  <c:v>4.31666666666667</c:v>
                </c:pt>
                <c:pt idx="1098">
                  <c:v>2.7</c:v>
                </c:pt>
                <c:pt idx="1099">
                  <c:v>6.5166666666666702</c:v>
                </c:pt>
                <c:pt idx="1100">
                  <c:v>4.81666666666667</c:v>
                </c:pt>
                <c:pt idx="1101">
                  <c:v>3.4666666666666699</c:v>
                </c:pt>
                <c:pt idx="1102">
                  <c:v>6.6</c:v>
                </c:pt>
                <c:pt idx="1103">
                  <c:v>7.05</c:v>
                </c:pt>
                <c:pt idx="1104">
                  <c:v>3.2333333333333298</c:v>
                </c:pt>
                <c:pt idx="1105">
                  <c:v>4</c:v>
                </c:pt>
                <c:pt idx="1106">
                  <c:v>3.2</c:v>
                </c:pt>
                <c:pt idx="1107">
                  <c:v>10.4166666666667</c:v>
                </c:pt>
                <c:pt idx="1108">
                  <c:v>6.55</c:v>
                </c:pt>
                <c:pt idx="1109">
                  <c:v>5.75</c:v>
                </c:pt>
                <c:pt idx="1110">
                  <c:v>7.3</c:v>
                </c:pt>
                <c:pt idx="1111">
                  <c:v>6.2666666666666702</c:v>
                </c:pt>
                <c:pt idx="1112">
                  <c:v>2.18333333333333</c:v>
                </c:pt>
                <c:pt idx="1113">
                  <c:v>5.2666666666666702</c:v>
                </c:pt>
                <c:pt idx="1114">
                  <c:v>4.5</c:v>
                </c:pt>
                <c:pt idx="1117">
                  <c:v>7.4166666666666696</c:v>
                </c:pt>
                <c:pt idx="1119">
                  <c:v>6.3666666666666698</c:v>
                </c:pt>
                <c:pt idx="1120">
                  <c:v>1.3</c:v>
                </c:pt>
                <c:pt idx="1121">
                  <c:v>25.116666666666699</c:v>
                </c:pt>
                <c:pt idx="1122">
                  <c:v>5.7333333333333298</c:v>
                </c:pt>
                <c:pt idx="1123">
                  <c:v>2.2166666666666699</c:v>
                </c:pt>
                <c:pt idx="1124">
                  <c:v>5.31666666666667</c:v>
                </c:pt>
                <c:pt idx="1125">
                  <c:v>3.8</c:v>
                </c:pt>
                <c:pt idx="1126">
                  <c:v>9.5500000000000007</c:v>
                </c:pt>
                <c:pt idx="1127">
                  <c:v>2.8</c:v>
                </c:pt>
                <c:pt idx="1128">
                  <c:v>5.8333333333333304</c:v>
                </c:pt>
                <c:pt idx="1130">
                  <c:v>5.5166666666666702</c:v>
                </c:pt>
                <c:pt idx="1132">
                  <c:v>7.93333333333333</c:v>
                </c:pt>
                <c:pt idx="1134">
                  <c:v>6.45</c:v>
                </c:pt>
                <c:pt idx="1135">
                  <c:v>10.55</c:v>
                </c:pt>
                <c:pt idx="1136">
                  <c:v>10.783333333333299</c:v>
                </c:pt>
                <c:pt idx="1138">
                  <c:v>12.966666666666701</c:v>
                </c:pt>
                <c:pt idx="1139">
                  <c:v>8.0166666666666693</c:v>
                </c:pt>
                <c:pt idx="1140">
                  <c:v>9.15</c:v>
                </c:pt>
                <c:pt idx="1141">
                  <c:v>2.5166666666666702</c:v>
                </c:pt>
                <c:pt idx="1142">
                  <c:v>6.6166666666666698</c:v>
                </c:pt>
                <c:pt idx="1143">
                  <c:v>7.8</c:v>
                </c:pt>
                <c:pt idx="1144">
                  <c:v>10.633333333333301</c:v>
                </c:pt>
                <c:pt idx="1146">
                  <c:v>7.7333333333333298</c:v>
                </c:pt>
                <c:pt idx="1147">
                  <c:v>12.716666666666701</c:v>
                </c:pt>
                <c:pt idx="1148">
                  <c:v>5.0166666666666702</c:v>
                </c:pt>
                <c:pt idx="1149">
                  <c:v>1.2166666666666699</c:v>
                </c:pt>
                <c:pt idx="1150">
                  <c:v>2.7666666666666702</c:v>
                </c:pt>
                <c:pt idx="1152">
                  <c:v>9.7166666666666703</c:v>
                </c:pt>
                <c:pt idx="1153">
                  <c:v>2.85</c:v>
                </c:pt>
                <c:pt idx="1154">
                  <c:v>4.7666666666666702</c:v>
                </c:pt>
                <c:pt idx="1155">
                  <c:v>2.85</c:v>
                </c:pt>
                <c:pt idx="1156">
                  <c:v>11.733333333333301</c:v>
                </c:pt>
                <c:pt idx="1157">
                  <c:v>4.3333333333333304</c:v>
                </c:pt>
                <c:pt idx="1158">
                  <c:v>2.2166666666666699</c:v>
                </c:pt>
                <c:pt idx="1159">
                  <c:v>5.56666666666667</c:v>
                </c:pt>
                <c:pt idx="1160">
                  <c:v>3.8833333333333302</c:v>
                </c:pt>
                <c:pt idx="1161">
                  <c:v>1.3</c:v>
                </c:pt>
                <c:pt idx="1162">
                  <c:v>4.31666666666667</c:v>
                </c:pt>
                <c:pt idx="1163">
                  <c:v>6.7</c:v>
                </c:pt>
                <c:pt idx="1164">
                  <c:v>3.6333333333333302</c:v>
                </c:pt>
                <c:pt idx="1165">
                  <c:v>3.8666666666666698</c:v>
                </c:pt>
                <c:pt idx="1166">
                  <c:v>3.3</c:v>
                </c:pt>
                <c:pt idx="1167">
                  <c:v>19.016666666666701</c:v>
                </c:pt>
                <c:pt idx="1168">
                  <c:v>2.4833333333333298</c:v>
                </c:pt>
                <c:pt idx="1169">
                  <c:v>5.7833333333333297</c:v>
                </c:pt>
                <c:pt idx="1170">
                  <c:v>2.5166666666666702</c:v>
                </c:pt>
                <c:pt idx="1172">
                  <c:v>4.2333333333333298</c:v>
                </c:pt>
                <c:pt idx="1173">
                  <c:v>4.6666666666666696</c:v>
                </c:pt>
                <c:pt idx="1176">
                  <c:v>7.68333333333333</c:v>
                </c:pt>
                <c:pt idx="1177">
                  <c:v>3.85</c:v>
                </c:pt>
                <c:pt idx="1178">
                  <c:v>4.6500000000000004</c:v>
                </c:pt>
                <c:pt idx="1179">
                  <c:v>2.4166666666666701</c:v>
                </c:pt>
                <c:pt idx="1180">
                  <c:v>4</c:v>
                </c:pt>
                <c:pt idx="1181">
                  <c:v>4.6333333333333302</c:v>
                </c:pt>
                <c:pt idx="1182">
                  <c:v>5.0833333333333304</c:v>
                </c:pt>
                <c:pt idx="1183">
                  <c:v>4.31666666666667</c:v>
                </c:pt>
                <c:pt idx="1184">
                  <c:v>4.2166666666666703</c:v>
                </c:pt>
                <c:pt idx="1185">
                  <c:v>6.1</c:v>
                </c:pt>
                <c:pt idx="1186">
                  <c:v>8.0833333333333304</c:v>
                </c:pt>
                <c:pt idx="1187">
                  <c:v>6.6333333333333302</c:v>
                </c:pt>
                <c:pt idx="1188">
                  <c:v>4.2333333333333298</c:v>
                </c:pt>
                <c:pt idx="1189">
                  <c:v>4.68333333333333</c:v>
                </c:pt>
                <c:pt idx="1190">
                  <c:v>5.8</c:v>
                </c:pt>
                <c:pt idx="1191">
                  <c:v>3.6333333333333302</c:v>
                </c:pt>
                <c:pt idx="1192">
                  <c:v>1.8333333333333299</c:v>
                </c:pt>
                <c:pt idx="1193">
                  <c:v>3.56666666666667</c:v>
                </c:pt>
                <c:pt idx="1195">
                  <c:v>10.4</c:v>
                </c:pt>
                <c:pt idx="1196">
                  <c:v>2.8666666666666698</c:v>
                </c:pt>
                <c:pt idx="1197">
                  <c:v>3.2166666666666699</c:v>
                </c:pt>
                <c:pt idx="1198">
                  <c:v>4.8499999999999996</c:v>
                </c:pt>
                <c:pt idx="1199">
                  <c:v>7.93333333333333</c:v>
                </c:pt>
                <c:pt idx="1200">
                  <c:v>6.55</c:v>
                </c:pt>
                <c:pt idx="1201">
                  <c:v>5.6666666666666696</c:v>
                </c:pt>
                <c:pt idx="1202">
                  <c:v>3.93333333333333</c:v>
                </c:pt>
                <c:pt idx="1203">
                  <c:v>5.2</c:v>
                </c:pt>
                <c:pt idx="1204">
                  <c:v>3.1166666666666698</c:v>
                </c:pt>
                <c:pt idx="1206">
                  <c:v>3.5166666666666702</c:v>
                </c:pt>
                <c:pt idx="1208">
                  <c:v>2.8333333333333299</c:v>
                </c:pt>
                <c:pt idx="1209">
                  <c:v>7</c:v>
                </c:pt>
                <c:pt idx="1210">
                  <c:v>9.43333333333333</c:v>
                </c:pt>
                <c:pt idx="1211">
                  <c:v>7.4</c:v>
                </c:pt>
                <c:pt idx="1212">
                  <c:v>4.6500000000000004</c:v>
                </c:pt>
                <c:pt idx="1213">
                  <c:v>9.56666666666667</c:v>
                </c:pt>
                <c:pt idx="1214">
                  <c:v>2.7833333333333301</c:v>
                </c:pt>
                <c:pt idx="1215">
                  <c:v>4.05</c:v>
                </c:pt>
                <c:pt idx="1216">
                  <c:v>7.68333333333333</c:v>
                </c:pt>
                <c:pt idx="1218">
                  <c:v>3.6166666666666698</c:v>
                </c:pt>
                <c:pt idx="1219">
                  <c:v>3.9</c:v>
                </c:pt>
                <c:pt idx="1220">
                  <c:v>2.6666666666666701</c:v>
                </c:pt>
                <c:pt idx="1221">
                  <c:v>9.6</c:v>
                </c:pt>
                <c:pt idx="1222">
                  <c:v>7.3833333333333302</c:v>
                </c:pt>
                <c:pt idx="1223">
                  <c:v>3.8666666666666698</c:v>
                </c:pt>
                <c:pt idx="1224">
                  <c:v>10.15</c:v>
                </c:pt>
                <c:pt idx="1225">
                  <c:v>2.2166666666666699</c:v>
                </c:pt>
                <c:pt idx="1226">
                  <c:v>6.2666666666666702</c:v>
                </c:pt>
                <c:pt idx="1227">
                  <c:v>5.75</c:v>
                </c:pt>
                <c:pt idx="1228">
                  <c:v>7.43333333333333</c:v>
                </c:pt>
                <c:pt idx="1230">
                  <c:v>9.2333333333333307</c:v>
                </c:pt>
                <c:pt idx="1231">
                  <c:v>4.3</c:v>
                </c:pt>
                <c:pt idx="1233">
                  <c:v>7.3666666666666698</c:v>
                </c:pt>
                <c:pt idx="1235">
                  <c:v>5.5833333333333304</c:v>
                </c:pt>
                <c:pt idx="1237">
                  <c:v>4.9833333333333298</c:v>
                </c:pt>
                <c:pt idx="1238">
                  <c:v>7.5333333333333297</c:v>
                </c:pt>
                <c:pt idx="1239">
                  <c:v>4.4833333333333298</c:v>
                </c:pt>
                <c:pt idx="1241">
                  <c:v>5.85</c:v>
                </c:pt>
                <c:pt idx="1242">
                  <c:v>2.8</c:v>
                </c:pt>
                <c:pt idx="1243">
                  <c:v>10.233333333333301</c:v>
                </c:pt>
                <c:pt idx="1244">
                  <c:v>10.716666666666701</c:v>
                </c:pt>
                <c:pt idx="1245">
                  <c:v>12.8</c:v>
                </c:pt>
                <c:pt idx="1246">
                  <c:v>8.2166666666666703</c:v>
                </c:pt>
                <c:pt idx="1247">
                  <c:v>6.55</c:v>
                </c:pt>
                <c:pt idx="1248">
                  <c:v>3.2666666666666702</c:v>
                </c:pt>
                <c:pt idx="1249">
                  <c:v>2.1166666666666698</c:v>
                </c:pt>
                <c:pt idx="1250">
                  <c:v>8.9166666666666696</c:v>
                </c:pt>
                <c:pt idx="1251">
                  <c:v>7.4166666666666696</c:v>
                </c:pt>
                <c:pt idx="1252">
                  <c:v>6.7666666666666702</c:v>
                </c:pt>
                <c:pt idx="1253">
                  <c:v>8.3833333333333293</c:v>
                </c:pt>
                <c:pt idx="1254">
                  <c:v>4.7333333333333298</c:v>
                </c:pt>
                <c:pt idx="1256">
                  <c:v>5.43333333333333</c:v>
                </c:pt>
                <c:pt idx="1257">
                  <c:v>4.7333333333333298</c:v>
                </c:pt>
                <c:pt idx="1258">
                  <c:v>2.4</c:v>
                </c:pt>
                <c:pt idx="1259">
                  <c:v>2.0333333333333301</c:v>
                </c:pt>
                <c:pt idx="1260">
                  <c:v>5.25</c:v>
                </c:pt>
                <c:pt idx="1261">
                  <c:v>3.7666666666666702</c:v>
                </c:pt>
                <c:pt idx="1262">
                  <c:v>3.8</c:v>
                </c:pt>
                <c:pt idx="1263">
                  <c:v>4.1333333333333302</c:v>
                </c:pt>
                <c:pt idx="1264">
                  <c:v>10.4</c:v>
                </c:pt>
                <c:pt idx="1265">
                  <c:v>2.1166666666666698</c:v>
                </c:pt>
                <c:pt idx="1266">
                  <c:v>3.0833333333333299</c:v>
                </c:pt>
                <c:pt idx="1267">
                  <c:v>3.5</c:v>
                </c:pt>
                <c:pt idx="1268">
                  <c:v>4.8833333333333302</c:v>
                </c:pt>
                <c:pt idx="1269">
                  <c:v>8.7333333333333307</c:v>
                </c:pt>
                <c:pt idx="1270">
                  <c:v>4.8499999999999996</c:v>
                </c:pt>
                <c:pt idx="1271">
                  <c:v>3.35</c:v>
                </c:pt>
                <c:pt idx="1272">
                  <c:v>4.2833333333333297</c:v>
                </c:pt>
                <c:pt idx="1273">
                  <c:v>2.0333333333333301</c:v>
                </c:pt>
                <c:pt idx="1274">
                  <c:v>6.9</c:v>
                </c:pt>
                <c:pt idx="1275">
                  <c:v>2.65</c:v>
                </c:pt>
                <c:pt idx="1276">
                  <c:v>7.1</c:v>
                </c:pt>
                <c:pt idx="1277">
                  <c:v>1.8333333333333299</c:v>
                </c:pt>
                <c:pt idx="1278">
                  <c:v>2.3833333333333302</c:v>
                </c:pt>
                <c:pt idx="1279">
                  <c:v>5.35</c:v>
                </c:pt>
                <c:pt idx="1280">
                  <c:v>3.95</c:v>
                </c:pt>
                <c:pt idx="1281">
                  <c:v>5.15</c:v>
                </c:pt>
                <c:pt idx="1282">
                  <c:v>3.2833333333333301</c:v>
                </c:pt>
                <c:pt idx="1283">
                  <c:v>5.5166666666666702</c:v>
                </c:pt>
                <c:pt idx="1284">
                  <c:v>4.2833333333333297</c:v>
                </c:pt>
                <c:pt idx="1285">
                  <c:v>5.0166666666666702</c:v>
                </c:pt>
                <c:pt idx="1286">
                  <c:v>4.5833333333333304</c:v>
                </c:pt>
                <c:pt idx="1289">
                  <c:v>2.7666666666666702</c:v>
                </c:pt>
                <c:pt idx="1290">
                  <c:v>9.18333333333333</c:v>
                </c:pt>
                <c:pt idx="1291">
                  <c:v>14.383333333333301</c:v>
                </c:pt>
                <c:pt idx="1292">
                  <c:v>8.43333333333333</c:v>
                </c:pt>
                <c:pt idx="1293">
                  <c:v>5.85</c:v>
                </c:pt>
                <c:pt idx="1294">
                  <c:v>5.93333333333333</c:v>
                </c:pt>
                <c:pt idx="1295">
                  <c:v>12.716666666666701</c:v>
                </c:pt>
                <c:pt idx="1296">
                  <c:v>2.9833333333333298</c:v>
                </c:pt>
                <c:pt idx="1297">
                  <c:v>6.4666666666666703</c:v>
                </c:pt>
                <c:pt idx="1298">
                  <c:v>9.06666666666667</c:v>
                </c:pt>
                <c:pt idx="1299">
                  <c:v>8.31666666666667</c:v>
                </c:pt>
                <c:pt idx="1300">
                  <c:v>9.7333333333333307</c:v>
                </c:pt>
                <c:pt idx="1301">
                  <c:v>7.7333333333333298</c:v>
                </c:pt>
                <c:pt idx="1302">
                  <c:v>5.68333333333333</c:v>
                </c:pt>
                <c:pt idx="1303">
                  <c:v>9.1166666666666707</c:v>
                </c:pt>
                <c:pt idx="1304">
                  <c:v>4.25</c:v>
                </c:pt>
                <c:pt idx="1305">
                  <c:v>4.81666666666667</c:v>
                </c:pt>
                <c:pt idx="1306">
                  <c:v>17.966666666666701</c:v>
                </c:pt>
                <c:pt idx="1307">
                  <c:v>3.31666666666667</c:v>
                </c:pt>
                <c:pt idx="1308">
                  <c:v>4.8</c:v>
                </c:pt>
                <c:pt idx="1309">
                  <c:v>7.0333333333333297</c:v>
                </c:pt>
                <c:pt idx="1310">
                  <c:v>1.45</c:v>
                </c:pt>
                <c:pt idx="1311">
                  <c:v>5.6166666666666698</c:v>
                </c:pt>
                <c:pt idx="1312">
                  <c:v>6.1666666666666696</c:v>
                </c:pt>
                <c:pt idx="1313">
                  <c:v>8.9</c:v>
                </c:pt>
                <c:pt idx="1314">
                  <c:v>6.3666666666666698</c:v>
                </c:pt>
                <c:pt idx="1315">
                  <c:v>6.7666666666666702</c:v>
                </c:pt>
                <c:pt idx="1316">
                  <c:v>9.75</c:v>
                </c:pt>
                <c:pt idx="1317">
                  <c:v>2.8</c:v>
                </c:pt>
                <c:pt idx="1318">
                  <c:v>3.9833333333333298</c:v>
                </c:pt>
                <c:pt idx="1319">
                  <c:v>8.7333333333333307</c:v>
                </c:pt>
                <c:pt idx="1321">
                  <c:v>4.2333333333333298</c:v>
                </c:pt>
                <c:pt idx="1322">
                  <c:v>0.25</c:v>
                </c:pt>
                <c:pt idx="1324">
                  <c:v>4.4166666666666696</c:v>
                </c:pt>
                <c:pt idx="1325">
                  <c:v>4.25</c:v>
                </c:pt>
                <c:pt idx="1326">
                  <c:v>11.4166666666667</c:v>
                </c:pt>
                <c:pt idx="1327">
                  <c:v>12.4166666666667</c:v>
                </c:pt>
                <c:pt idx="1329">
                  <c:v>5.0166666666666702</c:v>
                </c:pt>
                <c:pt idx="1331">
                  <c:v>4.7333333333333298</c:v>
                </c:pt>
                <c:pt idx="1332">
                  <c:v>3.18333333333333</c:v>
                </c:pt>
                <c:pt idx="1333">
                  <c:v>4.0333333333333297</c:v>
                </c:pt>
                <c:pt idx="1334">
                  <c:v>5.15</c:v>
                </c:pt>
                <c:pt idx="1335">
                  <c:v>3.3833333333333302</c:v>
                </c:pt>
                <c:pt idx="1336">
                  <c:v>10.533333333333299</c:v>
                </c:pt>
                <c:pt idx="1337">
                  <c:v>1.8</c:v>
                </c:pt>
                <c:pt idx="1338">
                  <c:v>5.2833333333333297</c:v>
                </c:pt>
                <c:pt idx="1339">
                  <c:v>1.0166666666666699</c:v>
                </c:pt>
                <c:pt idx="1340">
                  <c:v>14.883333333333301</c:v>
                </c:pt>
                <c:pt idx="1341">
                  <c:v>3.75</c:v>
                </c:pt>
                <c:pt idx="1342">
                  <c:v>1.2</c:v>
                </c:pt>
                <c:pt idx="1343">
                  <c:v>12.4</c:v>
                </c:pt>
                <c:pt idx="1344">
                  <c:v>3.4833333333333298</c:v>
                </c:pt>
                <c:pt idx="1345">
                  <c:v>2.85</c:v>
                </c:pt>
                <c:pt idx="1346">
                  <c:v>3.3333333333333299</c:v>
                </c:pt>
                <c:pt idx="1347">
                  <c:v>3.4</c:v>
                </c:pt>
                <c:pt idx="1348">
                  <c:v>3.9833333333333298</c:v>
                </c:pt>
                <c:pt idx="1349">
                  <c:v>9.2333333333333307</c:v>
                </c:pt>
                <c:pt idx="1350">
                  <c:v>2.6666666666666701</c:v>
                </c:pt>
                <c:pt idx="1351">
                  <c:v>5.5</c:v>
                </c:pt>
                <c:pt idx="1352">
                  <c:v>6.31666666666667</c:v>
                </c:pt>
                <c:pt idx="1353">
                  <c:v>28.216666666666701</c:v>
                </c:pt>
                <c:pt idx="1354">
                  <c:v>11.0666666666667</c:v>
                </c:pt>
                <c:pt idx="1355">
                  <c:v>8.0166666666666693</c:v>
                </c:pt>
                <c:pt idx="1356">
                  <c:v>3.6</c:v>
                </c:pt>
                <c:pt idx="1357">
                  <c:v>3.1666666666666701</c:v>
                </c:pt>
                <c:pt idx="1358">
                  <c:v>4.7166666666666703</c:v>
                </c:pt>
                <c:pt idx="1359">
                  <c:v>6.1333333333333302</c:v>
                </c:pt>
                <c:pt idx="1360">
                  <c:v>3.43333333333333</c:v>
                </c:pt>
                <c:pt idx="1361">
                  <c:v>4.31666666666667</c:v>
                </c:pt>
                <c:pt idx="1362">
                  <c:v>7.3333333333333304</c:v>
                </c:pt>
                <c:pt idx="1363">
                  <c:v>8.9166666666666696</c:v>
                </c:pt>
                <c:pt idx="1364">
                  <c:v>3.8</c:v>
                </c:pt>
                <c:pt idx="1365">
                  <c:v>14.25</c:v>
                </c:pt>
                <c:pt idx="1366">
                  <c:v>11.716666666666701</c:v>
                </c:pt>
                <c:pt idx="1367">
                  <c:v>9.9833333333333307</c:v>
                </c:pt>
                <c:pt idx="1368">
                  <c:v>13.5</c:v>
                </c:pt>
                <c:pt idx="1369">
                  <c:v>10</c:v>
                </c:pt>
                <c:pt idx="1370">
                  <c:v>20.0833333333333</c:v>
                </c:pt>
                <c:pt idx="1371">
                  <c:v>2.0333333333333301</c:v>
                </c:pt>
                <c:pt idx="1372">
                  <c:v>7.1666666666666696</c:v>
                </c:pt>
                <c:pt idx="1373">
                  <c:v>9.3666666666666707</c:v>
                </c:pt>
                <c:pt idx="1374">
                  <c:v>4.0833333333333304</c:v>
                </c:pt>
                <c:pt idx="1375">
                  <c:v>5.6166666666666698</c:v>
                </c:pt>
                <c:pt idx="1376">
                  <c:v>6.7</c:v>
                </c:pt>
                <c:pt idx="1377">
                  <c:v>4.81666666666667</c:v>
                </c:pt>
                <c:pt idx="1378">
                  <c:v>7.0833333333333304</c:v>
                </c:pt>
                <c:pt idx="1379">
                  <c:v>7.65</c:v>
                </c:pt>
                <c:pt idx="1380">
                  <c:v>3.1333333333333302</c:v>
                </c:pt>
                <c:pt idx="1381">
                  <c:v>4.2</c:v>
                </c:pt>
                <c:pt idx="1382">
                  <c:v>10.5833333333333</c:v>
                </c:pt>
                <c:pt idx="1383">
                  <c:v>4.3499999999999996</c:v>
                </c:pt>
                <c:pt idx="1384">
                  <c:v>7.6</c:v>
                </c:pt>
                <c:pt idx="1385">
                  <c:v>6.6333333333333302</c:v>
                </c:pt>
                <c:pt idx="1386">
                  <c:v>3.9833333333333298</c:v>
                </c:pt>
                <c:pt idx="1387">
                  <c:v>17.483333333333299</c:v>
                </c:pt>
                <c:pt idx="1388">
                  <c:v>3.7</c:v>
                </c:pt>
                <c:pt idx="1389">
                  <c:v>10.9</c:v>
                </c:pt>
                <c:pt idx="1390">
                  <c:v>3.15</c:v>
                </c:pt>
                <c:pt idx="1392">
                  <c:v>5.05</c:v>
                </c:pt>
                <c:pt idx="1393">
                  <c:v>7.8833333333333302</c:v>
                </c:pt>
                <c:pt idx="1395">
                  <c:v>2.5166666666666702</c:v>
                </c:pt>
                <c:pt idx="1396">
                  <c:v>4.81666666666667</c:v>
                </c:pt>
                <c:pt idx="1397">
                  <c:v>4.0333333333333297</c:v>
                </c:pt>
                <c:pt idx="1398">
                  <c:v>11.983333333333301</c:v>
                </c:pt>
                <c:pt idx="1399">
                  <c:v>6.9166666666666696</c:v>
                </c:pt>
                <c:pt idx="1400">
                  <c:v>13.5666666666667</c:v>
                </c:pt>
                <c:pt idx="1401">
                  <c:v>2.75</c:v>
                </c:pt>
                <c:pt idx="1403">
                  <c:v>13.3333333333333</c:v>
                </c:pt>
                <c:pt idx="1404">
                  <c:v>7.56666666666667</c:v>
                </c:pt>
                <c:pt idx="1405">
                  <c:v>4.8499999999999996</c:v>
                </c:pt>
                <c:pt idx="1406">
                  <c:v>6.9</c:v>
                </c:pt>
                <c:pt idx="1407">
                  <c:v>8.1333333333333293</c:v>
                </c:pt>
                <c:pt idx="1408">
                  <c:v>8.9499999999999993</c:v>
                </c:pt>
                <c:pt idx="1409">
                  <c:v>6.4666666666666703</c:v>
                </c:pt>
                <c:pt idx="1410">
                  <c:v>8.5500000000000007</c:v>
                </c:pt>
                <c:pt idx="1412">
                  <c:v>4.2833333333333297</c:v>
                </c:pt>
                <c:pt idx="1413">
                  <c:v>1</c:v>
                </c:pt>
                <c:pt idx="1415">
                  <c:v>11.6</c:v>
                </c:pt>
                <c:pt idx="1416">
                  <c:v>6.7333333333333298</c:v>
                </c:pt>
                <c:pt idx="1418">
                  <c:v>5.0333333333333297</c:v>
                </c:pt>
                <c:pt idx="1419">
                  <c:v>4.18333333333333</c:v>
                </c:pt>
                <c:pt idx="1420">
                  <c:v>2.7833333333333301</c:v>
                </c:pt>
                <c:pt idx="1421">
                  <c:v>14.6666666666667</c:v>
                </c:pt>
                <c:pt idx="1422">
                  <c:v>11.5666666666667</c:v>
                </c:pt>
                <c:pt idx="1423">
                  <c:v>5.4666666666666703</c:v>
                </c:pt>
                <c:pt idx="1424">
                  <c:v>7.3333333333333304</c:v>
                </c:pt>
                <c:pt idx="1425">
                  <c:v>24.066666666666698</c:v>
                </c:pt>
                <c:pt idx="1426">
                  <c:v>14.866666666666699</c:v>
                </c:pt>
                <c:pt idx="1427">
                  <c:v>0.38333333333333303</c:v>
                </c:pt>
                <c:pt idx="1428">
                  <c:v>6.65</c:v>
                </c:pt>
                <c:pt idx="1430">
                  <c:v>5.6166666666666698</c:v>
                </c:pt>
                <c:pt idx="1431">
                  <c:v>4.4000000000000004</c:v>
                </c:pt>
                <c:pt idx="1432">
                  <c:v>8.0333333333333297</c:v>
                </c:pt>
                <c:pt idx="1433">
                  <c:v>4.5833333333333304</c:v>
                </c:pt>
                <c:pt idx="1434">
                  <c:v>2.68333333333333</c:v>
                </c:pt>
                <c:pt idx="1436">
                  <c:v>8.5500000000000007</c:v>
                </c:pt>
                <c:pt idx="1440">
                  <c:v>10.9</c:v>
                </c:pt>
                <c:pt idx="1443">
                  <c:v>8.5833333333333304</c:v>
                </c:pt>
                <c:pt idx="1444">
                  <c:v>6.5</c:v>
                </c:pt>
                <c:pt idx="1445">
                  <c:v>8.3833333333333293</c:v>
                </c:pt>
                <c:pt idx="1446">
                  <c:v>2.1</c:v>
                </c:pt>
                <c:pt idx="1447">
                  <c:v>1.55</c:v>
                </c:pt>
                <c:pt idx="1448">
                  <c:v>2.6</c:v>
                </c:pt>
                <c:pt idx="1449">
                  <c:v>4.31666666666667</c:v>
                </c:pt>
                <c:pt idx="1450">
                  <c:v>3.06666666666667</c:v>
                </c:pt>
                <c:pt idx="1451">
                  <c:v>1.2166666666666699</c:v>
                </c:pt>
                <c:pt idx="1452">
                  <c:v>2.35</c:v>
                </c:pt>
                <c:pt idx="1453">
                  <c:v>4.7833333333333297</c:v>
                </c:pt>
                <c:pt idx="1454">
                  <c:v>8.43333333333333</c:v>
                </c:pt>
                <c:pt idx="1455">
                  <c:v>6.0333333333333297</c:v>
                </c:pt>
                <c:pt idx="1456">
                  <c:v>7.7</c:v>
                </c:pt>
                <c:pt idx="1457">
                  <c:v>4.0333333333333297</c:v>
                </c:pt>
                <c:pt idx="1458">
                  <c:v>6.2666666666666702</c:v>
                </c:pt>
                <c:pt idx="1459">
                  <c:v>7.2</c:v>
                </c:pt>
                <c:pt idx="1460">
                  <c:v>4.2833333333333297</c:v>
                </c:pt>
                <c:pt idx="1461">
                  <c:v>8.1999999999999993</c:v>
                </c:pt>
                <c:pt idx="1463">
                  <c:v>24.8</c:v>
                </c:pt>
                <c:pt idx="1464">
                  <c:v>7.1666666666666696</c:v>
                </c:pt>
                <c:pt idx="1465">
                  <c:v>4.31666666666667</c:v>
                </c:pt>
                <c:pt idx="1466">
                  <c:v>8.4499999999999993</c:v>
                </c:pt>
                <c:pt idx="1467">
                  <c:v>5.31666666666667</c:v>
                </c:pt>
                <c:pt idx="1468">
                  <c:v>0.3</c:v>
                </c:pt>
                <c:pt idx="1469">
                  <c:v>1.35</c:v>
                </c:pt>
                <c:pt idx="1471">
                  <c:v>4.0333333333333297</c:v>
                </c:pt>
                <c:pt idx="1473">
                  <c:v>4.6500000000000004</c:v>
                </c:pt>
                <c:pt idx="1475">
                  <c:v>8.6166666666666707</c:v>
                </c:pt>
                <c:pt idx="1476">
                  <c:v>8.35</c:v>
                </c:pt>
                <c:pt idx="1477">
                  <c:v>6.4166666666666696</c:v>
                </c:pt>
                <c:pt idx="1478">
                  <c:v>1.0833333333333299</c:v>
                </c:pt>
                <c:pt idx="1480">
                  <c:v>4.8666666666666698</c:v>
                </c:pt>
                <c:pt idx="1481">
                  <c:v>2.7833333333333301</c:v>
                </c:pt>
                <c:pt idx="1482">
                  <c:v>4.7833333333333297</c:v>
                </c:pt>
                <c:pt idx="1483">
                  <c:v>1.7</c:v>
                </c:pt>
                <c:pt idx="1484">
                  <c:v>3.5166666666666702</c:v>
                </c:pt>
                <c:pt idx="1485">
                  <c:v>4.9833333333333298</c:v>
                </c:pt>
                <c:pt idx="1487">
                  <c:v>10.050000000000001</c:v>
                </c:pt>
                <c:pt idx="1488">
                  <c:v>2.8</c:v>
                </c:pt>
                <c:pt idx="1489">
                  <c:v>3.9166666666666701</c:v>
                </c:pt>
                <c:pt idx="1490">
                  <c:v>5.06666666666667</c:v>
                </c:pt>
                <c:pt idx="1491">
                  <c:v>0.16666666666666699</c:v>
                </c:pt>
                <c:pt idx="1492">
                  <c:v>4.0833333333333304</c:v>
                </c:pt>
                <c:pt idx="1493">
                  <c:v>5.93333333333333</c:v>
                </c:pt>
                <c:pt idx="1494">
                  <c:v>5.2</c:v>
                </c:pt>
                <c:pt idx="1495">
                  <c:v>6.3</c:v>
                </c:pt>
                <c:pt idx="1496">
                  <c:v>8.3333333333333301E-2</c:v>
                </c:pt>
                <c:pt idx="1498">
                  <c:v>2.7</c:v>
                </c:pt>
                <c:pt idx="1499">
                  <c:v>8.9666666666666703</c:v>
                </c:pt>
                <c:pt idx="1500">
                  <c:v>7.6166666666666698</c:v>
                </c:pt>
                <c:pt idx="1501">
                  <c:v>0.16666666666666699</c:v>
                </c:pt>
                <c:pt idx="1503">
                  <c:v>5.9166666666666696</c:v>
                </c:pt>
                <c:pt idx="1504">
                  <c:v>1.38333333333333</c:v>
                </c:pt>
                <c:pt idx="1505">
                  <c:v>4.0166666666666702</c:v>
                </c:pt>
                <c:pt idx="1506">
                  <c:v>3.05</c:v>
                </c:pt>
                <c:pt idx="1507">
                  <c:v>8.3333333333333301E-2</c:v>
                </c:pt>
                <c:pt idx="1508">
                  <c:v>1.45</c:v>
                </c:pt>
                <c:pt idx="1509">
                  <c:v>5.2333333333333298</c:v>
                </c:pt>
                <c:pt idx="1510">
                  <c:v>2.7666666666666702</c:v>
                </c:pt>
                <c:pt idx="1511">
                  <c:v>3.18333333333333</c:v>
                </c:pt>
                <c:pt idx="1512">
                  <c:v>3.8333333333333299</c:v>
                </c:pt>
                <c:pt idx="1513">
                  <c:v>6.6666666666666693E-2</c:v>
                </c:pt>
                <c:pt idx="1514">
                  <c:v>3</c:v>
                </c:pt>
                <c:pt idx="1515">
                  <c:v>1.9666666666666699</c:v>
                </c:pt>
                <c:pt idx="1516">
                  <c:v>5.4</c:v>
                </c:pt>
                <c:pt idx="1517">
                  <c:v>7.3</c:v>
                </c:pt>
                <c:pt idx="1518">
                  <c:v>1.5166666666666699</c:v>
                </c:pt>
                <c:pt idx="1519">
                  <c:v>4.9666666666666703</c:v>
                </c:pt>
                <c:pt idx="1520">
                  <c:v>6.9166666666666696</c:v>
                </c:pt>
                <c:pt idx="1521">
                  <c:v>6.68333333333333</c:v>
                </c:pt>
                <c:pt idx="1522">
                  <c:v>4.1166666666666698</c:v>
                </c:pt>
                <c:pt idx="1523">
                  <c:v>3.06666666666667</c:v>
                </c:pt>
                <c:pt idx="1524">
                  <c:v>8.56666666666667</c:v>
                </c:pt>
                <c:pt idx="1525">
                  <c:v>4.3833333333333302</c:v>
                </c:pt>
                <c:pt idx="1526">
                  <c:v>4.2166666666666703</c:v>
                </c:pt>
                <c:pt idx="1528">
                  <c:v>15.866666666666699</c:v>
                </c:pt>
                <c:pt idx="1530">
                  <c:v>2.56666666666667</c:v>
                </c:pt>
                <c:pt idx="1531">
                  <c:v>7.1333333333333302</c:v>
                </c:pt>
                <c:pt idx="1532">
                  <c:v>4.9666666666666703</c:v>
                </c:pt>
                <c:pt idx="1533">
                  <c:v>2.8333333333333299</c:v>
                </c:pt>
                <c:pt idx="1534">
                  <c:v>7.7333333333333298</c:v>
                </c:pt>
                <c:pt idx="1536">
                  <c:v>8.4833333333333307</c:v>
                </c:pt>
                <c:pt idx="1537">
                  <c:v>3.68333333333333</c:v>
                </c:pt>
                <c:pt idx="1538">
                  <c:v>2.75</c:v>
                </c:pt>
                <c:pt idx="1539">
                  <c:v>15.45</c:v>
                </c:pt>
                <c:pt idx="1540">
                  <c:v>10.233333333333301</c:v>
                </c:pt>
                <c:pt idx="1541">
                  <c:v>9.2833333333333297</c:v>
                </c:pt>
                <c:pt idx="1542">
                  <c:v>3.93333333333333</c:v>
                </c:pt>
                <c:pt idx="1543">
                  <c:v>3.9666666666666699</c:v>
                </c:pt>
                <c:pt idx="1544">
                  <c:v>14.45</c:v>
                </c:pt>
                <c:pt idx="1545">
                  <c:v>5.8</c:v>
                </c:pt>
                <c:pt idx="1546">
                  <c:v>2.31666666666667</c:v>
                </c:pt>
                <c:pt idx="1547">
                  <c:v>11</c:v>
                </c:pt>
                <c:pt idx="1548">
                  <c:v>6.5833333333333304</c:v>
                </c:pt>
                <c:pt idx="1549">
                  <c:v>9.9</c:v>
                </c:pt>
                <c:pt idx="1550">
                  <c:v>4.81666666666667</c:v>
                </c:pt>
                <c:pt idx="1551">
                  <c:v>9.0333333333333297</c:v>
                </c:pt>
                <c:pt idx="1552">
                  <c:v>4.2166666666666703</c:v>
                </c:pt>
                <c:pt idx="1553">
                  <c:v>5.15</c:v>
                </c:pt>
                <c:pt idx="1554">
                  <c:v>4.3333333333333304</c:v>
                </c:pt>
                <c:pt idx="1555">
                  <c:v>2.6</c:v>
                </c:pt>
                <c:pt idx="1556">
                  <c:v>5.1166666666666698</c:v>
                </c:pt>
                <c:pt idx="1558">
                  <c:v>4.2166666666666703</c:v>
                </c:pt>
                <c:pt idx="1559">
                  <c:v>0.1</c:v>
                </c:pt>
                <c:pt idx="1560">
                  <c:v>2.5166666666666702</c:v>
                </c:pt>
                <c:pt idx="1561">
                  <c:v>0.1</c:v>
                </c:pt>
                <c:pt idx="1562">
                  <c:v>1.4166666666666701</c:v>
                </c:pt>
                <c:pt idx="1563">
                  <c:v>2.0833333333333299</c:v>
                </c:pt>
                <c:pt idx="1564">
                  <c:v>2.25</c:v>
                </c:pt>
                <c:pt idx="1566">
                  <c:v>0.15</c:v>
                </c:pt>
                <c:pt idx="1568">
                  <c:v>6.6666666666666693E-2</c:v>
                </c:pt>
                <c:pt idx="1569">
                  <c:v>0.15</c:v>
                </c:pt>
                <c:pt idx="1570">
                  <c:v>3.3333333333333299</c:v>
                </c:pt>
                <c:pt idx="1571">
                  <c:v>4.1500000000000004</c:v>
                </c:pt>
                <c:pt idx="1572">
                  <c:v>11.9166666666667</c:v>
                </c:pt>
                <c:pt idx="1574">
                  <c:v>2.3833333333333302</c:v>
                </c:pt>
                <c:pt idx="1575">
                  <c:v>2.7333333333333298</c:v>
                </c:pt>
                <c:pt idx="1576">
                  <c:v>4.0833333333333304</c:v>
                </c:pt>
                <c:pt idx="1577">
                  <c:v>2.7166666666666699</c:v>
                </c:pt>
                <c:pt idx="1578">
                  <c:v>11.55</c:v>
                </c:pt>
                <c:pt idx="1579">
                  <c:v>2.2999999999999998</c:v>
                </c:pt>
                <c:pt idx="1580">
                  <c:v>3.31666666666667</c:v>
                </c:pt>
                <c:pt idx="1582">
                  <c:v>0.15</c:v>
                </c:pt>
                <c:pt idx="1583">
                  <c:v>0.28333333333333299</c:v>
                </c:pt>
                <c:pt idx="1584">
                  <c:v>0.18333333333333299</c:v>
                </c:pt>
                <c:pt idx="1585">
                  <c:v>5.3333333333333304</c:v>
                </c:pt>
                <c:pt idx="1586">
                  <c:v>0.2</c:v>
                </c:pt>
                <c:pt idx="1587">
                  <c:v>4.9166666666666696</c:v>
                </c:pt>
                <c:pt idx="1588">
                  <c:v>4.9666666666666703</c:v>
                </c:pt>
                <c:pt idx="1589">
                  <c:v>2.2833333333333301</c:v>
                </c:pt>
                <c:pt idx="1590">
                  <c:v>5.8333333333333304</c:v>
                </c:pt>
                <c:pt idx="1591">
                  <c:v>7.9</c:v>
                </c:pt>
                <c:pt idx="1592">
                  <c:v>0.116666666666667</c:v>
                </c:pt>
                <c:pt idx="1593">
                  <c:v>11.6666666666667</c:v>
                </c:pt>
                <c:pt idx="1594">
                  <c:v>8.3333333333333301E-2</c:v>
                </c:pt>
                <c:pt idx="1595">
                  <c:v>2.8</c:v>
                </c:pt>
                <c:pt idx="1596">
                  <c:v>0.1</c:v>
                </c:pt>
                <c:pt idx="1597">
                  <c:v>0.4</c:v>
                </c:pt>
                <c:pt idx="1598">
                  <c:v>0.05</c:v>
                </c:pt>
                <c:pt idx="1599">
                  <c:v>2.0333333333333301</c:v>
                </c:pt>
                <c:pt idx="1601">
                  <c:v>9.18333333333333</c:v>
                </c:pt>
                <c:pt idx="1602">
                  <c:v>5.5833333333333304</c:v>
                </c:pt>
                <c:pt idx="1603">
                  <c:v>5.05</c:v>
                </c:pt>
                <c:pt idx="1604">
                  <c:v>0.1</c:v>
                </c:pt>
                <c:pt idx="1605">
                  <c:v>5.85</c:v>
                </c:pt>
                <c:pt idx="1606">
                  <c:v>2.9</c:v>
                </c:pt>
                <c:pt idx="1607">
                  <c:v>8.6666666666666696</c:v>
                </c:pt>
                <c:pt idx="1608">
                  <c:v>5.0833333333333304</c:v>
                </c:pt>
                <c:pt idx="1609">
                  <c:v>0.16666666666666699</c:v>
                </c:pt>
                <c:pt idx="1610">
                  <c:v>0.21666666666666701</c:v>
                </c:pt>
                <c:pt idx="1611">
                  <c:v>5.0166666666666702</c:v>
                </c:pt>
                <c:pt idx="1612">
                  <c:v>3.9666666666666699</c:v>
                </c:pt>
                <c:pt idx="1613">
                  <c:v>3.55</c:v>
                </c:pt>
                <c:pt idx="1614">
                  <c:v>2.5333333333333301</c:v>
                </c:pt>
                <c:pt idx="1615">
                  <c:v>2.68333333333333</c:v>
                </c:pt>
                <c:pt idx="1616">
                  <c:v>0.16666666666666699</c:v>
                </c:pt>
                <c:pt idx="1617">
                  <c:v>2.7833333333333301</c:v>
                </c:pt>
                <c:pt idx="1618">
                  <c:v>4.8333333333333304</c:v>
                </c:pt>
                <c:pt idx="1619">
                  <c:v>3.6</c:v>
                </c:pt>
                <c:pt idx="1621">
                  <c:v>2.25</c:v>
                </c:pt>
                <c:pt idx="1623">
                  <c:v>4.3</c:v>
                </c:pt>
                <c:pt idx="1625">
                  <c:v>0.15</c:v>
                </c:pt>
                <c:pt idx="1626">
                  <c:v>0.16666666666666699</c:v>
                </c:pt>
                <c:pt idx="1627">
                  <c:v>0.133333333333333</c:v>
                </c:pt>
                <c:pt idx="1628">
                  <c:v>0.1</c:v>
                </c:pt>
                <c:pt idx="1629">
                  <c:v>0.1</c:v>
                </c:pt>
                <c:pt idx="1630">
                  <c:v>1.63333333333333</c:v>
                </c:pt>
                <c:pt idx="1631">
                  <c:v>8.1</c:v>
                </c:pt>
                <c:pt idx="1632">
                  <c:v>0.1</c:v>
                </c:pt>
                <c:pt idx="1634">
                  <c:v>2.8833333333333302</c:v>
                </c:pt>
                <c:pt idx="1635">
                  <c:v>4.7666666666666702</c:v>
                </c:pt>
                <c:pt idx="1636">
                  <c:v>1.95</c:v>
                </c:pt>
                <c:pt idx="1638">
                  <c:v>4.2833333333333297</c:v>
                </c:pt>
                <c:pt idx="1639">
                  <c:v>0.33333333333333298</c:v>
                </c:pt>
                <c:pt idx="1640">
                  <c:v>4.0333333333333297</c:v>
                </c:pt>
                <c:pt idx="1641">
                  <c:v>2.6166666666666698</c:v>
                </c:pt>
                <c:pt idx="1642">
                  <c:v>5.3666666666666698</c:v>
                </c:pt>
                <c:pt idx="1643">
                  <c:v>1.5833333333333299</c:v>
                </c:pt>
                <c:pt idx="1645">
                  <c:v>5.4166666666666696</c:v>
                </c:pt>
                <c:pt idx="1646">
                  <c:v>24.0833333333333</c:v>
                </c:pt>
                <c:pt idx="1649">
                  <c:v>1.4</c:v>
                </c:pt>
                <c:pt idx="1650">
                  <c:v>4.8333333333333304</c:v>
                </c:pt>
                <c:pt idx="1651">
                  <c:v>2.43333333333333</c:v>
                </c:pt>
                <c:pt idx="1652">
                  <c:v>6.6</c:v>
                </c:pt>
                <c:pt idx="1653">
                  <c:v>3.8333333333333299</c:v>
                </c:pt>
                <c:pt idx="1654">
                  <c:v>0.05</c:v>
                </c:pt>
                <c:pt idx="1655">
                  <c:v>0.116666666666667</c:v>
                </c:pt>
                <c:pt idx="1656">
                  <c:v>2.0833333333333299</c:v>
                </c:pt>
                <c:pt idx="1657">
                  <c:v>5.7</c:v>
                </c:pt>
                <c:pt idx="1658">
                  <c:v>3.56666666666667</c:v>
                </c:pt>
                <c:pt idx="1661">
                  <c:v>5.9666666666666703</c:v>
                </c:pt>
                <c:pt idx="1662">
                  <c:v>4.3833333333333302</c:v>
                </c:pt>
                <c:pt idx="1663">
                  <c:v>2</c:v>
                </c:pt>
                <c:pt idx="1664">
                  <c:v>4.56666666666667</c:v>
                </c:pt>
                <c:pt idx="1665">
                  <c:v>4.1500000000000004</c:v>
                </c:pt>
                <c:pt idx="1666">
                  <c:v>5.3833333333333302</c:v>
                </c:pt>
                <c:pt idx="1667">
                  <c:v>3.65</c:v>
                </c:pt>
                <c:pt idx="1668">
                  <c:v>4.7833333333333297</c:v>
                </c:pt>
                <c:pt idx="1669">
                  <c:v>0.133333333333333</c:v>
                </c:pt>
                <c:pt idx="1670">
                  <c:v>6.2166666666666703</c:v>
                </c:pt>
                <c:pt idx="1671">
                  <c:v>4.2333333333333298</c:v>
                </c:pt>
                <c:pt idx="1672">
                  <c:v>7</c:v>
                </c:pt>
                <c:pt idx="1674">
                  <c:v>3.1666666666666701</c:v>
                </c:pt>
                <c:pt idx="1675">
                  <c:v>1.65</c:v>
                </c:pt>
                <c:pt idx="1676">
                  <c:v>3.2666666666666702</c:v>
                </c:pt>
                <c:pt idx="1677">
                  <c:v>4.8499999999999996</c:v>
                </c:pt>
                <c:pt idx="1678">
                  <c:v>6.25</c:v>
                </c:pt>
                <c:pt idx="1679">
                  <c:v>1.8</c:v>
                </c:pt>
                <c:pt idx="1680">
                  <c:v>0.18333333333333299</c:v>
                </c:pt>
                <c:pt idx="1681">
                  <c:v>6.56666666666667</c:v>
                </c:pt>
                <c:pt idx="1682">
                  <c:v>5.06666666666667</c:v>
                </c:pt>
                <c:pt idx="1683">
                  <c:v>6.8333333333333304</c:v>
                </c:pt>
                <c:pt idx="1684">
                  <c:v>3.0333333333333301</c:v>
                </c:pt>
                <c:pt idx="1685">
                  <c:v>3.81666666666667</c:v>
                </c:pt>
                <c:pt idx="1686">
                  <c:v>6.4</c:v>
                </c:pt>
                <c:pt idx="1687">
                  <c:v>5.4</c:v>
                </c:pt>
                <c:pt idx="1688">
                  <c:v>7.5333333333333297</c:v>
                </c:pt>
                <c:pt idx="1691">
                  <c:v>3.15</c:v>
                </c:pt>
                <c:pt idx="1692">
                  <c:v>5.1333333333333302</c:v>
                </c:pt>
                <c:pt idx="1693">
                  <c:v>0.266666666666667</c:v>
                </c:pt>
                <c:pt idx="1694">
                  <c:v>1.6666666666666701</c:v>
                </c:pt>
                <c:pt idx="1696">
                  <c:v>3</c:v>
                </c:pt>
                <c:pt idx="1697">
                  <c:v>3.7833333333333301</c:v>
                </c:pt>
                <c:pt idx="1698">
                  <c:v>4.5333333333333297</c:v>
                </c:pt>
                <c:pt idx="1699">
                  <c:v>1.3</c:v>
                </c:pt>
                <c:pt idx="1700">
                  <c:v>6.81666666666667</c:v>
                </c:pt>
                <c:pt idx="1701">
                  <c:v>3.0833333333333299</c:v>
                </c:pt>
                <c:pt idx="1702">
                  <c:v>0.1</c:v>
                </c:pt>
                <c:pt idx="1703">
                  <c:v>7.2666666666666702</c:v>
                </c:pt>
                <c:pt idx="1705">
                  <c:v>0.133333333333333</c:v>
                </c:pt>
                <c:pt idx="1706">
                  <c:v>2.85</c:v>
                </c:pt>
                <c:pt idx="1707">
                  <c:v>2.6</c:v>
                </c:pt>
                <c:pt idx="1708">
                  <c:v>0.88333333333333297</c:v>
                </c:pt>
                <c:pt idx="1709">
                  <c:v>2.81666666666667</c:v>
                </c:pt>
                <c:pt idx="1710">
                  <c:v>3.3833333333333302</c:v>
                </c:pt>
                <c:pt idx="1711">
                  <c:v>6.5166666666666702</c:v>
                </c:pt>
                <c:pt idx="1712">
                  <c:v>0.116666666666667</c:v>
                </c:pt>
                <c:pt idx="1713">
                  <c:v>3.06666666666667</c:v>
                </c:pt>
                <c:pt idx="1714">
                  <c:v>0.15</c:v>
                </c:pt>
                <c:pt idx="1715">
                  <c:v>2.7166666666666699</c:v>
                </c:pt>
                <c:pt idx="1716">
                  <c:v>5.4833333333333298</c:v>
                </c:pt>
                <c:pt idx="1717">
                  <c:v>12.133333333333301</c:v>
                </c:pt>
                <c:pt idx="1718">
                  <c:v>6.2833333333333297</c:v>
                </c:pt>
                <c:pt idx="1719">
                  <c:v>0.116666666666667</c:v>
                </c:pt>
                <c:pt idx="1720">
                  <c:v>0.133333333333333</c:v>
                </c:pt>
                <c:pt idx="1721">
                  <c:v>4.9666666666666703</c:v>
                </c:pt>
                <c:pt idx="1722">
                  <c:v>3.2333333333333298</c:v>
                </c:pt>
                <c:pt idx="1723">
                  <c:v>4.1500000000000004</c:v>
                </c:pt>
                <c:pt idx="1725">
                  <c:v>6.7166666666666703</c:v>
                </c:pt>
                <c:pt idx="1726">
                  <c:v>1.7666666666666699</c:v>
                </c:pt>
                <c:pt idx="1727">
                  <c:v>4.8499999999999996</c:v>
                </c:pt>
                <c:pt idx="1729">
                  <c:v>7.0166666666666702</c:v>
                </c:pt>
                <c:pt idx="1730">
                  <c:v>7.06666666666667</c:v>
                </c:pt>
                <c:pt idx="1731">
                  <c:v>4.3333333333333304</c:v>
                </c:pt>
                <c:pt idx="1732">
                  <c:v>3.93333333333333</c:v>
                </c:pt>
                <c:pt idx="1733">
                  <c:v>4.2833333333333297</c:v>
                </c:pt>
                <c:pt idx="1734">
                  <c:v>11.466666666666701</c:v>
                </c:pt>
                <c:pt idx="1735">
                  <c:v>3.65</c:v>
                </c:pt>
                <c:pt idx="1736">
                  <c:v>3.56666666666667</c:v>
                </c:pt>
                <c:pt idx="1737">
                  <c:v>2.68333333333333</c:v>
                </c:pt>
                <c:pt idx="1738">
                  <c:v>4.5833333333333304</c:v>
                </c:pt>
                <c:pt idx="1739">
                  <c:v>3.0833333333333299</c:v>
                </c:pt>
                <c:pt idx="1740">
                  <c:v>6.0166666666666702</c:v>
                </c:pt>
                <c:pt idx="1741">
                  <c:v>3.8666666666666698</c:v>
                </c:pt>
                <c:pt idx="1742">
                  <c:v>5.85</c:v>
                </c:pt>
                <c:pt idx="1743">
                  <c:v>4.3833333333333302</c:v>
                </c:pt>
                <c:pt idx="1744">
                  <c:v>5.0999999999999996</c:v>
                </c:pt>
                <c:pt idx="1745">
                  <c:v>0.25</c:v>
                </c:pt>
                <c:pt idx="1746">
                  <c:v>7.93333333333333</c:v>
                </c:pt>
                <c:pt idx="1748">
                  <c:v>4.7166666666666703</c:v>
                </c:pt>
                <c:pt idx="1749">
                  <c:v>3.3666666666666698</c:v>
                </c:pt>
                <c:pt idx="1751">
                  <c:v>0.133333333333333</c:v>
                </c:pt>
                <c:pt idx="1752">
                  <c:v>12.25</c:v>
                </c:pt>
                <c:pt idx="1755">
                  <c:v>5.8</c:v>
                </c:pt>
                <c:pt idx="1756">
                  <c:v>2.5833333333333299</c:v>
                </c:pt>
                <c:pt idx="1757">
                  <c:v>4.1666666666666696</c:v>
                </c:pt>
                <c:pt idx="1759">
                  <c:v>3</c:v>
                </c:pt>
                <c:pt idx="1760">
                  <c:v>5.25</c:v>
                </c:pt>
                <c:pt idx="1761">
                  <c:v>4.2666666666666702</c:v>
                </c:pt>
                <c:pt idx="1762">
                  <c:v>3.9166666666666701</c:v>
                </c:pt>
                <c:pt idx="1763">
                  <c:v>4.43333333333333</c:v>
                </c:pt>
                <c:pt idx="1764">
                  <c:v>2.6</c:v>
                </c:pt>
                <c:pt idx="1765">
                  <c:v>4.7666666666666702</c:v>
                </c:pt>
                <c:pt idx="1767">
                  <c:v>7.3833333333333302</c:v>
                </c:pt>
                <c:pt idx="1768">
                  <c:v>3.31666666666667</c:v>
                </c:pt>
                <c:pt idx="1769">
                  <c:v>8.6666666666666696</c:v>
                </c:pt>
                <c:pt idx="1770">
                  <c:v>2.4</c:v>
                </c:pt>
                <c:pt idx="1771">
                  <c:v>3.2666666666666702</c:v>
                </c:pt>
                <c:pt idx="1772">
                  <c:v>3.5333333333333301</c:v>
                </c:pt>
                <c:pt idx="1773">
                  <c:v>3.4833333333333298</c:v>
                </c:pt>
                <c:pt idx="1774">
                  <c:v>5.4</c:v>
                </c:pt>
                <c:pt idx="1775">
                  <c:v>2.8833333333333302</c:v>
                </c:pt>
                <c:pt idx="1776">
                  <c:v>4.6333333333333302</c:v>
                </c:pt>
                <c:pt idx="1777">
                  <c:v>2.65</c:v>
                </c:pt>
                <c:pt idx="1778">
                  <c:v>4.55</c:v>
                </c:pt>
                <c:pt idx="1780">
                  <c:v>5.2166666666666703</c:v>
                </c:pt>
                <c:pt idx="1781">
                  <c:v>3.2</c:v>
                </c:pt>
                <c:pt idx="1782">
                  <c:v>2.5166666666666702</c:v>
                </c:pt>
                <c:pt idx="1783">
                  <c:v>3.56666666666667</c:v>
                </c:pt>
                <c:pt idx="1784">
                  <c:v>9.2166666666666703</c:v>
                </c:pt>
                <c:pt idx="1788">
                  <c:v>0.1</c:v>
                </c:pt>
                <c:pt idx="1789">
                  <c:v>0.25</c:v>
                </c:pt>
                <c:pt idx="1790">
                  <c:v>12.516666666666699</c:v>
                </c:pt>
                <c:pt idx="1791">
                  <c:v>0.18333333333333299</c:v>
                </c:pt>
                <c:pt idx="1792">
                  <c:v>9.7333333333333307</c:v>
                </c:pt>
                <c:pt idx="1793">
                  <c:v>0.8</c:v>
                </c:pt>
                <c:pt idx="1794">
                  <c:v>4.3333333333333304</c:v>
                </c:pt>
                <c:pt idx="1795">
                  <c:v>0.1</c:v>
                </c:pt>
                <c:pt idx="1796">
                  <c:v>3.65</c:v>
                </c:pt>
                <c:pt idx="1797">
                  <c:v>4.7833333333333297</c:v>
                </c:pt>
                <c:pt idx="1798">
                  <c:v>9.5500000000000007</c:v>
                </c:pt>
                <c:pt idx="1799">
                  <c:v>3.9833333333333298</c:v>
                </c:pt>
                <c:pt idx="1800">
                  <c:v>8.2166666666666703</c:v>
                </c:pt>
                <c:pt idx="1801">
                  <c:v>1.2</c:v>
                </c:pt>
                <c:pt idx="1802">
                  <c:v>6.5</c:v>
                </c:pt>
                <c:pt idx="1803">
                  <c:v>2.18333333333333</c:v>
                </c:pt>
                <c:pt idx="1804">
                  <c:v>0.1</c:v>
                </c:pt>
                <c:pt idx="1805">
                  <c:v>0.36666666666666697</c:v>
                </c:pt>
                <c:pt idx="1806">
                  <c:v>0.1</c:v>
                </c:pt>
                <c:pt idx="1807">
                  <c:v>5.1666666666666696</c:v>
                </c:pt>
                <c:pt idx="1808">
                  <c:v>9.9</c:v>
                </c:pt>
                <c:pt idx="1809">
                  <c:v>3.3666666666666698</c:v>
                </c:pt>
                <c:pt idx="1810">
                  <c:v>3.6166666666666698</c:v>
                </c:pt>
                <c:pt idx="1811">
                  <c:v>2.9833333333333298</c:v>
                </c:pt>
                <c:pt idx="1812">
                  <c:v>2.25</c:v>
                </c:pt>
                <c:pt idx="1813">
                  <c:v>8.81666666666667</c:v>
                </c:pt>
                <c:pt idx="1814">
                  <c:v>2.2833333333333301</c:v>
                </c:pt>
                <c:pt idx="1815">
                  <c:v>4.3</c:v>
                </c:pt>
                <c:pt idx="1816">
                  <c:v>4.3833333333333302</c:v>
                </c:pt>
                <c:pt idx="1817">
                  <c:v>3.6666666666666701</c:v>
                </c:pt>
                <c:pt idx="1818">
                  <c:v>4.81666666666667</c:v>
                </c:pt>
                <c:pt idx="1819">
                  <c:v>2.31666666666667</c:v>
                </c:pt>
                <c:pt idx="1820">
                  <c:v>5.5166666666666702</c:v>
                </c:pt>
                <c:pt idx="1821">
                  <c:v>2.2000000000000002</c:v>
                </c:pt>
                <c:pt idx="1823">
                  <c:v>4.3833333333333302</c:v>
                </c:pt>
                <c:pt idx="1824">
                  <c:v>10.033333333333299</c:v>
                </c:pt>
                <c:pt idx="1825">
                  <c:v>4.5166666666666702</c:v>
                </c:pt>
                <c:pt idx="1826">
                  <c:v>1.9666666666666699</c:v>
                </c:pt>
                <c:pt idx="1827">
                  <c:v>3.7</c:v>
                </c:pt>
                <c:pt idx="1828">
                  <c:v>10.533333333333299</c:v>
                </c:pt>
                <c:pt idx="1829">
                  <c:v>4.6666666666666696</c:v>
                </c:pt>
                <c:pt idx="1830">
                  <c:v>7.85</c:v>
                </c:pt>
                <c:pt idx="1831">
                  <c:v>0.28333333333333299</c:v>
                </c:pt>
                <c:pt idx="1832">
                  <c:v>0.116666666666667</c:v>
                </c:pt>
                <c:pt idx="1833">
                  <c:v>7.7833333333333297</c:v>
                </c:pt>
                <c:pt idx="1834">
                  <c:v>0.266666666666667</c:v>
                </c:pt>
                <c:pt idx="1835">
                  <c:v>7.81666666666667</c:v>
                </c:pt>
                <c:pt idx="1836">
                  <c:v>2.95</c:v>
                </c:pt>
                <c:pt idx="1837">
                  <c:v>8.56666666666667</c:v>
                </c:pt>
                <c:pt idx="1838">
                  <c:v>0.88333333333333297</c:v>
                </c:pt>
                <c:pt idx="1839">
                  <c:v>2.5</c:v>
                </c:pt>
                <c:pt idx="1842">
                  <c:v>4.8666666666666698</c:v>
                </c:pt>
                <c:pt idx="1845">
                  <c:v>5.5166666666666702</c:v>
                </c:pt>
                <c:pt idx="1846">
                  <c:v>7.1</c:v>
                </c:pt>
                <c:pt idx="1847">
                  <c:v>0.16666666666666699</c:v>
                </c:pt>
                <c:pt idx="1848">
                  <c:v>4.7333333333333298</c:v>
                </c:pt>
                <c:pt idx="1849">
                  <c:v>5.6666666666666696</c:v>
                </c:pt>
                <c:pt idx="1850">
                  <c:v>11.55</c:v>
                </c:pt>
                <c:pt idx="1854">
                  <c:v>1.55</c:v>
                </c:pt>
                <c:pt idx="1855">
                  <c:v>5.3333333333333304</c:v>
                </c:pt>
                <c:pt idx="1856">
                  <c:v>9.25</c:v>
                </c:pt>
                <c:pt idx="1857">
                  <c:v>4.18333333333333</c:v>
                </c:pt>
                <c:pt idx="1858">
                  <c:v>0.116666666666667</c:v>
                </c:pt>
                <c:pt idx="1859">
                  <c:v>3.35</c:v>
                </c:pt>
                <c:pt idx="1860">
                  <c:v>4.9166666666666696</c:v>
                </c:pt>
                <c:pt idx="1861">
                  <c:v>3.2333333333333298</c:v>
                </c:pt>
                <c:pt idx="1862">
                  <c:v>2.5</c:v>
                </c:pt>
                <c:pt idx="1863">
                  <c:v>7.1333333333333302</c:v>
                </c:pt>
                <c:pt idx="1864">
                  <c:v>2.8666666666666698</c:v>
                </c:pt>
                <c:pt idx="1866">
                  <c:v>3.1166666666666698</c:v>
                </c:pt>
                <c:pt idx="1867">
                  <c:v>3.68333333333333</c:v>
                </c:pt>
                <c:pt idx="1868">
                  <c:v>4.6333333333333302</c:v>
                </c:pt>
                <c:pt idx="1871">
                  <c:v>13.716666666666701</c:v>
                </c:pt>
                <c:pt idx="1872">
                  <c:v>4.95</c:v>
                </c:pt>
                <c:pt idx="1873">
                  <c:v>7.3666666666666698</c:v>
                </c:pt>
                <c:pt idx="1874">
                  <c:v>4.9000000000000004</c:v>
                </c:pt>
                <c:pt idx="1875">
                  <c:v>0.28333333333333299</c:v>
                </c:pt>
                <c:pt idx="1876">
                  <c:v>4.9000000000000004</c:v>
                </c:pt>
                <c:pt idx="1877">
                  <c:v>4.31666666666667</c:v>
                </c:pt>
                <c:pt idx="1878">
                  <c:v>4.6500000000000004</c:v>
                </c:pt>
                <c:pt idx="1879">
                  <c:v>9.8666666666666707</c:v>
                </c:pt>
                <c:pt idx="1880">
                  <c:v>5.06666666666667</c:v>
                </c:pt>
                <c:pt idx="1881">
                  <c:v>6.8333333333333304</c:v>
                </c:pt>
                <c:pt idx="1882">
                  <c:v>3.18333333333333</c:v>
                </c:pt>
                <c:pt idx="1883">
                  <c:v>9.15</c:v>
                </c:pt>
                <c:pt idx="1884">
                  <c:v>6.2333333333333298</c:v>
                </c:pt>
                <c:pt idx="1885">
                  <c:v>13.116666666666699</c:v>
                </c:pt>
                <c:pt idx="1886">
                  <c:v>2.9166666666666701</c:v>
                </c:pt>
                <c:pt idx="1887">
                  <c:v>5.2833333333333297</c:v>
                </c:pt>
                <c:pt idx="1888">
                  <c:v>4.8666666666666698</c:v>
                </c:pt>
                <c:pt idx="1889">
                  <c:v>2.1666666666666701</c:v>
                </c:pt>
                <c:pt idx="1890">
                  <c:v>1.9166666666666701</c:v>
                </c:pt>
                <c:pt idx="1891">
                  <c:v>2.18333333333333</c:v>
                </c:pt>
                <c:pt idx="1893">
                  <c:v>4</c:v>
                </c:pt>
                <c:pt idx="1894">
                  <c:v>0.86666666666666703</c:v>
                </c:pt>
                <c:pt idx="1895">
                  <c:v>3.6333333333333302</c:v>
                </c:pt>
                <c:pt idx="1896">
                  <c:v>3.0166666666666702</c:v>
                </c:pt>
                <c:pt idx="1897">
                  <c:v>5.2166666666666703</c:v>
                </c:pt>
                <c:pt idx="1899">
                  <c:v>11.9333333333333</c:v>
                </c:pt>
                <c:pt idx="1900">
                  <c:v>5.5333333333333297</c:v>
                </c:pt>
                <c:pt idx="1901">
                  <c:v>2.5833333333333299</c:v>
                </c:pt>
                <c:pt idx="1902">
                  <c:v>1.06666666666667</c:v>
                </c:pt>
                <c:pt idx="1903">
                  <c:v>2.56666666666667</c:v>
                </c:pt>
                <c:pt idx="1904">
                  <c:v>14.6</c:v>
                </c:pt>
                <c:pt idx="1905">
                  <c:v>2.7166666666666699</c:v>
                </c:pt>
                <c:pt idx="1906">
                  <c:v>1.9166666666666701</c:v>
                </c:pt>
                <c:pt idx="1908">
                  <c:v>6.25</c:v>
                </c:pt>
                <c:pt idx="1909">
                  <c:v>8.9</c:v>
                </c:pt>
                <c:pt idx="1910">
                  <c:v>2.4166666666666701</c:v>
                </c:pt>
                <c:pt idx="1911">
                  <c:v>6.75</c:v>
                </c:pt>
                <c:pt idx="1912">
                  <c:v>2.3833333333333302</c:v>
                </c:pt>
                <c:pt idx="1913">
                  <c:v>9.8333333333333304</c:v>
                </c:pt>
                <c:pt idx="1914">
                  <c:v>1.68333333333333</c:v>
                </c:pt>
                <c:pt idx="1915">
                  <c:v>2.43333333333333</c:v>
                </c:pt>
                <c:pt idx="1916">
                  <c:v>0.116666666666667</c:v>
                </c:pt>
                <c:pt idx="1917">
                  <c:v>5.8833333333333302</c:v>
                </c:pt>
                <c:pt idx="1918">
                  <c:v>2.7166666666666699</c:v>
                </c:pt>
                <c:pt idx="1919">
                  <c:v>3.5333333333333301</c:v>
                </c:pt>
                <c:pt idx="1920">
                  <c:v>12.4</c:v>
                </c:pt>
                <c:pt idx="1922">
                  <c:v>1.5</c:v>
                </c:pt>
                <c:pt idx="1923">
                  <c:v>3.2166666666666699</c:v>
                </c:pt>
                <c:pt idx="1924">
                  <c:v>3.5333333333333301</c:v>
                </c:pt>
                <c:pt idx="1925">
                  <c:v>4.8499999999999996</c:v>
                </c:pt>
                <c:pt idx="1926">
                  <c:v>4.9166666666666696</c:v>
                </c:pt>
                <c:pt idx="1927">
                  <c:v>4.8</c:v>
                </c:pt>
                <c:pt idx="1928">
                  <c:v>2.1666666666666701</c:v>
                </c:pt>
                <c:pt idx="1929">
                  <c:v>5.7166666666666703</c:v>
                </c:pt>
                <c:pt idx="1930">
                  <c:v>3.4833333333333298</c:v>
                </c:pt>
                <c:pt idx="1931">
                  <c:v>1.18333333333333</c:v>
                </c:pt>
                <c:pt idx="1932">
                  <c:v>6.2833333333333297</c:v>
                </c:pt>
                <c:pt idx="1933">
                  <c:v>2.2000000000000002</c:v>
                </c:pt>
                <c:pt idx="1935">
                  <c:v>4.1333333333333302</c:v>
                </c:pt>
                <c:pt idx="1937">
                  <c:v>11.233333333333301</c:v>
                </c:pt>
                <c:pt idx="1938">
                  <c:v>5.1166666666666698</c:v>
                </c:pt>
                <c:pt idx="1939">
                  <c:v>4.0833333333333304</c:v>
                </c:pt>
                <c:pt idx="1940">
                  <c:v>4.0999999999999996</c:v>
                </c:pt>
                <c:pt idx="1941">
                  <c:v>3.2166666666666699</c:v>
                </c:pt>
                <c:pt idx="1942">
                  <c:v>5.9833333333333298</c:v>
                </c:pt>
                <c:pt idx="1943">
                  <c:v>12.516666666666699</c:v>
                </c:pt>
                <c:pt idx="1944">
                  <c:v>7.25</c:v>
                </c:pt>
                <c:pt idx="1945">
                  <c:v>3.1</c:v>
                </c:pt>
                <c:pt idx="1946">
                  <c:v>3.56666666666667</c:v>
                </c:pt>
                <c:pt idx="1947">
                  <c:v>3.65</c:v>
                </c:pt>
                <c:pt idx="1948">
                  <c:v>7.6666666666666696</c:v>
                </c:pt>
                <c:pt idx="1951">
                  <c:v>11.266666666666699</c:v>
                </c:pt>
                <c:pt idx="1952">
                  <c:v>5.2666666666666702</c:v>
                </c:pt>
                <c:pt idx="1953">
                  <c:v>4</c:v>
                </c:pt>
                <c:pt idx="1954">
                  <c:v>4.7166666666666703</c:v>
                </c:pt>
                <c:pt idx="1955">
                  <c:v>5.55</c:v>
                </c:pt>
                <c:pt idx="1956">
                  <c:v>2.8</c:v>
                </c:pt>
                <c:pt idx="1957">
                  <c:v>2.6333333333333302</c:v>
                </c:pt>
                <c:pt idx="1959">
                  <c:v>3.8833333333333302</c:v>
                </c:pt>
                <c:pt idx="1960">
                  <c:v>5.1166666666666698</c:v>
                </c:pt>
                <c:pt idx="1961">
                  <c:v>2.8666666666666698</c:v>
                </c:pt>
                <c:pt idx="1962">
                  <c:v>2.6166666666666698</c:v>
                </c:pt>
                <c:pt idx="1963">
                  <c:v>4.31666666666667</c:v>
                </c:pt>
                <c:pt idx="1965">
                  <c:v>2.2333333333333298</c:v>
                </c:pt>
                <c:pt idx="1966">
                  <c:v>6.1</c:v>
                </c:pt>
                <c:pt idx="1967">
                  <c:v>10.0833333333333</c:v>
                </c:pt>
                <c:pt idx="1969">
                  <c:v>2.06666666666667</c:v>
                </c:pt>
                <c:pt idx="1971">
                  <c:v>4.43333333333333</c:v>
                </c:pt>
                <c:pt idx="1972">
                  <c:v>6.2333333333333298</c:v>
                </c:pt>
                <c:pt idx="1973">
                  <c:v>1.13333333333333</c:v>
                </c:pt>
                <c:pt idx="1974">
                  <c:v>3.6166666666666698</c:v>
                </c:pt>
                <c:pt idx="1975">
                  <c:v>1.7833333333333301</c:v>
                </c:pt>
                <c:pt idx="1976">
                  <c:v>1.7333333333333301</c:v>
                </c:pt>
                <c:pt idx="1977">
                  <c:v>3.1333333333333302</c:v>
                </c:pt>
                <c:pt idx="1978">
                  <c:v>3.93333333333333</c:v>
                </c:pt>
                <c:pt idx="1979">
                  <c:v>1.13333333333333</c:v>
                </c:pt>
                <c:pt idx="1980">
                  <c:v>4.3833333333333302</c:v>
                </c:pt>
                <c:pt idx="1981">
                  <c:v>3.2</c:v>
                </c:pt>
                <c:pt idx="1982">
                  <c:v>2.6</c:v>
                </c:pt>
                <c:pt idx="1983">
                  <c:v>2.5833333333333299</c:v>
                </c:pt>
                <c:pt idx="1984">
                  <c:v>5.9166666666666696</c:v>
                </c:pt>
                <c:pt idx="1985">
                  <c:v>3.0166666666666702</c:v>
                </c:pt>
                <c:pt idx="1986">
                  <c:v>2.0499999999999998</c:v>
                </c:pt>
                <c:pt idx="1987">
                  <c:v>7.6</c:v>
                </c:pt>
                <c:pt idx="1988">
                  <c:v>5.9833333333333298</c:v>
                </c:pt>
                <c:pt idx="1989">
                  <c:v>1.88333333333333</c:v>
                </c:pt>
                <c:pt idx="1990">
                  <c:v>2.65</c:v>
                </c:pt>
                <c:pt idx="1991">
                  <c:v>5.7833333333333297</c:v>
                </c:pt>
                <c:pt idx="1993">
                  <c:v>4.05</c:v>
                </c:pt>
                <c:pt idx="1994">
                  <c:v>8.8000000000000007</c:v>
                </c:pt>
                <c:pt idx="1995">
                  <c:v>5.06666666666667</c:v>
                </c:pt>
                <c:pt idx="1996">
                  <c:v>1.9666666666666699</c:v>
                </c:pt>
                <c:pt idx="1997">
                  <c:v>3.85</c:v>
                </c:pt>
                <c:pt idx="1998">
                  <c:v>2.8666666666666698</c:v>
                </c:pt>
                <c:pt idx="2000">
                  <c:v>6.7833333333333297</c:v>
                </c:pt>
                <c:pt idx="2001">
                  <c:v>4.0999999999999996</c:v>
                </c:pt>
                <c:pt idx="2002">
                  <c:v>3.2333333333333298</c:v>
                </c:pt>
                <c:pt idx="2003">
                  <c:v>4.9166666666666696</c:v>
                </c:pt>
                <c:pt idx="2004">
                  <c:v>3.9833333333333298</c:v>
                </c:pt>
                <c:pt idx="2005">
                  <c:v>3.3833333333333302</c:v>
                </c:pt>
                <c:pt idx="2006">
                  <c:v>0.86666666666666703</c:v>
                </c:pt>
                <c:pt idx="2008">
                  <c:v>5.9166666666666696</c:v>
                </c:pt>
                <c:pt idx="2009">
                  <c:v>14.6</c:v>
                </c:pt>
                <c:pt idx="2011">
                  <c:v>3.7666666666666702</c:v>
                </c:pt>
                <c:pt idx="2012">
                  <c:v>4.2333333333333298</c:v>
                </c:pt>
                <c:pt idx="2013">
                  <c:v>4.3</c:v>
                </c:pt>
                <c:pt idx="2015">
                  <c:v>0.71666666666666701</c:v>
                </c:pt>
                <c:pt idx="2016">
                  <c:v>4.0999999999999996</c:v>
                </c:pt>
                <c:pt idx="2017">
                  <c:v>4.06666666666667</c:v>
                </c:pt>
                <c:pt idx="2019">
                  <c:v>7.1166666666666698</c:v>
                </c:pt>
                <c:pt idx="2020">
                  <c:v>5.6</c:v>
                </c:pt>
                <c:pt idx="2021">
                  <c:v>3.3833333333333302</c:v>
                </c:pt>
                <c:pt idx="2023">
                  <c:v>2.8</c:v>
                </c:pt>
                <c:pt idx="2025">
                  <c:v>7.25</c:v>
                </c:pt>
                <c:pt idx="2026">
                  <c:v>11.966666666666701</c:v>
                </c:pt>
                <c:pt idx="2027">
                  <c:v>8.6666666666666696</c:v>
                </c:pt>
                <c:pt idx="2028">
                  <c:v>4.05</c:v>
                </c:pt>
                <c:pt idx="2029">
                  <c:v>4.0999999999999996</c:v>
                </c:pt>
                <c:pt idx="2030">
                  <c:v>3.6</c:v>
                </c:pt>
                <c:pt idx="2031">
                  <c:v>3.4</c:v>
                </c:pt>
                <c:pt idx="2032">
                  <c:v>1.2333333333333301</c:v>
                </c:pt>
                <c:pt idx="2034">
                  <c:v>2.7166666666666699</c:v>
                </c:pt>
                <c:pt idx="2035">
                  <c:v>2.3333333333333299</c:v>
                </c:pt>
                <c:pt idx="2036">
                  <c:v>0.9</c:v>
                </c:pt>
                <c:pt idx="2037">
                  <c:v>2.6166666666666698</c:v>
                </c:pt>
                <c:pt idx="2038">
                  <c:v>1.06666666666667</c:v>
                </c:pt>
                <c:pt idx="2039">
                  <c:v>5.0333333333333297</c:v>
                </c:pt>
                <c:pt idx="2040">
                  <c:v>2.2000000000000002</c:v>
                </c:pt>
                <c:pt idx="2041">
                  <c:v>2.2166666666666699</c:v>
                </c:pt>
                <c:pt idx="2042">
                  <c:v>4.45</c:v>
                </c:pt>
                <c:pt idx="2043">
                  <c:v>5.65</c:v>
                </c:pt>
                <c:pt idx="2044">
                  <c:v>3.18333333333333</c:v>
                </c:pt>
                <c:pt idx="2045">
                  <c:v>5.81666666666667</c:v>
                </c:pt>
                <c:pt idx="2046">
                  <c:v>3.25</c:v>
                </c:pt>
                <c:pt idx="2047">
                  <c:v>2.95</c:v>
                </c:pt>
                <c:pt idx="2048">
                  <c:v>1.0333333333333301</c:v>
                </c:pt>
                <c:pt idx="2049">
                  <c:v>4.0833333333333304</c:v>
                </c:pt>
                <c:pt idx="2050">
                  <c:v>2.9666666666666699</c:v>
                </c:pt>
                <c:pt idx="2051">
                  <c:v>4.95</c:v>
                </c:pt>
                <c:pt idx="2052">
                  <c:v>2.0166666666666702</c:v>
                </c:pt>
                <c:pt idx="2053">
                  <c:v>3.0166666666666702</c:v>
                </c:pt>
                <c:pt idx="2054">
                  <c:v>3.2666666666666702</c:v>
                </c:pt>
                <c:pt idx="2055">
                  <c:v>5.25</c:v>
                </c:pt>
                <c:pt idx="2056">
                  <c:v>5.3666666666666698</c:v>
                </c:pt>
                <c:pt idx="2057">
                  <c:v>4.95</c:v>
                </c:pt>
                <c:pt idx="2058">
                  <c:v>7.85</c:v>
                </c:pt>
                <c:pt idx="2059">
                  <c:v>5.6666666666666696</c:v>
                </c:pt>
                <c:pt idx="2060">
                  <c:v>6.25</c:v>
                </c:pt>
                <c:pt idx="2061">
                  <c:v>5.8833333333333302</c:v>
                </c:pt>
                <c:pt idx="2062">
                  <c:v>2.6</c:v>
                </c:pt>
                <c:pt idx="2063">
                  <c:v>3.9833333333333298</c:v>
                </c:pt>
                <c:pt idx="2065">
                  <c:v>1.4666666666666699</c:v>
                </c:pt>
                <c:pt idx="2066">
                  <c:v>3.8</c:v>
                </c:pt>
                <c:pt idx="2067">
                  <c:v>9.8000000000000007</c:v>
                </c:pt>
                <c:pt idx="2068">
                  <c:v>3.8833333333333302</c:v>
                </c:pt>
                <c:pt idx="2070">
                  <c:v>5.5166666666666702</c:v>
                </c:pt>
                <c:pt idx="2071">
                  <c:v>3.6166666666666698</c:v>
                </c:pt>
                <c:pt idx="2072">
                  <c:v>4.0999999999999996</c:v>
                </c:pt>
                <c:pt idx="2073">
                  <c:v>3.75</c:v>
                </c:pt>
                <c:pt idx="2074">
                  <c:v>5.5333333333333297</c:v>
                </c:pt>
                <c:pt idx="2075">
                  <c:v>6.45</c:v>
                </c:pt>
                <c:pt idx="2077">
                  <c:v>4.5166666666666702</c:v>
                </c:pt>
                <c:pt idx="2078">
                  <c:v>6.6166666666666698</c:v>
                </c:pt>
                <c:pt idx="2079">
                  <c:v>3.5</c:v>
                </c:pt>
                <c:pt idx="2080">
                  <c:v>5.2333333333333298</c:v>
                </c:pt>
                <c:pt idx="2081">
                  <c:v>1.43333333333333</c:v>
                </c:pt>
                <c:pt idx="2082">
                  <c:v>4.3</c:v>
                </c:pt>
                <c:pt idx="2083">
                  <c:v>6.3</c:v>
                </c:pt>
                <c:pt idx="2084">
                  <c:v>4.5833333333333304</c:v>
                </c:pt>
                <c:pt idx="2086">
                  <c:v>6.68333333333333</c:v>
                </c:pt>
                <c:pt idx="2087">
                  <c:v>2.7</c:v>
                </c:pt>
                <c:pt idx="2088">
                  <c:v>3.5</c:v>
                </c:pt>
                <c:pt idx="2090">
                  <c:v>2.5833333333333299</c:v>
                </c:pt>
                <c:pt idx="2091">
                  <c:v>4.2833333333333297</c:v>
                </c:pt>
                <c:pt idx="2092">
                  <c:v>1.11666666666667</c:v>
                </c:pt>
                <c:pt idx="2094">
                  <c:v>5.31666666666667</c:v>
                </c:pt>
                <c:pt idx="2096">
                  <c:v>7.1</c:v>
                </c:pt>
                <c:pt idx="2097">
                  <c:v>4.9833333333333298</c:v>
                </c:pt>
                <c:pt idx="2098">
                  <c:v>13.5</c:v>
                </c:pt>
                <c:pt idx="2099">
                  <c:v>4.1666666666666696</c:v>
                </c:pt>
                <c:pt idx="2100">
                  <c:v>3.55</c:v>
                </c:pt>
                <c:pt idx="2101">
                  <c:v>4.4166666666666696</c:v>
                </c:pt>
                <c:pt idx="2102">
                  <c:v>0.63333333333333297</c:v>
                </c:pt>
                <c:pt idx="2103">
                  <c:v>2.5166666666666702</c:v>
                </c:pt>
                <c:pt idx="2104">
                  <c:v>4.2666666666666702</c:v>
                </c:pt>
                <c:pt idx="2105">
                  <c:v>3.6166666666666698</c:v>
                </c:pt>
                <c:pt idx="2106">
                  <c:v>0.7</c:v>
                </c:pt>
                <c:pt idx="2107">
                  <c:v>3.5</c:v>
                </c:pt>
                <c:pt idx="2108">
                  <c:v>3.2166666666666699</c:v>
                </c:pt>
                <c:pt idx="2109">
                  <c:v>6.5833333333333304</c:v>
                </c:pt>
                <c:pt idx="2110">
                  <c:v>7.75</c:v>
                </c:pt>
                <c:pt idx="2111">
                  <c:v>5.0999999999999996</c:v>
                </c:pt>
                <c:pt idx="2112">
                  <c:v>4.1333333333333302</c:v>
                </c:pt>
                <c:pt idx="2113">
                  <c:v>6.2333333333333298</c:v>
                </c:pt>
                <c:pt idx="2114">
                  <c:v>3.45</c:v>
                </c:pt>
                <c:pt idx="2115">
                  <c:v>7.7166666666666703</c:v>
                </c:pt>
                <c:pt idx="2116">
                  <c:v>10.5</c:v>
                </c:pt>
                <c:pt idx="2117">
                  <c:v>4.2333333333333298</c:v>
                </c:pt>
                <c:pt idx="2118">
                  <c:v>3.95</c:v>
                </c:pt>
                <c:pt idx="2119">
                  <c:v>3.55</c:v>
                </c:pt>
                <c:pt idx="2120">
                  <c:v>5.6333333333333302</c:v>
                </c:pt>
                <c:pt idx="2121">
                  <c:v>5.06666666666667</c:v>
                </c:pt>
                <c:pt idx="2122">
                  <c:v>1.1000000000000001</c:v>
                </c:pt>
                <c:pt idx="2123">
                  <c:v>7.18333333333333</c:v>
                </c:pt>
                <c:pt idx="2124">
                  <c:v>7.5</c:v>
                </c:pt>
                <c:pt idx="2125">
                  <c:v>5.05</c:v>
                </c:pt>
                <c:pt idx="2126">
                  <c:v>1.9166666666666701</c:v>
                </c:pt>
                <c:pt idx="2127">
                  <c:v>1</c:v>
                </c:pt>
                <c:pt idx="2130">
                  <c:v>4.3499999999999996</c:v>
                </c:pt>
                <c:pt idx="2132">
                  <c:v>4.8666666666666698</c:v>
                </c:pt>
                <c:pt idx="2133">
                  <c:v>11.366666666666699</c:v>
                </c:pt>
                <c:pt idx="2134">
                  <c:v>9.0333333333333297</c:v>
                </c:pt>
                <c:pt idx="2135">
                  <c:v>6.2166666666666703</c:v>
                </c:pt>
                <c:pt idx="2136">
                  <c:v>5.2666666666666702</c:v>
                </c:pt>
                <c:pt idx="2137">
                  <c:v>4.6333333333333302</c:v>
                </c:pt>
                <c:pt idx="2138">
                  <c:v>8.4499999999999993</c:v>
                </c:pt>
                <c:pt idx="2139">
                  <c:v>5.9166666666666696</c:v>
                </c:pt>
                <c:pt idx="2140">
                  <c:v>5.7333333333333298</c:v>
                </c:pt>
                <c:pt idx="2141">
                  <c:v>2.5166666666666702</c:v>
                </c:pt>
                <c:pt idx="2142">
                  <c:v>8.9499999999999993</c:v>
                </c:pt>
                <c:pt idx="2143">
                  <c:v>2.9833333333333298</c:v>
                </c:pt>
                <c:pt idx="2144">
                  <c:v>5.2333333333333298</c:v>
                </c:pt>
                <c:pt idx="2145">
                  <c:v>4.2166666666666703</c:v>
                </c:pt>
                <c:pt idx="2146">
                  <c:v>6.35</c:v>
                </c:pt>
                <c:pt idx="2147">
                  <c:v>8.5</c:v>
                </c:pt>
                <c:pt idx="2148">
                  <c:v>7.3833333333333302</c:v>
                </c:pt>
                <c:pt idx="2149">
                  <c:v>1.36666666666667</c:v>
                </c:pt>
                <c:pt idx="2150">
                  <c:v>4.95</c:v>
                </c:pt>
                <c:pt idx="2151">
                  <c:v>4.7</c:v>
                </c:pt>
                <c:pt idx="2152">
                  <c:v>3.06666666666667</c:v>
                </c:pt>
                <c:pt idx="2153">
                  <c:v>3.25</c:v>
                </c:pt>
                <c:pt idx="2154">
                  <c:v>2.4666666666666699</c:v>
                </c:pt>
                <c:pt idx="2155">
                  <c:v>3.85</c:v>
                </c:pt>
                <c:pt idx="2156">
                  <c:v>7.7833333333333297</c:v>
                </c:pt>
                <c:pt idx="2157">
                  <c:v>7.6333333333333302</c:v>
                </c:pt>
                <c:pt idx="2158">
                  <c:v>10.783333333333299</c:v>
                </c:pt>
                <c:pt idx="2160">
                  <c:v>7.2666666666666702</c:v>
                </c:pt>
                <c:pt idx="2161">
                  <c:v>5.7833333333333297</c:v>
                </c:pt>
                <c:pt idx="2162">
                  <c:v>5.8833333333333302</c:v>
                </c:pt>
                <c:pt idx="2163">
                  <c:v>5.3333333333333304</c:v>
                </c:pt>
                <c:pt idx="2164">
                  <c:v>4.4166666666666696</c:v>
                </c:pt>
                <c:pt idx="2166">
                  <c:v>5.2833333333333297</c:v>
                </c:pt>
                <c:pt idx="2168">
                  <c:v>5.18333333333333</c:v>
                </c:pt>
                <c:pt idx="2169">
                  <c:v>2.0166666666666702</c:v>
                </c:pt>
                <c:pt idx="2171">
                  <c:v>12.216666666666701</c:v>
                </c:pt>
                <c:pt idx="2172">
                  <c:v>1.0833333333333299</c:v>
                </c:pt>
                <c:pt idx="2173">
                  <c:v>8.0166666666666693</c:v>
                </c:pt>
                <c:pt idx="2174">
                  <c:v>5.9166666666666696</c:v>
                </c:pt>
                <c:pt idx="2175">
                  <c:v>3.9</c:v>
                </c:pt>
                <c:pt idx="2176">
                  <c:v>6.45</c:v>
                </c:pt>
                <c:pt idx="2177">
                  <c:v>5.0999999999999996</c:v>
                </c:pt>
                <c:pt idx="2178">
                  <c:v>6.2333333333333298</c:v>
                </c:pt>
                <c:pt idx="2179">
                  <c:v>10.466666666666701</c:v>
                </c:pt>
                <c:pt idx="2180">
                  <c:v>7.15</c:v>
                </c:pt>
                <c:pt idx="2182">
                  <c:v>4.4000000000000004</c:v>
                </c:pt>
                <c:pt idx="2183">
                  <c:v>8.3333333333333304</c:v>
                </c:pt>
                <c:pt idx="2184">
                  <c:v>13.033333333333299</c:v>
                </c:pt>
                <c:pt idx="2185">
                  <c:v>5.9</c:v>
                </c:pt>
                <c:pt idx="2186">
                  <c:v>5.3833333333333302</c:v>
                </c:pt>
                <c:pt idx="2187">
                  <c:v>4.18333333333333</c:v>
                </c:pt>
                <c:pt idx="2188">
                  <c:v>4.5999999999999996</c:v>
                </c:pt>
                <c:pt idx="2189">
                  <c:v>3.81666666666667</c:v>
                </c:pt>
                <c:pt idx="2190">
                  <c:v>3.7166666666666699</c:v>
                </c:pt>
                <c:pt idx="2191">
                  <c:v>6.65</c:v>
                </c:pt>
                <c:pt idx="2192">
                  <c:v>7.5166666666666702</c:v>
                </c:pt>
                <c:pt idx="2193">
                  <c:v>4.06666666666667</c:v>
                </c:pt>
                <c:pt idx="2194">
                  <c:v>5.35</c:v>
                </c:pt>
                <c:pt idx="2196">
                  <c:v>2.6166666666666698</c:v>
                </c:pt>
                <c:pt idx="2198">
                  <c:v>3.7833333333333301</c:v>
                </c:pt>
                <c:pt idx="2199">
                  <c:v>2.93333333333333</c:v>
                </c:pt>
                <c:pt idx="2200">
                  <c:v>8.6</c:v>
                </c:pt>
                <c:pt idx="2202">
                  <c:v>3.4666666666666699</c:v>
                </c:pt>
                <c:pt idx="2203">
                  <c:v>1.25</c:v>
                </c:pt>
                <c:pt idx="2204">
                  <c:v>4.25</c:v>
                </c:pt>
                <c:pt idx="2205">
                  <c:v>5.2833333333333297</c:v>
                </c:pt>
                <c:pt idx="2206">
                  <c:v>4.93333333333333</c:v>
                </c:pt>
                <c:pt idx="2207">
                  <c:v>6.4166666666666696</c:v>
                </c:pt>
                <c:pt idx="2208">
                  <c:v>8.1166666666666707</c:v>
                </c:pt>
                <c:pt idx="2209">
                  <c:v>8.7333333333333307</c:v>
                </c:pt>
                <c:pt idx="2210">
                  <c:v>4.5166666666666702</c:v>
                </c:pt>
                <c:pt idx="2211">
                  <c:v>1.7166666666666699</c:v>
                </c:pt>
                <c:pt idx="2213">
                  <c:v>2.0499999999999998</c:v>
                </c:pt>
                <c:pt idx="2215">
                  <c:v>3.2166666666666699</c:v>
                </c:pt>
                <c:pt idx="2216">
                  <c:v>3.0833333333333299</c:v>
                </c:pt>
                <c:pt idx="2217">
                  <c:v>2.7</c:v>
                </c:pt>
                <c:pt idx="2218">
                  <c:v>3.1166666666666698</c:v>
                </c:pt>
                <c:pt idx="2219">
                  <c:v>4</c:v>
                </c:pt>
                <c:pt idx="2220">
                  <c:v>2.9166666666666701</c:v>
                </c:pt>
                <c:pt idx="2221">
                  <c:v>2.4833333333333298</c:v>
                </c:pt>
                <c:pt idx="2222">
                  <c:v>2.9666666666666699</c:v>
                </c:pt>
                <c:pt idx="2223">
                  <c:v>9.0833333333333304</c:v>
                </c:pt>
                <c:pt idx="2224">
                  <c:v>6.2333333333333298</c:v>
                </c:pt>
                <c:pt idx="2226">
                  <c:v>3.65</c:v>
                </c:pt>
                <c:pt idx="2227">
                  <c:v>2.7333333333333298</c:v>
                </c:pt>
                <c:pt idx="2229">
                  <c:v>3.7333333333333298</c:v>
                </c:pt>
                <c:pt idx="2230">
                  <c:v>5.0833333333333304</c:v>
                </c:pt>
                <c:pt idx="2231">
                  <c:v>3.9</c:v>
                </c:pt>
                <c:pt idx="2232">
                  <c:v>4.2166666666666703</c:v>
                </c:pt>
                <c:pt idx="2233">
                  <c:v>0.95</c:v>
                </c:pt>
                <c:pt idx="2234">
                  <c:v>2.7</c:v>
                </c:pt>
                <c:pt idx="2235">
                  <c:v>2.8833333333333302</c:v>
                </c:pt>
                <c:pt idx="2236">
                  <c:v>7.9166666666666696</c:v>
                </c:pt>
                <c:pt idx="2239">
                  <c:v>1.18333333333333</c:v>
                </c:pt>
                <c:pt idx="2240">
                  <c:v>12.05</c:v>
                </c:pt>
                <c:pt idx="2241">
                  <c:v>3.9666666666666699</c:v>
                </c:pt>
                <c:pt idx="2242">
                  <c:v>1.68333333333333</c:v>
                </c:pt>
                <c:pt idx="2243">
                  <c:v>4.7833333333333297</c:v>
                </c:pt>
                <c:pt idx="2244">
                  <c:v>3.43333333333333</c:v>
                </c:pt>
                <c:pt idx="2245">
                  <c:v>4.9666666666666703</c:v>
                </c:pt>
                <c:pt idx="2246">
                  <c:v>7.9666666666666703</c:v>
                </c:pt>
                <c:pt idx="2248">
                  <c:v>7.5</c:v>
                </c:pt>
                <c:pt idx="2249">
                  <c:v>4.9666666666666703</c:v>
                </c:pt>
                <c:pt idx="2250">
                  <c:v>1.7833333333333301</c:v>
                </c:pt>
                <c:pt idx="2251">
                  <c:v>2.75</c:v>
                </c:pt>
                <c:pt idx="2252">
                  <c:v>4.45</c:v>
                </c:pt>
                <c:pt idx="2253">
                  <c:v>1.8</c:v>
                </c:pt>
                <c:pt idx="2254">
                  <c:v>2.0833333333333299</c:v>
                </c:pt>
                <c:pt idx="2255">
                  <c:v>7.6</c:v>
                </c:pt>
                <c:pt idx="2256">
                  <c:v>6.56666666666667</c:v>
                </c:pt>
                <c:pt idx="2257">
                  <c:v>1.1499999999999999</c:v>
                </c:pt>
                <c:pt idx="2258">
                  <c:v>3.93333333333333</c:v>
                </c:pt>
                <c:pt idx="2259">
                  <c:v>5.25</c:v>
                </c:pt>
                <c:pt idx="2260">
                  <c:v>2.2000000000000002</c:v>
                </c:pt>
                <c:pt idx="2261">
                  <c:v>2.4</c:v>
                </c:pt>
                <c:pt idx="2262">
                  <c:v>2.95</c:v>
                </c:pt>
                <c:pt idx="2263">
                  <c:v>3.0166666666666702</c:v>
                </c:pt>
                <c:pt idx="2264">
                  <c:v>3.2166666666666699</c:v>
                </c:pt>
                <c:pt idx="2266">
                  <c:v>2.1166666666666698</c:v>
                </c:pt>
                <c:pt idx="2267">
                  <c:v>5.05</c:v>
                </c:pt>
                <c:pt idx="2268">
                  <c:v>3</c:v>
                </c:pt>
                <c:pt idx="2269">
                  <c:v>5.35</c:v>
                </c:pt>
                <c:pt idx="2270">
                  <c:v>3.43333333333333</c:v>
                </c:pt>
                <c:pt idx="2271">
                  <c:v>3.8</c:v>
                </c:pt>
                <c:pt idx="2272">
                  <c:v>3.05</c:v>
                </c:pt>
                <c:pt idx="2274">
                  <c:v>5.93333333333333</c:v>
                </c:pt>
                <c:pt idx="2275">
                  <c:v>6.7666666666666702</c:v>
                </c:pt>
                <c:pt idx="2276">
                  <c:v>1.7833333333333301</c:v>
                </c:pt>
                <c:pt idx="2277">
                  <c:v>1.05</c:v>
                </c:pt>
                <c:pt idx="2278">
                  <c:v>1.55</c:v>
                </c:pt>
                <c:pt idx="2279">
                  <c:v>2.1666666666666701</c:v>
                </c:pt>
                <c:pt idx="2280">
                  <c:v>2.31666666666667</c:v>
                </c:pt>
                <c:pt idx="2281">
                  <c:v>5.06666666666667</c:v>
                </c:pt>
                <c:pt idx="2282">
                  <c:v>2.0833333333333299</c:v>
                </c:pt>
                <c:pt idx="2283">
                  <c:v>2.5</c:v>
                </c:pt>
                <c:pt idx="2285">
                  <c:v>1.61666666666667</c:v>
                </c:pt>
                <c:pt idx="2286">
                  <c:v>8.81666666666667</c:v>
                </c:pt>
                <c:pt idx="2287">
                  <c:v>3.3</c:v>
                </c:pt>
                <c:pt idx="2288">
                  <c:v>6.43333333333333</c:v>
                </c:pt>
                <c:pt idx="2289">
                  <c:v>4.68333333333333</c:v>
                </c:pt>
                <c:pt idx="2290">
                  <c:v>2.8833333333333302</c:v>
                </c:pt>
                <c:pt idx="2291">
                  <c:v>1.95</c:v>
                </c:pt>
                <c:pt idx="2292">
                  <c:v>1.0833333333333299</c:v>
                </c:pt>
                <c:pt idx="2294">
                  <c:v>2.8833333333333302</c:v>
                </c:pt>
                <c:pt idx="2295">
                  <c:v>7.1166666666666698</c:v>
                </c:pt>
                <c:pt idx="2296">
                  <c:v>2.56666666666667</c:v>
                </c:pt>
                <c:pt idx="2297">
                  <c:v>3.45</c:v>
                </c:pt>
                <c:pt idx="2300">
                  <c:v>6.2333333333333298</c:v>
                </c:pt>
                <c:pt idx="2301">
                  <c:v>5.9166666666666696</c:v>
                </c:pt>
                <c:pt idx="2302">
                  <c:v>6.0333333333333297</c:v>
                </c:pt>
                <c:pt idx="2303">
                  <c:v>2.1333333333333302</c:v>
                </c:pt>
                <c:pt idx="2304">
                  <c:v>2.7333333333333298</c:v>
                </c:pt>
                <c:pt idx="2305">
                  <c:v>2.2833333333333301</c:v>
                </c:pt>
                <c:pt idx="2306">
                  <c:v>1.88333333333333</c:v>
                </c:pt>
                <c:pt idx="2307">
                  <c:v>7.0166666666666702</c:v>
                </c:pt>
                <c:pt idx="2308">
                  <c:v>3.9</c:v>
                </c:pt>
                <c:pt idx="2309">
                  <c:v>4.8499999999999996</c:v>
                </c:pt>
                <c:pt idx="2310">
                  <c:v>6.5166666666666702</c:v>
                </c:pt>
                <c:pt idx="2311">
                  <c:v>3.4833333333333298</c:v>
                </c:pt>
                <c:pt idx="2312">
                  <c:v>5.6666666666666696</c:v>
                </c:pt>
                <c:pt idx="2313">
                  <c:v>1.1666666666666701</c:v>
                </c:pt>
                <c:pt idx="2314">
                  <c:v>2.9</c:v>
                </c:pt>
                <c:pt idx="2315">
                  <c:v>1.6666666666666701</c:v>
                </c:pt>
                <c:pt idx="2316">
                  <c:v>3.18333333333333</c:v>
                </c:pt>
                <c:pt idx="2317">
                  <c:v>3.7833333333333301</c:v>
                </c:pt>
                <c:pt idx="2318">
                  <c:v>2.1166666666666698</c:v>
                </c:pt>
                <c:pt idx="2319">
                  <c:v>2.2333333333333298</c:v>
                </c:pt>
                <c:pt idx="2320">
                  <c:v>2.4166666666666701</c:v>
                </c:pt>
                <c:pt idx="2323">
                  <c:v>2.7166666666666699</c:v>
                </c:pt>
                <c:pt idx="2324">
                  <c:v>8.8333333333333304</c:v>
                </c:pt>
                <c:pt idx="2327">
                  <c:v>16.3</c:v>
                </c:pt>
                <c:pt idx="2328">
                  <c:v>3.0333333333333301</c:v>
                </c:pt>
                <c:pt idx="2329">
                  <c:v>4.2166666666666703</c:v>
                </c:pt>
                <c:pt idx="2330">
                  <c:v>3.0166666666666702</c:v>
                </c:pt>
                <c:pt idx="2333">
                  <c:v>16.366666666666699</c:v>
                </c:pt>
                <c:pt idx="2334">
                  <c:v>5.9666666666666703</c:v>
                </c:pt>
                <c:pt idx="2335">
                  <c:v>11.8166666666667</c:v>
                </c:pt>
                <c:pt idx="2336">
                  <c:v>4.1166666666666698</c:v>
                </c:pt>
                <c:pt idx="2337">
                  <c:v>7.7333333333333298</c:v>
                </c:pt>
                <c:pt idx="2341">
                  <c:v>1.7666666666666699</c:v>
                </c:pt>
                <c:pt idx="2344">
                  <c:v>6.18333333333333</c:v>
                </c:pt>
                <c:pt idx="2345">
                  <c:v>5.15</c:v>
                </c:pt>
                <c:pt idx="2346">
                  <c:v>0.5</c:v>
                </c:pt>
                <c:pt idx="2347">
                  <c:v>5.3666666666666698</c:v>
                </c:pt>
                <c:pt idx="2349">
                  <c:v>6.9833333333333298</c:v>
                </c:pt>
                <c:pt idx="2350">
                  <c:v>4.3</c:v>
                </c:pt>
                <c:pt idx="2351">
                  <c:v>1.5333333333333301</c:v>
                </c:pt>
                <c:pt idx="2354">
                  <c:v>3.3833333333333302</c:v>
                </c:pt>
                <c:pt idx="2355">
                  <c:v>3.05</c:v>
                </c:pt>
                <c:pt idx="2356">
                  <c:v>1.25</c:v>
                </c:pt>
                <c:pt idx="2357">
                  <c:v>8.3333333333333301E-2</c:v>
                </c:pt>
                <c:pt idx="2358">
                  <c:v>3.45</c:v>
                </c:pt>
                <c:pt idx="2362">
                  <c:v>1.5833333333333299</c:v>
                </c:pt>
                <c:pt idx="2363">
                  <c:v>3.0333333333333301</c:v>
                </c:pt>
                <c:pt idx="2364">
                  <c:v>4.0333333333333297</c:v>
                </c:pt>
                <c:pt idx="2365">
                  <c:v>5.8333333333333304</c:v>
                </c:pt>
                <c:pt idx="2366">
                  <c:v>8.15</c:v>
                </c:pt>
                <c:pt idx="2367">
                  <c:v>5.4</c:v>
                </c:pt>
                <c:pt idx="2368">
                  <c:v>12.6833333333333</c:v>
                </c:pt>
                <c:pt idx="2369">
                  <c:v>4.1666666666666696</c:v>
                </c:pt>
                <c:pt idx="2370">
                  <c:v>4.9666666666666703</c:v>
                </c:pt>
                <c:pt idx="2371">
                  <c:v>2.5333333333333301</c:v>
                </c:pt>
                <c:pt idx="2372">
                  <c:v>4.2</c:v>
                </c:pt>
                <c:pt idx="2375">
                  <c:v>2.2833333333333301</c:v>
                </c:pt>
                <c:pt idx="2376">
                  <c:v>5.3</c:v>
                </c:pt>
                <c:pt idx="2377">
                  <c:v>4.8333333333333304</c:v>
                </c:pt>
                <c:pt idx="2379">
                  <c:v>10.633333333333301</c:v>
                </c:pt>
                <c:pt idx="2382">
                  <c:v>5.45</c:v>
                </c:pt>
                <c:pt idx="2384">
                  <c:v>5.5333333333333297</c:v>
                </c:pt>
                <c:pt idx="2385">
                  <c:v>9.3666666666666707</c:v>
                </c:pt>
                <c:pt idx="2386">
                  <c:v>17.2</c:v>
                </c:pt>
                <c:pt idx="2387">
                  <c:v>15.3333333333333</c:v>
                </c:pt>
                <c:pt idx="2388">
                  <c:v>18.533333333333299</c:v>
                </c:pt>
                <c:pt idx="2389">
                  <c:v>9.65</c:v>
                </c:pt>
                <c:pt idx="2390">
                  <c:v>7.4833333333333298</c:v>
                </c:pt>
                <c:pt idx="2391">
                  <c:v>4.95</c:v>
                </c:pt>
                <c:pt idx="2392">
                  <c:v>2.4500000000000002</c:v>
                </c:pt>
                <c:pt idx="2395">
                  <c:v>4.4166666666666696</c:v>
                </c:pt>
                <c:pt idx="2396">
                  <c:v>5.7333333333333298</c:v>
                </c:pt>
                <c:pt idx="2399">
                  <c:v>3.4833333333333298</c:v>
                </c:pt>
                <c:pt idx="2400">
                  <c:v>2.3833333333333302</c:v>
                </c:pt>
                <c:pt idx="2401">
                  <c:v>7</c:v>
                </c:pt>
                <c:pt idx="2402">
                  <c:v>3.4666666666666699</c:v>
                </c:pt>
                <c:pt idx="2403">
                  <c:v>6.55</c:v>
                </c:pt>
                <c:pt idx="2404">
                  <c:v>5.3333333333333304</c:v>
                </c:pt>
                <c:pt idx="2405">
                  <c:v>8.9666666666666703</c:v>
                </c:pt>
                <c:pt idx="2406">
                  <c:v>8.9</c:v>
                </c:pt>
                <c:pt idx="2407">
                  <c:v>6.4833333333333298</c:v>
                </c:pt>
                <c:pt idx="2408">
                  <c:v>6.6166666666666698</c:v>
                </c:pt>
                <c:pt idx="2410">
                  <c:v>12.266666666666699</c:v>
                </c:pt>
                <c:pt idx="2411">
                  <c:v>6.1333333333333302</c:v>
                </c:pt>
                <c:pt idx="2412">
                  <c:v>4.05</c:v>
                </c:pt>
                <c:pt idx="2414">
                  <c:v>15.1</c:v>
                </c:pt>
                <c:pt idx="2415">
                  <c:v>5.9166666666666696</c:v>
                </c:pt>
                <c:pt idx="2416">
                  <c:v>9.6999999999999993</c:v>
                </c:pt>
                <c:pt idx="2417">
                  <c:v>7.7833333333333297</c:v>
                </c:pt>
                <c:pt idx="2418">
                  <c:v>4.18333333333333</c:v>
                </c:pt>
                <c:pt idx="2419">
                  <c:v>10.55</c:v>
                </c:pt>
                <c:pt idx="2420">
                  <c:v>8.5833333333333304</c:v>
                </c:pt>
                <c:pt idx="2422">
                  <c:v>2.7166666666666699</c:v>
                </c:pt>
                <c:pt idx="2423">
                  <c:v>0.85</c:v>
                </c:pt>
                <c:pt idx="2424">
                  <c:v>9.43333333333333</c:v>
                </c:pt>
                <c:pt idx="2425">
                  <c:v>9.68333333333333</c:v>
                </c:pt>
                <c:pt idx="2426">
                  <c:v>8.7166666666666703</c:v>
                </c:pt>
                <c:pt idx="2429">
                  <c:v>10.1666666666667</c:v>
                </c:pt>
                <c:pt idx="2430">
                  <c:v>6.7666666666666702</c:v>
                </c:pt>
                <c:pt idx="2431">
                  <c:v>2.4166666666666701</c:v>
                </c:pt>
                <c:pt idx="2432">
                  <c:v>1.9166666666666701</c:v>
                </c:pt>
                <c:pt idx="2433">
                  <c:v>12.783333333333299</c:v>
                </c:pt>
                <c:pt idx="2434">
                  <c:v>7.1333333333333302</c:v>
                </c:pt>
                <c:pt idx="2436">
                  <c:v>6.75</c:v>
                </c:pt>
                <c:pt idx="2437">
                  <c:v>2.1333333333333302</c:v>
                </c:pt>
                <c:pt idx="2438">
                  <c:v>13.4333333333333</c:v>
                </c:pt>
                <c:pt idx="2439">
                  <c:v>3.3666666666666698</c:v>
                </c:pt>
                <c:pt idx="2440">
                  <c:v>23.233333333333299</c:v>
                </c:pt>
                <c:pt idx="2441">
                  <c:v>13.5666666666667</c:v>
                </c:pt>
                <c:pt idx="2442">
                  <c:v>9.15</c:v>
                </c:pt>
                <c:pt idx="2443">
                  <c:v>5.9666666666666703</c:v>
                </c:pt>
                <c:pt idx="2444">
                  <c:v>9.0166666666666693</c:v>
                </c:pt>
                <c:pt idx="2445">
                  <c:v>12.6666666666667</c:v>
                </c:pt>
                <c:pt idx="2446">
                  <c:v>7.8833333333333302</c:v>
                </c:pt>
                <c:pt idx="2448">
                  <c:v>14.466666666666701</c:v>
                </c:pt>
                <c:pt idx="2450">
                  <c:v>6.4166666666666696</c:v>
                </c:pt>
                <c:pt idx="2451">
                  <c:v>6.4</c:v>
                </c:pt>
                <c:pt idx="2452">
                  <c:v>13.883333333333301</c:v>
                </c:pt>
                <c:pt idx="2454">
                  <c:v>5.68333333333333</c:v>
                </c:pt>
                <c:pt idx="2455">
                  <c:v>3.9</c:v>
                </c:pt>
                <c:pt idx="2456">
                  <c:v>5.2833333333333297</c:v>
                </c:pt>
                <c:pt idx="2457">
                  <c:v>12.7</c:v>
                </c:pt>
                <c:pt idx="2458">
                  <c:v>4.3499999999999996</c:v>
                </c:pt>
                <c:pt idx="2459">
                  <c:v>6.4166666666666696</c:v>
                </c:pt>
                <c:pt idx="2460">
                  <c:v>4.4000000000000004</c:v>
                </c:pt>
                <c:pt idx="2461">
                  <c:v>2.0166666666666702</c:v>
                </c:pt>
                <c:pt idx="2462">
                  <c:v>6.1333333333333302</c:v>
                </c:pt>
                <c:pt idx="2463">
                  <c:v>5.3</c:v>
                </c:pt>
                <c:pt idx="2464">
                  <c:v>3.95</c:v>
                </c:pt>
                <c:pt idx="2465">
                  <c:v>6.35</c:v>
                </c:pt>
                <c:pt idx="2467">
                  <c:v>5.81666666666667</c:v>
                </c:pt>
                <c:pt idx="2468">
                  <c:v>5.2666666666666702</c:v>
                </c:pt>
                <c:pt idx="2469">
                  <c:v>3.85</c:v>
                </c:pt>
                <c:pt idx="2470">
                  <c:v>6.65</c:v>
                </c:pt>
                <c:pt idx="2473">
                  <c:v>12.3166666666667</c:v>
                </c:pt>
                <c:pt idx="2474">
                  <c:v>5.93333333333333</c:v>
                </c:pt>
                <c:pt idx="2480">
                  <c:v>3.0166666666666702</c:v>
                </c:pt>
                <c:pt idx="2481">
                  <c:v>5.8333333333333304</c:v>
                </c:pt>
                <c:pt idx="2482">
                  <c:v>4.05</c:v>
                </c:pt>
                <c:pt idx="2483">
                  <c:v>5.85</c:v>
                </c:pt>
                <c:pt idx="2484">
                  <c:v>9.2333333333333307</c:v>
                </c:pt>
                <c:pt idx="2486">
                  <c:v>6.6</c:v>
                </c:pt>
                <c:pt idx="2487">
                  <c:v>4.8</c:v>
                </c:pt>
                <c:pt idx="2489">
                  <c:v>6.1</c:v>
                </c:pt>
                <c:pt idx="2490">
                  <c:v>4.5</c:v>
                </c:pt>
                <c:pt idx="2492">
                  <c:v>3.35</c:v>
                </c:pt>
                <c:pt idx="2493">
                  <c:v>7.3333333333333304</c:v>
                </c:pt>
                <c:pt idx="2494">
                  <c:v>1.5166666666666699</c:v>
                </c:pt>
                <c:pt idx="2495">
                  <c:v>2.0333333333333301</c:v>
                </c:pt>
                <c:pt idx="2496">
                  <c:v>4.55</c:v>
                </c:pt>
                <c:pt idx="2497">
                  <c:v>5.6</c:v>
                </c:pt>
                <c:pt idx="2500">
                  <c:v>6.4</c:v>
                </c:pt>
                <c:pt idx="2501">
                  <c:v>2.4666666666666699</c:v>
                </c:pt>
                <c:pt idx="2503">
                  <c:v>10.1833333333333</c:v>
                </c:pt>
                <c:pt idx="2504">
                  <c:v>10.116666666666699</c:v>
                </c:pt>
                <c:pt idx="2505">
                  <c:v>10.366666666666699</c:v>
                </c:pt>
                <c:pt idx="2506">
                  <c:v>8.9499999999999993</c:v>
                </c:pt>
                <c:pt idx="2507">
                  <c:v>15.3166666666667</c:v>
                </c:pt>
                <c:pt idx="2508">
                  <c:v>5.4666666666666703</c:v>
                </c:pt>
                <c:pt idx="2509">
                  <c:v>10.8333333333333</c:v>
                </c:pt>
                <c:pt idx="2510">
                  <c:v>4.7</c:v>
                </c:pt>
                <c:pt idx="2511">
                  <c:v>4.31666666666667</c:v>
                </c:pt>
                <c:pt idx="2512">
                  <c:v>4.55</c:v>
                </c:pt>
                <c:pt idx="2513">
                  <c:v>9.43333333333333</c:v>
                </c:pt>
                <c:pt idx="2515">
                  <c:v>18.0833333333333</c:v>
                </c:pt>
                <c:pt idx="2525">
                  <c:v>22.433333333333302</c:v>
                </c:pt>
                <c:pt idx="2526">
                  <c:v>41.8</c:v>
                </c:pt>
                <c:pt idx="2527">
                  <c:v>20.933333333333302</c:v>
                </c:pt>
                <c:pt idx="2534">
                  <c:v>3.2666666666666702</c:v>
                </c:pt>
                <c:pt idx="2535">
                  <c:v>18.5</c:v>
                </c:pt>
                <c:pt idx="2538">
                  <c:v>16.466666666666701</c:v>
                </c:pt>
                <c:pt idx="2540">
                  <c:v>16.149999999999999</c:v>
                </c:pt>
                <c:pt idx="2542">
                  <c:v>17.55</c:v>
                </c:pt>
                <c:pt idx="2543">
                  <c:v>16.149999999999999</c:v>
                </c:pt>
                <c:pt idx="2544">
                  <c:v>7.2666666666666702</c:v>
                </c:pt>
                <c:pt idx="2545">
                  <c:v>16.55</c:v>
                </c:pt>
                <c:pt idx="2546">
                  <c:v>8.68333333333333</c:v>
                </c:pt>
                <c:pt idx="2547">
                  <c:v>3.8666666666666698</c:v>
                </c:pt>
                <c:pt idx="2549">
                  <c:v>4.7666666666666702</c:v>
                </c:pt>
                <c:pt idx="2550">
                  <c:v>7.56666666666667</c:v>
                </c:pt>
                <c:pt idx="2551">
                  <c:v>19.266666666666701</c:v>
                </c:pt>
                <c:pt idx="2552">
                  <c:v>9.1333333333333293</c:v>
                </c:pt>
                <c:pt idx="2553">
                  <c:v>5.18333333333333</c:v>
                </c:pt>
                <c:pt idx="2554">
                  <c:v>8.3000000000000007</c:v>
                </c:pt>
                <c:pt idx="2555">
                  <c:v>10.283333333333299</c:v>
                </c:pt>
                <c:pt idx="2556">
                  <c:v>13.033333333333299</c:v>
                </c:pt>
                <c:pt idx="2557">
                  <c:v>25.05</c:v>
                </c:pt>
                <c:pt idx="2558">
                  <c:v>5.7166666666666703</c:v>
                </c:pt>
                <c:pt idx="2560">
                  <c:v>4.43333333333333</c:v>
                </c:pt>
                <c:pt idx="2561">
                  <c:v>8.5333333333333297</c:v>
                </c:pt>
                <c:pt idx="2562">
                  <c:v>22.966666666666701</c:v>
                </c:pt>
                <c:pt idx="2571">
                  <c:v>20</c:v>
                </c:pt>
                <c:pt idx="2573">
                  <c:v>6.2166666666666703</c:v>
                </c:pt>
                <c:pt idx="2574">
                  <c:v>11.45</c:v>
                </c:pt>
                <c:pt idx="2576">
                  <c:v>3.3833333333333302</c:v>
                </c:pt>
                <c:pt idx="2577">
                  <c:v>3.4166666666666701</c:v>
                </c:pt>
                <c:pt idx="2578">
                  <c:v>3.6</c:v>
                </c:pt>
                <c:pt idx="2580">
                  <c:v>9.0333333333333297</c:v>
                </c:pt>
                <c:pt idx="2581">
                  <c:v>20.066666666666698</c:v>
                </c:pt>
                <c:pt idx="2582">
                  <c:v>19.566666666666698</c:v>
                </c:pt>
                <c:pt idx="2589">
                  <c:v>8.9499999999999993</c:v>
                </c:pt>
                <c:pt idx="2590">
                  <c:v>8.3000000000000007</c:v>
                </c:pt>
                <c:pt idx="2592">
                  <c:v>10.7</c:v>
                </c:pt>
                <c:pt idx="2593">
                  <c:v>7.7333333333333298</c:v>
                </c:pt>
                <c:pt idx="2594">
                  <c:v>12.783333333333299</c:v>
                </c:pt>
                <c:pt idx="2598">
                  <c:v>4.9666666666666703</c:v>
                </c:pt>
                <c:pt idx="2599">
                  <c:v>13.9333333333333</c:v>
                </c:pt>
                <c:pt idx="2600">
                  <c:v>4.75</c:v>
                </c:pt>
                <c:pt idx="2601">
                  <c:v>13.983333333333301</c:v>
                </c:pt>
                <c:pt idx="2603">
                  <c:v>2.8</c:v>
                </c:pt>
                <c:pt idx="2604">
                  <c:v>6.2833333333333297</c:v>
                </c:pt>
                <c:pt idx="2605">
                  <c:v>5.1666666666666696</c:v>
                </c:pt>
                <c:pt idx="2606">
                  <c:v>3.6</c:v>
                </c:pt>
                <c:pt idx="2607">
                  <c:v>6.81666666666667</c:v>
                </c:pt>
                <c:pt idx="2608">
                  <c:v>7.0833333333333304</c:v>
                </c:pt>
                <c:pt idx="2610">
                  <c:v>9.3000000000000007</c:v>
                </c:pt>
                <c:pt idx="2611">
                  <c:v>7.9166666666666696</c:v>
                </c:pt>
                <c:pt idx="2612">
                  <c:v>8.7666666666666693</c:v>
                </c:pt>
                <c:pt idx="2613">
                  <c:v>6.68333333333333</c:v>
                </c:pt>
                <c:pt idx="2614">
                  <c:v>9.7666666666666693</c:v>
                </c:pt>
                <c:pt idx="2615">
                  <c:v>17.933333333333302</c:v>
                </c:pt>
                <c:pt idx="2616">
                  <c:v>10.9166666666667</c:v>
                </c:pt>
                <c:pt idx="2617">
                  <c:v>5.3833333333333302</c:v>
                </c:pt>
                <c:pt idx="2618">
                  <c:v>4.0999999999999996</c:v>
                </c:pt>
                <c:pt idx="2619">
                  <c:v>4.0333333333333297</c:v>
                </c:pt>
                <c:pt idx="2629">
                  <c:v>10.733333333333301</c:v>
                </c:pt>
                <c:pt idx="2638">
                  <c:v>8.7333333333333307</c:v>
                </c:pt>
                <c:pt idx="2652">
                  <c:v>9.0333333333333297</c:v>
                </c:pt>
                <c:pt idx="2653">
                  <c:v>1.35</c:v>
                </c:pt>
                <c:pt idx="2654">
                  <c:v>5.8833333333333302</c:v>
                </c:pt>
                <c:pt idx="2655">
                  <c:v>11.35</c:v>
                </c:pt>
                <c:pt idx="2656">
                  <c:v>6.95</c:v>
                </c:pt>
                <c:pt idx="2657">
                  <c:v>7.6</c:v>
                </c:pt>
                <c:pt idx="2658">
                  <c:v>6.7</c:v>
                </c:pt>
                <c:pt idx="2660">
                  <c:v>8.35</c:v>
                </c:pt>
                <c:pt idx="2661">
                  <c:v>5.5</c:v>
                </c:pt>
                <c:pt idx="2662">
                  <c:v>3.35</c:v>
                </c:pt>
                <c:pt idx="2663">
                  <c:v>14.983333333333301</c:v>
                </c:pt>
                <c:pt idx="2664">
                  <c:v>3.5833333333333299</c:v>
                </c:pt>
                <c:pt idx="2665">
                  <c:v>3.6333333333333302</c:v>
                </c:pt>
                <c:pt idx="2666">
                  <c:v>15.1</c:v>
                </c:pt>
                <c:pt idx="2667">
                  <c:v>0.46666666666666701</c:v>
                </c:pt>
                <c:pt idx="2669">
                  <c:v>6.56666666666667</c:v>
                </c:pt>
                <c:pt idx="2670">
                  <c:v>2.4500000000000002</c:v>
                </c:pt>
                <c:pt idx="2671">
                  <c:v>9.7666666666666693</c:v>
                </c:pt>
                <c:pt idx="2672">
                  <c:v>5.6333333333333302</c:v>
                </c:pt>
                <c:pt idx="2673">
                  <c:v>1.0333333333333301</c:v>
                </c:pt>
                <c:pt idx="2674">
                  <c:v>7.55</c:v>
                </c:pt>
                <c:pt idx="2675">
                  <c:v>0.95</c:v>
                </c:pt>
                <c:pt idx="2677">
                  <c:v>6.7333333333333298</c:v>
                </c:pt>
                <c:pt idx="2678">
                  <c:v>2.85</c:v>
                </c:pt>
                <c:pt idx="2679">
                  <c:v>12.3</c:v>
                </c:pt>
                <c:pt idx="2681">
                  <c:v>10.75</c:v>
                </c:pt>
                <c:pt idx="2682">
                  <c:v>19.600000000000001</c:v>
                </c:pt>
                <c:pt idx="2683">
                  <c:v>3.3833333333333302</c:v>
                </c:pt>
                <c:pt idx="2687">
                  <c:v>5.9666666666666703</c:v>
                </c:pt>
                <c:pt idx="2688">
                  <c:v>16.8</c:v>
                </c:pt>
                <c:pt idx="2689">
                  <c:v>16.016666666666701</c:v>
                </c:pt>
                <c:pt idx="2690">
                  <c:v>14.783333333333299</c:v>
                </c:pt>
                <c:pt idx="2691">
                  <c:v>18.2</c:v>
                </c:pt>
                <c:pt idx="2692">
                  <c:v>17.850000000000001</c:v>
                </c:pt>
                <c:pt idx="2693">
                  <c:v>15.216666666666701</c:v>
                </c:pt>
                <c:pt idx="2694">
                  <c:v>5.05</c:v>
                </c:pt>
                <c:pt idx="2696">
                  <c:v>7.3833333333333302</c:v>
                </c:pt>
                <c:pt idx="2697">
                  <c:v>15.966666666666701</c:v>
                </c:pt>
                <c:pt idx="2698">
                  <c:v>15.65</c:v>
                </c:pt>
                <c:pt idx="2701">
                  <c:v>4.0833333333333304</c:v>
                </c:pt>
                <c:pt idx="2702">
                  <c:v>3.2</c:v>
                </c:pt>
                <c:pt idx="2703">
                  <c:v>5.9</c:v>
                </c:pt>
                <c:pt idx="2704">
                  <c:v>3.7666666666666702</c:v>
                </c:pt>
                <c:pt idx="2707">
                  <c:v>18.5</c:v>
                </c:pt>
                <c:pt idx="2708">
                  <c:v>9.65</c:v>
                </c:pt>
                <c:pt idx="2709">
                  <c:v>18.2</c:v>
                </c:pt>
                <c:pt idx="2711">
                  <c:v>8.65</c:v>
                </c:pt>
                <c:pt idx="2712">
                  <c:v>2.6333333333333302</c:v>
                </c:pt>
                <c:pt idx="2713">
                  <c:v>4.7</c:v>
                </c:pt>
                <c:pt idx="2716">
                  <c:v>5.5</c:v>
                </c:pt>
                <c:pt idx="2718">
                  <c:v>11.8166666666667</c:v>
                </c:pt>
                <c:pt idx="2721">
                  <c:v>22.716666666666701</c:v>
                </c:pt>
                <c:pt idx="2722">
                  <c:v>9.7833333333333297</c:v>
                </c:pt>
                <c:pt idx="2723">
                  <c:v>9.8666666666666707</c:v>
                </c:pt>
                <c:pt idx="2724">
                  <c:v>9.25</c:v>
                </c:pt>
                <c:pt idx="2725">
                  <c:v>9.6</c:v>
                </c:pt>
                <c:pt idx="2727">
                  <c:v>9.9666666666666703</c:v>
                </c:pt>
                <c:pt idx="2728">
                  <c:v>10.15</c:v>
                </c:pt>
                <c:pt idx="2730">
                  <c:v>3.6666666666666701</c:v>
                </c:pt>
                <c:pt idx="2731">
                  <c:v>13.983333333333301</c:v>
                </c:pt>
                <c:pt idx="2732">
                  <c:v>1.7666666666666699</c:v>
                </c:pt>
                <c:pt idx="2733">
                  <c:v>4.5999999999999996</c:v>
                </c:pt>
                <c:pt idx="2734">
                  <c:v>6.1666666666666696</c:v>
                </c:pt>
                <c:pt idx="2735">
                  <c:v>11.0833333333333</c:v>
                </c:pt>
                <c:pt idx="2738">
                  <c:v>5.1666666666666696</c:v>
                </c:pt>
                <c:pt idx="2739">
                  <c:v>17.966666666666701</c:v>
                </c:pt>
                <c:pt idx="2740">
                  <c:v>9.9499999999999993</c:v>
                </c:pt>
                <c:pt idx="2741">
                  <c:v>8.5</c:v>
                </c:pt>
                <c:pt idx="2742">
                  <c:v>19.816666666666698</c:v>
                </c:pt>
                <c:pt idx="2744">
                  <c:v>7.95</c:v>
                </c:pt>
                <c:pt idx="2745">
                  <c:v>5.7333333333333298</c:v>
                </c:pt>
                <c:pt idx="2746">
                  <c:v>11.983333333333301</c:v>
                </c:pt>
                <c:pt idx="2747">
                  <c:v>15.2</c:v>
                </c:pt>
                <c:pt idx="2748">
                  <c:v>11.4333333333333</c:v>
                </c:pt>
                <c:pt idx="2749">
                  <c:v>4.95</c:v>
                </c:pt>
                <c:pt idx="2750">
                  <c:v>5.9666666666666703</c:v>
                </c:pt>
                <c:pt idx="2751">
                  <c:v>11.1833333333333</c:v>
                </c:pt>
                <c:pt idx="2752">
                  <c:v>19.55</c:v>
                </c:pt>
                <c:pt idx="2753">
                  <c:v>14.9333333333333</c:v>
                </c:pt>
                <c:pt idx="2754">
                  <c:v>5.0333333333333297</c:v>
                </c:pt>
                <c:pt idx="2755">
                  <c:v>15.05</c:v>
                </c:pt>
                <c:pt idx="2756">
                  <c:v>7.1166666666666698</c:v>
                </c:pt>
                <c:pt idx="2757">
                  <c:v>6.1</c:v>
                </c:pt>
                <c:pt idx="2758">
                  <c:v>10.533333333333299</c:v>
                </c:pt>
                <c:pt idx="2759">
                  <c:v>14.466666666666701</c:v>
                </c:pt>
                <c:pt idx="2760">
                  <c:v>10.75</c:v>
                </c:pt>
                <c:pt idx="2761">
                  <c:v>3.3333333333333299</c:v>
                </c:pt>
                <c:pt idx="2762">
                  <c:v>4.2166666666666703</c:v>
                </c:pt>
                <c:pt idx="2763">
                  <c:v>7.8</c:v>
                </c:pt>
                <c:pt idx="2764">
                  <c:v>4.7833333333333297</c:v>
                </c:pt>
                <c:pt idx="2766">
                  <c:v>3.31666666666667</c:v>
                </c:pt>
                <c:pt idx="2767">
                  <c:v>8.7333333333333307</c:v>
                </c:pt>
                <c:pt idx="2768">
                  <c:v>3.06666666666667</c:v>
                </c:pt>
                <c:pt idx="2769">
                  <c:v>1.93333333333333</c:v>
                </c:pt>
                <c:pt idx="2770">
                  <c:v>2.6</c:v>
                </c:pt>
                <c:pt idx="2771">
                  <c:v>5.05</c:v>
                </c:pt>
                <c:pt idx="2772">
                  <c:v>4.7666666666666702</c:v>
                </c:pt>
                <c:pt idx="2773">
                  <c:v>3.6</c:v>
                </c:pt>
                <c:pt idx="2774">
                  <c:v>3.2166666666666699</c:v>
                </c:pt>
                <c:pt idx="2775">
                  <c:v>4.8499999999999996</c:v>
                </c:pt>
                <c:pt idx="2776">
                  <c:v>3.4666666666666699</c:v>
                </c:pt>
                <c:pt idx="2777">
                  <c:v>3.55</c:v>
                </c:pt>
                <c:pt idx="2778">
                  <c:v>2.35</c:v>
                </c:pt>
                <c:pt idx="2779">
                  <c:v>9.6166666666666707</c:v>
                </c:pt>
                <c:pt idx="2780">
                  <c:v>6.7833333333333297</c:v>
                </c:pt>
                <c:pt idx="2781">
                  <c:v>11.15</c:v>
                </c:pt>
                <c:pt idx="2782">
                  <c:v>3.2166666666666699</c:v>
                </c:pt>
                <c:pt idx="2783">
                  <c:v>3.95</c:v>
                </c:pt>
                <c:pt idx="2784">
                  <c:v>3.45</c:v>
                </c:pt>
                <c:pt idx="2785">
                  <c:v>1.8</c:v>
                </c:pt>
                <c:pt idx="2786">
                  <c:v>2.0833333333333299</c:v>
                </c:pt>
                <c:pt idx="2787">
                  <c:v>5.7666666666666702</c:v>
                </c:pt>
                <c:pt idx="2788">
                  <c:v>8.5333333333333297</c:v>
                </c:pt>
                <c:pt idx="2789">
                  <c:v>7.6666666666666696</c:v>
                </c:pt>
                <c:pt idx="2791">
                  <c:v>2.2833333333333301</c:v>
                </c:pt>
                <c:pt idx="2792">
                  <c:v>2.8666666666666698</c:v>
                </c:pt>
                <c:pt idx="2793">
                  <c:v>5.0999999999999996</c:v>
                </c:pt>
                <c:pt idx="2794">
                  <c:v>5.4</c:v>
                </c:pt>
                <c:pt idx="2795">
                  <c:v>3.2333333333333298</c:v>
                </c:pt>
                <c:pt idx="2796">
                  <c:v>6.05</c:v>
                </c:pt>
                <c:pt idx="2797">
                  <c:v>8.75</c:v>
                </c:pt>
                <c:pt idx="2798">
                  <c:v>4.5</c:v>
                </c:pt>
                <c:pt idx="2799">
                  <c:v>3.5</c:v>
                </c:pt>
                <c:pt idx="2800">
                  <c:v>1.93333333333333</c:v>
                </c:pt>
                <c:pt idx="2801">
                  <c:v>8.15</c:v>
                </c:pt>
                <c:pt idx="2802">
                  <c:v>2.75</c:v>
                </c:pt>
                <c:pt idx="2803">
                  <c:v>6.6333333333333302</c:v>
                </c:pt>
                <c:pt idx="2804">
                  <c:v>5.15</c:v>
                </c:pt>
                <c:pt idx="2805">
                  <c:v>2.7666666666666702</c:v>
                </c:pt>
                <c:pt idx="2806">
                  <c:v>4.8499999999999996</c:v>
                </c:pt>
                <c:pt idx="2807">
                  <c:v>1.9166666666666701</c:v>
                </c:pt>
                <c:pt idx="2808">
                  <c:v>3.6166666666666698</c:v>
                </c:pt>
                <c:pt idx="2809">
                  <c:v>5.3333333333333304</c:v>
                </c:pt>
                <c:pt idx="2810">
                  <c:v>10.483333333333301</c:v>
                </c:pt>
                <c:pt idx="2811">
                  <c:v>3.5333333333333301</c:v>
                </c:pt>
                <c:pt idx="2812">
                  <c:v>3.31666666666667</c:v>
                </c:pt>
                <c:pt idx="2813">
                  <c:v>5.6666666666666696</c:v>
                </c:pt>
                <c:pt idx="2814">
                  <c:v>3.7833333333333301</c:v>
                </c:pt>
                <c:pt idx="2815">
                  <c:v>6.18333333333333</c:v>
                </c:pt>
                <c:pt idx="2816">
                  <c:v>8.06666666666667</c:v>
                </c:pt>
                <c:pt idx="2817">
                  <c:v>1.85</c:v>
                </c:pt>
                <c:pt idx="2818">
                  <c:v>18.149999999999999</c:v>
                </c:pt>
                <c:pt idx="2820">
                  <c:v>5.1333333333333302</c:v>
                </c:pt>
                <c:pt idx="2821">
                  <c:v>3.15</c:v>
                </c:pt>
                <c:pt idx="2822">
                  <c:v>7.9166666666666696</c:v>
                </c:pt>
                <c:pt idx="2823">
                  <c:v>9.1666666666666696</c:v>
                </c:pt>
                <c:pt idx="2824">
                  <c:v>5.9166666666666696</c:v>
                </c:pt>
                <c:pt idx="2825">
                  <c:v>7.5333333333333297</c:v>
                </c:pt>
                <c:pt idx="2826">
                  <c:v>4.1666666666666696</c:v>
                </c:pt>
                <c:pt idx="2828">
                  <c:v>7</c:v>
                </c:pt>
                <c:pt idx="2829">
                  <c:v>1.18333333333333</c:v>
                </c:pt>
                <c:pt idx="2830">
                  <c:v>2.35</c:v>
                </c:pt>
                <c:pt idx="2831">
                  <c:v>6.7333333333333298</c:v>
                </c:pt>
                <c:pt idx="2832">
                  <c:v>4.81666666666667</c:v>
                </c:pt>
                <c:pt idx="2834">
                  <c:v>8.9</c:v>
                </c:pt>
                <c:pt idx="2835">
                  <c:v>5.56666666666667</c:v>
                </c:pt>
                <c:pt idx="2836">
                  <c:v>7.3333333333333304</c:v>
                </c:pt>
                <c:pt idx="2838">
                  <c:v>5.93333333333333</c:v>
                </c:pt>
                <c:pt idx="2839">
                  <c:v>11.05</c:v>
                </c:pt>
                <c:pt idx="2840">
                  <c:v>9.0333333333333297</c:v>
                </c:pt>
                <c:pt idx="2841">
                  <c:v>3.31666666666667</c:v>
                </c:pt>
                <c:pt idx="2842">
                  <c:v>6.8833333333333302</c:v>
                </c:pt>
                <c:pt idx="2843">
                  <c:v>4.1500000000000004</c:v>
                </c:pt>
                <c:pt idx="2844">
                  <c:v>6.35</c:v>
                </c:pt>
                <c:pt idx="2845">
                  <c:v>7.81666666666667</c:v>
                </c:pt>
                <c:pt idx="2846">
                  <c:v>5.25</c:v>
                </c:pt>
                <c:pt idx="2850">
                  <c:v>4.3833333333333302</c:v>
                </c:pt>
                <c:pt idx="2851">
                  <c:v>1.2666666666666699</c:v>
                </c:pt>
                <c:pt idx="2852">
                  <c:v>3.4166666666666701</c:v>
                </c:pt>
                <c:pt idx="2853">
                  <c:v>8.43333333333333</c:v>
                </c:pt>
                <c:pt idx="2854">
                  <c:v>3.7333333333333298</c:v>
                </c:pt>
                <c:pt idx="2858">
                  <c:v>4.5333333333333297</c:v>
                </c:pt>
                <c:pt idx="2859">
                  <c:v>20.05</c:v>
                </c:pt>
                <c:pt idx="2860">
                  <c:v>16.716666666666701</c:v>
                </c:pt>
                <c:pt idx="2861">
                  <c:v>5.2166666666666703</c:v>
                </c:pt>
                <c:pt idx="2862">
                  <c:v>10.533333333333299</c:v>
                </c:pt>
                <c:pt idx="2863">
                  <c:v>14.3333333333333</c:v>
                </c:pt>
                <c:pt idx="2864">
                  <c:v>3.2333333333333298</c:v>
                </c:pt>
                <c:pt idx="2865">
                  <c:v>2.65</c:v>
                </c:pt>
                <c:pt idx="2866">
                  <c:v>5.06666666666667</c:v>
                </c:pt>
                <c:pt idx="2868">
                  <c:v>5.93333333333333</c:v>
                </c:pt>
                <c:pt idx="2869">
                  <c:v>6.9</c:v>
                </c:pt>
                <c:pt idx="2871">
                  <c:v>1.45</c:v>
                </c:pt>
                <c:pt idx="2873">
                  <c:v>6.25</c:v>
                </c:pt>
                <c:pt idx="2874">
                  <c:v>5.6</c:v>
                </c:pt>
                <c:pt idx="2876">
                  <c:v>4.2333333333333298</c:v>
                </c:pt>
                <c:pt idx="2877">
                  <c:v>11.233333333333301</c:v>
                </c:pt>
                <c:pt idx="2878">
                  <c:v>1.5333333333333301</c:v>
                </c:pt>
                <c:pt idx="2879">
                  <c:v>12.516666666666699</c:v>
                </c:pt>
                <c:pt idx="2880">
                  <c:v>6.1333333333333302</c:v>
                </c:pt>
                <c:pt idx="2881">
                  <c:v>6.4666666666666703</c:v>
                </c:pt>
                <c:pt idx="2882">
                  <c:v>2.8333333333333299</c:v>
                </c:pt>
                <c:pt idx="2883">
                  <c:v>1.75</c:v>
                </c:pt>
                <c:pt idx="2884">
                  <c:v>2.8</c:v>
                </c:pt>
                <c:pt idx="2885">
                  <c:v>4.2666666666666702</c:v>
                </c:pt>
                <c:pt idx="2886">
                  <c:v>8.4</c:v>
                </c:pt>
                <c:pt idx="2887">
                  <c:v>5.8833333333333302</c:v>
                </c:pt>
                <c:pt idx="2890">
                  <c:v>3.8333333333333299</c:v>
                </c:pt>
                <c:pt idx="2896">
                  <c:v>2.6666666666666701</c:v>
                </c:pt>
                <c:pt idx="2897">
                  <c:v>5.1666666666666696</c:v>
                </c:pt>
                <c:pt idx="2898">
                  <c:v>7.56666666666667</c:v>
                </c:pt>
                <c:pt idx="2899">
                  <c:v>3.8666666666666698</c:v>
                </c:pt>
                <c:pt idx="2900">
                  <c:v>2.2833333333333301</c:v>
                </c:pt>
                <c:pt idx="2902">
                  <c:v>5.1166666666666698</c:v>
                </c:pt>
                <c:pt idx="2903">
                  <c:v>6.4166666666666696</c:v>
                </c:pt>
                <c:pt idx="2904">
                  <c:v>2.31666666666667</c:v>
                </c:pt>
                <c:pt idx="2905">
                  <c:v>2.7</c:v>
                </c:pt>
                <c:pt idx="2906">
                  <c:v>4.93333333333333</c:v>
                </c:pt>
                <c:pt idx="2909">
                  <c:v>5.1666666666666696</c:v>
                </c:pt>
                <c:pt idx="2911">
                  <c:v>2.2333333333333298</c:v>
                </c:pt>
                <c:pt idx="2912">
                  <c:v>6.4</c:v>
                </c:pt>
                <c:pt idx="2913">
                  <c:v>8.3000000000000007</c:v>
                </c:pt>
                <c:pt idx="2914">
                  <c:v>2.7166666666666699</c:v>
                </c:pt>
                <c:pt idx="2915">
                  <c:v>4.4000000000000004</c:v>
                </c:pt>
                <c:pt idx="2916">
                  <c:v>9.8666666666666707</c:v>
                </c:pt>
                <c:pt idx="2917">
                  <c:v>5.9</c:v>
                </c:pt>
                <c:pt idx="2918">
                  <c:v>2.9166666666666701</c:v>
                </c:pt>
                <c:pt idx="2919">
                  <c:v>3.06666666666667</c:v>
                </c:pt>
                <c:pt idx="2921">
                  <c:v>5.8333333333333304</c:v>
                </c:pt>
                <c:pt idx="2922">
                  <c:v>4.3499999999999996</c:v>
                </c:pt>
                <c:pt idx="2923">
                  <c:v>5.0999999999999996</c:v>
                </c:pt>
                <c:pt idx="2924">
                  <c:v>7.3833333333333302</c:v>
                </c:pt>
                <c:pt idx="2925">
                  <c:v>6.25</c:v>
                </c:pt>
                <c:pt idx="2926">
                  <c:v>5.2166666666666703</c:v>
                </c:pt>
                <c:pt idx="2927">
                  <c:v>3.7166666666666699</c:v>
                </c:pt>
                <c:pt idx="2928">
                  <c:v>3.43333333333333</c:v>
                </c:pt>
                <c:pt idx="2929">
                  <c:v>4.9000000000000004</c:v>
                </c:pt>
                <c:pt idx="2930">
                  <c:v>6.1333333333333302</c:v>
                </c:pt>
                <c:pt idx="2931">
                  <c:v>3.2333333333333298</c:v>
                </c:pt>
                <c:pt idx="2932">
                  <c:v>6.1666666666666696</c:v>
                </c:pt>
                <c:pt idx="2933">
                  <c:v>4.93333333333333</c:v>
                </c:pt>
                <c:pt idx="2935">
                  <c:v>4.06666666666667</c:v>
                </c:pt>
                <c:pt idx="2936">
                  <c:v>4.3333333333333304</c:v>
                </c:pt>
                <c:pt idx="2937">
                  <c:v>5.2833333333333297</c:v>
                </c:pt>
                <c:pt idx="2938">
                  <c:v>10.6</c:v>
                </c:pt>
                <c:pt idx="2939">
                  <c:v>3.7333333333333298</c:v>
                </c:pt>
                <c:pt idx="2940">
                  <c:v>6.3</c:v>
                </c:pt>
                <c:pt idx="2941">
                  <c:v>6.2166666666666703</c:v>
                </c:pt>
                <c:pt idx="2942">
                  <c:v>4.9833333333333298</c:v>
                </c:pt>
                <c:pt idx="2944">
                  <c:v>3.56666666666667</c:v>
                </c:pt>
                <c:pt idx="2945">
                  <c:v>10.383333333333301</c:v>
                </c:pt>
                <c:pt idx="2946">
                  <c:v>6.1166666666666698</c:v>
                </c:pt>
                <c:pt idx="2947">
                  <c:v>2.7833333333333301</c:v>
                </c:pt>
                <c:pt idx="2948">
                  <c:v>9.8000000000000007</c:v>
                </c:pt>
                <c:pt idx="2949">
                  <c:v>9.0333333333333297</c:v>
                </c:pt>
                <c:pt idx="2950">
                  <c:v>0.73333333333333295</c:v>
                </c:pt>
                <c:pt idx="2951">
                  <c:v>4.56666666666667</c:v>
                </c:pt>
                <c:pt idx="2952">
                  <c:v>7.0333333333333297</c:v>
                </c:pt>
                <c:pt idx="2953">
                  <c:v>6.4166666666666696</c:v>
                </c:pt>
                <c:pt idx="2955">
                  <c:v>12.966666666666701</c:v>
                </c:pt>
                <c:pt idx="2959">
                  <c:v>11.133333333333301</c:v>
                </c:pt>
                <c:pt idx="2961">
                  <c:v>10.116666666666699</c:v>
                </c:pt>
                <c:pt idx="2962">
                  <c:v>6.2</c:v>
                </c:pt>
                <c:pt idx="2963">
                  <c:v>3.7333333333333298</c:v>
                </c:pt>
                <c:pt idx="2964">
                  <c:v>2.18333333333333</c:v>
                </c:pt>
                <c:pt idx="2965">
                  <c:v>6.45</c:v>
                </c:pt>
                <c:pt idx="2966">
                  <c:v>8.0166666666666693</c:v>
                </c:pt>
                <c:pt idx="2967">
                  <c:v>0.93333333333333302</c:v>
                </c:pt>
                <c:pt idx="2968">
                  <c:v>3.5</c:v>
                </c:pt>
                <c:pt idx="2969">
                  <c:v>5.31666666666667</c:v>
                </c:pt>
                <c:pt idx="2970">
                  <c:v>9.9499999999999993</c:v>
                </c:pt>
                <c:pt idx="2971">
                  <c:v>6.5166666666666702</c:v>
                </c:pt>
                <c:pt idx="2972">
                  <c:v>5.4666666666666703</c:v>
                </c:pt>
                <c:pt idx="2973">
                  <c:v>3.8</c:v>
                </c:pt>
                <c:pt idx="2976">
                  <c:v>3.8</c:v>
                </c:pt>
                <c:pt idx="2977">
                  <c:v>5.0333333333333297</c:v>
                </c:pt>
                <c:pt idx="2979">
                  <c:v>4.7833333333333297</c:v>
                </c:pt>
                <c:pt idx="2982">
                  <c:v>6.55</c:v>
                </c:pt>
                <c:pt idx="2983">
                  <c:v>5.0833333333333304</c:v>
                </c:pt>
                <c:pt idx="2984">
                  <c:v>2.18333333333333</c:v>
                </c:pt>
                <c:pt idx="2986">
                  <c:v>6.95</c:v>
                </c:pt>
                <c:pt idx="2987">
                  <c:v>5.2</c:v>
                </c:pt>
                <c:pt idx="2988">
                  <c:v>7.5166666666666702</c:v>
                </c:pt>
                <c:pt idx="2989">
                  <c:v>6.7833333333333297</c:v>
                </c:pt>
                <c:pt idx="2990">
                  <c:v>5.75</c:v>
                </c:pt>
                <c:pt idx="2991">
                  <c:v>12.45</c:v>
                </c:pt>
                <c:pt idx="2993">
                  <c:v>4.2166666666666703</c:v>
                </c:pt>
                <c:pt idx="2994">
                  <c:v>4.5999999999999996</c:v>
                </c:pt>
                <c:pt idx="2995">
                  <c:v>4.8833333333333302</c:v>
                </c:pt>
                <c:pt idx="2996">
                  <c:v>4.8666666666666698</c:v>
                </c:pt>
                <c:pt idx="2999">
                  <c:v>10.233333333333301</c:v>
                </c:pt>
                <c:pt idx="3000">
                  <c:v>13.216666666666701</c:v>
                </c:pt>
                <c:pt idx="3001">
                  <c:v>8.2333333333333307</c:v>
                </c:pt>
                <c:pt idx="3002">
                  <c:v>5.4833333333333298</c:v>
                </c:pt>
                <c:pt idx="3003">
                  <c:v>6.6166666666666698</c:v>
                </c:pt>
                <c:pt idx="3005">
                  <c:v>2.7</c:v>
                </c:pt>
                <c:pt idx="3006">
                  <c:v>6.3333333333333304</c:v>
                </c:pt>
                <c:pt idx="3007">
                  <c:v>6.9666666666666703</c:v>
                </c:pt>
                <c:pt idx="3008">
                  <c:v>5.43333333333333</c:v>
                </c:pt>
                <c:pt idx="3009">
                  <c:v>3.68333333333333</c:v>
                </c:pt>
                <c:pt idx="3010">
                  <c:v>8.6166666666666707</c:v>
                </c:pt>
                <c:pt idx="3011">
                  <c:v>4.06666666666667</c:v>
                </c:pt>
                <c:pt idx="3012">
                  <c:v>3.5833333333333299</c:v>
                </c:pt>
                <c:pt idx="3013">
                  <c:v>0.2</c:v>
                </c:pt>
                <c:pt idx="3014">
                  <c:v>2.9166666666666701</c:v>
                </c:pt>
                <c:pt idx="3015">
                  <c:v>6.3</c:v>
                </c:pt>
                <c:pt idx="3016">
                  <c:v>3.2666666666666702</c:v>
                </c:pt>
                <c:pt idx="3017">
                  <c:v>8.5333333333333297</c:v>
                </c:pt>
                <c:pt idx="3018">
                  <c:v>2.9833333333333298</c:v>
                </c:pt>
                <c:pt idx="3019">
                  <c:v>5.2666666666666702</c:v>
                </c:pt>
                <c:pt idx="3020">
                  <c:v>4.18333333333333</c:v>
                </c:pt>
                <c:pt idx="3021">
                  <c:v>4.4166666666666696</c:v>
                </c:pt>
                <c:pt idx="3022">
                  <c:v>3.7166666666666699</c:v>
                </c:pt>
                <c:pt idx="3024">
                  <c:v>5.68333333333333</c:v>
                </c:pt>
                <c:pt idx="3025">
                  <c:v>5.05</c:v>
                </c:pt>
                <c:pt idx="3026">
                  <c:v>4.2666666666666702</c:v>
                </c:pt>
                <c:pt idx="3027">
                  <c:v>23.016666666666701</c:v>
                </c:pt>
                <c:pt idx="3028">
                  <c:v>6.0333333333333297</c:v>
                </c:pt>
                <c:pt idx="3029">
                  <c:v>8.4</c:v>
                </c:pt>
                <c:pt idx="3030">
                  <c:v>6.18333333333333</c:v>
                </c:pt>
                <c:pt idx="3031">
                  <c:v>3.31666666666667</c:v>
                </c:pt>
                <c:pt idx="3032">
                  <c:v>3.2</c:v>
                </c:pt>
                <c:pt idx="3033">
                  <c:v>7.7166666666666703</c:v>
                </c:pt>
                <c:pt idx="3035">
                  <c:v>2.56666666666667</c:v>
                </c:pt>
                <c:pt idx="3036">
                  <c:v>5.45</c:v>
                </c:pt>
                <c:pt idx="3037">
                  <c:v>10.199999999999999</c:v>
                </c:pt>
                <c:pt idx="3038">
                  <c:v>7.35</c:v>
                </c:pt>
                <c:pt idx="3039">
                  <c:v>5.93333333333333</c:v>
                </c:pt>
                <c:pt idx="3040">
                  <c:v>3.2833333333333301</c:v>
                </c:pt>
                <c:pt idx="3041">
                  <c:v>5.9166666666666696</c:v>
                </c:pt>
                <c:pt idx="3042">
                  <c:v>4.3</c:v>
                </c:pt>
                <c:pt idx="3043">
                  <c:v>3.31666666666667</c:v>
                </c:pt>
                <c:pt idx="3044">
                  <c:v>4.1500000000000004</c:v>
                </c:pt>
                <c:pt idx="3045">
                  <c:v>4.7333333333333298</c:v>
                </c:pt>
                <c:pt idx="3046">
                  <c:v>2.3333333333333299</c:v>
                </c:pt>
                <c:pt idx="3047">
                  <c:v>2.8666666666666698</c:v>
                </c:pt>
                <c:pt idx="3048">
                  <c:v>3.1</c:v>
                </c:pt>
                <c:pt idx="3049">
                  <c:v>1.85</c:v>
                </c:pt>
                <c:pt idx="3050">
                  <c:v>5.5333333333333297</c:v>
                </c:pt>
                <c:pt idx="3051">
                  <c:v>6.95</c:v>
                </c:pt>
                <c:pt idx="3052">
                  <c:v>4.8</c:v>
                </c:pt>
                <c:pt idx="3053">
                  <c:v>1.95</c:v>
                </c:pt>
                <c:pt idx="3054">
                  <c:v>4.18333333333333</c:v>
                </c:pt>
                <c:pt idx="3055">
                  <c:v>3.85</c:v>
                </c:pt>
                <c:pt idx="3057">
                  <c:v>4.2</c:v>
                </c:pt>
                <c:pt idx="3059">
                  <c:v>3.06666666666667</c:v>
                </c:pt>
                <c:pt idx="3060">
                  <c:v>10.716666666666701</c:v>
                </c:pt>
                <c:pt idx="3061">
                  <c:v>5.0999999999999996</c:v>
                </c:pt>
                <c:pt idx="3062">
                  <c:v>3.2</c:v>
                </c:pt>
                <c:pt idx="3063">
                  <c:v>6.6</c:v>
                </c:pt>
                <c:pt idx="3064">
                  <c:v>3.65</c:v>
                </c:pt>
                <c:pt idx="3066">
                  <c:v>4.3</c:v>
                </c:pt>
                <c:pt idx="3067">
                  <c:v>5.56666666666667</c:v>
                </c:pt>
                <c:pt idx="3068">
                  <c:v>2.7666666666666702</c:v>
                </c:pt>
                <c:pt idx="3069">
                  <c:v>0.31666666666666698</c:v>
                </c:pt>
                <c:pt idx="3070">
                  <c:v>7.2833333333333297</c:v>
                </c:pt>
                <c:pt idx="3071">
                  <c:v>7.3833333333333302</c:v>
                </c:pt>
                <c:pt idx="3072">
                  <c:v>4.2833333333333297</c:v>
                </c:pt>
                <c:pt idx="3073">
                  <c:v>4.8833333333333302</c:v>
                </c:pt>
                <c:pt idx="3074">
                  <c:v>5.43333333333333</c:v>
                </c:pt>
                <c:pt idx="3075">
                  <c:v>5.9166666666666696</c:v>
                </c:pt>
                <c:pt idx="3076">
                  <c:v>3.5</c:v>
                </c:pt>
                <c:pt idx="3077">
                  <c:v>5.43333333333333</c:v>
                </c:pt>
                <c:pt idx="3078">
                  <c:v>2.2000000000000002</c:v>
                </c:pt>
                <c:pt idx="3079">
                  <c:v>2.5833333333333299</c:v>
                </c:pt>
                <c:pt idx="3080">
                  <c:v>1.61666666666667</c:v>
                </c:pt>
                <c:pt idx="3081">
                  <c:v>5</c:v>
                </c:pt>
                <c:pt idx="3082">
                  <c:v>5.45</c:v>
                </c:pt>
                <c:pt idx="3083">
                  <c:v>4.9000000000000004</c:v>
                </c:pt>
                <c:pt idx="3085">
                  <c:v>4.8499999999999996</c:v>
                </c:pt>
                <c:pt idx="3086">
                  <c:v>28.616666666666699</c:v>
                </c:pt>
                <c:pt idx="3088">
                  <c:v>7.2666666666666702</c:v>
                </c:pt>
                <c:pt idx="3089">
                  <c:v>13.35</c:v>
                </c:pt>
                <c:pt idx="3092">
                  <c:v>13.35</c:v>
                </c:pt>
                <c:pt idx="3093">
                  <c:v>6.06666666666667</c:v>
                </c:pt>
                <c:pt idx="3094">
                  <c:v>4.3499999999999996</c:v>
                </c:pt>
                <c:pt idx="3095">
                  <c:v>3.6</c:v>
                </c:pt>
                <c:pt idx="3096">
                  <c:v>6.56666666666667</c:v>
                </c:pt>
                <c:pt idx="3097">
                  <c:v>5.1333333333333302</c:v>
                </c:pt>
                <c:pt idx="3098">
                  <c:v>8.7166666666666703</c:v>
                </c:pt>
                <c:pt idx="3099">
                  <c:v>3.85</c:v>
                </c:pt>
                <c:pt idx="3100">
                  <c:v>10.383333333333301</c:v>
                </c:pt>
                <c:pt idx="3102">
                  <c:v>7.68333333333333</c:v>
                </c:pt>
                <c:pt idx="3104">
                  <c:v>8.4666666666666703</c:v>
                </c:pt>
                <c:pt idx="3107">
                  <c:v>3.68333333333333</c:v>
                </c:pt>
                <c:pt idx="3108">
                  <c:v>10.4166666666667</c:v>
                </c:pt>
                <c:pt idx="3109">
                  <c:v>3.2</c:v>
                </c:pt>
                <c:pt idx="3111">
                  <c:v>9.0333333333333297</c:v>
                </c:pt>
                <c:pt idx="3112">
                  <c:v>1.2</c:v>
                </c:pt>
                <c:pt idx="3114">
                  <c:v>7.1333333333333302</c:v>
                </c:pt>
                <c:pt idx="3115">
                  <c:v>3.6333333333333302</c:v>
                </c:pt>
                <c:pt idx="3116">
                  <c:v>4.4000000000000004</c:v>
                </c:pt>
                <c:pt idx="3117">
                  <c:v>8.2333333333333307</c:v>
                </c:pt>
                <c:pt idx="3118">
                  <c:v>3.9</c:v>
                </c:pt>
                <c:pt idx="3121">
                  <c:v>8.4</c:v>
                </c:pt>
                <c:pt idx="3122">
                  <c:v>2.4500000000000002</c:v>
                </c:pt>
                <c:pt idx="3123">
                  <c:v>4.1666666666666696</c:v>
                </c:pt>
                <c:pt idx="3124">
                  <c:v>5.9166666666666696</c:v>
                </c:pt>
                <c:pt idx="3125">
                  <c:v>3.1333333333333302</c:v>
                </c:pt>
                <c:pt idx="3126">
                  <c:v>4.8499999999999996</c:v>
                </c:pt>
                <c:pt idx="3127">
                  <c:v>4.5</c:v>
                </c:pt>
                <c:pt idx="3128">
                  <c:v>4.56666666666667</c:v>
                </c:pt>
                <c:pt idx="3129">
                  <c:v>4.7666666666666702</c:v>
                </c:pt>
                <c:pt idx="3130">
                  <c:v>5.3666666666666698</c:v>
                </c:pt>
                <c:pt idx="3131">
                  <c:v>5.0333333333333297</c:v>
                </c:pt>
                <c:pt idx="3132">
                  <c:v>10.0833333333333</c:v>
                </c:pt>
                <c:pt idx="3133">
                  <c:v>4.75</c:v>
                </c:pt>
                <c:pt idx="3134">
                  <c:v>3.18333333333333</c:v>
                </c:pt>
                <c:pt idx="3135">
                  <c:v>7.1</c:v>
                </c:pt>
                <c:pt idx="3138">
                  <c:v>11.283333333333299</c:v>
                </c:pt>
                <c:pt idx="3139">
                  <c:v>4.6500000000000004</c:v>
                </c:pt>
                <c:pt idx="3140">
                  <c:v>9.93333333333333</c:v>
                </c:pt>
                <c:pt idx="3142">
                  <c:v>4.5999999999999996</c:v>
                </c:pt>
                <c:pt idx="3143">
                  <c:v>4.95</c:v>
                </c:pt>
                <c:pt idx="3144">
                  <c:v>1.5</c:v>
                </c:pt>
                <c:pt idx="3145">
                  <c:v>4.5999999999999996</c:v>
                </c:pt>
                <c:pt idx="3146">
                  <c:v>5.9833333333333298</c:v>
                </c:pt>
                <c:pt idx="3147">
                  <c:v>6</c:v>
                </c:pt>
                <c:pt idx="3149">
                  <c:v>4.8499999999999996</c:v>
                </c:pt>
                <c:pt idx="3150">
                  <c:v>7.56666666666667</c:v>
                </c:pt>
                <c:pt idx="3152">
                  <c:v>3.55</c:v>
                </c:pt>
                <c:pt idx="3155">
                  <c:v>5.93333333333333</c:v>
                </c:pt>
                <c:pt idx="3156">
                  <c:v>5.6333333333333302</c:v>
                </c:pt>
                <c:pt idx="3157">
                  <c:v>3</c:v>
                </c:pt>
                <c:pt idx="3158">
                  <c:v>7.75</c:v>
                </c:pt>
                <c:pt idx="3159">
                  <c:v>5.25</c:v>
                </c:pt>
                <c:pt idx="3160">
                  <c:v>6.06666666666667</c:v>
                </c:pt>
                <c:pt idx="3161">
                  <c:v>3.31666666666667</c:v>
                </c:pt>
                <c:pt idx="3162">
                  <c:v>3</c:v>
                </c:pt>
                <c:pt idx="3164">
                  <c:v>6.8666666666666698</c:v>
                </c:pt>
                <c:pt idx="3165">
                  <c:v>4.7833333333333297</c:v>
                </c:pt>
                <c:pt idx="3169">
                  <c:v>4.0333333333333297</c:v>
                </c:pt>
                <c:pt idx="3170">
                  <c:v>10.283333333333299</c:v>
                </c:pt>
                <c:pt idx="3171">
                  <c:v>6.2666666666666702</c:v>
                </c:pt>
                <c:pt idx="3172">
                  <c:v>4.3499999999999996</c:v>
                </c:pt>
                <c:pt idx="3173">
                  <c:v>4.6166666666666698</c:v>
                </c:pt>
                <c:pt idx="3174">
                  <c:v>6.25</c:v>
                </c:pt>
                <c:pt idx="3175">
                  <c:v>1.6666666666666701</c:v>
                </c:pt>
                <c:pt idx="3178">
                  <c:v>2.7833333333333301</c:v>
                </c:pt>
                <c:pt idx="3179">
                  <c:v>10.383333333333301</c:v>
                </c:pt>
                <c:pt idx="3180">
                  <c:v>7.31666666666667</c:v>
                </c:pt>
                <c:pt idx="3181">
                  <c:v>0.21666666666666701</c:v>
                </c:pt>
                <c:pt idx="3187">
                  <c:v>0.73333333333333295</c:v>
                </c:pt>
                <c:pt idx="3188">
                  <c:v>6.0166666666666702</c:v>
                </c:pt>
                <c:pt idx="3189">
                  <c:v>3.3</c:v>
                </c:pt>
                <c:pt idx="3190">
                  <c:v>8.6333333333333293</c:v>
                </c:pt>
                <c:pt idx="3191">
                  <c:v>1.88333333333333</c:v>
                </c:pt>
                <c:pt idx="3192">
                  <c:v>18.733333333333299</c:v>
                </c:pt>
                <c:pt idx="3193">
                  <c:v>6.8333333333333304</c:v>
                </c:pt>
                <c:pt idx="3195">
                  <c:v>6.7666666666666702</c:v>
                </c:pt>
                <c:pt idx="3196">
                  <c:v>8.9833333333333307</c:v>
                </c:pt>
                <c:pt idx="3197">
                  <c:v>6.9166666666666696</c:v>
                </c:pt>
                <c:pt idx="3198">
                  <c:v>6.2333333333333298</c:v>
                </c:pt>
                <c:pt idx="3199">
                  <c:v>4.3333333333333304</c:v>
                </c:pt>
                <c:pt idx="3200">
                  <c:v>6.1</c:v>
                </c:pt>
                <c:pt idx="3202">
                  <c:v>3.4833333333333298</c:v>
                </c:pt>
                <c:pt idx="3203">
                  <c:v>6.31666666666667</c:v>
                </c:pt>
                <c:pt idx="3204">
                  <c:v>7.93333333333333</c:v>
                </c:pt>
                <c:pt idx="3205">
                  <c:v>2.2333333333333298</c:v>
                </c:pt>
                <c:pt idx="3207">
                  <c:v>3.8666666666666698</c:v>
                </c:pt>
                <c:pt idx="3209">
                  <c:v>5.9166666666666696</c:v>
                </c:pt>
                <c:pt idx="3210">
                  <c:v>2.7333333333333298</c:v>
                </c:pt>
                <c:pt idx="3211">
                  <c:v>7.31666666666667</c:v>
                </c:pt>
                <c:pt idx="3212">
                  <c:v>7.7166666666666703</c:v>
                </c:pt>
                <c:pt idx="3213">
                  <c:v>5.45</c:v>
                </c:pt>
                <c:pt idx="3214">
                  <c:v>6.68333333333333</c:v>
                </c:pt>
                <c:pt idx="3215">
                  <c:v>8.2666666666666693</c:v>
                </c:pt>
                <c:pt idx="3217">
                  <c:v>3.1166666666666698</c:v>
                </c:pt>
                <c:pt idx="3218">
                  <c:v>4.56666666666667</c:v>
                </c:pt>
                <c:pt idx="3219">
                  <c:v>9.65</c:v>
                </c:pt>
                <c:pt idx="3220">
                  <c:v>3.2333333333333298</c:v>
                </c:pt>
                <c:pt idx="3221">
                  <c:v>4.75</c:v>
                </c:pt>
                <c:pt idx="3222">
                  <c:v>3.6333333333333302</c:v>
                </c:pt>
                <c:pt idx="3224">
                  <c:v>6.55</c:v>
                </c:pt>
                <c:pt idx="3225">
                  <c:v>3.55</c:v>
                </c:pt>
                <c:pt idx="3227">
                  <c:v>2.9833333333333298</c:v>
                </c:pt>
                <c:pt idx="3228">
                  <c:v>3.8833333333333302</c:v>
                </c:pt>
                <c:pt idx="3229">
                  <c:v>5.6166666666666698</c:v>
                </c:pt>
                <c:pt idx="3231">
                  <c:v>3.7333333333333298</c:v>
                </c:pt>
                <c:pt idx="3233">
                  <c:v>3.5166666666666702</c:v>
                </c:pt>
                <c:pt idx="3234">
                  <c:v>9.0500000000000007</c:v>
                </c:pt>
                <c:pt idx="3236">
                  <c:v>4.8666666666666698</c:v>
                </c:pt>
                <c:pt idx="3237">
                  <c:v>4.9666666666666703</c:v>
                </c:pt>
                <c:pt idx="3238">
                  <c:v>7.35</c:v>
                </c:pt>
                <c:pt idx="3239">
                  <c:v>6.5833333333333304</c:v>
                </c:pt>
                <c:pt idx="3240">
                  <c:v>5.3666666666666698</c:v>
                </c:pt>
                <c:pt idx="3241">
                  <c:v>16.2</c:v>
                </c:pt>
                <c:pt idx="3242">
                  <c:v>8.4666666666666703</c:v>
                </c:pt>
                <c:pt idx="3243">
                  <c:v>6.8833333333333302</c:v>
                </c:pt>
                <c:pt idx="3244">
                  <c:v>4.9833333333333298</c:v>
                </c:pt>
                <c:pt idx="3245">
                  <c:v>22.066666666666698</c:v>
                </c:pt>
                <c:pt idx="3246">
                  <c:v>7.3333333333333304</c:v>
                </c:pt>
                <c:pt idx="3247">
                  <c:v>6.68333333333333</c:v>
                </c:pt>
                <c:pt idx="3248">
                  <c:v>10.85</c:v>
                </c:pt>
                <c:pt idx="3249">
                  <c:v>4.8</c:v>
                </c:pt>
                <c:pt idx="3250">
                  <c:v>11.883333333333301</c:v>
                </c:pt>
                <c:pt idx="3251">
                  <c:v>2.93333333333333</c:v>
                </c:pt>
                <c:pt idx="3252">
                  <c:v>1.9166666666666701</c:v>
                </c:pt>
                <c:pt idx="3253">
                  <c:v>6.93333333333333</c:v>
                </c:pt>
                <c:pt idx="3254">
                  <c:v>9.15</c:v>
                </c:pt>
                <c:pt idx="3255">
                  <c:v>6.5333333333333297</c:v>
                </c:pt>
                <c:pt idx="3256">
                  <c:v>7.55</c:v>
                </c:pt>
                <c:pt idx="3258">
                  <c:v>5.95</c:v>
                </c:pt>
                <c:pt idx="3260">
                  <c:v>3.4</c:v>
                </c:pt>
                <c:pt idx="3261">
                  <c:v>2</c:v>
                </c:pt>
                <c:pt idx="3262">
                  <c:v>8.75</c:v>
                </c:pt>
                <c:pt idx="3263">
                  <c:v>8.1666666666666696</c:v>
                </c:pt>
                <c:pt idx="3264">
                  <c:v>11.3333333333333</c:v>
                </c:pt>
                <c:pt idx="3265">
                  <c:v>5.1166666666666698</c:v>
                </c:pt>
                <c:pt idx="3266">
                  <c:v>5.7666666666666702</c:v>
                </c:pt>
                <c:pt idx="3267">
                  <c:v>6.2833333333333297</c:v>
                </c:pt>
                <c:pt idx="3268">
                  <c:v>5.4666666666666703</c:v>
                </c:pt>
                <c:pt idx="3269">
                  <c:v>9.43333333333333</c:v>
                </c:pt>
                <c:pt idx="3270">
                  <c:v>6.56666666666667</c:v>
                </c:pt>
                <c:pt idx="3271">
                  <c:v>6.5333333333333297</c:v>
                </c:pt>
                <c:pt idx="3272">
                  <c:v>5.0333333333333297</c:v>
                </c:pt>
                <c:pt idx="3273">
                  <c:v>3.2833333333333301</c:v>
                </c:pt>
                <c:pt idx="3275">
                  <c:v>5.06666666666667</c:v>
                </c:pt>
                <c:pt idx="3276">
                  <c:v>10.283333333333299</c:v>
                </c:pt>
                <c:pt idx="3277">
                  <c:v>4.7</c:v>
                </c:pt>
                <c:pt idx="3278">
                  <c:v>4.05</c:v>
                </c:pt>
                <c:pt idx="3279">
                  <c:v>2.5833333333333299</c:v>
                </c:pt>
                <c:pt idx="3280">
                  <c:v>4.68333333333333</c:v>
                </c:pt>
                <c:pt idx="3281">
                  <c:v>2.0166666666666702</c:v>
                </c:pt>
                <c:pt idx="3282">
                  <c:v>2.5</c:v>
                </c:pt>
                <c:pt idx="3283">
                  <c:v>4.43333333333333</c:v>
                </c:pt>
                <c:pt idx="3284">
                  <c:v>2.1333333333333302</c:v>
                </c:pt>
                <c:pt idx="3285">
                  <c:v>3.85</c:v>
                </c:pt>
                <c:pt idx="3286">
                  <c:v>1.4666666666666699</c:v>
                </c:pt>
                <c:pt idx="3287">
                  <c:v>4.7666666666666702</c:v>
                </c:pt>
                <c:pt idx="3288">
                  <c:v>3.06666666666667</c:v>
                </c:pt>
                <c:pt idx="3289">
                  <c:v>3.6666666666666701</c:v>
                </c:pt>
                <c:pt idx="3290">
                  <c:v>5.7166666666666703</c:v>
                </c:pt>
                <c:pt idx="3291">
                  <c:v>4.68333333333333</c:v>
                </c:pt>
                <c:pt idx="3292">
                  <c:v>2.95</c:v>
                </c:pt>
                <c:pt idx="3296">
                  <c:v>12.233333333333301</c:v>
                </c:pt>
                <c:pt idx="3298">
                  <c:v>4.8833333333333302</c:v>
                </c:pt>
                <c:pt idx="3299">
                  <c:v>7.5333333333333297</c:v>
                </c:pt>
                <c:pt idx="3300">
                  <c:v>3.93333333333333</c:v>
                </c:pt>
                <c:pt idx="3301">
                  <c:v>6.7333333333333298</c:v>
                </c:pt>
                <c:pt idx="3302">
                  <c:v>2.7</c:v>
                </c:pt>
                <c:pt idx="3303">
                  <c:v>2.2000000000000002</c:v>
                </c:pt>
                <c:pt idx="3304">
                  <c:v>2.75</c:v>
                </c:pt>
                <c:pt idx="3305">
                  <c:v>1.1000000000000001</c:v>
                </c:pt>
                <c:pt idx="3306">
                  <c:v>1.25</c:v>
                </c:pt>
                <c:pt idx="3307">
                  <c:v>1.0333333333333301</c:v>
                </c:pt>
                <c:pt idx="3308">
                  <c:v>4.8833333333333302</c:v>
                </c:pt>
                <c:pt idx="3309">
                  <c:v>3.2</c:v>
                </c:pt>
                <c:pt idx="3310">
                  <c:v>2.9666666666666699</c:v>
                </c:pt>
                <c:pt idx="3312">
                  <c:v>1.9166666666666701</c:v>
                </c:pt>
                <c:pt idx="3313">
                  <c:v>0.483333333333333</c:v>
                </c:pt>
                <c:pt idx="3314">
                  <c:v>5.35</c:v>
                </c:pt>
                <c:pt idx="3315">
                  <c:v>1.0166666666666699</c:v>
                </c:pt>
                <c:pt idx="3316">
                  <c:v>1.93333333333333</c:v>
                </c:pt>
                <c:pt idx="3317">
                  <c:v>3.8</c:v>
                </c:pt>
                <c:pt idx="3320">
                  <c:v>4.43333333333333</c:v>
                </c:pt>
                <c:pt idx="3321">
                  <c:v>7.15</c:v>
                </c:pt>
                <c:pt idx="3323">
                  <c:v>10.35</c:v>
                </c:pt>
                <c:pt idx="3324">
                  <c:v>2.2666666666666702</c:v>
                </c:pt>
                <c:pt idx="3325">
                  <c:v>1.9833333333333301</c:v>
                </c:pt>
                <c:pt idx="3326">
                  <c:v>0.7</c:v>
                </c:pt>
                <c:pt idx="3327">
                  <c:v>3.9833333333333298</c:v>
                </c:pt>
                <c:pt idx="3328">
                  <c:v>1.81666666666667</c:v>
                </c:pt>
                <c:pt idx="3329">
                  <c:v>4.3499999999999996</c:v>
                </c:pt>
                <c:pt idx="3332">
                  <c:v>4.0833333333333304</c:v>
                </c:pt>
                <c:pt idx="3333">
                  <c:v>1.2333333333333301</c:v>
                </c:pt>
                <c:pt idx="3334">
                  <c:v>5.06666666666667</c:v>
                </c:pt>
                <c:pt idx="3336">
                  <c:v>3.8</c:v>
                </c:pt>
                <c:pt idx="3337">
                  <c:v>1.61666666666667</c:v>
                </c:pt>
                <c:pt idx="3338">
                  <c:v>10.616666666666699</c:v>
                </c:pt>
                <c:pt idx="3339">
                  <c:v>2.56666666666667</c:v>
                </c:pt>
                <c:pt idx="3340">
                  <c:v>2.1</c:v>
                </c:pt>
                <c:pt idx="3341">
                  <c:v>1.93333333333333</c:v>
                </c:pt>
                <c:pt idx="3342">
                  <c:v>3.3</c:v>
                </c:pt>
                <c:pt idx="3345">
                  <c:v>3.3833333333333302</c:v>
                </c:pt>
                <c:pt idx="3347">
                  <c:v>3.3</c:v>
                </c:pt>
                <c:pt idx="3348">
                  <c:v>2.2333333333333298</c:v>
                </c:pt>
                <c:pt idx="3351">
                  <c:v>2.5499999999999998</c:v>
                </c:pt>
                <c:pt idx="3352">
                  <c:v>2.2333333333333298</c:v>
                </c:pt>
                <c:pt idx="3353">
                  <c:v>1.2</c:v>
                </c:pt>
                <c:pt idx="3354">
                  <c:v>2.8</c:v>
                </c:pt>
                <c:pt idx="3357">
                  <c:v>3.4833333333333298</c:v>
                </c:pt>
                <c:pt idx="3358">
                  <c:v>1.63333333333333</c:v>
                </c:pt>
                <c:pt idx="3359">
                  <c:v>5.06666666666667</c:v>
                </c:pt>
                <c:pt idx="3360">
                  <c:v>3.1333333333333302</c:v>
                </c:pt>
                <c:pt idx="3363">
                  <c:v>6.65</c:v>
                </c:pt>
                <c:pt idx="3364">
                  <c:v>14.45</c:v>
                </c:pt>
                <c:pt idx="3365">
                  <c:v>6.55</c:v>
                </c:pt>
                <c:pt idx="3366">
                  <c:v>8.2166666666666703</c:v>
                </c:pt>
                <c:pt idx="3367">
                  <c:v>6.95</c:v>
                </c:pt>
                <c:pt idx="3368">
                  <c:v>10.1</c:v>
                </c:pt>
                <c:pt idx="3369">
                  <c:v>9.2833333333333297</c:v>
                </c:pt>
                <c:pt idx="3370">
                  <c:v>2.85</c:v>
                </c:pt>
                <c:pt idx="3371">
                  <c:v>6.5166666666666702</c:v>
                </c:pt>
                <c:pt idx="3372">
                  <c:v>2.1333333333333302</c:v>
                </c:pt>
                <c:pt idx="3373">
                  <c:v>2</c:v>
                </c:pt>
                <c:pt idx="3374">
                  <c:v>2.31666666666667</c:v>
                </c:pt>
                <c:pt idx="3375">
                  <c:v>3.06666666666667</c:v>
                </c:pt>
                <c:pt idx="3376">
                  <c:v>5.5833333333333304</c:v>
                </c:pt>
                <c:pt idx="3378">
                  <c:v>3.7833333333333301</c:v>
                </c:pt>
                <c:pt idx="3379">
                  <c:v>4.43333333333333</c:v>
                </c:pt>
                <c:pt idx="3380">
                  <c:v>1.2333333333333301</c:v>
                </c:pt>
                <c:pt idx="3381">
                  <c:v>6.3833333333333302</c:v>
                </c:pt>
                <c:pt idx="3382">
                  <c:v>9.2166666666666703</c:v>
                </c:pt>
                <c:pt idx="3385">
                  <c:v>3.3333333333333299</c:v>
                </c:pt>
                <c:pt idx="3388">
                  <c:v>4.4000000000000004</c:v>
                </c:pt>
                <c:pt idx="3389">
                  <c:v>2.5166666666666702</c:v>
                </c:pt>
                <c:pt idx="3390">
                  <c:v>2</c:v>
                </c:pt>
                <c:pt idx="3391">
                  <c:v>2.7833333333333301</c:v>
                </c:pt>
                <c:pt idx="3392">
                  <c:v>3.1166666666666698</c:v>
                </c:pt>
                <c:pt idx="3393">
                  <c:v>1.68333333333333</c:v>
                </c:pt>
                <c:pt idx="3394">
                  <c:v>3.85</c:v>
                </c:pt>
                <c:pt idx="3395">
                  <c:v>1.8</c:v>
                </c:pt>
                <c:pt idx="3396">
                  <c:v>4.9666666666666703</c:v>
                </c:pt>
                <c:pt idx="3397">
                  <c:v>5.5166666666666702</c:v>
                </c:pt>
                <c:pt idx="3398">
                  <c:v>5.6333333333333302</c:v>
                </c:pt>
                <c:pt idx="3399">
                  <c:v>6</c:v>
                </c:pt>
                <c:pt idx="3400">
                  <c:v>5.0833333333333304</c:v>
                </c:pt>
                <c:pt idx="3401">
                  <c:v>1.7833333333333301</c:v>
                </c:pt>
                <c:pt idx="3403">
                  <c:v>5.1333333333333302</c:v>
                </c:pt>
                <c:pt idx="3404">
                  <c:v>3.1666666666666701</c:v>
                </c:pt>
                <c:pt idx="3405">
                  <c:v>2.65</c:v>
                </c:pt>
                <c:pt idx="3406">
                  <c:v>2.2333333333333298</c:v>
                </c:pt>
                <c:pt idx="3407">
                  <c:v>3.6333333333333302</c:v>
                </c:pt>
                <c:pt idx="3408">
                  <c:v>5.15</c:v>
                </c:pt>
                <c:pt idx="3409">
                  <c:v>3.18333333333333</c:v>
                </c:pt>
                <c:pt idx="3410">
                  <c:v>3.9666666666666699</c:v>
                </c:pt>
                <c:pt idx="3411">
                  <c:v>1.5333333333333301</c:v>
                </c:pt>
                <c:pt idx="3412">
                  <c:v>1.7666666666666699</c:v>
                </c:pt>
                <c:pt idx="3413">
                  <c:v>2.0333333333333301</c:v>
                </c:pt>
                <c:pt idx="3414">
                  <c:v>2.25</c:v>
                </c:pt>
                <c:pt idx="3415">
                  <c:v>1.5333333333333301</c:v>
                </c:pt>
                <c:pt idx="3416">
                  <c:v>1.5</c:v>
                </c:pt>
                <c:pt idx="3417">
                  <c:v>3.25</c:v>
                </c:pt>
                <c:pt idx="3418">
                  <c:v>5.15</c:v>
                </c:pt>
                <c:pt idx="3419">
                  <c:v>4.3</c:v>
                </c:pt>
                <c:pt idx="3420">
                  <c:v>1.8333333333333299</c:v>
                </c:pt>
                <c:pt idx="3421">
                  <c:v>4.93333333333333</c:v>
                </c:pt>
                <c:pt idx="3422">
                  <c:v>4.7333333333333298</c:v>
                </c:pt>
                <c:pt idx="3423">
                  <c:v>4.8666666666666698</c:v>
                </c:pt>
                <c:pt idx="3424">
                  <c:v>5.5</c:v>
                </c:pt>
                <c:pt idx="3425">
                  <c:v>3.1166666666666698</c:v>
                </c:pt>
                <c:pt idx="3426">
                  <c:v>4.7833333333333297</c:v>
                </c:pt>
                <c:pt idx="3427">
                  <c:v>2.8833333333333302</c:v>
                </c:pt>
                <c:pt idx="3429">
                  <c:v>6.7333333333333298</c:v>
                </c:pt>
                <c:pt idx="3430">
                  <c:v>2.6</c:v>
                </c:pt>
                <c:pt idx="3431">
                  <c:v>3.3333333333333299</c:v>
                </c:pt>
                <c:pt idx="3432">
                  <c:v>3.1166666666666698</c:v>
                </c:pt>
                <c:pt idx="3433">
                  <c:v>2.5499999999999998</c:v>
                </c:pt>
                <c:pt idx="3434">
                  <c:v>3.9</c:v>
                </c:pt>
                <c:pt idx="3435">
                  <c:v>4.2</c:v>
                </c:pt>
                <c:pt idx="3438">
                  <c:v>3.1333333333333302</c:v>
                </c:pt>
                <c:pt idx="3439">
                  <c:v>2.68333333333333</c:v>
                </c:pt>
                <c:pt idx="3440">
                  <c:v>3.5</c:v>
                </c:pt>
                <c:pt idx="3441">
                  <c:v>7.9</c:v>
                </c:pt>
                <c:pt idx="3442">
                  <c:v>1.81666666666667</c:v>
                </c:pt>
                <c:pt idx="3443">
                  <c:v>5.15</c:v>
                </c:pt>
                <c:pt idx="3444">
                  <c:v>4</c:v>
                </c:pt>
                <c:pt idx="3445">
                  <c:v>1.4</c:v>
                </c:pt>
                <c:pt idx="3446">
                  <c:v>2.4500000000000002</c:v>
                </c:pt>
                <c:pt idx="3447">
                  <c:v>1.9166666666666701</c:v>
                </c:pt>
                <c:pt idx="3448">
                  <c:v>2.0333333333333301</c:v>
                </c:pt>
                <c:pt idx="3449">
                  <c:v>3.15</c:v>
                </c:pt>
                <c:pt idx="3450">
                  <c:v>2.7166666666666699</c:v>
                </c:pt>
                <c:pt idx="3451">
                  <c:v>2.43333333333333</c:v>
                </c:pt>
                <c:pt idx="3452">
                  <c:v>1.3</c:v>
                </c:pt>
                <c:pt idx="3453">
                  <c:v>1.95</c:v>
                </c:pt>
                <c:pt idx="3456">
                  <c:v>3.3833333333333302</c:v>
                </c:pt>
                <c:pt idx="3457">
                  <c:v>3.0833333333333299</c:v>
                </c:pt>
                <c:pt idx="3458">
                  <c:v>4.75</c:v>
                </c:pt>
                <c:pt idx="3459">
                  <c:v>4.3</c:v>
                </c:pt>
                <c:pt idx="3460">
                  <c:v>4.5833333333333304</c:v>
                </c:pt>
                <c:pt idx="3461">
                  <c:v>3.2166666666666699</c:v>
                </c:pt>
                <c:pt idx="3462">
                  <c:v>4.5</c:v>
                </c:pt>
                <c:pt idx="3463">
                  <c:v>11.2</c:v>
                </c:pt>
                <c:pt idx="3464">
                  <c:v>3.3833333333333302</c:v>
                </c:pt>
                <c:pt idx="3465">
                  <c:v>2.65</c:v>
                </c:pt>
                <c:pt idx="3466">
                  <c:v>2.7166666666666699</c:v>
                </c:pt>
                <c:pt idx="3467">
                  <c:v>4.4666666666666703</c:v>
                </c:pt>
                <c:pt idx="3468">
                  <c:v>2.8833333333333302</c:v>
                </c:pt>
                <c:pt idx="3469">
                  <c:v>3.4</c:v>
                </c:pt>
                <c:pt idx="3470">
                  <c:v>5.85</c:v>
                </c:pt>
                <c:pt idx="3471">
                  <c:v>11.8</c:v>
                </c:pt>
                <c:pt idx="3472">
                  <c:v>1.93333333333333</c:v>
                </c:pt>
                <c:pt idx="3473">
                  <c:v>4.1500000000000004</c:v>
                </c:pt>
                <c:pt idx="3474">
                  <c:v>2.18333333333333</c:v>
                </c:pt>
                <c:pt idx="3475">
                  <c:v>2.0833333333333299</c:v>
                </c:pt>
                <c:pt idx="3476">
                  <c:v>3.56666666666667</c:v>
                </c:pt>
                <c:pt idx="3477">
                  <c:v>4.6333333333333302</c:v>
                </c:pt>
                <c:pt idx="3478">
                  <c:v>11.6</c:v>
                </c:pt>
                <c:pt idx="3479">
                  <c:v>3.4</c:v>
                </c:pt>
                <c:pt idx="3480">
                  <c:v>2.25</c:v>
                </c:pt>
                <c:pt idx="3481">
                  <c:v>4.7</c:v>
                </c:pt>
                <c:pt idx="3482">
                  <c:v>2.3666666666666698</c:v>
                </c:pt>
                <c:pt idx="3483">
                  <c:v>3.0333333333333301</c:v>
                </c:pt>
                <c:pt idx="3484">
                  <c:v>3.0333333333333301</c:v>
                </c:pt>
                <c:pt idx="3485">
                  <c:v>1.65</c:v>
                </c:pt>
                <c:pt idx="3487">
                  <c:v>2.35</c:v>
                </c:pt>
                <c:pt idx="3488">
                  <c:v>2.7</c:v>
                </c:pt>
                <c:pt idx="3489">
                  <c:v>6.6666666666666696</c:v>
                </c:pt>
                <c:pt idx="3490">
                  <c:v>2.2833333333333301</c:v>
                </c:pt>
                <c:pt idx="3491">
                  <c:v>8.9166666666666696</c:v>
                </c:pt>
                <c:pt idx="3492">
                  <c:v>7.8</c:v>
                </c:pt>
                <c:pt idx="3493">
                  <c:v>2.8333333333333299</c:v>
                </c:pt>
                <c:pt idx="3494">
                  <c:v>3.55</c:v>
                </c:pt>
                <c:pt idx="3495">
                  <c:v>2.3666666666666698</c:v>
                </c:pt>
                <c:pt idx="3496">
                  <c:v>6.1166666666666698</c:v>
                </c:pt>
                <c:pt idx="3497">
                  <c:v>2.25</c:v>
                </c:pt>
                <c:pt idx="3498">
                  <c:v>5.7166666666666703</c:v>
                </c:pt>
                <c:pt idx="3499">
                  <c:v>2.4</c:v>
                </c:pt>
                <c:pt idx="3500">
                  <c:v>6.8333333333333304</c:v>
                </c:pt>
                <c:pt idx="3501">
                  <c:v>9.7166666666666703</c:v>
                </c:pt>
                <c:pt idx="3502">
                  <c:v>6.7833333333333297</c:v>
                </c:pt>
                <c:pt idx="3503">
                  <c:v>13.233333333333301</c:v>
                </c:pt>
                <c:pt idx="3504">
                  <c:v>4.25</c:v>
                </c:pt>
                <c:pt idx="3506">
                  <c:v>3.1</c:v>
                </c:pt>
                <c:pt idx="3507">
                  <c:v>2.68333333333333</c:v>
                </c:pt>
                <c:pt idx="3508">
                  <c:v>6.9833333333333298</c:v>
                </c:pt>
                <c:pt idx="3509">
                  <c:v>7.9833333333333298</c:v>
                </c:pt>
                <c:pt idx="3510">
                  <c:v>3.3666666666666698</c:v>
                </c:pt>
                <c:pt idx="3511">
                  <c:v>10.5833333333333</c:v>
                </c:pt>
                <c:pt idx="3512">
                  <c:v>2.65</c:v>
                </c:pt>
                <c:pt idx="3513">
                  <c:v>2.0499999999999998</c:v>
                </c:pt>
                <c:pt idx="3514">
                  <c:v>3.2166666666666699</c:v>
                </c:pt>
                <c:pt idx="3515">
                  <c:v>3.95</c:v>
                </c:pt>
                <c:pt idx="3516">
                  <c:v>0.88333333333333297</c:v>
                </c:pt>
                <c:pt idx="3517">
                  <c:v>6.3333333333333304</c:v>
                </c:pt>
                <c:pt idx="3518">
                  <c:v>7.5166666666666702</c:v>
                </c:pt>
                <c:pt idx="3519">
                  <c:v>4.4166666666666696</c:v>
                </c:pt>
                <c:pt idx="3520">
                  <c:v>2.9833333333333298</c:v>
                </c:pt>
                <c:pt idx="3521">
                  <c:v>2.68333333333333</c:v>
                </c:pt>
                <c:pt idx="3522">
                  <c:v>1.0333333333333301</c:v>
                </c:pt>
                <c:pt idx="3523">
                  <c:v>1.2166666666666699</c:v>
                </c:pt>
                <c:pt idx="3524">
                  <c:v>6.6666666666666696</c:v>
                </c:pt>
                <c:pt idx="3525">
                  <c:v>2.68333333333333</c:v>
                </c:pt>
                <c:pt idx="3526">
                  <c:v>8.3666666666666707</c:v>
                </c:pt>
                <c:pt idx="3527">
                  <c:v>3.06666666666667</c:v>
                </c:pt>
                <c:pt idx="3528">
                  <c:v>3.4833333333333298</c:v>
                </c:pt>
                <c:pt idx="3529">
                  <c:v>3.4</c:v>
                </c:pt>
                <c:pt idx="3530">
                  <c:v>2.7166666666666699</c:v>
                </c:pt>
                <c:pt idx="3531">
                  <c:v>1.9666666666666699</c:v>
                </c:pt>
                <c:pt idx="3532">
                  <c:v>4.6666666666666696</c:v>
                </c:pt>
                <c:pt idx="3533">
                  <c:v>2.9666666666666699</c:v>
                </c:pt>
                <c:pt idx="3534">
                  <c:v>5.1333333333333302</c:v>
                </c:pt>
                <c:pt idx="3535">
                  <c:v>6.1166666666666698</c:v>
                </c:pt>
                <c:pt idx="3536">
                  <c:v>1.95</c:v>
                </c:pt>
                <c:pt idx="3537">
                  <c:v>2.1333333333333302</c:v>
                </c:pt>
                <c:pt idx="3538">
                  <c:v>7.81666666666667</c:v>
                </c:pt>
                <c:pt idx="3539">
                  <c:v>6.15</c:v>
                </c:pt>
                <c:pt idx="3540">
                  <c:v>7.1333333333333302</c:v>
                </c:pt>
                <c:pt idx="3541">
                  <c:v>12.883333333333301</c:v>
                </c:pt>
                <c:pt idx="3542">
                  <c:v>6.4166666666666696</c:v>
                </c:pt>
                <c:pt idx="3543">
                  <c:v>5.9</c:v>
                </c:pt>
                <c:pt idx="3544">
                  <c:v>5.7166666666666703</c:v>
                </c:pt>
                <c:pt idx="3545">
                  <c:v>4.2333333333333298</c:v>
                </c:pt>
                <c:pt idx="3546">
                  <c:v>4.81666666666667</c:v>
                </c:pt>
                <c:pt idx="3547">
                  <c:v>4.5</c:v>
                </c:pt>
                <c:pt idx="3548">
                  <c:v>4.0999999999999996</c:v>
                </c:pt>
                <c:pt idx="3549">
                  <c:v>4.45</c:v>
                </c:pt>
                <c:pt idx="3550">
                  <c:v>7.2333333333333298</c:v>
                </c:pt>
                <c:pt idx="3551">
                  <c:v>4.2166666666666703</c:v>
                </c:pt>
                <c:pt idx="3552">
                  <c:v>6.35</c:v>
                </c:pt>
                <c:pt idx="3553">
                  <c:v>4.75</c:v>
                </c:pt>
                <c:pt idx="3554">
                  <c:v>3.8833333333333302</c:v>
                </c:pt>
                <c:pt idx="3555">
                  <c:v>3.56666666666667</c:v>
                </c:pt>
                <c:pt idx="3557">
                  <c:v>4.68333333333333</c:v>
                </c:pt>
                <c:pt idx="3558">
                  <c:v>4.1166666666666698</c:v>
                </c:pt>
                <c:pt idx="3559">
                  <c:v>7.75</c:v>
                </c:pt>
                <c:pt idx="3560">
                  <c:v>2.8333333333333299</c:v>
                </c:pt>
                <c:pt idx="3561">
                  <c:v>6.35</c:v>
                </c:pt>
                <c:pt idx="3562">
                  <c:v>6.7166666666666703</c:v>
                </c:pt>
                <c:pt idx="3563">
                  <c:v>2.4833333333333298</c:v>
                </c:pt>
                <c:pt idx="3564">
                  <c:v>3.9666666666666699</c:v>
                </c:pt>
                <c:pt idx="3565">
                  <c:v>3.05</c:v>
                </c:pt>
                <c:pt idx="3566">
                  <c:v>7.43333333333333</c:v>
                </c:pt>
                <c:pt idx="3568">
                  <c:v>0.83333333333333304</c:v>
                </c:pt>
                <c:pt idx="3569">
                  <c:v>4.45</c:v>
                </c:pt>
                <c:pt idx="3570">
                  <c:v>2.9166666666666701</c:v>
                </c:pt>
                <c:pt idx="3571">
                  <c:v>11.716666666666701</c:v>
                </c:pt>
                <c:pt idx="3572">
                  <c:v>6.7333333333333298</c:v>
                </c:pt>
                <c:pt idx="3573">
                  <c:v>4.25</c:v>
                </c:pt>
                <c:pt idx="3574">
                  <c:v>4.56666666666667</c:v>
                </c:pt>
                <c:pt idx="3575">
                  <c:v>2.95</c:v>
                </c:pt>
                <c:pt idx="3576">
                  <c:v>4.7166666666666703</c:v>
                </c:pt>
                <c:pt idx="3577">
                  <c:v>3.45</c:v>
                </c:pt>
                <c:pt idx="3578">
                  <c:v>2.68333333333333</c:v>
                </c:pt>
                <c:pt idx="3579">
                  <c:v>4.2666666666666702</c:v>
                </c:pt>
                <c:pt idx="3580">
                  <c:v>3.1666666666666701</c:v>
                </c:pt>
                <c:pt idx="3581">
                  <c:v>2.9</c:v>
                </c:pt>
                <c:pt idx="3582">
                  <c:v>3.6166666666666698</c:v>
                </c:pt>
                <c:pt idx="3583">
                  <c:v>10.616666666666699</c:v>
                </c:pt>
                <c:pt idx="3584">
                  <c:v>1.9</c:v>
                </c:pt>
                <c:pt idx="3585">
                  <c:v>4.1333333333333302</c:v>
                </c:pt>
                <c:pt idx="3586">
                  <c:v>5.06666666666667</c:v>
                </c:pt>
                <c:pt idx="3588">
                  <c:v>3.81666666666667</c:v>
                </c:pt>
                <c:pt idx="3589">
                  <c:v>4.7</c:v>
                </c:pt>
                <c:pt idx="3590">
                  <c:v>3.8666666666666698</c:v>
                </c:pt>
                <c:pt idx="3591">
                  <c:v>2.4833333333333298</c:v>
                </c:pt>
                <c:pt idx="3592">
                  <c:v>2.3833333333333302</c:v>
                </c:pt>
                <c:pt idx="3593">
                  <c:v>6.43333333333333</c:v>
                </c:pt>
                <c:pt idx="3594">
                  <c:v>6.4</c:v>
                </c:pt>
                <c:pt idx="3595">
                  <c:v>2.8333333333333299</c:v>
                </c:pt>
                <c:pt idx="3596">
                  <c:v>5.6</c:v>
                </c:pt>
                <c:pt idx="3597">
                  <c:v>2.2000000000000002</c:v>
                </c:pt>
                <c:pt idx="3598">
                  <c:v>3.93333333333333</c:v>
                </c:pt>
                <c:pt idx="3599">
                  <c:v>6.2666666666666702</c:v>
                </c:pt>
                <c:pt idx="3600">
                  <c:v>7.4</c:v>
                </c:pt>
                <c:pt idx="3601">
                  <c:v>18.9166666666667</c:v>
                </c:pt>
                <c:pt idx="3602">
                  <c:v>2.7166666666666699</c:v>
                </c:pt>
                <c:pt idx="3603">
                  <c:v>10.1</c:v>
                </c:pt>
                <c:pt idx="3604">
                  <c:v>5.45</c:v>
                </c:pt>
                <c:pt idx="3605">
                  <c:v>5.4833333333333298</c:v>
                </c:pt>
                <c:pt idx="3606">
                  <c:v>3.6166666666666698</c:v>
                </c:pt>
                <c:pt idx="3607">
                  <c:v>7.6166666666666698</c:v>
                </c:pt>
                <c:pt idx="3608">
                  <c:v>6.8333333333333304</c:v>
                </c:pt>
                <c:pt idx="3609">
                  <c:v>4.7</c:v>
                </c:pt>
                <c:pt idx="3610">
                  <c:v>3.43333333333333</c:v>
                </c:pt>
                <c:pt idx="3611">
                  <c:v>8.8833333333333293</c:v>
                </c:pt>
                <c:pt idx="3612">
                  <c:v>8.8833333333333293</c:v>
                </c:pt>
                <c:pt idx="3613">
                  <c:v>3.93333333333333</c:v>
                </c:pt>
                <c:pt idx="3614">
                  <c:v>5.95</c:v>
                </c:pt>
                <c:pt idx="3615">
                  <c:v>5.5833333333333304</c:v>
                </c:pt>
                <c:pt idx="3616">
                  <c:v>4.6166666666666698</c:v>
                </c:pt>
                <c:pt idx="3617">
                  <c:v>8.4166666666666696</c:v>
                </c:pt>
                <c:pt idx="3618">
                  <c:v>7.2833333333333297</c:v>
                </c:pt>
                <c:pt idx="3619">
                  <c:v>9.43333333333333</c:v>
                </c:pt>
                <c:pt idx="3620">
                  <c:v>3.4666666666666699</c:v>
                </c:pt>
                <c:pt idx="3621">
                  <c:v>2.7333333333333298</c:v>
                </c:pt>
                <c:pt idx="3622">
                  <c:v>7.0166666666666702</c:v>
                </c:pt>
                <c:pt idx="3623">
                  <c:v>1.0333333333333301</c:v>
                </c:pt>
                <c:pt idx="3624">
                  <c:v>1.5166666666666699</c:v>
                </c:pt>
                <c:pt idx="3625">
                  <c:v>1.81666666666667</c:v>
                </c:pt>
                <c:pt idx="3626">
                  <c:v>2.2333333333333298</c:v>
                </c:pt>
                <c:pt idx="3627">
                  <c:v>5.31666666666667</c:v>
                </c:pt>
                <c:pt idx="3628">
                  <c:v>2.6666666666666701</c:v>
                </c:pt>
                <c:pt idx="3629">
                  <c:v>6.81666666666667</c:v>
                </c:pt>
                <c:pt idx="3630">
                  <c:v>2.35</c:v>
                </c:pt>
                <c:pt idx="3631">
                  <c:v>4.2666666666666702</c:v>
                </c:pt>
                <c:pt idx="3632">
                  <c:v>3.15</c:v>
                </c:pt>
                <c:pt idx="3633">
                  <c:v>3.6333333333333302</c:v>
                </c:pt>
                <c:pt idx="3634">
                  <c:v>4.4833333333333298</c:v>
                </c:pt>
                <c:pt idx="3635">
                  <c:v>3.3666666666666698</c:v>
                </c:pt>
                <c:pt idx="3636">
                  <c:v>11.1666666666667</c:v>
                </c:pt>
                <c:pt idx="3637">
                  <c:v>9.3666666666666707</c:v>
                </c:pt>
                <c:pt idx="3638">
                  <c:v>4.8333333333333304</c:v>
                </c:pt>
                <c:pt idx="3640">
                  <c:v>3.3333333333333299</c:v>
                </c:pt>
                <c:pt idx="3641">
                  <c:v>4.9166666666666696</c:v>
                </c:pt>
                <c:pt idx="3642">
                  <c:v>11.8333333333333</c:v>
                </c:pt>
                <c:pt idx="3644">
                  <c:v>6.2</c:v>
                </c:pt>
                <c:pt idx="3645">
                  <c:v>5.5333333333333297</c:v>
                </c:pt>
                <c:pt idx="3646">
                  <c:v>3.8666666666666698</c:v>
                </c:pt>
                <c:pt idx="3647">
                  <c:v>4.6500000000000004</c:v>
                </c:pt>
                <c:pt idx="3648">
                  <c:v>9.8333333333333304</c:v>
                </c:pt>
                <c:pt idx="3649">
                  <c:v>3.4833333333333298</c:v>
                </c:pt>
                <c:pt idx="3650">
                  <c:v>4.5333333333333297</c:v>
                </c:pt>
                <c:pt idx="3651">
                  <c:v>5.0999999999999996</c:v>
                </c:pt>
                <c:pt idx="3652">
                  <c:v>2.8333333333333299</c:v>
                </c:pt>
                <c:pt idx="3653">
                  <c:v>6.75</c:v>
                </c:pt>
                <c:pt idx="3654">
                  <c:v>2.2833333333333301</c:v>
                </c:pt>
                <c:pt idx="3655">
                  <c:v>3.7166666666666699</c:v>
                </c:pt>
                <c:pt idx="3656">
                  <c:v>5.2</c:v>
                </c:pt>
                <c:pt idx="3657">
                  <c:v>6.05</c:v>
                </c:pt>
                <c:pt idx="3658">
                  <c:v>6.4666666666666703</c:v>
                </c:pt>
                <c:pt idx="3659">
                  <c:v>5.6166666666666698</c:v>
                </c:pt>
                <c:pt idx="3660">
                  <c:v>4.56666666666667</c:v>
                </c:pt>
                <c:pt idx="3661">
                  <c:v>4.2833333333333297</c:v>
                </c:pt>
                <c:pt idx="3662">
                  <c:v>4.5166666666666702</c:v>
                </c:pt>
                <c:pt idx="3664">
                  <c:v>3.7</c:v>
                </c:pt>
                <c:pt idx="3665">
                  <c:v>1.63333333333333</c:v>
                </c:pt>
                <c:pt idx="3666">
                  <c:v>4.9166666666666696</c:v>
                </c:pt>
                <c:pt idx="3667">
                  <c:v>5.2333333333333298</c:v>
                </c:pt>
                <c:pt idx="3668">
                  <c:v>3.6166666666666698</c:v>
                </c:pt>
                <c:pt idx="3669">
                  <c:v>4.7833333333333297</c:v>
                </c:pt>
                <c:pt idx="3670">
                  <c:v>2.0499999999999998</c:v>
                </c:pt>
                <c:pt idx="3671">
                  <c:v>2.35</c:v>
                </c:pt>
                <c:pt idx="3674">
                  <c:v>3.8833333333333302</c:v>
                </c:pt>
                <c:pt idx="3675">
                  <c:v>9.9666666666666703</c:v>
                </c:pt>
                <c:pt idx="3676">
                  <c:v>3.7833333333333301</c:v>
                </c:pt>
                <c:pt idx="3677">
                  <c:v>13.75</c:v>
                </c:pt>
                <c:pt idx="3678">
                  <c:v>6.1666666666666696</c:v>
                </c:pt>
                <c:pt idx="3684">
                  <c:v>3.2333333333333298</c:v>
                </c:pt>
                <c:pt idx="3685">
                  <c:v>0.116666666666667</c:v>
                </c:pt>
                <c:pt idx="3686">
                  <c:v>7.18333333333333</c:v>
                </c:pt>
                <c:pt idx="3689">
                  <c:v>1.35</c:v>
                </c:pt>
                <c:pt idx="3693">
                  <c:v>4.7666666666666702</c:v>
                </c:pt>
                <c:pt idx="3696">
                  <c:v>9.1666666666666696</c:v>
                </c:pt>
                <c:pt idx="3697">
                  <c:v>1.6666666666666701E-2</c:v>
                </c:pt>
                <c:pt idx="3698">
                  <c:v>4.3</c:v>
                </c:pt>
                <c:pt idx="3699">
                  <c:v>2.35</c:v>
                </c:pt>
                <c:pt idx="3700">
                  <c:v>0.2</c:v>
                </c:pt>
                <c:pt idx="3702">
                  <c:v>7.4666666666666703</c:v>
                </c:pt>
                <c:pt idx="3703">
                  <c:v>3.1166666666666698</c:v>
                </c:pt>
                <c:pt idx="3704">
                  <c:v>3.3666666666666698</c:v>
                </c:pt>
                <c:pt idx="3706">
                  <c:v>8.6333333333333293</c:v>
                </c:pt>
                <c:pt idx="3707">
                  <c:v>6.6666666666666696</c:v>
                </c:pt>
                <c:pt idx="3708">
                  <c:v>0.31666666666666698</c:v>
                </c:pt>
                <c:pt idx="3709">
                  <c:v>2.5833333333333299</c:v>
                </c:pt>
                <c:pt idx="3710">
                  <c:v>6.4</c:v>
                </c:pt>
                <c:pt idx="3711">
                  <c:v>5.0333333333333297</c:v>
                </c:pt>
                <c:pt idx="3712">
                  <c:v>0</c:v>
                </c:pt>
                <c:pt idx="3714">
                  <c:v>5.3666666666666698</c:v>
                </c:pt>
                <c:pt idx="3715">
                  <c:v>2.7833333333333301</c:v>
                </c:pt>
                <c:pt idx="3716">
                  <c:v>5</c:v>
                </c:pt>
                <c:pt idx="3717">
                  <c:v>3.8666666666666698</c:v>
                </c:pt>
                <c:pt idx="3718">
                  <c:v>0.56666666666666698</c:v>
                </c:pt>
                <c:pt idx="3719">
                  <c:v>4.8</c:v>
                </c:pt>
                <c:pt idx="3720">
                  <c:v>3.2333333333333298</c:v>
                </c:pt>
                <c:pt idx="3722">
                  <c:v>0.05</c:v>
                </c:pt>
                <c:pt idx="3723">
                  <c:v>0</c:v>
                </c:pt>
                <c:pt idx="3724">
                  <c:v>6.06666666666667</c:v>
                </c:pt>
                <c:pt idx="3725">
                  <c:v>5.0333333333333297</c:v>
                </c:pt>
                <c:pt idx="3726">
                  <c:v>0</c:v>
                </c:pt>
                <c:pt idx="3727">
                  <c:v>0.116666666666667</c:v>
                </c:pt>
                <c:pt idx="3728">
                  <c:v>0.116666666666667</c:v>
                </c:pt>
                <c:pt idx="3729">
                  <c:v>0</c:v>
                </c:pt>
                <c:pt idx="3730">
                  <c:v>0.38333333333333303</c:v>
                </c:pt>
                <c:pt idx="3731">
                  <c:v>4.4000000000000004</c:v>
                </c:pt>
                <c:pt idx="3732">
                  <c:v>0.2</c:v>
                </c:pt>
                <c:pt idx="3733">
                  <c:v>0.116666666666667</c:v>
                </c:pt>
                <c:pt idx="3734">
                  <c:v>0.15</c:v>
                </c:pt>
                <c:pt idx="3735">
                  <c:v>0</c:v>
                </c:pt>
                <c:pt idx="3736">
                  <c:v>0.116666666666667</c:v>
                </c:pt>
                <c:pt idx="3737">
                  <c:v>10.15</c:v>
                </c:pt>
                <c:pt idx="3738">
                  <c:v>10.35</c:v>
                </c:pt>
                <c:pt idx="3739">
                  <c:v>2.6166666666666698</c:v>
                </c:pt>
                <c:pt idx="3740">
                  <c:v>5.25</c:v>
                </c:pt>
                <c:pt idx="3741">
                  <c:v>0</c:v>
                </c:pt>
                <c:pt idx="3742">
                  <c:v>8.0833333333333304</c:v>
                </c:pt>
                <c:pt idx="3743">
                  <c:v>5.5166666666666702</c:v>
                </c:pt>
                <c:pt idx="3744">
                  <c:v>1.5833333333333299</c:v>
                </c:pt>
                <c:pt idx="3745">
                  <c:v>4.5833333333333304</c:v>
                </c:pt>
                <c:pt idx="3746">
                  <c:v>5.4666666666666703</c:v>
                </c:pt>
                <c:pt idx="3747">
                  <c:v>9.5</c:v>
                </c:pt>
                <c:pt idx="3749">
                  <c:v>11.95</c:v>
                </c:pt>
                <c:pt idx="3750">
                  <c:v>12.3</c:v>
                </c:pt>
                <c:pt idx="3751">
                  <c:v>3.0166666666666702</c:v>
                </c:pt>
                <c:pt idx="3752">
                  <c:v>4.75</c:v>
                </c:pt>
                <c:pt idx="3754">
                  <c:v>3.6166666666666698</c:v>
                </c:pt>
                <c:pt idx="3755">
                  <c:v>4.0999999999999996</c:v>
                </c:pt>
                <c:pt idx="3756">
                  <c:v>9.3333333333333304</c:v>
                </c:pt>
                <c:pt idx="3757">
                  <c:v>15.75</c:v>
                </c:pt>
                <c:pt idx="3758">
                  <c:v>3.4</c:v>
                </c:pt>
                <c:pt idx="3759">
                  <c:v>4.1666666666666696</c:v>
                </c:pt>
                <c:pt idx="3760">
                  <c:v>7.7</c:v>
                </c:pt>
                <c:pt idx="3761">
                  <c:v>6.0333333333333297</c:v>
                </c:pt>
                <c:pt idx="3762">
                  <c:v>1.6</c:v>
                </c:pt>
                <c:pt idx="3763">
                  <c:v>5.31666666666667</c:v>
                </c:pt>
                <c:pt idx="3764">
                  <c:v>4.68333333333333</c:v>
                </c:pt>
                <c:pt idx="3765">
                  <c:v>2.8333333333333299</c:v>
                </c:pt>
                <c:pt idx="3766">
                  <c:v>0</c:v>
                </c:pt>
                <c:pt idx="3767">
                  <c:v>0.25</c:v>
                </c:pt>
                <c:pt idx="3768">
                  <c:v>10.8166666666667</c:v>
                </c:pt>
                <c:pt idx="3770">
                  <c:v>3.0833333333333299</c:v>
                </c:pt>
                <c:pt idx="3771">
                  <c:v>3.7333333333333298</c:v>
                </c:pt>
                <c:pt idx="3772">
                  <c:v>0.05</c:v>
                </c:pt>
                <c:pt idx="3773">
                  <c:v>0.233333333333333</c:v>
                </c:pt>
                <c:pt idx="3774">
                  <c:v>10.1</c:v>
                </c:pt>
                <c:pt idx="3776">
                  <c:v>0.2</c:v>
                </c:pt>
                <c:pt idx="3777">
                  <c:v>0.05</c:v>
                </c:pt>
                <c:pt idx="3778">
                  <c:v>1.5166666666666699</c:v>
                </c:pt>
                <c:pt idx="3779">
                  <c:v>5.6</c:v>
                </c:pt>
                <c:pt idx="3780">
                  <c:v>2.9666666666666699</c:v>
                </c:pt>
                <c:pt idx="3782">
                  <c:v>8.4499999999999993</c:v>
                </c:pt>
                <c:pt idx="3783">
                  <c:v>4.4666666666666703</c:v>
                </c:pt>
                <c:pt idx="3784">
                  <c:v>0.86666666666666703</c:v>
                </c:pt>
                <c:pt idx="3785">
                  <c:v>3.68333333333333</c:v>
                </c:pt>
                <c:pt idx="3786">
                  <c:v>2.8833333333333302</c:v>
                </c:pt>
                <c:pt idx="3787">
                  <c:v>3.3666666666666698</c:v>
                </c:pt>
                <c:pt idx="3788">
                  <c:v>6.6666666666666693E-2</c:v>
                </c:pt>
                <c:pt idx="3789">
                  <c:v>1.4833333333333301</c:v>
                </c:pt>
                <c:pt idx="3790">
                  <c:v>0.3</c:v>
                </c:pt>
                <c:pt idx="3791">
                  <c:v>0</c:v>
                </c:pt>
                <c:pt idx="3792">
                  <c:v>0.66666666666666696</c:v>
                </c:pt>
                <c:pt idx="3793">
                  <c:v>0.233333333333333</c:v>
                </c:pt>
                <c:pt idx="3794">
                  <c:v>0.16666666666666699</c:v>
                </c:pt>
                <c:pt idx="3795">
                  <c:v>6.6666666666666693E-2</c:v>
                </c:pt>
                <c:pt idx="3796">
                  <c:v>1.06666666666667</c:v>
                </c:pt>
                <c:pt idx="3797">
                  <c:v>0.2</c:v>
                </c:pt>
                <c:pt idx="3798">
                  <c:v>3.45</c:v>
                </c:pt>
                <c:pt idx="3799">
                  <c:v>0.46666666666666701</c:v>
                </c:pt>
                <c:pt idx="3800">
                  <c:v>0.266666666666667</c:v>
                </c:pt>
                <c:pt idx="3801">
                  <c:v>5.65</c:v>
                </c:pt>
                <c:pt idx="3802">
                  <c:v>4.8333333333333304</c:v>
                </c:pt>
                <c:pt idx="3803">
                  <c:v>0.15</c:v>
                </c:pt>
                <c:pt idx="3804">
                  <c:v>0.1</c:v>
                </c:pt>
                <c:pt idx="3805">
                  <c:v>6.6333333333333302</c:v>
                </c:pt>
                <c:pt idx="3806">
                  <c:v>0</c:v>
                </c:pt>
                <c:pt idx="3808">
                  <c:v>4.6166666666666698</c:v>
                </c:pt>
                <c:pt idx="3809">
                  <c:v>4.0333333333333297</c:v>
                </c:pt>
                <c:pt idx="3810">
                  <c:v>2.8833333333333302</c:v>
                </c:pt>
                <c:pt idx="3811">
                  <c:v>3.7</c:v>
                </c:pt>
                <c:pt idx="3812">
                  <c:v>2.95</c:v>
                </c:pt>
                <c:pt idx="3813">
                  <c:v>6.6666666666666693E-2</c:v>
                </c:pt>
                <c:pt idx="3814">
                  <c:v>0.28333333333333299</c:v>
                </c:pt>
                <c:pt idx="3815">
                  <c:v>0</c:v>
                </c:pt>
                <c:pt idx="3816">
                  <c:v>0.116666666666667</c:v>
                </c:pt>
                <c:pt idx="3817">
                  <c:v>0.18333333333333299</c:v>
                </c:pt>
                <c:pt idx="3818">
                  <c:v>2.68333333333333</c:v>
                </c:pt>
                <c:pt idx="3819">
                  <c:v>0.116666666666667</c:v>
                </c:pt>
                <c:pt idx="3820">
                  <c:v>1.9666666666666699</c:v>
                </c:pt>
                <c:pt idx="3821">
                  <c:v>3.5833333333333299</c:v>
                </c:pt>
                <c:pt idx="3822">
                  <c:v>5.7166666666666703</c:v>
                </c:pt>
                <c:pt idx="3823">
                  <c:v>1.3</c:v>
                </c:pt>
                <c:pt idx="3824">
                  <c:v>0</c:v>
                </c:pt>
                <c:pt idx="3825">
                  <c:v>0.15</c:v>
                </c:pt>
                <c:pt idx="3826">
                  <c:v>6.6666666666666693E-2</c:v>
                </c:pt>
                <c:pt idx="3827">
                  <c:v>0.05</c:v>
                </c:pt>
                <c:pt idx="3828">
                  <c:v>8.2666666666666693</c:v>
                </c:pt>
                <c:pt idx="3829">
                  <c:v>2.3666666666666698</c:v>
                </c:pt>
                <c:pt idx="3830">
                  <c:v>0.3</c:v>
                </c:pt>
                <c:pt idx="3831">
                  <c:v>5.0999999999999996</c:v>
                </c:pt>
                <c:pt idx="3832">
                  <c:v>6.3833333333333302</c:v>
                </c:pt>
                <c:pt idx="3833">
                  <c:v>1.11666666666667</c:v>
                </c:pt>
                <c:pt idx="3834">
                  <c:v>0.58333333333333304</c:v>
                </c:pt>
                <c:pt idx="3835">
                  <c:v>0.1</c:v>
                </c:pt>
                <c:pt idx="3836">
                  <c:v>0.15</c:v>
                </c:pt>
                <c:pt idx="3837">
                  <c:v>3.3</c:v>
                </c:pt>
                <c:pt idx="3838">
                  <c:v>0.21666666666666701</c:v>
                </c:pt>
                <c:pt idx="3839">
                  <c:v>0</c:v>
                </c:pt>
                <c:pt idx="3840">
                  <c:v>2.0166666666666702</c:v>
                </c:pt>
                <c:pt idx="3841">
                  <c:v>0.46666666666666701</c:v>
                </c:pt>
                <c:pt idx="3842">
                  <c:v>0.233333333333333</c:v>
                </c:pt>
                <c:pt idx="3843">
                  <c:v>4.2666666666666702</c:v>
                </c:pt>
                <c:pt idx="3844">
                  <c:v>3.5</c:v>
                </c:pt>
                <c:pt idx="3845">
                  <c:v>0.16666666666666699</c:v>
                </c:pt>
                <c:pt idx="3846">
                  <c:v>0</c:v>
                </c:pt>
                <c:pt idx="3848">
                  <c:v>0.45</c:v>
                </c:pt>
                <c:pt idx="3849">
                  <c:v>1.6666666666666701E-2</c:v>
                </c:pt>
                <c:pt idx="3850">
                  <c:v>2.1166666666666698</c:v>
                </c:pt>
                <c:pt idx="3851">
                  <c:v>2.2000000000000002</c:v>
                </c:pt>
                <c:pt idx="3852">
                  <c:v>0.116666666666667</c:v>
                </c:pt>
                <c:pt idx="3854">
                  <c:v>0.2</c:v>
                </c:pt>
                <c:pt idx="3855">
                  <c:v>0.15</c:v>
                </c:pt>
                <c:pt idx="3856">
                  <c:v>2.2333333333333298</c:v>
                </c:pt>
                <c:pt idx="3857">
                  <c:v>0.18333333333333299</c:v>
                </c:pt>
                <c:pt idx="3858">
                  <c:v>2.3833333333333302</c:v>
                </c:pt>
                <c:pt idx="3859">
                  <c:v>9.8000000000000007</c:v>
                </c:pt>
                <c:pt idx="3860">
                  <c:v>0.58333333333333304</c:v>
                </c:pt>
                <c:pt idx="3861">
                  <c:v>0.61666666666666703</c:v>
                </c:pt>
                <c:pt idx="3862">
                  <c:v>0</c:v>
                </c:pt>
                <c:pt idx="3864">
                  <c:v>0</c:v>
                </c:pt>
                <c:pt idx="3865">
                  <c:v>0.28333333333333299</c:v>
                </c:pt>
                <c:pt idx="3866">
                  <c:v>0.116666666666667</c:v>
                </c:pt>
                <c:pt idx="3867">
                  <c:v>8.3333333333333301E-2</c:v>
                </c:pt>
                <c:pt idx="3868">
                  <c:v>6.7833333333333297</c:v>
                </c:pt>
                <c:pt idx="3869">
                  <c:v>0.266666666666667</c:v>
                </c:pt>
                <c:pt idx="3870">
                  <c:v>0.31666666666666698</c:v>
                </c:pt>
                <c:pt idx="3871">
                  <c:v>0.266666666666667</c:v>
                </c:pt>
                <c:pt idx="3872">
                  <c:v>0.86666666666666703</c:v>
                </c:pt>
                <c:pt idx="3874">
                  <c:v>2.4166666666666701</c:v>
                </c:pt>
                <c:pt idx="3875">
                  <c:v>0.116666666666667</c:v>
                </c:pt>
                <c:pt idx="3876">
                  <c:v>0</c:v>
                </c:pt>
                <c:pt idx="3877">
                  <c:v>1.7333333333333301</c:v>
                </c:pt>
                <c:pt idx="3878">
                  <c:v>0.25</c:v>
                </c:pt>
                <c:pt idx="3879">
                  <c:v>0.233333333333333</c:v>
                </c:pt>
                <c:pt idx="3880">
                  <c:v>4.3833333333333302</c:v>
                </c:pt>
                <c:pt idx="3881">
                  <c:v>0.133333333333333</c:v>
                </c:pt>
                <c:pt idx="3882">
                  <c:v>4.2</c:v>
                </c:pt>
                <c:pt idx="3883">
                  <c:v>0.266666666666667</c:v>
                </c:pt>
                <c:pt idx="3884">
                  <c:v>0.233333333333333</c:v>
                </c:pt>
                <c:pt idx="3885">
                  <c:v>0.1</c:v>
                </c:pt>
                <c:pt idx="3886">
                  <c:v>5.6666666666666696</c:v>
                </c:pt>
                <c:pt idx="3887">
                  <c:v>0.266666666666667</c:v>
                </c:pt>
                <c:pt idx="3888">
                  <c:v>0.1</c:v>
                </c:pt>
                <c:pt idx="3889">
                  <c:v>3.85</c:v>
                </c:pt>
                <c:pt idx="3890">
                  <c:v>0</c:v>
                </c:pt>
                <c:pt idx="3891">
                  <c:v>0.28333333333333299</c:v>
                </c:pt>
                <c:pt idx="3892">
                  <c:v>0.18333333333333299</c:v>
                </c:pt>
                <c:pt idx="3893">
                  <c:v>5.95</c:v>
                </c:pt>
                <c:pt idx="3894">
                  <c:v>13.65</c:v>
                </c:pt>
                <c:pt idx="3895">
                  <c:v>4.8666666666666698</c:v>
                </c:pt>
                <c:pt idx="3896">
                  <c:v>3.3666666666666698</c:v>
                </c:pt>
                <c:pt idx="3897">
                  <c:v>0.2</c:v>
                </c:pt>
                <c:pt idx="3898">
                  <c:v>0.116666666666667</c:v>
                </c:pt>
                <c:pt idx="3899">
                  <c:v>0.88333333333333297</c:v>
                </c:pt>
                <c:pt idx="3900">
                  <c:v>1.86666666666667</c:v>
                </c:pt>
                <c:pt idx="3901">
                  <c:v>0.1</c:v>
                </c:pt>
                <c:pt idx="3902">
                  <c:v>0.2</c:v>
                </c:pt>
                <c:pt idx="3903">
                  <c:v>0.116666666666667</c:v>
                </c:pt>
                <c:pt idx="3904">
                  <c:v>5.1333333333333302</c:v>
                </c:pt>
                <c:pt idx="3905">
                  <c:v>8.56666666666667</c:v>
                </c:pt>
                <c:pt idx="3906">
                  <c:v>4.3333333333333304</c:v>
                </c:pt>
                <c:pt idx="3907">
                  <c:v>4.0333333333333297</c:v>
                </c:pt>
                <c:pt idx="3908">
                  <c:v>5.93333333333333</c:v>
                </c:pt>
                <c:pt idx="3909">
                  <c:v>5.8</c:v>
                </c:pt>
                <c:pt idx="3910">
                  <c:v>0.116666666666667</c:v>
                </c:pt>
                <c:pt idx="3911">
                  <c:v>8.3333333333333301E-2</c:v>
                </c:pt>
                <c:pt idx="3912">
                  <c:v>1.06666666666667</c:v>
                </c:pt>
                <c:pt idx="3913">
                  <c:v>0.38333333333333303</c:v>
                </c:pt>
                <c:pt idx="3915">
                  <c:v>3.2666666666666702</c:v>
                </c:pt>
                <c:pt idx="3916">
                  <c:v>0.2</c:v>
                </c:pt>
                <c:pt idx="3918">
                  <c:v>0.33333333333333298</c:v>
                </c:pt>
                <c:pt idx="3919">
                  <c:v>8.3333333333333301E-2</c:v>
                </c:pt>
                <c:pt idx="3920">
                  <c:v>8.3333333333333301E-2</c:v>
                </c:pt>
                <c:pt idx="3921">
                  <c:v>3.3666666666666698</c:v>
                </c:pt>
                <c:pt idx="3922">
                  <c:v>0.6</c:v>
                </c:pt>
                <c:pt idx="3923">
                  <c:v>0.18333333333333299</c:v>
                </c:pt>
                <c:pt idx="3926">
                  <c:v>0.16666666666666699</c:v>
                </c:pt>
                <c:pt idx="3927">
                  <c:v>0.25</c:v>
                </c:pt>
                <c:pt idx="3928">
                  <c:v>1.4833333333333301</c:v>
                </c:pt>
                <c:pt idx="3929">
                  <c:v>6.9166666666666696</c:v>
                </c:pt>
                <c:pt idx="3930">
                  <c:v>4.9000000000000004</c:v>
                </c:pt>
                <c:pt idx="3931">
                  <c:v>4.18333333333333</c:v>
                </c:pt>
                <c:pt idx="3932">
                  <c:v>0.3</c:v>
                </c:pt>
                <c:pt idx="3933">
                  <c:v>0.233333333333333</c:v>
                </c:pt>
                <c:pt idx="3934">
                  <c:v>5.95</c:v>
                </c:pt>
                <c:pt idx="3935">
                  <c:v>6.5833333333333304</c:v>
                </c:pt>
                <c:pt idx="3936">
                  <c:v>0.43333333333333302</c:v>
                </c:pt>
                <c:pt idx="3938">
                  <c:v>0.36666666666666697</c:v>
                </c:pt>
                <c:pt idx="3939">
                  <c:v>3.55</c:v>
                </c:pt>
                <c:pt idx="3940">
                  <c:v>1.31666666666667</c:v>
                </c:pt>
                <c:pt idx="3941">
                  <c:v>1.5166666666666699</c:v>
                </c:pt>
                <c:pt idx="3942">
                  <c:v>5.45</c:v>
                </c:pt>
                <c:pt idx="3943">
                  <c:v>0.46666666666666701</c:v>
                </c:pt>
                <c:pt idx="3944">
                  <c:v>0.3</c:v>
                </c:pt>
                <c:pt idx="3946">
                  <c:v>2.9833333333333298</c:v>
                </c:pt>
                <c:pt idx="3947">
                  <c:v>0.51666666666666705</c:v>
                </c:pt>
                <c:pt idx="3948">
                  <c:v>8.3333333333333301E-2</c:v>
                </c:pt>
                <c:pt idx="3949">
                  <c:v>3.15</c:v>
                </c:pt>
                <c:pt idx="3950">
                  <c:v>4.4000000000000004</c:v>
                </c:pt>
                <c:pt idx="3951">
                  <c:v>0.116666666666667</c:v>
                </c:pt>
                <c:pt idx="3953">
                  <c:v>0.98333333333333295</c:v>
                </c:pt>
                <c:pt idx="3954">
                  <c:v>4.55</c:v>
                </c:pt>
                <c:pt idx="3955">
                  <c:v>3.93333333333333</c:v>
                </c:pt>
                <c:pt idx="3956">
                  <c:v>2.6333333333333302</c:v>
                </c:pt>
                <c:pt idx="3957">
                  <c:v>2.7166666666666699</c:v>
                </c:pt>
                <c:pt idx="3958">
                  <c:v>0.3</c:v>
                </c:pt>
                <c:pt idx="3959">
                  <c:v>0.31666666666666698</c:v>
                </c:pt>
                <c:pt idx="3960">
                  <c:v>0.51666666666666705</c:v>
                </c:pt>
                <c:pt idx="3961">
                  <c:v>0.41666666666666702</c:v>
                </c:pt>
                <c:pt idx="3962">
                  <c:v>6.31666666666667</c:v>
                </c:pt>
                <c:pt idx="3963">
                  <c:v>0.55000000000000004</c:v>
                </c:pt>
                <c:pt idx="3964">
                  <c:v>0.66666666666666696</c:v>
                </c:pt>
                <c:pt idx="3965">
                  <c:v>3.6166666666666698</c:v>
                </c:pt>
                <c:pt idx="3966">
                  <c:v>2.06666666666667</c:v>
                </c:pt>
                <c:pt idx="3967">
                  <c:v>4.3499999999999996</c:v>
                </c:pt>
                <c:pt idx="3968">
                  <c:v>0.3</c:v>
                </c:pt>
                <c:pt idx="3969">
                  <c:v>0.28333333333333299</c:v>
                </c:pt>
                <c:pt idx="3970">
                  <c:v>4.8</c:v>
                </c:pt>
                <c:pt idx="3971">
                  <c:v>7.4</c:v>
                </c:pt>
                <c:pt idx="3972">
                  <c:v>0.15</c:v>
                </c:pt>
                <c:pt idx="3973">
                  <c:v>0.21666666666666701</c:v>
                </c:pt>
                <c:pt idx="3975">
                  <c:v>0.68333333333333302</c:v>
                </c:pt>
                <c:pt idx="3976">
                  <c:v>0.28333333333333299</c:v>
                </c:pt>
                <c:pt idx="3977">
                  <c:v>4.2833333333333297</c:v>
                </c:pt>
                <c:pt idx="3978">
                  <c:v>6.7833333333333297</c:v>
                </c:pt>
                <c:pt idx="3979">
                  <c:v>0.3</c:v>
                </c:pt>
                <c:pt idx="3980">
                  <c:v>7.7</c:v>
                </c:pt>
                <c:pt idx="3981">
                  <c:v>6.95</c:v>
                </c:pt>
                <c:pt idx="3982">
                  <c:v>0.38333333333333303</c:v>
                </c:pt>
                <c:pt idx="3984">
                  <c:v>1.13333333333333</c:v>
                </c:pt>
                <c:pt idx="3985">
                  <c:v>4.8333333333333304</c:v>
                </c:pt>
                <c:pt idx="3986">
                  <c:v>1.1499999999999999</c:v>
                </c:pt>
                <c:pt idx="3987">
                  <c:v>0.483333333333333</c:v>
                </c:pt>
                <c:pt idx="3989">
                  <c:v>3.2</c:v>
                </c:pt>
                <c:pt idx="3993">
                  <c:v>0.51666666666666705</c:v>
                </c:pt>
                <c:pt idx="3994">
                  <c:v>5.35</c:v>
                </c:pt>
                <c:pt idx="3995">
                  <c:v>9.31666666666667</c:v>
                </c:pt>
                <c:pt idx="3996">
                  <c:v>9.1166666666666707</c:v>
                </c:pt>
                <c:pt idx="3997">
                  <c:v>6.1</c:v>
                </c:pt>
                <c:pt idx="3998">
                  <c:v>0.35</c:v>
                </c:pt>
                <c:pt idx="3999">
                  <c:v>1.7166666666666699</c:v>
                </c:pt>
                <c:pt idx="4001">
                  <c:v>3.0333333333333301</c:v>
                </c:pt>
                <c:pt idx="4002">
                  <c:v>8.1666666666666696</c:v>
                </c:pt>
                <c:pt idx="4003">
                  <c:v>6.3333333333333304</c:v>
                </c:pt>
                <c:pt idx="4004">
                  <c:v>0.16666666666666699</c:v>
                </c:pt>
                <c:pt idx="4005">
                  <c:v>0.21666666666666701</c:v>
                </c:pt>
                <c:pt idx="4006">
                  <c:v>0.53333333333333299</c:v>
                </c:pt>
                <c:pt idx="4007">
                  <c:v>0.76666666666666705</c:v>
                </c:pt>
                <c:pt idx="4008">
                  <c:v>2.2833333333333301</c:v>
                </c:pt>
                <c:pt idx="4010">
                  <c:v>3.0833333333333299</c:v>
                </c:pt>
                <c:pt idx="4011">
                  <c:v>0.43333333333333302</c:v>
                </c:pt>
                <c:pt idx="4013">
                  <c:v>0.43333333333333302</c:v>
                </c:pt>
                <c:pt idx="4014">
                  <c:v>11.616666666666699</c:v>
                </c:pt>
                <c:pt idx="4015">
                  <c:v>9.0166666666666693</c:v>
                </c:pt>
                <c:pt idx="4019">
                  <c:v>4.5333333333333297</c:v>
                </c:pt>
                <c:pt idx="4020">
                  <c:v>5.18333333333333</c:v>
                </c:pt>
                <c:pt idx="4021">
                  <c:v>5.85</c:v>
                </c:pt>
                <c:pt idx="4022">
                  <c:v>3.15</c:v>
                </c:pt>
                <c:pt idx="4023">
                  <c:v>3.06666666666667</c:v>
                </c:pt>
                <c:pt idx="4024">
                  <c:v>0.73333333333333295</c:v>
                </c:pt>
                <c:pt idx="4025">
                  <c:v>0.31666666666666698</c:v>
                </c:pt>
                <c:pt idx="4026">
                  <c:v>6.1666666666666696</c:v>
                </c:pt>
                <c:pt idx="4028">
                  <c:v>3.7666666666666702</c:v>
                </c:pt>
                <c:pt idx="4029">
                  <c:v>2.6166666666666698</c:v>
                </c:pt>
                <c:pt idx="4030">
                  <c:v>6.35</c:v>
                </c:pt>
                <c:pt idx="4031">
                  <c:v>7.2</c:v>
                </c:pt>
                <c:pt idx="4032">
                  <c:v>5.2166666666666703</c:v>
                </c:pt>
                <c:pt idx="4033">
                  <c:v>3.93333333333333</c:v>
                </c:pt>
                <c:pt idx="4036">
                  <c:v>4.68333333333333</c:v>
                </c:pt>
                <c:pt idx="4037">
                  <c:v>7.15</c:v>
                </c:pt>
                <c:pt idx="4038">
                  <c:v>3.4</c:v>
                </c:pt>
                <c:pt idx="4039">
                  <c:v>4.3499999999999996</c:v>
                </c:pt>
                <c:pt idx="4040">
                  <c:v>9.8833333333333293</c:v>
                </c:pt>
                <c:pt idx="4041">
                  <c:v>5.3666666666666698</c:v>
                </c:pt>
                <c:pt idx="4042">
                  <c:v>8.5166666666666693</c:v>
                </c:pt>
                <c:pt idx="4043">
                  <c:v>7.18333333333333</c:v>
                </c:pt>
                <c:pt idx="4045">
                  <c:v>1.2833333333333301</c:v>
                </c:pt>
                <c:pt idx="4046">
                  <c:v>2.4500000000000002</c:v>
                </c:pt>
                <c:pt idx="4047">
                  <c:v>3.7833333333333301</c:v>
                </c:pt>
                <c:pt idx="4048">
                  <c:v>5.95</c:v>
                </c:pt>
                <c:pt idx="4051">
                  <c:v>1.75</c:v>
                </c:pt>
                <c:pt idx="4053">
                  <c:v>4.8</c:v>
                </c:pt>
                <c:pt idx="4054">
                  <c:v>3.05</c:v>
                </c:pt>
                <c:pt idx="4055">
                  <c:v>0.96666666666666701</c:v>
                </c:pt>
                <c:pt idx="4056">
                  <c:v>3.9</c:v>
                </c:pt>
                <c:pt idx="4058">
                  <c:v>1.2333333333333301</c:v>
                </c:pt>
                <c:pt idx="4059">
                  <c:v>2.2999999999999998</c:v>
                </c:pt>
                <c:pt idx="4060">
                  <c:v>3.9666666666666699</c:v>
                </c:pt>
                <c:pt idx="4061">
                  <c:v>7.4</c:v>
                </c:pt>
                <c:pt idx="4062">
                  <c:v>3.85</c:v>
                </c:pt>
                <c:pt idx="4063">
                  <c:v>3.2666666666666702</c:v>
                </c:pt>
                <c:pt idx="4065">
                  <c:v>2.93333333333333</c:v>
                </c:pt>
                <c:pt idx="4067">
                  <c:v>4.2333333333333298</c:v>
                </c:pt>
                <c:pt idx="4068">
                  <c:v>3.6</c:v>
                </c:pt>
                <c:pt idx="4069">
                  <c:v>7.5</c:v>
                </c:pt>
                <c:pt idx="4070">
                  <c:v>9.5333333333333297</c:v>
                </c:pt>
                <c:pt idx="4071">
                  <c:v>1.3333333333333299</c:v>
                </c:pt>
                <c:pt idx="4073">
                  <c:v>7.35</c:v>
                </c:pt>
                <c:pt idx="4081">
                  <c:v>8.35</c:v>
                </c:pt>
                <c:pt idx="4082">
                  <c:v>6.5166666666666702</c:v>
                </c:pt>
                <c:pt idx="4084">
                  <c:v>2.25</c:v>
                </c:pt>
                <c:pt idx="4085">
                  <c:v>6.31666666666667</c:v>
                </c:pt>
                <c:pt idx="4086">
                  <c:v>3.5333333333333301</c:v>
                </c:pt>
                <c:pt idx="4087">
                  <c:v>2.4666666666666699</c:v>
                </c:pt>
                <c:pt idx="4088">
                  <c:v>1.5833333333333299</c:v>
                </c:pt>
                <c:pt idx="4089">
                  <c:v>7.25</c:v>
                </c:pt>
                <c:pt idx="4090">
                  <c:v>7.1166666666666698</c:v>
                </c:pt>
                <c:pt idx="4091">
                  <c:v>5.6</c:v>
                </c:pt>
                <c:pt idx="4092">
                  <c:v>9.1999999999999993</c:v>
                </c:pt>
                <c:pt idx="4093">
                  <c:v>12.1666666666667</c:v>
                </c:pt>
                <c:pt idx="4095">
                  <c:v>2.8333333333333299</c:v>
                </c:pt>
                <c:pt idx="4097">
                  <c:v>3.81666666666667</c:v>
                </c:pt>
                <c:pt idx="4098">
                  <c:v>5.25</c:v>
                </c:pt>
                <c:pt idx="4099">
                  <c:v>6.5333333333333297</c:v>
                </c:pt>
                <c:pt idx="4100">
                  <c:v>4.1666666666666696</c:v>
                </c:pt>
                <c:pt idx="4102">
                  <c:v>1.85</c:v>
                </c:pt>
                <c:pt idx="4103">
                  <c:v>9.25</c:v>
                </c:pt>
                <c:pt idx="4105">
                  <c:v>0.3</c:v>
                </c:pt>
                <c:pt idx="4107">
                  <c:v>7.85</c:v>
                </c:pt>
                <c:pt idx="4108">
                  <c:v>11.3166666666667</c:v>
                </c:pt>
                <c:pt idx="4110">
                  <c:v>4.9666666666666703</c:v>
                </c:pt>
                <c:pt idx="4111">
                  <c:v>4.6333333333333302</c:v>
                </c:pt>
                <c:pt idx="4112">
                  <c:v>6.6333333333333302</c:v>
                </c:pt>
                <c:pt idx="4113">
                  <c:v>4.8499999999999996</c:v>
                </c:pt>
                <c:pt idx="4114">
                  <c:v>4.05</c:v>
                </c:pt>
                <c:pt idx="4115">
                  <c:v>8.5833333333333304</c:v>
                </c:pt>
                <c:pt idx="4116">
                  <c:v>6.1333333333333302</c:v>
                </c:pt>
                <c:pt idx="4117">
                  <c:v>2.5499999999999998</c:v>
                </c:pt>
                <c:pt idx="4121">
                  <c:v>1.25</c:v>
                </c:pt>
                <c:pt idx="4122">
                  <c:v>2.7333333333333298</c:v>
                </c:pt>
                <c:pt idx="4123">
                  <c:v>5.7833333333333297</c:v>
                </c:pt>
                <c:pt idx="4124">
                  <c:v>4.18333333333333</c:v>
                </c:pt>
                <c:pt idx="4125">
                  <c:v>6.4666666666666703</c:v>
                </c:pt>
                <c:pt idx="4126">
                  <c:v>11.216666666666701</c:v>
                </c:pt>
                <c:pt idx="4128">
                  <c:v>6.1166666666666698</c:v>
                </c:pt>
                <c:pt idx="4130">
                  <c:v>12.85</c:v>
                </c:pt>
                <c:pt idx="4131">
                  <c:v>7.4166666666666696</c:v>
                </c:pt>
                <c:pt idx="4132">
                  <c:v>1.68333333333333</c:v>
                </c:pt>
                <c:pt idx="4133">
                  <c:v>6.4</c:v>
                </c:pt>
                <c:pt idx="4134">
                  <c:v>2.65</c:v>
                </c:pt>
                <c:pt idx="4135">
                  <c:v>7.06666666666667</c:v>
                </c:pt>
                <c:pt idx="4136">
                  <c:v>6.0166666666666702</c:v>
                </c:pt>
                <c:pt idx="4137">
                  <c:v>1.06666666666667</c:v>
                </c:pt>
                <c:pt idx="4139">
                  <c:v>18.05</c:v>
                </c:pt>
                <c:pt idx="4151">
                  <c:v>2.5166666666666702</c:v>
                </c:pt>
                <c:pt idx="4153">
                  <c:v>9.4666666666666703</c:v>
                </c:pt>
                <c:pt idx="4154">
                  <c:v>5.93333333333333</c:v>
                </c:pt>
                <c:pt idx="4156">
                  <c:v>16.5833333333333</c:v>
                </c:pt>
                <c:pt idx="4157">
                  <c:v>6.1166666666666698</c:v>
                </c:pt>
                <c:pt idx="4158">
                  <c:v>4.7</c:v>
                </c:pt>
                <c:pt idx="4159">
                  <c:v>5.95</c:v>
                </c:pt>
                <c:pt idx="4160">
                  <c:v>1.75</c:v>
                </c:pt>
                <c:pt idx="4161">
                  <c:v>1.2833333333333301</c:v>
                </c:pt>
                <c:pt idx="4163">
                  <c:v>9.1666666666666696</c:v>
                </c:pt>
                <c:pt idx="4164">
                  <c:v>3.5833333333333299</c:v>
                </c:pt>
                <c:pt idx="4165">
                  <c:v>6.25</c:v>
                </c:pt>
                <c:pt idx="4166">
                  <c:v>1.7833333333333301</c:v>
                </c:pt>
                <c:pt idx="4167">
                  <c:v>3.5833333333333299</c:v>
                </c:pt>
                <c:pt idx="4168">
                  <c:v>3</c:v>
                </c:pt>
                <c:pt idx="4169">
                  <c:v>4.3333333333333304</c:v>
                </c:pt>
                <c:pt idx="4170">
                  <c:v>2.6</c:v>
                </c:pt>
                <c:pt idx="4171">
                  <c:v>3.1333333333333302</c:v>
                </c:pt>
                <c:pt idx="4173">
                  <c:v>13.2</c:v>
                </c:pt>
                <c:pt idx="4174">
                  <c:v>17.216666666666701</c:v>
                </c:pt>
                <c:pt idx="4175">
                  <c:v>15.1666666666667</c:v>
                </c:pt>
                <c:pt idx="4178">
                  <c:v>2.5333333333333301</c:v>
                </c:pt>
                <c:pt idx="4179">
                  <c:v>4.93333333333333</c:v>
                </c:pt>
                <c:pt idx="4180">
                  <c:v>3.65</c:v>
                </c:pt>
                <c:pt idx="4181">
                  <c:v>1.43333333333333</c:v>
                </c:pt>
                <c:pt idx="4182">
                  <c:v>3.85</c:v>
                </c:pt>
                <c:pt idx="4183">
                  <c:v>7.75</c:v>
                </c:pt>
                <c:pt idx="4184">
                  <c:v>3.5</c:v>
                </c:pt>
                <c:pt idx="4185">
                  <c:v>1.7333333333333301</c:v>
                </c:pt>
                <c:pt idx="4186">
                  <c:v>10.616666666666699</c:v>
                </c:pt>
                <c:pt idx="4187">
                  <c:v>18.983333333333299</c:v>
                </c:pt>
                <c:pt idx="4188">
                  <c:v>0.75</c:v>
                </c:pt>
                <c:pt idx="4189">
                  <c:v>1.4</c:v>
                </c:pt>
                <c:pt idx="4190">
                  <c:v>4.4166666666666696</c:v>
                </c:pt>
                <c:pt idx="4191">
                  <c:v>2.9166666666666701</c:v>
                </c:pt>
                <c:pt idx="4192">
                  <c:v>2.2000000000000002</c:v>
                </c:pt>
                <c:pt idx="4193">
                  <c:v>2.5166666666666702</c:v>
                </c:pt>
                <c:pt idx="4194">
                  <c:v>4.0999999999999996</c:v>
                </c:pt>
                <c:pt idx="4195">
                  <c:v>1.55</c:v>
                </c:pt>
                <c:pt idx="4197">
                  <c:v>4.4666666666666703</c:v>
                </c:pt>
                <c:pt idx="4198">
                  <c:v>3.6166666666666698</c:v>
                </c:pt>
                <c:pt idx="4200">
                  <c:v>4.9166666666666696</c:v>
                </c:pt>
                <c:pt idx="4201">
                  <c:v>6.0333333333333297</c:v>
                </c:pt>
                <c:pt idx="4202">
                  <c:v>5.7833333333333297</c:v>
                </c:pt>
                <c:pt idx="4205">
                  <c:v>4.5166666666666702</c:v>
                </c:pt>
                <c:pt idx="4206">
                  <c:v>3.45</c:v>
                </c:pt>
                <c:pt idx="4207">
                  <c:v>5.9833333333333298</c:v>
                </c:pt>
                <c:pt idx="4208">
                  <c:v>5.5</c:v>
                </c:pt>
                <c:pt idx="4209">
                  <c:v>6.6666666666666696</c:v>
                </c:pt>
                <c:pt idx="4210">
                  <c:v>6.75</c:v>
                </c:pt>
                <c:pt idx="4211">
                  <c:v>5.5</c:v>
                </c:pt>
                <c:pt idx="4212">
                  <c:v>6.1166666666666698</c:v>
                </c:pt>
                <c:pt idx="4213">
                  <c:v>11.516666666666699</c:v>
                </c:pt>
                <c:pt idx="4214">
                  <c:v>2.56666666666667</c:v>
                </c:pt>
                <c:pt idx="4215">
                  <c:v>6.9666666666666703</c:v>
                </c:pt>
                <c:pt idx="4216">
                  <c:v>7.8333333333333304</c:v>
                </c:pt>
                <c:pt idx="4217">
                  <c:v>5.2166666666666703</c:v>
                </c:pt>
                <c:pt idx="4218">
                  <c:v>3.55</c:v>
                </c:pt>
                <c:pt idx="4219">
                  <c:v>2.35</c:v>
                </c:pt>
                <c:pt idx="4220">
                  <c:v>6.7333333333333298</c:v>
                </c:pt>
                <c:pt idx="4221">
                  <c:v>11.05</c:v>
                </c:pt>
                <c:pt idx="4222">
                  <c:v>4.3</c:v>
                </c:pt>
                <c:pt idx="4223">
                  <c:v>5.5166666666666702</c:v>
                </c:pt>
                <c:pt idx="4225">
                  <c:v>11.6833333333333</c:v>
                </c:pt>
                <c:pt idx="4229">
                  <c:v>9.8000000000000007</c:v>
                </c:pt>
                <c:pt idx="4230">
                  <c:v>21.4</c:v>
                </c:pt>
                <c:pt idx="4231">
                  <c:v>5.5333333333333297</c:v>
                </c:pt>
                <c:pt idx="4232">
                  <c:v>11.966666666666701</c:v>
                </c:pt>
                <c:pt idx="4235">
                  <c:v>10.0666666666667</c:v>
                </c:pt>
                <c:pt idx="4236">
                  <c:v>4.9166666666666696</c:v>
                </c:pt>
                <c:pt idx="4237">
                  <c:v>11.4</c:v>
                </c:pt>
                <c:pt idx="4240">
                  <c:v>6.0833333333333304</c:v>
                </c:pt>
                <c:pt idx="4242">
                  <c:v>11.483333333333301</c:v>
                </c:pt>
                <c:pt idx="4243">
                  <c:v>7.6166666666666698</c:v>
                </c:pt>
                <c:pt idx="4244">
                  <c:v>8.2166666666666703</c:v>
                </c:pt>
                <c:pt idx="4247">
                  <c:v>6.4833333333333298</c:v>
                </c:pt>
                <c:pt idx="4248">
                  <c:v>2.4500000000000002</c:v>
                </c:pt>
                <c:pt idx="4249">
                  <c:v>5.55</c:v>
                </c:pt>
                <c:pt idx="4250">
                  <c:v>10.633333333333301</c:v>
                </c:pt>
                <c:pt idx="4254">
                  <c:v>7.7333333333333298</c:v>
                </c:pt>
                <c:pt idx="4255">
                  <c:v>14.466666666666701</c:v>
                </c:pt>
                <c:pt idx="4257">
                  <c:v>11.716666666666701</c:v>
                </c:pt>
                <c:pt idx="4258">
                  <c:v>12.266666666666699</c:v>
                </c:pt>
                <c:pt idx="4260">
                  <c:v>3.2666666666666702</c:v>
                </c:pt>
                <c:pt idx="4261">
                  <c:v>0.21666666666666701</c:v>
                </c:pt>
                <c:pt idx="4262">
                  <c:v>7.3</c:v>
                </c:pt>
                <c:pt idx="4263">
                  <c:v>11.216666666666701</c:v>
                </c:pt>
                <c:pt idx="4264">
                  <c:v>10.766666666666699</c:v>
                </c:pt>
                <c:pt idx="4265">
                  <c:v>0.65</c:v>
                </c:pt>
                <c:pt idx="4267">
                  <c:v>9.7166666666666703</c:v>
                </c:pt>
                <c:pt idx="4268">
                  <c:v>9.31666666666667</c:v>
                </c:pt>
                <c:pt idx="4270">
                  <c:v>7.7</c:v>
                </c:pt>
                <c:pt idx="4271">
                  <c:v>18.533333333333299</c:v>
                </c:pt>
                <c:pt idx="4273">
                  <c:v>6.8833333333333302</c:v>
                </c:pt>
                <c:pt idx="4275">
                  <c:v>11.1666666666667</c:v>
                </c:pt>
                <c:pt idx="4277">
                  <c:v>6.56666666666667</c:v>
                </c:pt>
                <c:pt idx="4278">
                  <c:v>3.6666666666666701</c:v>
                </c:pt>
                <c:pt idx="4279">
                  <c:v>4.5833333333333304</c:v>
                </c:pt>
                <c:pt idx="4280">
                  <c:v>5.9833333333333298</c:v>
                </c:pt>
                <c:pt idx="4283">
                  <c:v>1.61666666666667</c:v>
                </c:pt>
                <c:pt idx="4284">
                  <c:v>5.81666666666667</c:v>
                </c:pt>
                <c:pt idx="4285">
                  <c:v>7.9</c:v>
                </c:pt>
                <c:pt idx="4286">
                  <c:v>4.5166666666666702</c:v>
                </c:pt>
                <c:pt idx="4287">
                  <c:v>8.7833333333333297</c:v>
                </c:pt>
                <c:pt idx="4288">
                  <c:v>9.9499999999999993</c:v>
                </c:pt>
                <c:pt idx="4289">
                  <c:v>9.31666666666667</c:v>
                </c:pt>
                <c:pt idx="4290">
                  <c:v>11.45</c:v>
                </c:pt>
                <c:pt idx="4291">
                  <c:v>11.9333333333333</c:v>
                </c:pt>
                <c:pt idx="4293">
                  <c:v>9.81666666666667</c:v>
                </c:pt>
                <c:pt idx="4294">
                  <c:v>9.8666666666666707</c:v>
                </c:pt>
                <c:pt idx="4297">
                  <c:v>2.4833333333333298</c:v>
                </c:pt>
                <c:pt idx="4298">
                  <c:v>4.75</c:v>
                </c:pt>
                <c:pt idx="4299">
                  <c:v>9.7833333333333297</c:v>
                </c:pt>
                <c:pt idx="4300">
                  <c:v>5.4833333333333298</c:v>
                </c:pt>
                <c:pt idx="4301">
                  <c:v>9.4</c:v>
                </c:pt>
                <c:pt idx="4302">
                  <c:v>7.6</c:v>
                </c:pt>
                <c:pt idx="4303">
                  <c:v>5.3833333333333302</c:v>
                </c:pt>
                <c:pt idx="4304">
                  <c:v>6.75</c:v>
                </c:pt>
                <c:pt idx="4305">
                  <c:v>9.56666666666667</c:v>
                </c:pt>
                <c:pt idx="4306">
                  <c:v>4.1666666666666696</c:v>
                </c:pt>
                <c:pt idx="4307">
                  <c:v>3.25</c:v>
                </c:pt>
                <c:pt idx="4308">
                  <c:v>3.55</c:v>
                </c:pt>
                <c:pt idx="4309">
                  <c:v>3.45</c:v>
                </c:pt>
                <c:pt idx="4310">
                  <c:v>4.0166666666666702</c:v>
                </c:pt>
                <c:pt idx="4311">
                  <c:v>5.35</c:v>
                </c:pt>
                <c:pt idx="4312">
                  <c:v>6.6666666666666693E-2</c:v>
                </c:pt>
                <c:pt idx="4313">
                  <c:v>3.35</c:v>
                </c:pt>
                <c:pt idx="4314">
                  <c:v>3.2333333333333298</c:v>
                </c:pt>
                <c:pt idx="4315">
                  <c:v>0.18333333333333299</c:v>
                </c:pt>
                <c:pt idx="4317">
                  <c:v>3.95</c:v>
                </c:pt>
                <c:pt idx="4318">
                  <c:v>10.3166666666667</c:v>
                </c:pt>
                <c:pt idx="4319">
                  <c:v>4.05</c:v>
                </c:pt>
                <c:pt idx="4320">
                  <c:v>6.9666666666666703</c:v>
                </c:pt>
                <c:pt idx="4321">
                  <c:v>8.9499999999999993</c:v>
                </c:pt>
                <c:pt idx="4322">
                  <c:v>7.6333333333333302</c:v>
                </c:pt>
                <c:pt idx="4323">
                  <c:v>2.8333333333333299</c:v>
                </c:pt>
                <c:pt idx="4324">
                  <c:v>3.9166666666666701</c:v>
                </c:pt>
                <c:pt idx="4325">
                  <c:v>3.05</c:v>
                </c:pt>
                <c:pt idx="4326">
                  <c:v>1.9833333333333301</c:v>
                </c:pt>
                <c:pt idx="4327">
                  <c:v>5.15</c:v>
                </c:pt>
                <c:pt idx="4329">
                  <c:v>4.81666666666667</c:v>
                </c:pt>
                <c:pt idx="4331">
                  <c:v>8.4666666666666703</c:v>
                </c:pt>
                <c:pt idx="4332">
                  <c:v>4.8333333333333304</c:v>
                </c:pt>
                <c:pt idx="4334">
                  <c:v>5.75</c:v>
                </c:pt>
                <c:pt idx="4335">
                  <c:v>6.3333333333333304</c:v>
                </c:pt>
                <c:pt idx="4336">
                  <c:v>0.1</c:v>
                </c:pt>
                <c:pt idx="4337">
                  <c:v>6.95</c:v>
                </c:pt>
                <c:pt idx="4338">
                  <c:v>2.2000000000000002</c:v>
                </c:pt>
                <c:pt idx="4339">
                  <c:v>7.4666666666666703</c:v>
                </c:pt>
                <c:pt idx="4340">
                  <c:v>3.2833333333333301</c:v>
                </c:pt>
                <c:pt idx="4341">
                  <c:v>7.95</c:v>
                </c:pt>
                <c:pt idx="4342">
                  <c:v>1.85</c:v>
                </c:pt>
                <c:pt idx="4343">
                  <c:v>7.5</c:v>
                </c:pt>
                <c:pt idx="4344">
                  <c:v>10.966666666666701</c:v>
                </c:pt>
                <c:pt idx="4345">
                  <c:v>11.1833333333333</c:v>
                </c:pt>
                <c:pt idx="4346">
                  <c:v>6.93333333333333</c:v>
                </c:pt>
                <c:pt idx="4347">
                  <c:v>5.56666666666667</c:v>
                </c:pt>
                <c:pt idx="4349">
                  <c:v>4.0166666666666702</c:v>
                </c:pt>
                <c:pt idx="4351">
                  <c:v>3.4166666666666701</c:v>
                </c:pt>
                <c:pt idx="4353">
                  <c:v>5.6333333333333302</c:v>
                </c:pt>
                <c:pt idx="4354">
                  <c:v>2.9166666666666701</c:v>
                </c:pt>
                <c:pt idx="4356">
                  <c:v>10.5</c:v>
                </c:pt>
                <c:pt idx="4357">
                  <c:v>3.9</c:v>
                </c:pt>
                <c:pt idx="4358">
                  <c:v>4.1333333333333302</c:v>
                </c:pt>
                <c:pt idx="4359">
                  <c:v>8.6</c:v>
                </c:pt>
                <c:pt idx="4360">
                  <c:v>3.9</c:v>
                </c:pt>
                <c:pt idx="4361">
                  <c:v>7.8333333333333304</c:v>
                </c:pt>
                <c:pt idx="4362">
                  <c:v>5.75</c:v>
                </c:pt>
                <c:pt idx="4363">
                  <c:v>8.0333333333333297</c:v>
                </c:pt>
                <c:pt idx="4364">
                  <c:v>4.8833333333333302</c:v>
                </c:pt>
                <c:pt idx="4365">
                  <c:v>3.05</c:v>
                </c:pt>
                <c:pt idx="4366">
                  <c:v>1.95</c:v>
                </c:pt>
                <c:pt idx="4367">
                  <c:v>1.3</c:v>
                </c:pt>
                <c:pt idx="4368">
                  <c:v>3.7333333333333298</c:v>
                </c:pt>
                <c:pt idx="4369">
                  <c:v>3.7333333333333298</c:v>
                </c:pt>
                <c:pt idx="4373">
                  <c:v>8.5166666666666693</c:v>
                </c:pt>
                <c:pt idx="4376">
                  <c:v>10.5666666666667</c:v>
                </c:pt>
                <c:pt idx="4377">
                  <c:v>7.4833333333333298</c:v>
                </c:pt>
                <c:pt idx="4378">
                  <c:v>8.2666666666666693</c:v>
                </c:pt>
                <c:pt idx="4379">
                  <c:v>7.3833333333333302</c:v>
                </c:pt>
                <c:pt idx="4380">
                  <c:v>7.55</c:v>
                </c:pt>
                <c:pt idx="4381">
                  <c:v>4.93333333333333</c:v>
                </c:pt>
                <c:pt idx="4382">
                  <c:v>4.8666666666666698</c:v>
                </c:pt>
                <c:pt idx="4383">
                  <c:v>4.3499999999999996</c:v>
                </c:pt>
                <c:pt idx="4385">
                  <c:v>0.3</c:v>
                </c:pt>
                <c:pt idx="4386">
                  <c:v>5.3333333333333304</c:v>
                </c:pt>
                <c:pt idx="4387">
                  <c:v>0.2</c:v>
                </c:pt>
                <c:pt idx="4388">
                  <c:v>5.4166666666666696</c:v>
                </c:pt>
                <c:pt idx="4390">
                  <c:v>6.6666666666666696</c:v>
                </c:pt>
                <c:pt idx="4392">
                  <c:v>4.3</c:v>
                </c:pt>
                <c:pt idx="4393">
                  <c:v>5.15</c:v>
                </c:pt>
                <c:pt idx="4394">
                  <c:v>8.8000000000000007</c:v>
                </c:pt>
                <c:pt idx="4395">
                  <c:v>8.4833333333333307</c:v>
                </c:pt>
                <c:pt idx="4397">
                  <c:v>1.4</c:v>
                </c:pt>
                <c:pt idx="4398">
                  <c:v>4.3333333333333304</c:v>
                </c:pt>
                <c:pt idx="4399">
                  <c:v>5.4</c:v>
                </c:pt>
                <c:pt idx="4400">
                  <c:v>10.1833333333333</c:v>
                </c:pt>
                <c:pt idx="4401">
                  <c:v>8.93333333333333</c:v>
                </c:pt>
                <c:pt idx="4402">
                  <c:v>8.6333333333333293</c:v>
                </c:pt>
                <c:pt idx="4403">
                  <c:v>0.8</c:v>
                </c:pt>
                <c:pt idx="4404">
                  <c:v>0.35</c:v>
                </c:pt>
                <c:pt idx="4405">
                  <c:v>6.9</c:v>
                </c:pt>
                <c:pt idx="4406">
                  <c:v>0.33333333333333298</c:v>
                </c:pt>
                <c:pt idx="4407">
                  <c:v>0.21666666666666701</c:v>
                </c:pt>
                <c:pt idx="4408">
                  <c:v>5.2166666666666703</c:v>
                </c:pt>
                <c:pt idx="4410">
                  <c:v>5.18333333333333</c:v>
                </c:pt>
                <c:pt idx="4411">
                  <c:v>7.5333333333333297</c:v>
                </c:pt>
                <c:pt idx="4414">
                  <c:v>4.2833333333333297</c:v>
                </c:pt>
                <c:pt idx="4415">
                  <c:v>1.9166666666666701</c:v>
                </c:pt>
                <c:pt idx="4416">
                  <c:v>8.1166666666666707</c:v>
                </c:pt>
                <c:pt idx="4417">
                  <c:v>7.5333333333333297</c:v>
                </c:pt>
                <c:pt idx="4418">
                  <c:v>2.4166666666666701</c:v>
                </c:pt>
                <c:pt idx="4419">
                  <c:v>1.2166666666666699</c:v>
                </c:pt>
                <c:pt idx="4421">
                  <c:v>4.2333333333333298</c:v>
                </c:pt>
                <c:pt idx="4422">
                  <c:v>0.35</c:v>
                </c:pt>
                <c:pt idx="4423">
                  <c:v>3.1166666666666698</c:v>
                </c:pt>
                <c:pt idx="4424">
                  <c:v>5</c:v>
                </c:pt>
                <c:pt idx="4425">
                  <c:v>9.6333333333333293</c:v>
                </c:pt>
                <c:pt idx="4426">
                  <c:v>0.4</c:v>
                </c:pt>
                <c:pt idx="4427">
                  <c:v>4.8</c:v>
                </c:pt>
                <c:pt idx="4428">
                  <c:v>7.4</c:v>
                </c:pt>
                <c:pt idx="4430">
                  <c:v>4.2833333333333297</c:v>
                </c:pt>
                <c:pt idx="4431">
                  <c:v>5.45</c:v>
                </c:pt>
                <c:pt idx="4432">
                  <c:v>4.1500000000000004</c:v>
                </c:pt>
                <c:pt idx="4433">
                  <c:v>6.06666666666667</c:v>
                </c:pt>
                <c:pt idx="4435">
                  <c:v>5.7333333333333298</c:v>
                </c:pt>
                <c:pt idx="4436">
                  <c:v>0.18333333333333299</c:v>
                </c:pt>
                <c:pt idx="4437">
                  <c:v>0.96666666666666701</c:v>
                </c:pt>
                <c:pt idx="4438">
                  <c:v>5.35</c:v>
                </c:pt>
                <c:pt idx="4439">
                  <c:v>5.5333333333333297</c:v>
                </c:pt>
                <c:pt idx="4441">
                  <c:v>2.7833333333333301</c:v>
                </c:pt>
                <c:pt idx="4442">
                  <c:v>5.2833333333333297</c:v>
                </c:pt>
                <c:pt idx="4443">
                  <c:v>7.35</c:v>
                </c:pt>
                <c:pt idx="4444">
                  <c:v>0.16666666666666699</c:v>
                </c:pt>
                <c:pt idx="4445">
                  <c:v>2.3833333333333302</c:v>
                </c:pt>
                <c:pt idx="4446">
                  <c:v>0.133333333333333</c:v>
                </c:pt>
                <c:pt idx="4447">
                  <c:v>0.16666666666666699</c:v>
                </c:pt>
                <c:pt idx="4448">
                  <c:v>6.45</c:v>
                </c:pt>
                <c:pt idx="4450">
                  <c:v>6.7333333333333298</c:v>
                </c:pt>
                <c:pt idx="4451">
                  <c:v>5.1333333333333302</c:v>
                </c:pt>
                <c:pt idx="4452">
                  <c:v>6.93333333333333</c:v>
                </c:pt>
                <c:pt idx="4453">
                  <c:v>6.2666666666666702</c:v>
                </c:pt>
                <c:pt idx="4454">
                  <c:v>5.31666666666667</c:v>
                </c:pt>
                <c:pt idx="4455">
                  <c:v>7.25</c:v>
                </c:pt>
                <c:pt idx="4456">
                  <c:v>5.2333333333333298</c:v>
                </c:pt>
                <c:pt idx="4457">
                  <c:v>9.2333333333333307</c:v>
                </c:pt>
                <c:pt idx="4458">
                  <c:v>15.266666666666699</c:v>
                </c:pt>
                <c:pt idx="4459">
                  <c:v>5.7833333333333297</c:v>
                </c:pt>
                <c:pt idx="4460">
                  <c:v>4.1500000000000004</c:v>
                </c:pt>
                <c:pt idx="4461">
                  <c:v>5.6</c:v>
                </c:pt>
                <c:pt idx="4462">
                  <c:v>6.18333333333333</c:v>
                </c:pt>
                <c:pt idx="4463">
                  <c:v>7.4666666666666703</c:v>
                </c:pt>
                <c:pt idx="4464">
                  <c:v>5.8666666666666698</c:v>
                </c:pt>
                <c:pt idx="4465">
                  <c:v>5.1166666666666698</c:v>
                </c:pt>
                <c:pt idx="4467">
                  <c:v>3.65</c:v>
                </c:pt>
                <c:pt idx="4468">
                  <c:v>4.75</c:v>
                </c:pt>
                <c:pt idx="4469">
                  <c:v>5.8</c:v>
                </c:pt>
                <c:pt idx="4470">
                  <c:v>4</c:v>
                </c:pt>
                <c:pt idx="4471">
                  <c:v>6.65</c:v>
                </c:pt>
                <c:pt idx="4472">
                  <c:v>5.31666666666667</c:v>
                </c:pt>
                <c:pt idx="4473">
                  <c:v>5.7666666666666702</c:v>
                </c:pt>
                <c:pt idx="4474">
                  <c:v>6.8833333333333302</c:v>
                </c:pt>
                <c:pt idx="4475">
                  <c:v>5.31666666666667</c:v>
                </c:pt>
                <c:pt idx="4476">
                  <c:v>3.2833333333333301</c:v>
                </c:pt>
                <c:pt idx="4477">
                  <c:v>6.43333333333333</c:v>
                </c:pt>
                <c:pt idx="4478">
                  <c:v>7</c:v>
                </c:pt>
                <c:pt idx="4483">
                  <c:v>10.7</c:v>
                </c:pt>
                <c:pt idx="4484">
                  <c:v>17.216666666666701</c:v>
                </c:pt>
                <c:pt idx="4485">
                  <c:v>5.0999999999999996</c:v>
                </c:pt>
                <c:pt idx="4486">
                  <c:v>6.1666666666666696</c:v>
                </c:pt>
                <c:pt idx="4487">
                  <c:v>4.7</c:v>
                </c:pt>
                <c:pt idx="4488">
                  <c:v>9.1999999999999993</c:v>
                </c:pt>
                <c:pt idx="4490">
                  <c:v>5.15</c:v>
                </c:pt>
                <c:pt idx="4491">
                  <c:v>5.4</c:v>
                </c:pt>
                <c:pt idx="4492">
                  <c:v>3.2166666666666699</c:v>
                </c:pt>
                <c:pt idx="4493">
                  <c:v>5.95</c:v>
                </c:pt>
                <c:pt idx="4494">
                  <c:v>6.06666666666667</c:v>
                </c:pt>
                <c:pt idx="4495">
                  <c:v>7.3333333333333304</c:v>
                </c:pt>
                <c:pt idx="4496">
                  <c:v>5.0833333333333304</c:v>
                </c:pt>
                <c:pt idx="4497">
                  <c:v>6.05</c:v>
                </c:pt>
                <c:pt idx="4498">
                  <c:v>2.1333333333333302</c:v>
                </c:pt>
                <c:pt idx="4499">
                  <c:v>5.6333333333333302</c:v>
                </c:pt>
                <c:pt idx="4500">
                  <c:v>5.4</c:v>
                </c:pt>
                <c:pt idx="4501">
                  <c:v>6.25</c:v>
                </c:pt>
                <c:pt idx="4502">
                  <c:v>6.5</c:v>
                </c:pt>
                <c:pt idx="4503">
                  <c:v>4.6333333333333302</c:v>
                </c:pt>
                <c:pt idx="4505">
                  <c:v>4.9166666666666696</c:v>
                </c:pt>
                <c:pt idx="4506">
                  <c:v>5.85</c:v>
                </c:pt>
                <c:pt idx="4507">
                  <c:v>4.8833333333333302</c:v>
                </c:pt>
                <c:pt idx="4508">
                  <c:v>3.2166666666666699</c:v>
                </c:pt>
                <c:pt idx="4509">
                  <c:v>7.4833333333333298</c:v>
                </c:pt>
                <c:pt idx="4510">
                  <c:v>5.9833333333333298</c:v>
                </c:pt>
                <c:pt idx="4511">
                  <c:v>9.1666666666666696</c:v>
                </c:pt>
                <c:pt idx="4513">
                  <c:v>9.3333333333333304</c:v>
                </c:pt>
                <c:pt idx="4514">
                  <c:v>4.1666666666666696</c:v>
                </c:pt>
                <c:pt idx="4517">
                  <c:v>5.3666666666666698</c:v>
                </c:pt>
                <c:pt idx="4518">
                  <c:v>5.35</c:v>
                </c:pt>
                <c:pt idx="4519">
                  <c:v>5.06666666666667</c:v>
                </c:pt>
                <c:pt idx="4520">
                  <c:v>3.43333333333333</c:v>
                </c:pt>
                <c:pt idx="4521">
                  <c:v>2.5833333333333299</c:v>
                </c:pt>
                <c:pt idx="4523">
                  <c:v>9.7333333333333307</c:v>
                </c:pt>
                <c:pt idx="4524">
                  <c:v>4.0166666666666702</c:v>
                </c:pt>
                <c:pt idx="4525">
                  <c:v>6</c:v>
                </c:pt>
                <c:pt idx="4527">
                  <c:v>7.2</c:v>
                </c:pt>
                <c:pt idx="4528">
                  <c:v>1.9166666666666701</c:v>
                </c:pt>
                <c:pt idx="4529">
                  <c:v>6.1333333333333302</c:v>
                </c:pt>
                <c:pt idx="4530">
                  <c:v>2.4666666666666699</c:v>
                </c:pt>
                <c:pt idx="4532">
                  <c:v>4.7666666666666702</c:v>
                </c:pt>
                <c:pt idx="4533">
                  <c:v>8.3666666666666707</c:v>
                </c:pt>
                <c:pt idx="4534">
                  <c:v>6.1166666666666698</c:v>
                </c:pt>
                <c:pt idx="4535">
                  <c:v>3.2833333333333301</c:v>
                </c:pt>
                <c:pt idx="4536">
                  <c:v>5.85</c:v>
                </c:pt>
                <c:pt idx="4537">
                  <c:v>15.9</c:v>
                </c:pt>
                <c:pt idx="4538">
                  <c:v>3.1</c:v>
                </c:pt>
                <c:pt idx="4540">
                  <c:v>4.0166666666666702</c:v>
                </c:pt>
                <c:pt idx="4541">
                  <c:v>6.95</c:v>
                </c:pt>
                <c:pt idx="4542">
                  <c:v>5.0166666666666702</c:v>
                </c:pt>
                <c:pt idx="4543">
                  <c:v>9.35</c:v>
                </c:pt>
                <c:pt idx="4544">
                  <c:v>11.016666666666699</c:v>
                </c:pt>
                <c:pt idx="4545">
                  <c:v>3.68333333333333</c:v>
                </c:pt>
                <c:pt idx="4546">
                  <c:v>7.56666666666667</c:v>
                </c:pt>
                <c:pt idx="4547">
                  <c:v>3.5166666666666702</c:v>
                </c:pt>
                <c:pt idx="4548">
                  <c:v>11.0666666666667</c:v>
                </c:pt>
                <c:pt idx="4549">
                  <c:v>6.8</c:v>
                </c:pt>
                <c:pt idx="4550">
                  <c:v>11.483333333333301</c:v>
                </c:pt>
                <c:pt idx="4551">
                  <c:v>7.18333333333333</c:v>
                </c:pt>
                <c:pt idx="4552">
                  <c:v>8.4666666666666703</c:v>
                </c:pt>
                <c:pt idx="4553">
                  <c:v>6.55</c:v>
                </c:pt>
                <c:pt idx="4554">
                  <c:v>8.5500000000000007</c:v>
                </c:pt>
                <c:pt idx="4555">
                  <c:v>12.4166666666667</c:v>
                </c:pt>
                <c:pt idx="4557">
                  <c:v>7.1</c:v>
                </c:pt>
                <c:pt idx="4558">
                  <c:v>6.1333333333333302</c:v>
                </c:pt>
                <c:pt idx="4559">
                  <c:v>5.75</c:v>
                </c:pt>
                <c:pt idx="4560">
                  <c:v>16.016666666666701</c:v>
                </c:pt>
                <c:pt idx="4561">
                  <c:v>5.7166666666666703</c:v>
                </c:pt>
                <c:pt idx="4562">
                  <c:v>5.5166666666666702</c:v>
                </c:pt>
                <c:pt idx="4563">
                  <c:v>9.31666666666667</c:v>
                </c:pt>
                <c:pt idx="4564">
                  <c:v>2.6</c:v>
                </c:pt>
                <c:pt idx="4565">
                  <c:v>4.3499999999999996</c:v>
                </c:pt>
                <c:pt idx="4566">
                  <c:v>0.71666666666666701</c:v>
                </c:pt>
                <c:pt idx="4567">
                  <c:v>2.8</c:v>
                </c:pt>
                <c:pt idx="4568">
                  <c:v>3.95</c:v>
                </c:pt>
                <c:pt idx="4569">
                  <c:v>4.4833333333333298</c:v>
                </c:pt>
                <c:pt idx="4570">
                  <c:v>4.8333333333333304</c:v>
                </c:pt>
                <c:pt idx="4571">
                  <c:v>3.15</c:v>
                </c:pt>
                <c:pt idx="4574">
                  <c:v>3.18333333333333</c:v>
                </c:pt>
                <c:pt idx="4575">
                  <c:v>5.8</c:v>
                </c:pt>
                <c:pt idx="4576">
                  <c:v>3.1166666666666698</c:v>
                </c:pt>
                <c:pt idx="4577">
                  <c:v>3.8833333333333302</c:v>
                </c:pt>
                <c:pt idx="4578">
                  <c:v>6.75</c:v>
                </c:pt>
                <c:pt idx="4579">
                  <c:v>1.43333333333333</c:v>
                </c:pt>
                <c:pt idx="4580">
                  <c:v>5.85</c:v>
                </c:pt>
                <c:pt idx="4581">
                  <c:v>3.0833333333333299</c:v>
                </c:pt>
                <c:pt idx="4582">
                  <c:v>4</c:v>
                </c:pt>
                <c:pt idx="4583">
                  <c:v>5.95</c:v>
                </c:pt>
                <c:pt idx="4584">
                  <c:v>3.3833333333333302</c:v>
                </c:pt>
                <c:pt idx="4585">
                  <c:v>4.56666666666667</c:v>
                </c:pt>
                <c:pt idx="4586">
                  <c:v>1.9833333333333301</c:v>
                </c:pt>
                <c:pt idx="4587">
                  <c:v>4.7</c:v>
                </c:pt>
                <c:pt idx="4588">
                  <c:v>10.85</c:v>
                </c:pt>
                <c:pt idx="4590">
                  <c:v>5.2666666666666702</c:v>
                </c:pt>
                <c:pt idx="4591">
                  <c:v>8.25</c:v>
                </c:pt>
                <c:pt idx="4592">
                  <c:v>10.35</c:v>
                </c:pt>
                <c:pt idx="4593">
                  <c:v>3.4666666666666699</c:v>
                </c:pt>
                <c:pt idx="4594">
                  <c:v>10.216666666666701</c:v>
                </c:pt>
                <c:pt idx="4595">
                  <c:v>8.3666666666666707</c:v>
                </c:pt>
                <c:pt idx="4596">
                  <c:v>5.1333333333333302</c:v>
                </c:pt>
                <c:pt idx="4597">
                  <c:v>2.81666666666667</c:v>
                </c:pt>
                <c:pt idx="4598">
                  <c:v>4.56666666666667</c:v>
                </c:pt>
                <c:pt idx="4599">
                  <c:v>1.3333333333333299</c:v>
                </c:pt>
                <c:pt idx="4600">
                  <c:v>5.7833333333333297</c:v>
                </c:pt>
                <c:pt idx="4602">
                  <c:v>1.4166666666666701</c:v>
                </c:pt>
                <c:pt idx="4603">
                  <c:v>3.0166666666666702</c:v>
                </c:pt>
                <c:pt idx="4604">
                  <c:v>1.7</c:v>
                </c:pt>
                <c:pt idx="4606">
                  <c:v>4.5833333333333304</c:v>
                </c:pt>
                <c:pt idx="4607">
                  <c:v>4.0999999999999996</c:v>
                </c:pt>
                <c:pt idx="4608">
                  <c:v>8.9166666666666696</c:v>
                </c:pt>
                <c:pt idx="4609">
                  <c:v>4.4833333333333298</c:v>
                </c:pt>
                <c:pt idx="4610">
                  <c:v>6.55</c:v>
                </c:pt>
                <c:pt idx="4611">
                  <c:v>5.1166666666666698</c:v>
                </c:pt>
                <c:pt idx="4612">
                  <c:v>3.43333333333333</c:v>
                </c:pt>
                <c:pt idx="4613">
                  <c:v>3.5</c:v>
                </c:pt>
                <c:pt idx="4614">
                  <c:v>8.1166666666666707</c:v>
                </c:pt>
                <c:pt idx="4615">
                  <c:v>1.0833333333333299</c:v>
                </c:pt>
                <c:pt idx="4616">
                  <c:v>4.25</c:v>
                </c:pt>
                <c:pt idx="4617">
                  <c:v>4.8</c:v>
                </c:pt>
                <c:pt idx="4618">
                  <c:v>3.1</c:v>
                </c:pt>
                <c:pt idx="4619">
                  <c:v>2.56666666666667</c:v>
                </c:pt>
                <c:pt idx="4620">
                  <c:v>3.1166666666666698</c:v>
                </c:pt>
                <c:pt idx="4621">
                  <c:v>5.7166666666666703</c:v>
                </c:pt>
                <c:pt idx="4622">
                  <c:v>2.1666666666666701</c:v>
                </c:pt>
                <c:pt idx="4623">
                  <c:v>4</c:v>
                </c:pt>
                <c:pt idx="4624">
                  <c:v>4.4166666666666696</c:v>
                </c:pt>
                <c:pt idx="4625">
                  <c:v>3.81666666666667</c:v>
                </c:pt>
                <c:pt idx="4626">
                  <c:v>5.5833333333333304</c:v>
                </c:pt>
                <c:pt idx="4627">
                  <c:v>3.81666666666667</c:v>
                </c:pt>
                <c:pt idx="4628">
                  <c:v>6.2666666666666702</c:v>
                </c:pt>
                <c:pt idx="4629">
                  <c:v>5.3666666666666698</c:v>
                </c:pt>
                <c:pt idx="4630">
                  <c:v>2.8666666666666698</c:v>
                </c:pt>
                <c:pt idx="4631">
                  <c:v>4.5333333333333297</c:v>
                </c:pt>
                <c:pt idx="4633">
                  <c:v>4.8666666666666698</c:v>
                </c:pt>
                <c:pt idx="4634">
                  <c:v>3.1333333333333302</c:v>
                </c:pt>
                <c:pt idx="4635">
                  <c:v>5.0999999999999996</c:v>
                </c:pt>
                <c:pt idx="4636">
                  <c:v>2.93333333333333</c:v>
                </c:pt>
                <c:pt idx="4637">
                  <c:v>1.06666666666667</c:v>
                </c:pt>
                <c:pt idx="4639">
                  <c:v>3.18333333333333</c:v>
                </c:pt>
                <c:pt idx="4641">
                  <c:v>10.783333333333299</c:v>
                </c:pt>
                <c:pt idx="4642">
                  <c:v>3.3833333333333302</c:v>
                </c:pt>
                <c:pt idx="4643">
                  <c:v>5.7166666666666703</c:v>
                </c:pt>
                <c:pt idx="4644">
                  <c:v>4.5333333333333297</c:v>
                </c:pt>
                <c:pt idx="4645">
                  <c:v>3.8</c:v>
                </c:pt>
                <c:pt idx="4646">
                  <c:v>4.0833333333333304</c:v>
                </c:pt>
                <c:pt idx="4647">
                  <c:v>9.18333333333333</c:v>
                </c:pt>
                <c:pt idx="4648">
                  <c:v>3.5333333333333301</c:v>
                </c:pt>
                <c:pt idx="4649">
                  <c:v>3.85</c:v>
                </c:pt>
                <c:pt idx="4650">
                  <c:v>8.35</c:v>
                </c:pt>
                <c:pt idx="4651">
                  <c:v>4.2</c:v>
                </c:pt>
                <c:pt idx="4652">
                  <c:v>2.5</c:v>
                </c:pt>
                <c:pt idx="4653">
                  <c:v>6.5333333333333297</c:v>
                </c:pt>
                <c:pt idx="4656">
                  <c:v>2.2999999999999998</c:v>
                </c:pt>
                <c:pt idx="4657">
                  <c:v>2.9166666666666701</c:v>
                </c:pt>
                <c:pt idx="4658">
                  <c:v>2.7</c:v>
                </c:pt>
                <c:pt idx="4659">
                  <c:v>7.9</c:v>
                </c:pt>
                <c:pt idx="4660">
                  <c:v>2.3666666666666698</c:v>
                </c:pt>
                <c:pt idx="4661">
                  <c:v>3.9</c:v>
                </c:pt>
                <c:pt idx="4662">
                  <c:v>3.4833333333333298</c:v>
                </c:pt>
                <c:pt idx="4663">
                  <c:v>1.2666666666666699</c:v>
                </c:pt>
                <c:pt idx="4664">
                  <c:v>4.4000000000000004</c:v>
                </c:pt>
                <c:pt idx="4665">
                  <c:v>19.649999999999999</c:v>
                </c:pt>
                <c:pt idx="4666">
                  <c:v>4.3</c:v>
                </c:pt>
                <c:pt idx="4668">
                  <c:v>4.56666666666667</c:v>
                </c:pt>
                <c:pt idx="4670">
                  <c:v>2.2000000000000002</c:v>
                </c:pt>
                <c:pt idx="4671">
                  <c:v>3.5333333333333301</c:v>
                </c:pt>
                <c:pt idx="4672">
                  <c:v>2.9166666666666701</c:v>
                </c:pt>
                <c:pt idx="4673">
                  <c:v>2.7</c:v>
                </c:pt>
                <c:pt idx="4674">
                  <c:v>1.9</c:v>
                </c:pt>
                <c:pt idx="4675">
                  <c:v>2.6333333333333302</c:v>
                </c:pt>
                <c:pt idx="4676">
                  <c:v>1.5833333333333299</c:v>
                </c:pt>
                <c:pt idx="4677">
                  <c:v>4.6500000000000004</c:v>
                </c:pt>
                <c:pt idx="4678">
                  <c:v>2.31666666666667</c:v>
                </c:pt>
                <c:pt idx="4679">
                  <c:v>2.2833333333333301</c:v>
                </c:pt>
                <c:pt idx="4680">
                  <c:v>2.15</c:v>
                </c:pt>
                <c:pt idx="4681">
                  <c:v>5.9833333333333298</c:v>
                </c:pt>
                <c:pt idx="4682">
                  <c:v>3.5</c:v>
                </c:pt>
                <c:pt idx="4683">
                  <c:v>4.5833333333333304</c:v>
                </c:pt>
                <c:pt idx="4684">
                  <c:v>4.8333333333333304</c:v>
                </c:pt>
                <c:pt idx="4686">
                  <c:v>3.4</c:v>
                </c:pt>
                <c:pt idx="4687">
                  <c:v>5.0833333333333304</c:v>
                </c:pt>
                <c:pt idx="4688">
                  <c:v>3.9</c:v>
                </c:pt>
                <c:pt idx="4689">
                  <c:v>5.5833333333333304</c:v>
                </c:pt>
                <c:pt idx="4690">
                  <c:v>3</c:v>
                </c:pt>
                <c:pt idx="4693">
                  <c:v>5.1666666666666696</c:v>
                </c:pt>
                <c:pt idx="4694">
                  <c:v>3.7666666666666702</c:v>
                </c:pt>
                <c:pt idx="4695">
                  <c:v>5.81666666666667</c:v>
                </c:pt>
                <c:pt idx="4696">
                  <c:v>5.1333333333333302</c:v>
                </c:pt>
                <c:pt idx="4697">
                  <c:v>7.55</c:v>
                </c:pt>
                <c:pt idx="4698">
                  <c:v>6.43333333333333</c:v>
                </c:pt>
                <c:pt idx="4699">
                  <c:v>2.2333333333333298</c:v>
                </c:pt>
                <c:pt idx="4700">
                  <c:v>4.5833333333333304</c:v>
                </c:pt>
                <c:pt idx="4701">
                  <c:v>3.6333333333333302</c:v>
                </c:pt>
                <c:pt idx="4702">
                  <c:v>4.06666666666667</c:v>
                </c:pt>
                <c:pt idx="4703">
                  <c:v>2.8333333333333299</c:v>
                </c:pt>
                <c:pt idx="4704">
                  <c:v>3.3</c:v>
                </c:pt>
                <c:pt idx="4705">
                  <c:v>9.1999999999999993</c:v>
                </c:pt>
                <c:pt idx="4706">
                  <c:v>5.0999999999999996</c:v>
                </c:pt>
                <c:pt idx="4707">
                  <c:v>1.1499999999999999</c:v>
                </c:pt>
                <c:pt idx="4708">
                  <c:v>2.7166666666666699</c:v>
                </c:pt>
                <c:pt idx="4709">
                  <c:v>3.5833333333333299</c:v>
                </c:pt>
                <c:pt idx="4710">
                  <c:v>2.06666666666667</c:v>
                </c:pt>
                <c:pt idx="4711">
                  <c:v>2.8833333333333302</c:v>
                </c:pt>
                <c:pt idx="4712">
                  <c:v>4.3666666666666698</c:v>
                </c:pt>
                <c:pt idx="4713">
                  <c:v>2.6666666666666701</c:v>
                </c:pt>
                <c:pt idx="4714">
                  <c:v>4.5333333333333297</c:v>
                </c:pt>
                <c:pt idx="4715">
                  <c:v>4.2166666666666703</c:v>
                </c:pt>
                <c:pt idx="4716">
                  <c:v>4.7666666666666702</c:v>
                </c:pt>
                <c:pt idx="4717">
                  <c:v>4.9666666666666703</c:v>
                </c:pt>
                <c:pt idx="4718">
                  <c:v>6.5833333333333304</c:v>
                </c:pt>
                <c:pt idx="4719">
                  <c:v>4.1333333333333302</c:v>
                </c:pt>
                <c:pt idx="4721">
                  <c:v>13.616666666666699</c:v>
                </c:pt>
                <c:pt idx="4722">
                  <c:v>6.0833333333333304</c:v>
                </c:pt>
                <c:pt idx="4723">
                  <c:v>3.2333333333333298</c:v>
                </c:pt>
                <c:pt idx="4724">
                  <c:v>6.18333333333333</c:v>
                </c:pt>
                <c:pt idx="4725">
                  <c:v>7.31666666666667</c:v>
                </c:pt>
                <c:pt idx="4728">
                  <c:v>3.3833333333333302</c:v>
                </c:pt>
                <c:pt idx="4729">
                  <c:v>3.7666666666666702</c:v>
                </c:pt>
                <c:pt idx="4730">
                  <c:v>2.4666666666666699</c:v>
                </c:pt>
                <c:pt idx="4731">
                  <c:v>2.7</c:v>
                </c:pt>
                <c:pt idx="4732">
                  <c:v>10.050000000000001</c:v>
                </c:pt>
                <c:pt idx="4733">
                  <c:v>5.85</c:v>
                </c:pt>
                <c:pt idx="4734">
                  <c:v>4.2666666666666702</c:v>
                </c:pt>
                <c:pt idx="4735">
                  <c:v>3.65</c:v>
                </c:pt>
                <c:pt idx="4736">
                  <c:v>2.2000000000000002</c:v>
                </c:pt>
                <c:pt idx="4737">
                  <c:v>2.5</c:v>
                </c:pt>
                <c:pt idx="4738">
                  <c:v>4.2833333333333297</c:v>
                </c:pt>
                <c:pt idx="4739">
                  <c:v>4.9166666666666696</c:v>
                </c:pt>
                <c:pt idx="4740">
                  <c:v>1.93333333333333</c:v>
                </c:pt>
                <c:pt idx="4741">
                  <c:v>8.9166666666666696</c:v>
                </c:pt>
                <c:pt idx="4742">
                  <c:v>3.6</c:v>
                </c:pt>
                <c:pt idx="4744">
                  <c:v>3.8333333333333299</c:v>
                </c:pt>
                <c:pt idx="4746">
                  <c:v>1.4166666666666701</c:v>
                </c:pt>
                <c:pt idx="4748">
                  <c:v>0.75</c:v>
                </c:pt>
                <c:pt idx="4749">
                  <c:v>4.8</c:v>
                </c:pt>
                <c:pt idx="4750">
                  <c:v>1.86666666666667</c:v>
                </c:pt>
                <c:pt idx="4751">
                  <c:v>7.1333333333333302</c:v>
                </c:pt>
                <c:pt idx="4752">
                  <c:v>5.93333333333333</c:v>
                </c:pt>
                <c:pt idx="4753">
                  <c:v>2.3833333333333302</c:v>
                </c:pt>
                <c:pt idx="4754">
                  <c:v>4.43333333333333</c:v>
                </c:pt>
                <c:pt idx="4756">
                  <c:v>3.25</c:v>
                </c:pt>
                <c:pt idx="4757">
                  <c:v>2.5333333333333301</c:v>
                </c:pt>
                <c:pt idx="4758">
                  <c:v>4.9000000000000004</c:v>
                </c:pt>
                <c:pt idx="4759">
                  <c:v>6.15</c:v>
                </c:pt>
                <c:pt idx="4761">
                  <c:v>3.3666666666666698</c:v>
                </c:pt>
                <c:pt idx="4762">
                  <c:v>2.3333333333333299</c:v>
                </c:pt>
                <c:pt idx="4763">
                  <c:v>1.7666666666666699</c:v>
                </c:pt>
                <c:pt idx="4764">
                  <c:v>2.9166666666666701</c:v>
                </c:pt>
                <c:pt idx="4765">
                  <c:v>10.116666666666699</c:v>
                </c:pt>
                <c:pt idx="4766">
                  <c:v>5.45</c:v>
                </c:pt>
                <c:pt idx="4767">
                  <c:v>6.2833333333333297</c:v>
                </c:pt>
                <c:pt idx="4769">
                  <c:v>3.7</c:v>
                </c:pt>
                <c:pt idx="4770">
                  <c:v>30.6</c:v>
                </c:pt>
                <c:pt idx="4771">
                  <c:v>2.9833333333333298</c:v>
                </c:pt>
                <c:pt idx="4772">
                  <c:v>5.7166666666666703</c:v>
                </c:pt>
                <c:pt idx="4773">
                  <c:v>5.15</c:v>
                </c:pt>
                <c:pt idx="4774">
                  <c:v>6.15</c:v>
                </c:pt>
                <c:pt idx="4775">
                  <c:v>12.4166666666667</c:v>
                </c:pt>
                <c:pt idx="4776">
                  <c:v>3.6666666666666701</c:v>
                </c:pt>
                <c:pt idx="4777">
                  <c:v>4.05</c:v>
                </c:pt>
                <c:pt idx="4778">
                  <c:v>3.7</c:v>
                </c:pt>
                <c:pt idx="4779">
                  <c:v>12.283333333333299</c:v>
                </c:pt>
                <c:pt idx="4781">
                  <c:v>4.0333333333333297</c:v>
                </c:pt>
                <c:pt idx="4782">
                  <c:v>8.43333333333333</c:v>
                </c:pt>
                <c:pt idx="4783">
                  <c:v>7.8</c:v>
                </c:pt>
                <c:pt idx="4784">
                  <c:v>13.533333333333299</c:v>
                </c:pt>
                <c:pt idx="4785">
                  <c:v>8.6</c:v>
                </c:pt>
                <c:pt idx="4788">
                  <c:v>4.7333333333333298</c:v>
                </c:pt>
                <c:pt idx="4789">
                  <c:v>1.8</c:v>
                </c:pt>
                <c:pt idx="4790">
                  <c:v>2.31666666666667</c:v>
                </c:pt>
                <c:pt idx="4791">
                  <c:v>17.95</c:v>
                </c:pt>
                <c:pt idx="4792">
                  <c:v>2.7666666666666702</c:v>
                </c:pt>
                <c:pt idx="4793">
                  <c:v>2.56666666666667</c:v>
                </c:pt>
                <c:pt idx="4794">
                  <c:v>3.45</c:v>
                </c:pt>
                <c:pt idx="4795">
                  <c:v>6.4</c:v>
                </c:pt>
                <c:pt idx="4797">
                  <c:v>3.5333333333333301</c:v>
                </c:pt>
                <c:pt idx="4798">
                  <c:v>3.8666666666666698</c:v>
                </c:pt>
                <c:pt idx="4799">
                  <c:v>3.5</c:v>
                </c:pt>
                <c:pt idx="4800">
                  <c:v>3.5333333333333301</c:v>
                </c:pt>
                <c:pt idx="4801">
                  <c:v>7.8833333333333302</c:v>
                </c:pt>
                <c:pt idx="4802">
                  <c:v>4.1666666666666696</c:v>
                </c:pt>
                <c:pt idx="4803">
                  <c:v>4.8833333333333302</c:v>
                </c:pt>
                <c:pt idx="4804">
                  <c:v>1.4166666666666701</c:v>
                </c:pt>
                <c:pt idx="4805">
                  <c:v>3.1166666666666698</c:v>
                </c:pt>
                <c:pt idx="4806">
                  <c:v>6.6333333333333302</c:v>
                </c:pt>
                <c:pt idx="4807">
                  <c:v>7.1</c:v>
                </c:pt>
                <c:pt idx="4808">
                  <c:v>8.9666666666666703</c:v>
                </c:pt>
                <c:pt idx="4809">
                  <c:v>5.2</c:v>
                </c:pt>
                <c:pt idx="4810">
                  <c:v>1.25</c:v>
                </c:pt>
                <c:pt idx="4811">
                  <c:v>0.8</c:v>
                </c:pt>
                <c:pt idx="4812">
                  <c:v>13.733333333333301</c:v>
                </c:pt>
                <c:pt idx="4813">
                  <c:v>2.95</c:v>
                </c:pt>
                <c:pt idx="4815">
                  <c:v>2.6</c:v>
                </c:pt>
                <c:pt idx="4816">
                  <c:v>6.5</c:v>
                </c:pt>
                <c:pt idx="4817">
                  <c:v>2.81666666666667</c:v>
                </c:pt>
                <c:pt idx="4818">
                  <c:v>3.31666666666667</c:v>
                </c:pt>
                <c:pt idx="4819">
                  <c:v>5.3833333333333302</c:v>
                </c:pt>
                <c:pt idx="4820">
                  <c:v>3.31666666666667</c:v>
                </c:pt>
                <c:pt idx="4821">
                  <c:v>6.2833333333333297</c:v>
                </c:pt>
                <c:pt idx="4823">
                  <c:v>6.7666666666666702</c:v>
                </c:pt>
                <c:pt idx="4825">
                  <c:v>3</c:v>
                </c:pt>
                <c:pt idx="4826">
                  <c:v>7.56666666666667</c:v>
                </c:pt>
                <c:pt idx="4827">
                  <c:v>4.5833333333333304</c:v>
                </c:pt>
                <c:pt idx="4828">
                  <c:v>3.43333333333333</c:v>
                </c:pt>
                <c:pt idx="4829">
                  <c:v>5.75</c:v>
                </c:pt>
                <c:pt idx="4830">
                  <c:v>5.2</c:v>
                </c:pt>
                <c:pt idx="4832">
                  <c:v>3.25</c:v>
                </c:pt>
                <c:pt idx="4833">
                  <c:v>10.3166666666667</c:v>
                </c:pt>
                <c:pt idx="4834">
                  <c:v>2.9</c:v>
                </c:pt>
                <c:pt idx="4835">
                  <c:v>4.25</c:v>
                </c:pt>
                <c:pt idx="4836">
                  <c:v>4.8666666666666698</c:v>
                </c:pt>
                <c:pt idx="4837">
                  <c:v>8.7666666666666693</c:v>
                </c:pt>
                <c:pt idx="4838">
                  <c:v>3.2833333333333301</c:v>
                </c:pt>
                <c:pt idx="4839">
                  <c:v>8.25</c:v>
                </c:pt>
                <c:pt idx="4840">
                  <c:v>2.1666666666666701</c:v>
                </c:pt>
                <c:pt idx="4841">
                  <c:v>2.5499999999999998</c:v>
                </c:pt>
                <c:pt idx="4842">
                  <c:v>5.75</c:v>
                </c:pt>
                <c:pt idx="4843">
                  <c:v>10.983333333333301</c:v>
                </c:pt>
                <c:pt idx="4844">
                  <c:v>1.7833333333333301</c:v>
                </c:pt>
                <c:pt idx="4845">
                  <c:v>4.18333333333333</c:v>
                </c:pt>
                <c:pt idx="4846">
                  <c:v>7.3</c:v>
                </c:pt>
                <c:pt idx="4847">
                  <c:v>2.2833333333333301</c:v>
                </c:pt>
                <c:pt idx="4848">
                  <c:v>5.1166666666666698</c:v>
                </c:pt>
                <c:pt idx="4849">
                  <c:v>3.15</c:v>
                </c:pt>
                <c:pt idx="4850">
                  <c:v>12.5833333333333</c:v>
                </c:pt>
                <c:pt idx="4851">
                  <c:v>10.5</c:v>
                </c:pt>
                <c:pt idx="4853">
                  <c:v>2.7166666666666699</c:v>
                </c:pt>
                <c:pt idx="4854">
                  <c:v>0.96666666666666701</c:v>
                </c:pt>
                <c:pt idx="4856">
                  <c:v>1.7666666666666699</c:v>
                </c:pt>
                <c:pt idx="4857">
                  <c:v>2</c:v>
                </c:pt>
                <c:pt idx="4858">
                  <c:v>3.93333333333333</c:v>
                </c:pt>
                <c:pt idx="4859">
                  <c:v>4.1333333333333302</c:v>
                </c:pt>
                <c:pt idx="4860">
                  <c:v>9.35</c:v>
                </c:pt>
                <c:pt idx="4862">
                  <c:v>2.4666666666666699</c:v>
                </c:pt>
                <c:pt idx="4863">
                  <c:v>10.8333333333333</c:v>
                </c:pt>
                <c:pt idx="4864">
                  <c:v>9.15</c:v>
                </c:pt>
                <c:pt idx="4866">
                  <c:v>3.7</c:v>
                </c:pt>
                <c:pt idx="4867">
                  <c:v>3.6666666666666701</c:v>
                </c:pt>
                <c:pt idx="4869">
                  <c:v>5.05</c:v>
                </c:pt>
                <c:pt idx="4870">
                  <c:v>4.3</c:v>
                </c:pt>
                <c:pt idx="4871">
                  <c:v>0.86666666666666703</c:v>
                </c:pt>
                <c:pt idx="4873">
                  <c:v>2.15</c:v>
                </c:pt>
                <c:pt idx="4874">
                  <c:v>5.18333333333333</c:v>
                </c:pt>
                <c:pt idx="4875">
                  <c:v>2.3666666666666698</c:v>
                </c:pt>
                <c:pt idx="4876">
                  <c:v>2.8333333333333299</c:v>
                </c:pt>
                <c:pt idx="4877">
                  <c:v>3.2333333333333298</c:v>
                </c:pt>
                <c:pt idx="4878">
                  <c:v>8.1333333333333293</c:v>
                </c:pt>
                <c:pt idx="4879">
                  <c:v>7.2333333333333298</c:v>
                </c:pt>
                <c:pt idx="4880">
                  <c:v>11.8166666666667</c:v>
                </c:pt>
                <c:pt idx="4882">
                  <c:v>2.2166666666666699</c:v>
                </c:pt>
                <c:pt idx="4883">
                  <c:v>4.7833333333333297</c:v>
                </c:pt>
                <c:pt idx="4884">
                  <c:v>2.2666666666666702</c:v>
                </c:pt>
                <c:pt idx="4885">
                  <c:v>2.0333333333333301</c:v>
                </c:pt>
                <c:pt idx="4886">
                  <c:v>2.4666666666666699</c:v>
                </c:pt>
                <c:pt idx="4887">
                  <c:v>11.8</c:v>
                </c:pt>
                <c:pt idx="4888">
                  <c:v>2.5833333333333299</c:v>
                </c:pt>
                <c:pt idx="4890">
                  <c:v>5.6</c:v>
                </c:pt>
                <c:pt idx="4891">
                  <c:v>1.4166666666666701</c:v>
                </c:pt>
                <c:pt idx="4892">
                  <c:v>2.4666666666666699</c:v>
                </c:pt>
                <c:pt idx="4894">
                  <c:v>3.43333333333333</c:v>
                </c:pt>
                <c:pt idx="4895">
                  <c:v>7.1166666666666698</c:v>
                </c:pt>
                <c:pt idx="4898">
                  <c:v>8.2666666666666693</c:v>
                </c:pt>
                <c:pt idx="4899">
                  <c:v>4.06666666666667</c:v>
                </c:pt>
                <c:pt idx="4900">
                  <c:v>7.55</c:v>
                </c:pt>
                <c:pt idx="4901">
                  <c:v>4.56666666666667</c:v>
                </c:pt>
                <c:pt idx="4902">
                  <c:v>7.2166666666666703</c:v>
                </c:pt>
                <c:pt idx="4903">
                  <c:v>4.3333333333333304</c:v>
                </c:pt>
                <c:pt idx="4904">
                  <c:v>7.7166666666666703</c:v>
                </c:pt>
                <c:pt idx="4905">
                  <c:v>3.3666666666666698</c:v>
                </c:pt>
                <c:pt idx="4906">
                  <c:v>11.6</c:v>
                </c:pt>
                <c:pt idx="4907">
                  <c:v>10.55</c:v>
                </c:pt>
                <c:pt idx="4908">
                  <c:v>12.35</c:v>
                </c:pt>
                <c:pt idx="4909">
                  <c:v>2.0833333333333299</c:v>
                </c:pt>
                <c:pt idx="4910">
                  <c:v>4.45</c:v>
                </c:pt>
                <c:pt idx="4911">
                  <c:v>6.0833333333333304</c:v>
                </c:pt>
                <c:pt idx="4912">
                  <c:v>6.1666666666666696</c:v>
                </c:pt>
                <c:pt idx="4913">
                  <c:v>5.3333333333333304</c:v>
                </c:pt>
                <c:pt idx="4916">
                  <c:v>8.7333333333333307</c:v>
                </c:pt>
                <c:pt idx="4917">
                  <c:v>35.049999999999997</c:v>
                </c:pt>
                <c:pt idx="4918">
                  <c:v>6.06666666666667</c:v>
                </c:pt>
                <c:pt idx="4919">
                  <c:v>1.5333333333333301</c:v>
                </c:pt>
                <c:pt idx="4920">
                  <c:v>4.0999999999999996</c:v>
                </c:pt>
                <c:pt idx="4921">
                  <c:v>10.1666666666667</c:v>
                </c:pt>
                <c:pt idx="4922">
                  <c:v>3.8666666666666698</c:v>
                </c:pt>
                <c:pt idx="4925">
                  <c:v>11.55</c:v>
                </c:pt>
                <c:pt idx="4926">
                  <c:v>7.0833333333333304</c:v>
                </c:pt>
                <c:pt idx="4927">
                  <c:v>6.15</c:v>
                </c:pt>
                <c:pt idx="4928">
                  <c:v>6.7666666666666702</c:v>
                </c:pt>
                <c:pt idx="4929">
                  <c:v>7.06666666666667</c:v>
                </c:pt>
                <c:pt idx="4930">
                  <c:v>6.9833333333333298</c:v>
                </c:pt>
                <c:pt idx="4931">
                  <c:v>9.7666666666666693</c:v>
                </c:pt>
                <c:pt idx="4932">
                  <c:v>2.6166666666666698</c:v>
                </c:pt>
                <c:pt idx="4933">
                  <c:v>3.85</c:v>
                </c:pt>
                <c:pt idx="4934">
                  <c:v>4.6166666666666698</c:v>
                </c:pt>
                <c:pt idx="4935">
                  <c:v>3.5333333333333301</c:v>
                </c:pt>
                <c:pt idx="4936">
                  <c:v>11.8</c:v>
                </c:pt>
                <c:pt idx="4937">
                  <c:v>4.9000000000000004</c:v>
                </c:pt>
                <c:pt idx="4938">
                  <c:v>4.8333333333333304</c:v>
                </c:pt>
                <c:pt idx="4939">
                  <c:v>9.8333333333333304</c:v>
                </c:pt>
                <c:pt idx="4940">
                  <c:v>6.7666666666666702</c:v>
                </c:pt>
                <c:pt idx="4941">
                  <c:v>6.0333333333333297</c:v>
                </c:pt>
                <c:pt idx="4942">
                  <c:v>7.56666666666667</c:v>
                </c:pt>
                <c:pt idx="4943">
                  <c:v>6.25</c:v>
                </c:pt>
                <c:pt idx="4945">
                  <c:v>3.93333333333333</c:v>
                </c:pt>
                <c:pt idx="4946">
                  <c:v>6.9833333333333298</c:v>
                </c:pt>
                <c:pt idx="4947">
                  <c:v>1.63333333333333</c:v>
                </c:pt>
                <c:pt idx="4949">
                  <c:v>5.2166666666666703</c:v>
                </c:pt>
                <c:pt idx="4950">
                  <c:v>4.9166666666666696</c:v>
                </c:pt>
                <c:pt idx="4952">
                  <c:v>11.033333333333299</c:v>
                </c:pt>
                <c:pt idx="4953">
                  <c:v>9.5333333333333297</c:v>
                </c:pt>
                <c:pt idx="4954">
                  <c:v>4.75</c:v>
                </c:pt>
                <c:pt idx="4955">
                  <c:v>4.4666666666666703</c:v>
                </c:pt>
                <c:pt idx="4956">
                  <c:v>4.3333333333333304</c:v>
                </c:pt>
                <c:pt idx="4957">
                  <c:v>4.6500000000000004</c:v>
                </c:pt>
                <c:pt idx="4958">
                  <c:v>4.3666666666666698</c:v>
                </c:pt>
                <c:pt idx="4959">
                  <c:v>3.4166666666666701</c:v>
                </c:pt>
                <c:pt idx="4960">
                  <c:v>6.1166666666666698</c:v>
                </c:pt>
                <c:pt idx="4961">
                  <c:v>5.25</c:v>
                </c:pt>
                <c:pt idx="4962">
                  <c:v>6.0166666666666702</c:v>
                </c:pt>
                <c:pt idx="4963">
                  <c:v>3.75</c:v>
                </c:pt>
                <c:pt idx="4964">
                  <c:v>1.85</c:v>
                </c:pt>
                <c:pt idx="4966">
                  <c:v>3.7333333333333298</c:v>
                </c:pt>
                <c:pt idx="4967">
                  <c:v>10.116666666666699</c:v>
                </c:pt>
                <c:pt idx="4968">
                  <c:v>5.7333333333333298</c:v>
                </c:pt>
                <c:pt idx="4969">
                  <c:v>4.05</c:v>
                </c:pt>
                <c:pt idx="4972">
                  <c:v>5.8833333333333302</c:v>
                </c:pt>
                <c:pt idx="4973">
                  <c:v>7.6666666666666696</c:v>
                </c:pt>
                <c:pt idx="4975">
                  <c:v>6.7333333333333298</c:v>
                </c:pt>
                <c:pt idx="4977">
                  <c:v>3.7</c:v>
                </c:pt>
                <c:pt idx="4978">
                  <c:v>10.050000000000001</c:v>
                </c:pt>
                <c:pt idx="4979">
                  <c:v>14.3</c:v>
                </c:pt>
                <c:pt idx="4982">
                  <c:v>5.68333333333333</c:v>
                </c:pt>
                <c:pt idx="4985">
                  <c:v>13.616666666666699</c:v>
                </c:pt>
                <c:pt idx="4986">
                  <c:v>2.81666666666667</c:v>
                </c:pt>
                <c:pt idx="4987">
                  <c:v>3.9</c:v>
                </c:pt>
                <c:pt idx="4989">
                  <c:v>3.3833333333333302</c:v>
                </c:pt>
                <c:pt idx="4990">
                  <c:v>2.15</c:v>
                </c:pt>
                <c:pt idx="4992">
                  <c:v>3.15</c:v>
                </c:pt>
                <c:pt idx="4993">
                  <c:v>2.7166666666666699</c:v>
                </c:pt>
                <c:pt idx="4995">
                  <c:v>6.2166666666666703</c:v>
                </c:pt>
                <c:pt idx="4996">
                  <c:v>5</c:v>
                </c:pt>
                <c:pt idx="4997">
                  <c:v>2.1166666666666698</c:v>
                </c:pt>
                <c:pt idx="4998">
                  <c:v>8.65</c:v>
                </c:pt>
                <c:pt idx="4999">
                  <c:v>17.45</c:v>
                </c:pt>
                <c:pt idx="5000">
                  <c:v>6.2333333333333298</c:v>
                </c:pt>
                <c:pt idx="5001">
                  <c:v>8.7666666666666693</c:v>
                </c:pt>
                <c:pt idx="5003">
                  <c:v>6.25</c:v>
                </c:pt>
                <c:pt idx="5005">
                  <c:v>3.6333333333333302</c:v>
                </c:pt>
                <c:pt idx="5006">
                  <c:v>6.25</c:v>
                </c:pt>
                <c:pt idx="5007">
                  <c:v>1.9833333333333301</c:v>
                </c:pt>
                <c:pt idx="5008">
                  <c:v>9.68333333333333</c:v>
                </c:pt>
                <c:pt idx="5009">
                  <c:v>2.7</c:v>
                </c:pt>
                <c:pt idx="5011">
                  <c:v>2.1166666666666698</c:v>
                </c:pt>
                <c:pt idx="5012">
                  <c:v>7.2166666666666703</c:v>
                </c:pt>
                <c:pt idx="5013">
                  <c:v>1.6666666666666701</c:v>
                </c:pt>
                <c:pt idx="5015">
                  <c:v>2.4166666666666701</c:v>
                </c:pt>
                <c:pt idx="5016">
                  <c:v>1.2666666666666699</c:v>
                </c:pt>
                <c:pt idx="5017">
                  <c:v>2.2000000000000002</c:v>
                </c:pt>
                <c:pt idx="5018">
                  <c:v>3.45</c:v>
                </c:pt>
                <c:pt idx="5019">
                  <c:v>9.3000000000000007</c:v>
                </c:pt>
                <c:pt idx="5020">
                  <c:v>0.51666666666666705</c:v>
                </c:pt>
                <c:pt idx="5021">
                  <c:v>2.6666666666666701</c:v>
                </c:pt>
                <c:pt idx="5022">
                  <c:v>3.2333333333333298</c:v>
                </c:pt>
                <c:pt idx="5023">
                  <c:v>7.8833333333333302</c:v>
                </c:pt>
                <c:pt idx="5024">
                  <c:v>1.8333333333333299</c:v>
                </c:pt>
                <c:pt idx="5025">
                  <c:v>4.2666666666666702</c:v>
                </c:pt>
                <c:pt idx="5026">
                  <c:v>1.88333333333333</c:v>
                </c:pt>
                <c:pt idx="5027">
                  <c:v>1.88333333333333</c:v>
                </c:pt>
                <c:pt idx="5028">
                  <c:v>4.9000000000000004</c:v>
                </c:pt>
                <c:pt idx="5029">
                  <c:v>2.9833333333333298</c:v>
                </c:pt>
                <c:pt idx="5030">
                  <c:v>2.3833333333333302</c:v>
                </c:pt>
                <c:pt idx="5031">
                  <c:v>7.4166666666666696</c:v>
                </c:pt>
                <c:pt idx="5032">
                  <c:v>0.1</c:v>
                </c:pt>
                <c:pt idx="5033">
                  <c:v>10.85</c:v>
                </c:pt>
                <c:pt idx="5034">
                  <c:v>4.3</c:v>
                </c:pt>
                <c:pt idx="5035">
                  <c:v>4.25</c:v>
                </c:pt>
                <c:pt idx="5036">
                  <c:v>2.7833333333333301</c:v>
                </c:pt>
                <c:pt idx="5037">
                  <c:v>2.8833333333333302</c:v>
                </c:pt>
                <c:pt idx="5038">
                  <c:v>1.7166666666666699</c:v>
                </c:pt>
                <c:pt idx="5039">
                  <c:v>3.75</c:v>
                </c:pt>
                <c:pt idx="5040">
                  <c:v>2.9833333333333298</c:v>
                </c:pt>
                <c:pt idx="5042">
                  <c:v>3.93333333333333</c:v>
                </c:pt>
                <c:pt idx="5044">
                  <c:v>0.85</c:v>
                </c:pt>
                <c:pt idx="5045">
                  <c:v>2.5499999999999998</c:v>
                </c:pt>
                <c:pt idx="5046">
                  <c:v>1.56666666666667</c:v>
                </c:pt>
                <c:pt idx="5048">
                  <c:v>4.81666666666667</c:v>
                </c:pt>
                <c:pt idx="5050">
                  <c:v>19.283333333333299</c:v>
                </c:pt>
                <c:pt idx="5051">
                  <c:v>1.9166666666666701</c:v>
                </c:pt>
                <c:pt idx="5053">
                  <c:v>2.8833333333333302</c:v>
                </c:pt>
                <c:pt idx="5054">
                  <c:v>5.8333333333333304</c:v>
                </c:pt>
                <c:pt idx="5055">
                  <c:v>2.1333333333333302</c:v>
                </c:pt>
                <c:pt idx="5056">
                  <c:v>4.8666666666666698</c:v>
                </c:pt>
                <c:pt idx="5057">
                  <c:v>2.7666666666666702</c:v>
                </c:pt>
                <c:pt idx="5058">
                  <c:v>14.9</c:v>
                </c:pt>
                <c:pt idx="5061">
                  <c:v>2.0499999999999998</c:v>
                </c:pt>
                <c:pt idx="5062">
                  <c:v>1.31666666666667</c:v>
                </c:pt>
                <c:pt idx="5064">
                  <c:v>7.31666666666667</c:v>
                </c:pt>
                <c:pt idx="5065">
                  <c:v>0.78333333333333299</c:v>
                </c:pt>
                <c:pt idx="5066">
                  <c:v>4.3</c:v>
                </c:pt>
                <c:pt idx="5067">
                  <c:v>0.18333333333333299</c:v>
                </c:pt>
                <c:pt idx="5069">
                  <c:v>2.95</c:v>
                </c:pt>
                <c:pt idx="5070">
                  <c:v>6.35</c:v>
                </c:pt>
                <c:pt idx="5071">
                  <c:v>5.8</c:v>
                </c:pt>
                <c:pt idx="5072">
                  <c:v>4.56666666666667</c:v>
                </c:pt>
                <c:pt idx="5073">
                  <c:v>3.5</c:v>
                </c:pt>
                <c:pt idx="5075">
                  <c:v>4</c:v>
                </c:pt>
                <c:pt idx="5076">
                  <c:v>5.2333333333333298</c:v>
                </c:pt>
                <c:pt idx="5077">
                  <c:v>8.3333333333333304</c:v>
                </c:pt>
                <c:pt idx="5078">
                  <c:v>2.1</c:v>
                </c:pt>
                <c:pt idx="5079">
                  <c:v>7.3833333333333302</c:v>
                </c:pt>
                <c:pt idx="5082">
                  <c:v>2.8666666666666698</c:v>
                </c:pt>
                <c:pt idx="5083">
                  <c:v>1.93333333333333</c:v>
                </c:pt>
                <c:pt idx="5085">
                  <c:v>0.9</c:v>
                </c:pt>
                <c:pt idx="5087">
                  <c:v>3.2166666666666699</c:v>
                </c:pt>
                <c:pt idx="5088">
                  <c:v>5.05</c:v>
                </c:pt>
                <c:pt idx="5090">
                  <c:v>1.68333333333333</c:v>
                </c:pt>
                <c:pt idx="5091">
                  <c:v>0.233333333333333</c:v>
                </c:pt>
                <c:pt idx="5092">
                  <c:v>4.5999999999999996</c:v>
                </c:pt>
                <c:pt idx="5095">
                  <c:v>4.0833333333333304</c:v>
                </c:pt>
                <c:pt idx="5096">
                  <c:v>2.9</c:v>
                </c:pt>
                <c:pt idx="5097">
                  <c:v>4.2833333333333297</c:v>
                </c:pt>
                <c:pt idx="5098">
                  <c:v>4.8333333333333304</c:v>
                </c:pt>
                <c:pt idx="5099">
                  <c:v>0.133333333333333</c:v>
                </c:pt>
                <c:pt idx="5100">
                  <c:v>9.4666666666666703</c:v>
                </c:pt>
                <c:pt idx="5102">
                  <c:v>2.6333333333333302</c:v>
                </c:pt>
                <c:pt idx="5103">
                  <c:v>1.7833333333333301</c:v>
                </c:pt>
                <c:pt idx="5104">
                  <c:v>4.6333333333333302</c:v>
                </c:pt>
                <c:pt idx="5106">
                  <c:v>2.95</c:v>
                </c:pt>
                <c:pt idx="5108">
                  <c:v>1.31666666666667</c:v>
                </c:pt>
                <c:pt idx="5109">
                  <c:v>4.1333333333333302</c:v>
                </c:pt>
                <c:pt idx="5110">
                  <c:v>3.45</c:v>
                </c:pt>
                <c:pt idx="5111">
                  <c:v>0.33333333333333298</c:v>
                </c:pt>
                <c:pt idx="5114">
                  <c:v>3.81666666666667</c:v>
                </c:pt>
                <c:pt idx="5115">
                  <c:v>2.3333333333333299</c:v>
                </c:pt>
                <c:pt idx="5116">
                  <c:v>7.06666666666667</c:v>
                </c:pt>
                <c:pt idx="5117">
                  <c:v>4.4166666666666696</c:v>
                </c:pt>
                <c:pt idx="5118">
                  <c:v>0.38333333333333303</c:v>
                </c:pt>
                <c:pt idx="5119">
                  <c:v>3.25</c:v>
                </c:pt>
                <c:pt idx="5120">
                  <c:v>1.75</c:v>
                </c:pt>
                <c:pt idx="5121">
                  <c:v>0.3</c:v>
                </c:pt>
                <c:pt idx="5122">
                  <c:v>10.6666666666667</c:v>
                </c:pt>
                <c:pt idx="5123">
                  <c:v>3</c:v>
                </c:pt>
                <c:pt idx="5124">
                  <c:v>5.18333333333333</c:v>
                </c:pt>
                <c:pt idx="5125">
                  <c:v>3.95</c:v>
                </c:pt>
                <c:pt idx="5126">
                  <c:v>4.1666666666666696</c:v>
                </c:pt>
                <c:pt idx="5127">
                  <c:v>0.233333333333333</c:v>
                </c:pt>
                <c:pt idx="5128">
                  <c:v>0.38333333333333303</c:v>
                </c:pt>
                <c:pt idx="5129">
                  <c:v>5.68333333333333</c:v>
                </c:pt>
                <c:pt idx="5130">
                  <c:v>2.06666666666667</c:v>
                </c:pt>
                <c:pt idx="5133">
                  <c:v>2.1</c:v>
                </c:pt>
                <c:pt idx="5134">
                  <c:v>7.2833333333333297</c:v>
                </c:pt>
                <c:pt idx="5135">
                  <c:v>0.31666666666666698</c:v>
                </c:pt>
                <c:pt idx="5136">
                  <c:v>3.75</c:v>
                </c:pt>
                <c:pt idx="5137">
                  <c:v>2.6666666666666701</c:v>
                </c:pt>
                <c:pt idx="5138">
                  <c:v>6.55</c:v>
                </c:pt>
                <c:pt idx="5139">
                  <c:v>4.9666666666666703</c:v>
                </c:pt>
                <c:pt idx="5143">
                  <c:v>3.25</c:v>
                </c:pt>
                <c:pt idx="5145">
                  <c:v>5.6333333333333302</c:v>
                </c:pt>
                <c:pt idx="5147">
                  <c:v>2.2833333333333301</c:v>
                </c:pt>
                <c:pt idx="5148">
                  <c:v>0.38333333333333303</c:v>
                </c:pt>
                <c:pt idx="5150">
                  <c:v>3.2166666666666699</c:v>
                </c:pt>
                <c:pt idx="5151">
                  <c:v>5.1166666666666698</c:v>
                </c:pt>
                <c:pt idx="5152">
                  <c:v>4.06666666666667</c:v>
                </c:pt>
                <c:pt idx="5155">
                  <c:v>1.9666666666666699</c:v>
                </c:pt>
                <c:pt idx="5156">
                  <c:v>5.55</c:v>
                </c:pt>
                <c:pt idx="5159">
                  <c:v>7.4666666666666703</c:v>
                </c:pt>
                <c:pt idx="5162">
                  <c:v>1.8</c:v>
                </c:pt>
                <c:pt idx="5166">
                  <c:v>0.31666666666666698</c:v>
                </c:pt>
                <c:pt idx="5167">
                  <c:v>14.85</c:v>
                </c:pt>
                <c:pt idx="5170">
                  <c:v>1.6</c:v>
                </c:pt>
                <c:pt idx="5171">
                  <c:v>2.2000000000000002</c:v>
                </c:pt>
                <c:pt idx="5172">
                  <c:v>1.4666666666666699</c:v>
                </c:pt>
                <c:pt idx="5173">
                  <c:v>7.4666666666666703</c:v>
                </c:pt>
                <c:pt idx="5174">
                  <c:v>9.5333333333333297</c:v>
                </c:pt>
                <c:pt idx="5175">
                  <c:v>0.51666666666666705</c:v>
                </c:pt>
                <c:pt idx="5176">
                  <c:v>8.7333333333333307</c:v>
                </c:pt>
                <c:pt idx="5178">
                  <c:v>3.9</c:v>
                </c:pt>
                <c:pt idx="5179">
                  <c:v>1.2</c:v>
                </c:pt>
                <c:pt idx="5180">
                  <c:v>3.5</c:v>
                </c:pt>
                <c:pt idx="5181">
                  <c:v>5</c:v>
                </c:pt>
                <c:pt idx="5182">
                  <c:v>1.7833333333333301</c:v>
                </c:pt>
                <c:pt idx="5183">
                  <c:v>5.43333333333333</c:v>
                </c:pt>
                <c:pt idx="5184">
                  <c:v>2.31666666666667</c:v>
                </c:pt>
                <c:pt idx="5185">
                  <c:v>4.56666666666667</c:v>
                </c:pt>
                <c:pt idx="5186">
                  <c:v>12.45</c:v>
                </c:pt>
                <c:pt idx="5188">
                  <c:v>5.81666666666667</c:v>
                </c:pt>
                <c:pt idx="5190">
                  <c:v>0.2</c:v>
                </c:pt>
                <c:pt idx="5191">
                  <c:v>7.7333333333333298</c:v>
                </c:pt>
                <c:pt idx="5192">
                  <c:v>2.1666666666666701</c:v>
                </c:pt>
                <c:pt idx="5194">
                  <c:v>2.7</c:v>
                </c:pt>
                <c:pt idx="5195">
                  <c:v>0.3</c:v>
                </c:pt>
                <c:pt idx="5196">
                  <c:v>4.7833333333333297</c:v>
                </c:pt>
                <c:pt idx="5199">
                  <c:v>4.8833333333333302</c:v>
                </c:pt>
                <c:pt idx="5200">
                  <c:v>3.8833333333333302</c:v>
                </c:pt>
                <c:pt idx="5201">
                  <c:v>2.81666666666667</c:v>
                </c:pt>
                <c:pt idx="5202">
                  <c:v>5.5833333333333304</c:v>
                </c:pt>
                <c:pt idx="5203">
                  <c:v>4.81666666666667</c:v>
                </c:pt>
                <c:pt idx="5206">
                  <c:v>2.7333333333333298</c:v>
                </c:pt>
                <c:pt idx="5207">
                  <c:v>4.5166666666666702</c:v>
                </c:pt>
                <c:pt idx="5210">
                  <c:v>4.2333333333333298</c:v>
                </c:pt>
                <c:pt idx="5212">
                  <c:v>3.0833333333333299</c:v>
                </c:pt>
                <c:pt idx="5216">
                  <c:v>5.3666666666666698</c:v>
                </c:pt>
                <c:pt idx="5217">
                  <c:v>5.3</c:v>
                </c:pt>
                <c:pt idx="5218">
                  <c:v>1.43333333333333</c:v>
                </c:pt>
                <c:pt idx="5219">
                  <c:v>4.31666666666667</c:v>
                </c:pt>
                <c:pt idx="5223">
                  <c:v>3.5333333333333301</c:v>
                </c:pt>
                <c:pt idx="5224">
                  <c:v>3.9166666666666701</c:v>
                </c:pt>
                <c:pt idx="5225">
                  <c:v>4.7166666666666703</c:v>
                </c:pt>
                <c:pt idx="5228">
                  <c:v>5.2333333333333298</c:v>
                </c:pt>
                <c:pt idx="5229">
                  <c:v>4.4833333333333298</c:v>
                </c:pt>
                <c:pt idx="5231">
                  <c:v>5.6333333333333302</c:v>
                </c:pt>
                <c:pt idx="5232">
                  <c:v>3.7166666666666699</c:v>
                </c:pt>
                <c:pt idx="5236">
                  <c:v>6.3</c:v>
                </c:pt>
                <c:pt idx="5237">
                  <c:v>5.2833333333333297</c:v>
                </c:pt>
                <c:pt idx="5238">
                  <c:v>2.5833333333333299</c:v>
                </c:pt>
                <c:pt idx="5239">
                  <c:v>2.43333333333333</c:v>
                </c:pt>
                <c:pt idx="5240">
                  <c:v>7.2833333333333297</c:v>
                </c:pt>
                <c:pt idx="5241">
                  <c:v>8.7333333333333307</c:v>
                </c:pt>
                <c:pt idx="5242">
                  <c:v>4.2666666666666702</c:v>
                </c:pt>
                <c:pt idx="5243">
                  <c:v>7.85</c:v>
                </c:pt>
                <c:pt idx="5244">
                  <c:v>3.18333333333333</c:v>
                </c:pt>
                <c:pt idx="5245">
                  <c:v>4.1166666666666698</c:v>
                </c:pt>
                <c:pt idx="5246">
                  <c:v>6.15</c:v>
                </c:pt>
                <c:pt idx="5247">
                  <c:v>6.25</c:v>
                </c:pt>
                <c:pt idx="5248">
                  <c:v>2.6166666666666698</c:v>
                </c:pt>
                <c:pt idx="5249">
                  <c:v>5.2</c:v>
                </c:pt>
                <c:pt idx="5250">
                  <c:v>19.566666666666698</c:v>
                </c:pt>
                <c:pt idx="5252">
                  <c:v>7.05</c:v>
                </c:pt>
                <c:pt idx="5255">
                  <c:v>5.68333333333333</c:v>
                </c:pt>
                <c:pt idx="5256">
                  <c:v>6.2666666666666702</c:v>
                </c:pt>
                <c:pt idx="5257">
                  <c:v>3.65</c:v>
                </c:pt>
                <c:pt idx="5258">
                  <c:v>8.68333333333333</c:v>
                </c:pt>
                <c:pt idx="5259">
                  <c:v>3.85</c:v>
                </c:pt>
                <c:pt idx="5260">
                  <c:v>6.0833333333333304</c:v>
                </c:pt>
                <c:pt idx="5261">
                  <c:v>5.8</c:v>
                </c:pt>
                <c:pt idx="5262">
                  <c:v>6.65</c:v>
                </c:pt>
                <c:pt idx="5263">
                  <c:v>5.7166666666666703</c:v>
                </c:pt>
                <c:pt idx="5265">
                  <c:v>6.18333333333333</c:v>
                </c:pt>
                <c:pt idx="5266">
                  <c:v>5.6166666666666698</c:v>
                </c:pt>
                <c:pt idx="5267">
                  <c:v>2.31666666666667</c:v>
                </c:pt>
                <c:pt idx="5268">
                  <c:v>5</c:v>
                </c:pt>
                <c:pt idx="5269">
                  <c:v>4.4166666666666696</c:v>
                </c:pt>
                <c:pt idx="5270">
                  <c:v>4.4666666666666703</c:v>
                </c:pt>
                <c:pt idx="5272">
                  <c:v>6.1</c:v>
                </c:pt>
                <c:pt idx="5273">
                  <c:v>1.2833333333333301</c:v>
                </c:pt>
                <c:pt idx="5274">
                  <c:v>7.1666666666666696</c:v>
                </c:pt>
                <c:pt idx="5276">
                  <c:v>5.95</c:v>
                </c:pt>
                <c:pt idx="5277">
                  <c:v>8.3000000000000007</c:v>
                </c:pt>
                <c:pt idx="5279">
                  <c:v>4.43333333333333</c:v>
                </c:pt>
                <c:pt idx="5280">
                  <c:v>5.0333333333333297</c:v>
                </c:pt>
                <c:pt idx="5281">
                  <c:v>3.4833333333333298</c:v>
                </c:pt>
                <c:pt idx="5282">
                  <c:v>3.7833333333333301</c:v>
                </c:pt>
                <c:pt idx="5283">
                  <c:v>5.7</c:v>
                </c:pt>
                <c:pt idx="5284">
                  <c:v>2.2833333333333301</c:v>
                </c:pt>
                <c:pt idx="5286">
                  <c:v>7.8</c:v>
                </c:pt>
                <c:pt idx="5287">
                  <c:v>3.1166666666666698</c:v>
                </c:pt>
                <c:pt idx="5288">
                  <c:v>2.4</c:v>
                </c:pt>
                <c:pt idx="5289">
                  <c:v>5.8</c:v>
                </c:pt>
                <c:pt idx="5290">
                  <c:v>1.9666666666666699</c:v>
                </c:pt>
                <c:pt idx="5292">
                  <c:v>0.9</c:v>
                </c:pt>
                <c:pt idx="5293">
                  <c:v>3.2166666666666699</c:v>
                </c:pt>
                <c:pt idx="5294">
                  <c:v>2.0333333333333301</c:v>
                </c:pt>
                <c:pt idx="5296">
                  <c:v>5.8</c:v>
                </c:pt>
                <c:pt idx="5297">
                  <c:v>3.06666666666667</c:v>
                </c:pt>
                <c:pt idx="5298">
                  <c:v>7.15</c:v>
                </c:pt>
                <c:pt idx="5300">
                  <c:v>4.2166666666666703</c:v>
                </c:pt>
                <c:pt idx="5301">
                  <c:v>3.8</c:v>
                </c:pt>
                <c:pt idx="5302">
                  <c:v>4.43333333333333</c:v>
                </c:pt>
                <c:pt idx="5303">
                  <c:v>9.5833333333333304</c:v>
                </c:pt>
                <c:pt idx="5304">
                  <c:v>9.25</c:v>
                </c:pt>
                <c:pt idx="5306">
                  <c:v>5.06666666666667</c:v>
                </c:pt>
                <c:pt idx="5307">
                  <c:v>8.6999999999999993</c:v>
                </c:pt>
                <c:pt idx="5308">
                  <c:v>4.2666666666666702</c:v>
                </c:pt>
                <c:pt idx="5309">
                  <c:v>6.5166666666666702</c:v>
                </c:pt>
                <c:pt idx="5310">
                  <c:v>5.45</c:v>
                </c:pt>
                <c:pt idx="5311">
                  <c:v>2.0333333333333301</c:v>
                </c:pt>
                <c:pt idx="5312">
                  <c:v>7.2666666666666702</c:v>
                </c:pt>
                <c:pt idx="5313">
                  <c:v>9.5500000000000007</c:v>
                </c:pt>
                <c:pt idx="5314">
                  <c:v>2.8333333333333299</c:v>
                </c:pt>
                <c:pt idx="5315">
                  <c:v>3.8833333333333302</c:v>
                </c:pt>
                <c:pt idx="5318">
                  <c:v>5.25</c:v>
                </c:pt>
                <c:pt idx="5319">
                  <c:v>4.5</c:v>
                </c:pt>
                <c:pt idx="5320">
                  <c:v>3.1333333333333302</c:v>
                </c:pt>
                <c:pt idx="5321">
                  <c:v>2</c:v>
                </c:pt>
                <c:pt idx="5322">
                  <c:v>3.5</c:v>
                </c:pt>
                <c:pt idx="5325">
                  <c:v>8.93333333333333</c:v>
                </c:pt>
                <c:pt idx="5326">
                  <c:v>6.4666666666666703</c:v>
                </c:pt>
                <c:pt idx="5327">
                  <c:v>12.9166666666667</c:v>
                </c:pt>
                <c:pt idx="5330">
                  <c:v>5.2333333333333298</c:v>
                </c:pt>
                <c:pt idx="5332">
                  <c:v>2.6166666666666698</c:v>
                </c:pt>
                <c:pt idx="5334">
                  <c:v>4.81666666666667</c:v>
                </c:pt>
                <c:pt idx="5335">
                  <c:v>5.68333333333333</c:v>
                </c:pt>
                <c:pt idx="5336">
                  <c:v>10.15</c:v>
                </c:pt>
                <c:pt idx="5339">
                  <c:v>4.18333333333333</c:v>
                </c:pt>
                <c:pt idx="5342">
                  <c:v>12.95</c:v>
                </c:pt>
                <c:pt idx="5345">
                  <c:v>3.75</c:v>
                </c:pt>
                <c:pt idx="5347">
                  <c:v>5.68333333333333</c:v>
                </c:pt>
                <c:pt idx="5348">
                  <c:v>14.266666666666699</c:v>
                </c:pt>
                <c:pt idx="5349">
                  <c:v>11.9</c:v>
                </c:pt>
                <c:pt idx="5350">
                  <c:v>4.9166666666666696</c:v>
                </c:pt>
                <c:pt idx="5351">
                  <c:v>7.1666666666666696</c:v>
                </c:pt>
                <c:pt idx="5352">
                  <c:v>12.5666666666667</c:v>
                </c:pt>
                <c:pt idx="5353">
                  <c:v>7.7</c:v>
                </c:pt>
                <c:pt idx="5354">
                  <c:v>8.6999999999999993</c:v>
                </c:pt>
                <c:pt idx="5355">
                  <c:v>9.5333333333333297</c:v>
                </c:pt>
                <c:pt idx="5356">
                  <c:v>7.65</c:v>
                </c:pt>
                <c:pt idx="5357">
                  <c:v>6.6</c:v>
                </c:pt>
                <c:pt idx="5358">
                  <c:v>14.116666666666699</c:v>
                </c:pt>
                <c:pt idx="5359">
                  <c:v>4.2333333333333298</c:v>
                </c:pt>
                <c:pt idx="5360">
                  <c:v>11.25</c:v>
                </c:pt>
                <c:pt idx="5361">
                  <c:v>2.7333333333333298</c:v>
                </c:pt>
                <c:pt idx="5362">
                  <c:v>6.25</c:v>
                </c:pt>
                <c:pt idx="5363">
                  <c:v>2.65</c:v>
                </c:pt>
                <c:pt idx="5364">
                  <c:v>2.8666666666666698</c:v>
                </c:pt>
                <c:pt idx="5365">
                  <c:v>3.55</c:v>
                </c:pt>
                <c:pt idx="5366">
                  <c:v>7.8</c:v>
                </c:pt>
                <c:pt idx="5367">
                  <c:v>5.5833333333333304</c:v>
                </c:pt>
                <c:pt idx="5368">
                  <c:v>2.7166666666666699</c:v>
                </c:pt>
                <c:pt idx="5369">
                  <c:v>5.1333333333333302</c:v>
                </c:pt>
                <c:pt idx="5370">
                  <c:v>6</c:v>
                </c:pt>
                <c:pt idx="5371">
                  <c:v>9.1333333333333293</c:v>
                </c:pt>
                <c:pt idx="5372">
                  <c:v>11</c:v>
                </c:pt>
                <c:pt idx="5373">
                  <c:v>18.683333333333302</c:v>
                </c:pt>
                <c:pt idx="5374">
                  <c:v>2.7166666666666699</c:v>
                </c:pt>
                <c:pt idx="5375">
                  <c:v>2.18333333333333</c:v>
                </c:pt>
                <c:pt idx="5377">
                  <c:v>7.56666666666667</c:v>
                </c:pt>
                <c:pt idx="5378">
                  <c:v>1.61666666666667</c:v>
                </c:pt>
                <c:pt idx="5379">
                  <c:v>1.38333333333333</c:v>
                </c:pt>
                <c:pt idx="5380">
                  <c:v>4.2833333333333297</c:v>
                </c:pt>
                <c:pt idx="5381">
                  <c:v>2.4833333333333298</c:v>
                </c:pt>
                <c:pt idx="5382">
                  <c:v>1.8333333333333299</c:v>
                </c:pt>
                <c:pt idx="5383">
                  <c:v>4.3333333333333304</c:v>
                </c:pt>
                <c:pt idx="5384">
                  <c:v>6.06666666666667</c:v>
                </c:pt>
                <c:pt idx="5385">
                  <c:v>2.4166666666666701</c:v>
                </c:pt>
                <c:pt idx="5386">
                  <c:v>1.93333333333333</c:v>
                </c:pt>
                <c:pt idx="5387">
                  <c:v>3.2166666666666699</c:v>
                </c:pt>
                <c:pt idx="5391">
                  <c:v>8.4166666666666696</c:v>
                </c:pt>
                <c:pt idx="5392">
                  <c:v>6.9</c:v>
                </c:pt>
                <c:pt idx="5394">
                  <c:v>2.2166666666666699</c:v>
                </c:pt>
                <c:pt idx="5395">
                  <c:v>11.283333333333299</c:v>
                </c:pt>
                <c:pt idx="5396">
                  <c:v>3.0333333333333301</c:v>
                </c:pt>
                <c:pt idx="5397">
                  <c:v>2.4166666666666701</c:v>
                </c:pt>
                <c:pt idx="5398">
                  <c:v>5.3333333333333304</c:v>
                </c:pt>
                <c:pt idx="5399">
                  <c:v>8.1999999999999993</c:v>
                </c:pt>
                <c:pt idx="5400">
                  <c:v>7.56666666666667</c:v>
                </c:pt>
                <c:pt idx="5401">
                  <c:v>5.95</c:v>
                </c:pt>
                <c:pt idx="5403">
                  <c:v>11.1666666666667</c:v>
                </c:pt>
                <c:pt idx="5404">
                  <c:v>10.133333333333301</c:v>
                </c:pt>
                <c:pt idx="5405">
                  <c:v>9.75</c:v>
                </c:pt>
                <c:pt idx="5406">
                  <c:v>9.0833333333333304</c:v>
                </c:pt>
                <c:pt idx="5407">
                  <c:v>2.65</c:v>
                </c:pt>
                <c:pt idx="5408">
                  <c:v>12.85</c:v>
                </c:pt>
                <c:pt idx="5410">
                  <c:v>5.0833333333333304</c:v>
                </c:pt>
                <c:pt idx="5411">
                  <c:v>6.9666666666666703</c:v>
                </c:pt>
                <c:pt idx="5412">
                  <c:v>9.8000000000000007</c:v>
                </c:pt>
                <c:pt idx="5413">
                  <c:v>5.3333333333333304</c:v>
                </c:pt>
                <c:pt idx="5414">
                  <c:v>10.25</c:v>
                </c:pt>
                <c:pt idx="5415">
                  <c:v>9.5333333333333297</c:v>
                </c:pt>
                <c:pt idx="5416">
                  <c:v>4.9833333333333298</c:v>
                </c:pt>
                <c:pt idx="5417">
                  <c:v>12.883333333333301</c:v>
                </c:pt>
                <c:pt idx="5418">
                  <c:v>4.1500000000000004</c:v>
                </c:pt>
                <c:pt idx="5419">
                  <c:v>0.233333333333333</c:v>
                </c:pt>
                <c:pt idx="5420">
                  <c:v>6.65</c:v>
                </c:pt>
                <c:pt idx="5421">
                  <c:v>4.93333333333333</c:v>
                </c:pt>
                <c:pt idx="5422">
                  <c:v>4.2666666666666702</c:v>
                </c:pt>
                <c:pt idx="5423">
                  <c:v>7.8666666666666698</c:v>
                </c:pt>
                <c:pt idx="5424">
                  <c:v>6.75</c:v>
                </c:pt>
                <c:pt idx="5426">
                  <c:v>3.18333333333333</c:v>
                </c:pt>
                <c:pt idx="5427">
                  <c:v>2.8333333333333299</c:v>
                </c:pt>
                <c:pt idx="5429">
                  <c:v>2.9833333333333298</c:v>
                </c:pt>
                <c:pt idx="5430">
                  <c:v>1.6666666666666701</c:v>
                </c:pt>
                <c:pt idx="5431">
                  <c:v>4.0833333333333304</c:v>
                </c:pt>
                <c:pt idx="5432">
                  <c:v>6.35</c:v>
                </c:pt>
                <c:pt idx="5433">
                  <c:v>4.2</c:v>
                </c:pt>
                <c:pt idx="5434">
                  <c:v>2.4</c:v>
                </c:pt>
                <c:pt idx="5435">
                  <c:v>1.4833333333333301</c:v>
                </c:pt>
                <c:pt idx="5436">
                  <c:v>13.3</c:v>
                </c:pt>
                <c:pt idx="5437">
                  <c:v>9.0166666666666693</c:v>
                </c:pt>
                <c:pt idx="5438">
                  <c:v>0.7</c:v>
                </c:pt>
                <c:pt idx="5439">
                  <c:v>3.7666666666666702</c:v>
                </c:pt>
                <c:pt idx="5440">
                  <c:v>7.0833333333333304</c:v>
                </c:pt>
                <c:pt idx="5441">
                  <c:v>3.43333333333333</c:v>
                </c:pt>
                <c:pt idx="5442">
                  <c:v>7.43333333333333</c:v>
                </c:pt>
                <c:pt idx="5443">
                  <c:v>17</c:v>
                </c:pt>
                <c:pt idx="5444">
                  <c:v>4.31666666666667</c:v>
                </c:pt>
                <c:pt idx="5445">
                  <c:v>4.25</c:v>
                </c:pt>
                <c:pt idx="5446">
                  <c:v>8.0166666666666693</c:v>
                </c:pt>
                <c:pt idx="5448">
                  <c:v>1.1666666666666701</c:v>
                </c:pt>
                <c:pt idx="5449">
                  <c:v>11.55</c:v>
                </c:pt>
                <c:pt idx="5451">
                  <c:v>8.3333333333333304</c:v>
                </c:pt>
                <c:pt idx="5452">
                  <c:v>7.81666666666667</c:v>
                </c:pt>
                <c:pt idx="5453">
                  <c:v>8.31666666666667</c:v>
                </c:pt>
                <c:pt idx="5454">
                  <c:v>5.15</c:v>
                </c:pt>
                <c:pt idx="5455">
                  <c:v>5.75</c:v>
                </c:pt>
                <c:pt idx="5456">
                  <c:v>1.9166666666666701</c:v>
                </c:pt>
                <c:pt idx="5457">
                  <c:v>8.5500000000000007</c:v>
                </c:pt>
                <c:pt idx="5458">
                  <c:v>6.2</c:v>
                </c:pt>
                <c:pt idx="5459">
                  <c:v>7.93333333333333</c:v>
                </c:pt>
                <c:pt idx="5460">
                  <c:v>4.18333333333333</c:v>
                </c:pt>
                <c:pt idx="5461">
                  <c:v>2.2000000000000002</c:v>
                </c:pt>
                <c:pt idx="5462">
                  <c:v>5.0999999999999996</c:v>
                </c:pt>
                <c:pt idx="5463">
                  <c:v>6.6333333333333302</c:v>
                </c:pt>
                <c:pt idx="5464">
                  <c:v>6.6166666666666698</c:v>
                </c:pt>
                <c:pt idx="5465">
                  <c:v>10.8166666666667</c:v>
                </c:pt>
                <c:pt idx="5466">
                  <c:v>6.1</c:v>
                </c:pt>
                <c:pt idx="5467">
                  <c:v>4.25</c:v>
                </c:pt>
                <c:pt idx="5468">
                  <c:v>5.2</c:v>
                </c:pt>
                <c:pt idx="5469">
                  <c:v>3.7</c:v>
                </c:pt>
                <c:pt idx="5470">
                  <c:v>4.5333333333333297</c:v>
                </c:pt>
                <c:pt idx="5471">
                  <c:v>6.8333333333333304</c:v>
                </c:pt>
                <c:pt idx="5472">
                  <c:v>4.5999999999999996</c:v>
                </c:pt>
                <c:pt idx="5473">
                  <c:v>4.18333333333333</c:v>
                </c:pt>
                <c:pt idx="5474">
                  <c:v>4.9666666666666703</c:v>
                </c:pt>
                <c:pt idx="5475">
                  <c:v>3.85</c:v>
                </c:pt>
                <c:pt idx="5476">
                  <c:v>5.68333333333333</c:v>
                </c:pt>
                <c:pt idx="5477">
                  <c:v>4.9666666666666703</c:v>
                </c:pt>
                <c:pt idx="5478">
                  <c:v>4.1666666666666696</c:v>
                </c:pt>
                <c:pt idx="5479">
                  <c:v>4.8</c:v>
                </c:pt>
                <c:pt idx="5480">
                  <c:v>3.0166666666666702</c:v>
                </c:pt>
                <c:pt idx="5481">
                  <c:v>4.8</c:v>
                </c:pt>
                <c:pt idx="5482">
                  <c:v>6.0333333333333297</c:v>
                </c:pt>
                <c:pt idx="5483">
                  <c:v>2.6</c:v>
                </c:pt>
                <c:pt idx="5484">
                  <c:v>3.3833333333333302</c:v>
                </c:pt>
                <c:pt idx="5485">
                  <c:v>4.9166666666666696</c:v>
                </c:pt>
                <c:pt idx="5486">
                  <c:v>5.7166666666666703</c:v>
                </c:pt>
                <c:pt idx="5487">
                  <c:v>6.93333333333333</c:v>
                </c:pt>
                <c:pt idx="5488">
                  <c:v>6.1166666666666698</c:v>
                </c:pt>
                <c:pt idx="5489">
                  <c:v>3.85</c:v>
                </c:pt>
                <c:pt idx="5490">
                  <c:v>2.81666666666667</c:v>
                </c:pt>
                <c:pt idx="5491">
                  <c:v>7.1</c:v>
                </c:pt>
                <c:pt idx="5492">
                  <c:v>7.65</c:v>
                </c:pt>
                <c:pt idx="5494">
                  <c:v>6.4</c:v>
                </c:pt>
                <c:pt idx="5495">
                  <c:v>3.18333333333333</c:v>
                </c:pt>
                <c:pt idx="5496">
                  <c:v>3.85</c:v>
                </c:pt>
                <c:pt idx="5497">
                  <c:v>4.5333333333333297</c:v>
                </c:pt>
                <c:pt idx="5498">
                  <c:v>4.18333333333333</c:v>
                </c:pt>
                <c:pt idx="5499">
                  <c:v>4.7</c:v>
                </c:pt>
                <c:pt idx="5500">
                  <c:v>6.05</c:v>
                </c:pt>
                <c:pt idx="5501">
                  <c:v>5.5833333333333304</c:v>
                </c:pt>
                <c:pt idx="5502">
                  <c:v>2.2833333333333301</c:v>
                </c:pt>
                <c:pt idx="5503">
                  <c:v>11.75</c:v>
                </c:pt>
                <c:pt idx="5504">
                  <c:v>2.7333333333333298</c:v>
                </c:pt>
                <c:pt idx="5505">
                  <c:v>7.8833333333333302</c:v>
                </c:pt>
                <c:pt idx="5506">
                  <c:v>8.68333333333333</c:v>
                </c:pt>
                <c:pt idx="5507">
                  <c:v>6.81666666666667</c:v>
                </c:pt>
                <c:pt idx="5508">
                  <c:v>7.5333333333333297</c:v>
                </c:pt>
                <c:pt idx="5510">
                  <c:v>5.9666666666666703</c:v>
                </c:pt>
                <c:pt idx="5511">
                  <c:v>8.1</c:v>
                </c:pt>
                <c:pt idx="5512">
                  <c:v>3.8833333333333302</c:v>
                </c:pt>
                <c:pt idx="5513">
                  <c:v>3.2833333333333301</c:v>
                </c:pt>
                <c:pt idx="5514">
                  <c:v>4.06666666666667</c:v>
                </c:pt>
                <c:pt idx="5515">
                  <c:v>9.3333333333333304</c:v>
                </c:pt>
                <c:pt idx="5516">
                  <c:v>10.283333333333299</c:v>
                </c:pt>
                <c:pt idx="5517">
                  <c:v>11.383333333333301</c:v>
                </c:pt>
                <c:pt idx="5518">
                  <c:v>4.06666666666667</c:v>
                </c:pt>
                <c:pt idx="5519">
                  <c:v>6.3</c:v>
                </c:pt>
                <c:pt idx="5521">
                  <c:v>5.2</c:v>
                </c:pt>
                <c:pt idx="5523">
                  <c:v>4.9666666666666703</c:v>
                </c:pt>
                <c:pt idx="5525">
                  <c:v>3.9</c:v>
                </c:pt>
                <c:pt idx="5526">
                  <c:v>1.0333333333333301</c:v>
                </c:pt>
                <c:pt idx="5527">
                  <c:v>10.55</c:v>
                </c:pt>
                <c:pt idx="5528">
                  <c:v>3.2333333333333298</c:v>
                </c:pt>
                <c:pt idx="5529">
                  <c:v>5.68333333333333</c:v>
                </c:pt>
                <c:pt idx="5533">
                  <c:v>3.45</c:v>
                </c:pt>
                <c:pt idx="5534">
                  <c:v>2.9166666666666701</c:v>
                </c:pt>
                <c:pt idx="5535">
                  <c:v>2.1166666666666698</c:v>
                </c:pt>
                <c:pt idx="5536">
                  <c:v>6.7666666666666702</c:v>
                </c:pt>
                <c:pt idx="5543">
                  <c:v>8.1166666666666707</c:v>
                </c:pt>
                <c:pt idx="5544">
                  <c:v>4.4666666666666703</c:v>
                </c:pt>
                <c:pt idx="5545">
                  <c:v>2.7333333333333298</c:v>
                </c:pt>
                <c:pt idx="5546">
                  <c:v>15.133333333333301</c:v>
                </c:pt>
                <c:pt idx="5547">
                  <c:v>6.1333333333333302</c:v>
                </c:pt>
                <c:pt idx="5548">
                  <c:v>6.68333333333333</c:v>
                </c:pt>
                <c:pt idx="5549">
                  <c:v>6.9833333333333298</c:v>
                </c:pt>
                <c:pt idx="5550">
                  <c:v>10.3</c:v>
                </c:pt>
                <c:pt idx="5552">
                  <c:v>3.3833333333333302</c:v>
                </c:pt>
                <c:pt idx="5553">
                  <c:v>2.6166666666666698</c:v>
                </c:pt>
                <c:pt idx="5554">
                  <c:v>16.8</c:v>
                </c:pt>
                <c:pt idx="5556">
                  <c:v>5.6166666666666698</c:v>
                </c:pt>
                <c:pt idx="5557">
                  <c:v>4.1333333333333302</c:v>
                </c:pt>
                <c:pt idx="5558">
                  <c:v>7.7666666666666702</c:v>
                </c:pt>
                <c:pt idx="5559">
                  <c:v>6.1666666666666696</c:v>
                </c:pt>
                <c:pt idx="5560">
                  <c:v>12.383333333333301</c:v>
                </c:pt>
                <c:pt idx="5561">
                  <c:v>4.2166666666666703</c:v>
                </c:pt>
                <c:pt idx="5562">
                  <c:v>5</c:v>
                </c:pt>
                <c:pt idx="5563">
                  <c:v>3.6666666666666701</c:v>
                </c:pt>
                <c:pt idx="5564">
                  <c:v>4.6333333333333302</c:v>
                </c:pt>
                <c:pt idx="5565">
                  <c:v>9</c:v>
                </c:pt>
                <c:pt idx="5566">
                  <c:v>4.5</c:v>
                </c:pt>
                <c:pt idx="5567">
                  <c:v>1.75</c:v>
                </c:pt>
                <c:pt idx="5568">
                  <c:v>5.0333333333333297</c:v>
                </c:pt>
                <c:pt idx="5569">
                  <c:v>1.2833333333333301</c:v>
                </c:pt>
                <c:pt idx="5570">
                  <c:v>4.4833333333333298</c:v>
                </c:pt>
                <c:pt idx="5571">
                  <c:v>17.566666666666698</c:v>
                </c:pt>
                <c:pt idx="5572">
                  <c:v>6.1666666666666696</c:v>
                </c:pt>
                <c:pt idx="5573">
                  <c:v>4.7833333333333297</c:v>
                </c:pt>
                <c:pt idx="5574">
                  <c:v>12.716666666666701</c:v>
                </c:pt>
                <c:pt idx="5575">
                  <c:v>5.1666666666666696</c:v>
                </c:pt>
                <c:pt idx="5576">
                  <c:v>10.4</c:v>
                </c:pt>
                <c:pt idx="5577">
                  <c:v>8.15</c:v>
                </c:pt>
                <c:pt idx="5578">
                  <c:v>8.93333333333333</c:v>
                </c:pt>
                <c:pt idx="5579">
                  <c:v>8.7833333333333297</c:v>
                </c:pt>
                <c:pt idx="5581">
                  <c:v>9.3000000000000007</c:v>
                </c:pt>
                <c:pt idx="5582">
                  <c:v>5.1666666666666696</c:v>
                </c:pt>
                <c:pt idx="5583">
                  <c:v>6.3833333333333302</c:v>
                </c:pt>
                <c:pt idx="5584">
                  <c:v>4.2</c:v>
                </c:pt>
                <c:pt idx="5585">
                  <c:v>4.1166666666666698</c:v>
                </c:pt>
                <c:pt idx="5586">
                  <c:v>4.93333333333333</c:v>
                </c:pt>
                <c:pt idx="5588">
                  <c:v>7.3</c:v>
                </c:pt>
                <c:pt idx="5589">
                  <c:v>6.55</c:v>
                </c:pt>
                <c:pt idx="5590">
                  <c:v>5.6333333333333302</c:v>
                </c:pt>
                <c:pt idx="5591">
                  <c:v>3.2</c:v>
                </c:pt>
                <c:pt idx="5592">
                  <c:v>12.8166666666667</c:v>
                </c:pt>
                <c:pt idx="5593">
                  <c:v>3.6333333333333302</c:v>
                </c:pt>
                <c:pt idx="5594">
                  <c:v>8.6333333333333293</c:v>
                </c:pt>
                <c:pt idx="5596">
                  <c:v>6.1</c:v>
                </c:pt>
                <c:pt idx="5597">
                  <c:v>6.81666666666667</c:v>
                </c:pt>
                <c:pt idx="5599">
                  <c:v>9.5333333333333297</c:v>
                </c:pt>
                <c:pt idx="5600">
                  <c:v>6.5833333333333304</c:v>
                </c:pt>
                <c:pt idx="5601">
                  <c:v>3.1333333333333302</c:v>
                </c:pt>
                <c:pt idx="5602">
                  <c:v>3.3</c:v>
                </c:pt>
                <c:pt idx="5603">
                  <c:v>4.75</c:v>
                </c:pt>
                <c:pt idx="5604">
                  <c:v>3.8333333333333299</c:v>
                </c:pt>
                <c:pt idx="5605">
                  <c:v>8.9499999999999993</c:v>
                </c:pt>
                <c:pt idx="5606">
                  <c:v>7.65</c:v>
                </c:pt>
                <c:pt idx="5607">
                  <c:v>12.216666666666701</c:v>
                </c:pt>
                <c:pt idx="5608">
                  <c:v>4.6166666666666698</c:v>
                </c:pt>
                <c:pt idx="5609">
                  <c:v>3.15</c:v>
                </c:pt>
                <c:pt idx="5610">
                  <c:v>15.116666666666699</c:v>
                </c:pt>
                <c:pt idx="5611">
                  <c:v>5.9</c:v>
                </c:pt>
                <c:pt idx="5612">
                  <c:v>1.9833333333333301</c:v>
                </c:pt>
                <c:pt idx="5613">
                  <c:v>2.95</c:v>
                </c:pt>
                <c:pt idx="5614">
                  <c:v>1</c:v>
                </c:pt>
                <c:pt idx="5615">
                  <c:v>3.1</c:v>
                </c:pt>
                <c:pt idx="5616">
                  <c:v>1.7</c:v>
                </c:pt>
                <c:pt idx="5617">
                  <c:v>3.6166666666666698</c:v>
                </c:pt>
                <c:pt idx="5618">
                  <c:v>1.9</c:v>
                </c:pt>
                <c:pt idx="5619">
                  <c:v>2.4666666666666699</c:v>
                </c:pt>
                <c:pt idx="5620">
                  <c:v>9.1666666666666696</c:v>
                </c:pt>
                <c:pt idx="5623">
                  <c:v>5.0166666666666702</c:v>
                </c:pt>
                <c:pt idx="5624">
                  <c:v>2.9666666666666699</c:v>
                </c:pt>
                <c:pt idx="5625">
                  <c:v>2.3333333333333299</c:v>
                </c:pt>
                <c:pt idx="5626">
                  <c:v>2.2000000000000002</c:v>
                </c:pt>
                <c:pt idx="5627">
                  <c:v>3.0833333333333299</c:v>
                </c:pt>
                <c:pt idx="5628">
                  <c:v>5.8666666666666698</c:v>
                </c:pt>
                <c:pt idx="5629">
                  <c:v>6.3333333333333304</c:v>
                </c:pt>
                <c:pt idx="5630">
                  <c:v>2.75</c:v>
                </c:pt>
                <c:pt idx="5631">
                  <c:v>3.0833333333333299</c:v>
                </c:pt>
                <c:pt idx="5632">
                  <c:v>3.2166666666666699</c:v>
                </c:pt>
                <c:pt idx="5633">
                  <c:v>3.7166666666666699</c:v>
                </c:pt>
                <c:pt idx="5634">
                  <c:v>2.9</c:v>
                </c:pt>
                <c:pt idx="5635">
                  <c:v>10.783333333333299</c:v>
                </c:pt>
                <c:pt idx="5636">
                  <c:v>3.93333333333333</c:v>
                </c:pt>
                <c:pt idx="5637">
                  <c:v>4.2</c:v>
                </c:pt>
                <c:pt idx="5638">
                  <c:v>5.93333333333333</c:v>
                </c:pt>
                <c:pt idx="5639">
                  <c:v>4.2166666666666703</c:v>
                </c:pt>
                <c:pt idx="5640">
                  <c:v>2.1166666666666698</c:v>
                </c:pt>
                <c:pt idx="5641">
                  <c:v>3.56666666666667</c:v>
                </c:pt>
                <c:pt idx="5642">
                  <c:v>3.7833333333333301</c:v>
                </c:pt>
                <c:pt idx="5643">
                  <c:v>1.8</c:v>
                </c:pt>
                <c:pt idx="5644">
                  <c:v>1.9833333333333301</c:v>
                </c:pt>
                <c:pt idx="5645">
                  <c:v>4.9833333333333298</c:v>
                </c:pt>
                <c:pt idx="5646">
                  <c:v>3.6</c:v>
                </c:pt>
                <c:pt idx="5647">
                  <c:v>3.0333333333333301</c:v>
                </c:pt>
                <c:pt idx="5648">
                  <c:v>3.7166666666666699</c:v>
                </c:pt>
                <c:pt idx="5649">
                  <c:v>3.9666666666666699</c:v>
                </c:pt>
                <c:pt idx="5650">
                  <c:v>4.6666666666666696</c:v>
                </c:pt>
                <c:pt idx="5651">
                  <c:v>2.7166666666666699</c:v>
                </c:pt>
                <c:pt idx="5652">
                  <c:v>5.0333333333333297</c:v>
                </c:pt>
                <c:pt idx="5653">
                  <c:v>2.31666666666667</c:v>
                </c:pt>
                <c:pt idx="5654">
                  <c:v>5.0833333333333304</c:v>
                </c:pt>
                <c:pt idx="5655">
                  <c:v>2.4</c:v>
                </c:pt>
                <c:pt idx="5656">
                  <c:v>3.4833333333333298</c:v>
                </c:pt>
                <c:pt idx="5657">
                  <c:v>4.6333333333333302</c:v>
                </c:pt>
                <c:pt idx="5658">
                  <c:v>2.7166666666666699</c:v>
                </c:pt>
                <c:pt idx="5659">
                  <c:v>7.31666666666667</c:v>
                </c:pt>
                <c:pt idx="5660">
                  <c:v>3.31666666666667</c:v>
                </c:pt>
                <c:pt idx="5661">
                  <c:v>3.7833333333333301</c:v>
                </c:pt>
                <c:pt idx="5662">
                  <c:v>3.95</c:v>
                </c:pt>
                <c:pt idx="5663">
                  <c:v>5.43333333333333</c:v>
                </c:pt>
                <c:pt idx="5664">
                  <c:v>2.0333333333333301</c:v>
                </c:pt>
                <c:pt idx="5666">
                  <c:v>3.8666666666666698</c:v>
                </c:pt>
                <c:pt idx="5667">
                  <c:v>4.6333333333333302</c:v>
                </c:pt>
                <c:pt idx="5668">
                  <c:v>3.15</c:v>
                </c:pt>
                <c:pt idx="5669">
                  <c:v>4.68333333333333</c:v>
                </c:pt>
                <c:pt idx="5670">
                  <c:v>3.25</c:v>
                </c:pt>
                <c:pt idx="5671">
                  <c:v>24.8333333333333</c:v>
                </c:pt>
                <c:pt idx="5672">
                  <c:v>2.0333333333333301</c:v>
                </c:pt>
                <c:pt idx="5673">
                  <c:v>3.75</c:v>
                </c:pt>
                <c:pt idx="5674">
                  <c:v>1.8333333333333299</c:v>
                </c:pt>
                <c:pt idx="5676">
                  <c:v>3.85</c:v>
                </c:pt>
                <c:pt idx="5677">
                  <c:v>4.5333333333333297</c:v>
                </c:pt>
                <c:pt idx="5678">
                  <c:v>6.4666666666666703</c:v>
                </c:pt>
                <c:pt idx="5679">
                  <c:v>3.0166666666666702</c:v>
                </c:pt>
                <c:pt idx="5680">
                  <c:v>2.18333333333333</c:v>
                </c:pt>
                <c:pt idx="5681">
                  <c:v>3.2166666666666699</c:v>
                </c:pt>
                <c:pt idx="5682">
                  <c:v>2.8</c:v>
                </c:pt>
                <c:pt idx="5683">
                  <c:v>7.6333333333333302</c:v>
                </c:pt>
                <c:pt idx="5684">
                  <c:v>3.9833333333333298</c:v>
                </c:pt>
                <c:pt idx="5685">
                  <c:v>3.18333333333333</c:v>
                </c:pt>
                <c:pt idx="5686">
                  <c:v>2.95</c:v>
                </c:pt>
                <c:pt idx="5687">
                  <c:v>3.2</c:v>
                </c:pt>
                <c:pt idx="5688">
                  <c:v>3.56666666666667</c:v>
                </c:pt>
                <c:pt idx="5689">
                  <c:v>3.5833333333333299</c:v>
                </c:pt>
                <c:pt idx="5690">
                  <c:v>3.8666666666666698</c:v>
                </c:pt>
                <c:pt idx="5691">
                  <c:v>5.2333333333333298</c:v>
                </c:pt>
                <c:pt idx="5692">
                  <c:v>6.45</c:v>
                </c:pt>
                <c:pt idx="5693">
                  <c:v>3.95</c:v>
                </c:pt>
                <c:pt idx="5694">
                  <c:v>3.3833333333333302</c:v>
                </c:pt>
                <c:pt idx="5695">
                  <c:v>5.1166666666666698</c:v>
                </c:pt>
                <c:pt idx="5696">
                  <c:v>5.7333333333333298</c:v>
                </c:pt>
                <c:pt idx="5697">
                  <c:v>2.8666666666666698</c:v>
                </c:pt>
                <c:pt idx="5698">
                  <c:v>7.75</c:v>
                </c:pt>
                <c:pt idx="5699">
                  <c:v>3.4</c:v>
                </c:pt>
                <c:pt idx="5700">
                  <c:v>6.7333333333333298</c:v>
                </c:pt>
                <c:pt idx="5701">
                  <c:v>1.93333333333333</c:v>
                </c:pt>
                <c:pt idx="5702">
                  <c:v>2.8666666666666698</c:v>
                </c:pt>
                <c:pt idx="5703">
                  <c:v>4.7833333333333297</c:v>
                </c:pt>
                <c:pt idx="5704">
                  <c:v>2.3666666666666698</c:v>
                </c:pt>
                <c:pt idx="5705">
                  <c:v>4.9666666666666703</c:v>
                </c:pt>
                <c:pt idx="5706">
                  <c:v>3.05</c:v>
                </c:pt>
                <c:pt idx="5707">
                  <c:v>1.2166666666666699</c:v>
                </c:pt>
                <c:pt idx="5708">
                  <c:v>3.95</c:v>
                </c:pt>
                <c:pt idx="5709">
                  <c:v>3.2666666666666702</c:v>
                </c:pt>
                <c:pt idx="5711">
                  <c:v>2.5833333333333299</c:v>
                </c:pt>
                <c:pt idx="5712">
                  <c:v>4.93333333333333</c:v>
                </c:pt>
                <c:pt idx="5714">
                  <c:v>6.0833333333333304</c:v>
                </c:pt>
                <c:pt idx="5715">
                  <c:v>1.61666666666667</c:v>
                </c:pt>
                <c:pt idx="5716">
                  <c:v>7.5</c:v>
                </c:pt>
                <c:pt idx="5717">
                  <c:v>9.4833333333333307</c:v>
                </c:pt>
                <c:pt idx="5718">
                  <c:v>2.1166666666666698</c:v>
                </c:pt>
                <c:pt idx="5719">
                  <c:v>4.8833333333333302</c:v>
                </c:pt>
                <c:pt idx="5720">
                  <c:v>5.93333333333333</c:v>
                </c:pt>
                <c:pt idx="5721">
                  <c:v>4.56666666666667</c:v>
                </c:pt>
                <c:pt idx="5722">
                  <c:v>7.8333333333333304</c:v>
                </c:pt>
                <c:pt idx="5723">
                  <c:v>1.7833333333333301</c:v>
                </c:pt>
                <c:pt idx="5724">
                  <c:v>2.3333333333333299</c:v>
                </c:pt>
                <c:pt idx="5725">
                  <c:v>2.1</c:v>
                </c:pt>
                <c:pt idx="5726">
                  <c:v>6.5166666666666702</c:v>
                </c:pt>
                <c:pt idx="5727">
                  <c:v>17.616666666666699</c:v>
                </c:pt>
                <c:pt idx="5728">
                  <c:v>2.2333333333333298</c:v>
                </c:pt>
                <c:pt idx="5729">
                  <c:v>3.2833333333333301</c:v>
                </c:pt>
                <c:pt idx="5730">
                  <c:v>7.0166666666666702</c:v>
                </c:pt>
                <c:pt idx="5731">
                  <c:v>4.2666666666666702</c:v>
                </c:pt>
                <c:pt idx="5733">
                  <c:v>6.75</c:v>
                </c:pt>
                <c:pt idx="5734">
                  <c:v>5.56666666666667</c:v>
                </c:pt>
                <c:pt idx="5735">
                  <c:v>6.18333333333333</c:v>
                </c:pt>
                <c:pt idx="5736">
                  <c:v>2.81666666666667</c:v>
                </c:pt>
                <c:pt idx="5737">
                  <c:v>5.4</c:v>
                </c:pt>
                <c:pt idx="5738">
                  <c:v>11.35</c:v>
                </c:pt>
                <c:pt idx="5740">
                  <c:v>4.3833333333333302</c:v>
                </c:pt>
                <c:pt idx="5741">
                  <c:v>6.7</c:v>
                </c:pt>
                <c:pt idx="5742">
                  <c:v>2.4833333333333298</c:v>
                </c:pt>
                <c:pt idx="5745">
                  <c:v>6.6166666666666698</c:v>
                </c:pt>
                <c:pt idx="5746">
                  <c:v>1.35</c:v>
                </c:pt>
                <c:pt idx="5747">
                  <c:v>2.2999999999999998</c:v>
                </c:pt>
                <c:pt idx="5748">
                  <c:v>3.4833333333333298</c:v>
                </c:pt>
                <c:pt idx="5749">
                  <c:v>5.5833333333333304</c:v>
                </c:pt>
                <c:pt idx="5750">
                  <c:v>4.1666666666666696</c:v>
                </c:pt>
                <c:pt idx="5751">
                  <c:v>1.38333333333333</c:v>
                </c:pt>
                <c:pt idx="5752">
                  <c:v>3.2666666666666702</c:v>
                </c:pt>
                <c:pt idx="5753">
                  <c:v>4.93333333333333</c:v>
                </c:pt>
                <c:pt idx="5754">
                  <c:v>6.6</c:v>
                </c:pt>
                <c:pt idx="5755">
                  <c:v>6.1166666666666698</c:v>
                </c:pt>
                <c:pt idx="5756">
                  <c:v>3.8</c:v>
                </c:pt>
                <c:pt idx="5757">
                  <c:v>5.93333333333333</c:v>
                </c:pt>
                <c:pt idx="5758">
                  <c:v>3.2166666666666699</c:v>
                </c:pt>
                <c:pt idx="5759">
                  <c:v>4.6666666666666696</c:v>
                </c:pt>
                <c:pt idx="5760">
                  <c:v>3.45</c:v>
                </c:pt>
                <c:pt idx="5761">
                  <c:v>3.4</c:v>
                </c:pt>
                <c:pt idx="5762">
                  <c:v>3</c:v>
                </c:pt>
                <c:pt idx="5763">
                  <c:v>3.55</c:v>
                </c:pt>
                <c:pt idx="5764">
                  <c:v>5.0333333333333297</c:v>
                </c:pt>
                <c:pt idx="5765">
                  <c:v>2.6333333333333302</c:v>
                </c:pt>
                <c:pt idx="5766">
                  <c:v>6</c:v>
                </c:pt>
                <c:pt idx="5767">
                  <c:v>3</c:v>
                </c:pt>
                <c:pt idx="5768">
                  <c:v>1.65</c:v>
                </c:pt>
                <c:pt idx="5770">
                  <c:v>3.3833333333333302</c:v>
                </c:pt>
                <c:pt idx="5771">
                  <c:v>4.18333333333333</c:v>
                </c:pt>
                <c:pt idx="5772">
                  <c:v>4.2333333333333298</c:v>
                </c:pt>
                <c:pt idx="5773">
                  <c:v>5.2166666666666703</c:v>
                </c:pt>
                <c:pt idx="5774">
                  <c:v>3.06666666666667</c:v>
                </c:pt>
                <c:pt idx="5775">
                  <c:v>3.43333333333333</c:v>
                </c:pt>
                <c:pt idx="5776">
                  <c:v>4.4000000000000004</c:v>
                </c:pt>
                <c:pt idx="5777">
                  <c:v>2.8333333333333299</c:v>
                </c:pt>
                <c:pt idx="5778">
                  <c:v>4.7666666666666702</c:v>
                </c:pt>
                <c:pt idx="5780">
                  <c:v>5.2833333333333297</c:v>
                </c:pt>
                <c:pt idx="5781">
                  <c:v>3.81666666666667</c:v>
                </c:pt>
                <c:pt idx="5782">
                  <c:v>9.56666666666667</c:v>
                </c:pt>
                <c:pt idx="5783">
                  <c:v>4.3833333333333302</c:v>
                </c:pt>
                <c:pt idx="5784">
                  <c:v>4.8833333333333302</c:v>
                </c:pt>
                <c:pt idx="5785">
                  <c:v>4.1666666666666696</c:v>
                </c:pt>
                <c:pt idx="5786">
                  <c:v>1.25</c:v>
                </c:pt>
                <c:pt idx="5787">
                  <c:v>7.7166666666666703</c:v>
                </c:pt>
                <c:pt idx="5788">
                  <c:v>1.9166666666666701</c:v>
                </c:pt>
                <c:pt idx="5789">
                  <c:v>3.56666666666667</c:v>
                </c:pt>
                <c:pt idx="5790">
                  <c:v>3.2666666666666702</c:v>
                </c:pt>
                <c:pt idx="5791">
                  <c:v>6.68333333333333</c:v>
                </c:pt>
                <c:pt idx="5792">
                  <c:v>8.0500000000000007</c:v>
                </c:pt>
                <c:pt idx="5793">
                  <c:v>4.2166666666666703</c:v>
                </c:pt>
                <c:pt idx="5794">
                  <c:v>5.8333333333333304</c:v>
                </c:pt>
                <c:pt idx="5795">
                  <c:v>3.8833333333333302</c:v>
                </c:pt>
                <c:pt idx="5796">
                  <c:v>5.65</c:v>
                </c:pt>
                <c:pt idx="5797">
                  <c:v>3.43333333333333</c:v>
                </c:pt>
                <c:pt idx="5798">
                  <c:v>5.15</c:v>
                </c:pt>
                <c:pt idx="5799">
                  <c:v>4.0999999999999996</c:v>
                </c:pt>
                <c:pt idx="5800">
                  <c:v>3.2166666666666699</c:v>
                </c:pt>
                <c:pt idx="5801">
                  <c:v>3.31666666666667</c:v>
                </c:pt>
                <c:pt idx="5802">
                  <c:v>3.4166666666666701</c:v>
                </c:pt>
                <c:pt idx="5803">
                  <c:v>5.43333333333333</c:v>
                </c:pt>
                <c:pt idx="5804">
                  <c:v>5.2166666666666703</c:v>
                </c:pt>
                <c:pt idx="5805">
                  <c:v>10.5</c:v>
                </c:pt>
                <c:pt idx="5806">
                  <c:v>4.2666666666666702</c:v>
                </c:pt>
                <c:pt idx="5807">
                  <c:v>5.1166666666666698</c:v>
                </c:pt>
                <c:pt idx="5808">
                  <c:v>6.43333333333333</c:v>
                </c:pt>
                <c:pt idx="5809">
                  <c:v>4.8666666666666698</c:v>
                </c:pt>
                <c:pt idx="5810">
                  <c:v>1.9</c:v>
                </c:pt>
                <c:pt idx="5811">
                  <c:v>6.7</c:v>
                </c:pt>
                <c:pt idx="5812">
                  <c:v>1.7833333333333301</c:v>
                </c:pt>
                <c:pt idx="5813">
                  <c:v>3.15</c:v>
                </c:pt>
                <c:pt idx="5814">
                  <c:v>1.35</c:v>
                </c:pt>
                <c:pt idx="5815">
                  <c:v>4.9166666666666696</c:v>
                </c:pt>
                <c:pt idx="5818">
                  <c:v>2.2333333333333298</c:v>
                </c:pt>
                <c:pt idx="5820">
                  <c:v>5.2666666666666702</c:v>
                </c:pt>
                <c:pt idx="5821">
                  <c:v>5.8833333333333302</c:v>
                </c:pt>
                <c:pt idx="5822">
                  <c:v>3.55</c:v>
                </c:pt>
                <c:pt idx="5823">
                  <c:v>6.3</c:v>
                </c:pt>
                <c:pt idx="5824">
                  <c:v>3.4833333333333298</c:v>
                </c:pt>
                <c:pt idx="5825">
                  <c:v>4.2833333333333297</c:v>
                </c:pt>
                <c:pt idx="5826">
                  <c:v>5.7</c:v>
                </c:pt>
                <c:pt idx="5827">
                  <c:v>4.95</c:v>
                </c:pt>
                <c:pt idx="5828">
                  <c:v>3.7333333333333298</c:v>
                </c:pt>
                <c:pt idx="5829">
                  <c:v>4.56666666666667</c:v>
                </c:pt>
                <c:pt idx="5830">
                  <c:v>5.5166666666666702</c:v>
                </c:pt>
                <c:pt idx="5831">
                  <c:v>3.6666666666666701</c:v>
                </c:pt>
                <c:pt idx="5832">
                  <c:v>6.75</c:v>
                </c:pt>
                <c:pt idx="5833">
                  <c:v>6.18333333333333</c:v>
                </c:pt>
                <c:pt idx="5834">
                  <c:v>6.43333333333333</c:v>
                </c:pt>
                <c:pt idx="5835">
                  <c:v>8.5500000000000007</c:v>
                </c:pt>
                <c:pt idx="5837">
                  <c:v>2.5166666666666702</c:v>
                </c:pt>
                <c:pt idx="5838">
                  <c:v>7.8833333333333302</c:v>
                </c:pt>
                <c:pt idx="5839">
                  <c:v>5.3333333333333304</c:v>
                </c:pt>
                <c:pt idx="5840">
                  <c:v>3.3</c:v>
                </c:pt>
                <c:pt idx="5841">
                  <c:v>3.6666666666666701</c:v>
                </c:pt>
                <c:pt idx="5842">
                  <c:v>6.4</c:v>
                </c:pt>
                <c:pt idx="5843">
                  <c:v>3.8833333333333302</c:v>
                </c:pt>
                <c:pt idx="5844">
                  <c:v>6.95</c:v>
                </c:pt>
                <c:pt idx="5845">
                  <c:v>7.25</c:v>
                </c:pt>
                <c:pt idx="5846">
                  <c:v>9.2666666666666693</c:v>
                </c:pt>
                <c:pt idx="5847">
                  <c:v>4.1333333333333302</c:v>
                </c:pt>
                <c:pt idx="5848">
                  <c:v>4.4833333333333298</c:v>
                </c:pt>
                <c:pt idx="5849">
                  <c:v>5.0333333333333297</c:v>
                </c:pt>
                <c:pt idx="5850">
                  <c:v>4.68333333333333</c:v>
                </c:pt>
                <c:pt idx="5851">
                  <c:v>2.0166666666666702</c:v>
                </c:pt>
                <c:pt idx="5852">
                  <c:v>5.6166666666666698</c:v>
                </c:pt>
                <c:pt idx="5853">
                  <c:v>2.3666666666666698</c:v>
                </c:pt>
                <c:pt idx="5854">
                  <c:v>3.4166666666666701</c:v>
                </c:pt>
                <c:pt idx="5855">
                  <c:v>4.6500000000000004</c:v>
                </c:pt>
                <c:pt idx="5856">
                  <c:v>5.3</c:v>
                </c:pt>
                <c:pt idx="5857">
                  <c:v>6.68333333333333</c:v>
                </c:pt>
                <c:pt idx="5858">
                  <c:v>5.2166666666666703</c:v>
                </c:pt>
                <c:pt idx="5859">
                  <c:v>2.18333333333333</c:v>
                </c:pt>
                <c:pt idx="5860">
                  <c:v>9.3833333333333293</c:v>
                </c:pt>
                <c:pt idx="5862">
                  <c:v>2.85</c:v>
                </c:pt>
                <c:pt idx="5863">
                  <c:v>8.15</c:v>
                </c:pt>
                <c:pt idx="5864">
                  <c:v>4.9000000000000004</c:v>
                </c:pt>
                <c:pt idx="5865">
                  <c:v>3.0166666666666702</c:v>
                </c:pt>
                <c:pt idx="5866">
                  <c:v>3.7333333333333298</c:v>
                </c:pt>
                <c:pt idx="5867">
                  <c:v>1.63333333333333</c:v>
                </c:pt>
                <c:pt idx="5868">
                  <c:v>5.55</c:v>
                </c:pt>
                <c:pt idx="5869">
                  <c:v>3.06666666666667</c:v>
                </c:pt>
                <c:pt idx="5870">
                  <c:v>4.43333333333333</c:v>
                </c:pt>
                <c:pt idx="5871">
                  <c:v>3.7666666666666702</c:v>
                </c:pt>
                <c:pt idx="5872">
                  <c:v>4.3</c:v>
                </c:pt>
                <c:pt idx="5873">
                  <c:v>2.9666666666666699</c:v>
                </c:pt>
                <c:pt idx="5874">
                  <c:v>1.9833333333333301</c:v>
                </c:pt>
                <c:pt idx="5875">
                  <c:v>5.85</c:v>
                </c:pt>
                <c:pt idx="5876">
                  <c:v>5.15</c:v>
                </c:pt>
                <c:pt idx="5877">
                  <c:v>9.5</c:v>
                </c:pt>
                <c:pt idx="5878">
                  <c:v>4.1500000000000004</c:v>
                </c:pt>
                <c:pt idx="5879">
                  <c:v>3.3833333333333302</c:v>
                </c:pt>
                <c:pt idx="5880">
                  <c:v>5.7166666666666703</c:v>
                </c:pt>
                <c:pt idx="5881">
                  <c:v>3.1166666666666698</c:v>
                </c:pt>
                <c:pt idx="5882">
                  <c:v>3.65</c:v>
                </c:pt>
                <c:pt idx="5883">
                  <c:v>5.0333333333333297</c:v>
                </c:pt>
                <c:pt idx="5884">
                  <c:v>5.8833333333333302</c:v>
                </c:pt>
                <c:pt idx="5885">
                  <c:v>5.7666666666666702</c:v>
                </c:pt>
                <c:pt idx="5886">
                  <c:v>3.6333333333333302</c:v>
                </c:pt>
                <c:pt idx="5887">
                  <c:v>5.0166666666666702</c:v>
                </c:pt>
                <c:pt idx="5888">
                  <c:v>3.1</c:v>
                </c:pt>
                <c:pt idx="5889">
                  <c:v>2.0166666666666702</c:v>
                </c:pt>
                <c:pt idx="5890">
                  <c:v>2.7166666666666699</c:v>
                </c:pt>
                <c:pt idx="5891">
                  <c:v>3.15</c:v>
                </c:pt>
                <c:pt idx="5892">
                  <c:v>8.3833333333333293</c:v>
                </c:pt>
                <c:pt idx="5893">
                  <c:v>8.7166666666666703</c:v>
                </c:pt>
                <c:pt idx="5894">
                  <c:v>2.3333333333333299</c:v>
                </c:pt>
                <c:pt idx="5895">
                  <c:v>3.3333333333333299</c:v>
                </c:pt>
                <c:pt idx="5896">
                  <c:v>3.75</c:v>
                </c:pt>
                <c:pt idx="5897">
                  <c:v>4.4000000000000004</c:v>
                </c:pt>
                <c:pt idx="5898">
                  <c:v>5.4</c:v>
                </c:pt>
                <c:pt idx="5899">
                  <c:v>2.0333333333333301</c:v>
                </c:pt>
                <c:pt idx="5900">
                  <c:v>3.7833333333333301</c:v>
                </c:pt>
                <c:pt idx="5901">
                  <c:v>12.366666666666699</c:v>
                </c:pt>
                <c:pt idx="5902">
                  <c:v>3.2666666666666702</c:v>
                </c:pt>
                <c:pt idx="5903">
                  <c:v>2.4</c:v>
                </c:pt>
                <c:pt idx="5904">
                  <c:v>6.3333333333333304</c:v>
                </c:pt>
                <c:pt idx="5905">
                  <c:v>3.2666666666666702</c:v>
                </c:pt>
                <c:pt idx="5906">
                  <c:v>5.5</c:v>
                </c:pt>
                <c:pt idx="5907">
                  <c:v>4.05</c:v>
                </c:pt>
                <c:pt idx="5908">
                  <c:v>2.8833333333333302</c:v>
                </c:pt>
                <c:pt idx="5909">
                  <c:v>3.05</c:v>
                </c:pt>
                <c:pt idx="5910">
                  <c:v>3.35</c:v>
                </c:pt>
                <c:pt idx="5911">
                  <c:v>3.2666666666666702</c:v>
                </c:pt>
                <c:pt idx="5912">
                  <c:v>8.0333333333333297</c:v>
                </c:pt>
                <c:pt idx="5913">
                  <c:v>2.95</c:v>
                </c:pt>
                <c:pt idx="5914">
                  <c:v>4.45</c:v>
                </c:pt>
                <c:pt idx="5915">
                  <c:v>4.7833333333333297</c:v>
                </c:pt>
                <c:pt idx="5916">
                  <c:v>3.65</c:v>
                </c:pt>
                <c:pt idx="5917">
                  <c:v>2.25</c:v>
                </c:pt>
                <c:pt idx="5919">
                  <c:v>5</c:v>
                </c:pt>
                <c:pt idx="5920">
                  <c:v>3.45</c:v>
                </c:pt>
                <c:pt idx="5921">
                  <c:v>1.1000000000000001</c:v>
                </c:pt>
                <c:pt idx="5923">
                  <c:v>3.8833333333333302</c:v>
                </c:pt>
                <c:pt idx="5925">
                  <c:v>2.35</c:v>
                </c:pt>
                <c:pt idx="5926">
                  <c:v>4.25</c:v>
                </c:pt>
                <c:pt idx="5927">
                  <c:v>3.9666666666666699</c:v>
                </c:pt>
                <c:pt idx="5928">
                  <c:v>4.4166666666666696</c:v>
                </c:pt>
                <c:pt idx="5929">
                  <c:v>6.06666666666667</c:v>
                </c:pt>
                <c:pt idx="5930">
                  <c:v>2.68333333333333</c:v>
                </c:pt>
                <c:pt idx="5931">
                  <c:v>3</c:v>
                </c:pt>
                <c:pt idx="5932">
                  <c:v>3.95</c:v>
                </c:pt>
                <c:pt idx="5933">
                  <c:v>2.4666666666666699</c:v>
                </c:pt>
                <c:pt idx="5934">
                  <c:v>5.7833333333333297</c:v>
                </c:pt>
                <c:pt idx="5935">
                  <c:v>4.9666666666666703</c:v>
                </c:pt>
                <c:pt idx="5936">
                  <c:v>5.5333333333333297</c:v>
                </c:pt>
                <c:pt idx="5937">
                  <c:v>5.3833333333333302</c:v>
                </c:pt>
                <c:pt idx="5938">
                  <c:v>4.68333333333333</c:v>
                </c:pt>
                <c:pt idx="5939">
                  <c:v>3.7333333333333298</c:v>
                </c:pt>
                <c:pt idx="5940">
                  <c:v>4.5833333333333304</c:v>
                </c:pt>
                <c:pt idx="5941">
                  <c:v>5.1166666666666698</c:v>
                </c:pt>
                <c:pt idx="5942">
                  <c:v>5.31666666666667</c:v>
                </c:pt>
                <c:pt idx="5943">
                  <c:v>5.9166666666666696</c:v>
                </c:pt>
                <c:pt idx="5944">
                  <c:v>4.6166666666666698</c:v>
                </c:pt>
                <c:pt idx="5945">
                  <c:v>2.0499999999999998</c:v>
                </c:pt>
                <c:pt idx="5946">
                  <c:v>3.43333333333333</c:v>
                </c:pt>
                <c:pt idx="5947">
                  <c:v>1.4166666666666701</c:v>
                </c:pt>
                <c:pt idx="5948">
                  <c:v>2.7333333333333298</c:v>
                </c:pt>
                <c:pt idx="5950">
                  <c:v>3.3666666666666698</c:v>
                </c:pt>
                <c:pt idx="5951">
                  <c:v>10.45</c:v>
                </c:pt>
                <c:pt idx="5952">
                  <c:v>4.1333333333333302</c:v>
                </c:pt>
                <c:pt idx="5954">
                  <c:v>7.7666666666666702</c:v>
                </c:pt>
                <c:pt idx="5955">
                  <c:v>5.7</c:v>
                </c:pt>
                <c:pt idx="5956">
                  <c:v>5.0999999999999996</c:v>
                </c:pt>
                <c:pt idx="5957">
                  <c:v>4.3499999999999996</c:v>
                </c:pt>
                <c:pt idx="5958">
                  <c:v>5.35</c:v>
                </c:pt>
                <c:pt idx="5959">
                  <c:v>3.81666666666667</c:v>
                </c:pt>
                <c:pt idx="5960">
                  <c:v>9.9499999999999993</c:v>
                </c:pt>
                <c:pt idx="5961">
                  <c:v>3.2666666666666702</c:v>
                </c:pt>
                <c:pt idx="5962">
                  <c:v>4.0333333333333297</c:v>
                </c:pt>
                <c:pt idx="5963">
                  <c:v>4.4000000000000004</c:v>
                </c:pt>
                <c:pt idx="5964">
                  <c:v>3.2333333333333298</c:v>
                </c:pt>
                <c:pt idx="5965">
                  <c:v>3.15</c:v>
                </c:pt>
                <c:pt idx="5966">
                  <c:v>9.1666666666666696</c:v>
                </c:pt>
                <c:pt idx="5967">
                  <c:v>3.65</c:v>
                </c:pt>
                <c:pt idx="5968">
                  <c:v>3.35</c:v>
                </c:pt>
                <c:pt idx="5969">
                  <c:v>2.31666666666667</c:v>
                </c:pt>
                <c:pt idx="5970">
                  <c:v>4.3499999999999996</c:v>
                </c:pt>
                <c:pt idx="5971">
                  <c:v>2.85</c:v>
                </c:pt>
                <c:pt idx="5972">
                  <c:v>3.9833333333333298</c:v>
                </c:pt>
                <c:pt idx="5973">
                  <c:v>4.3499999999999996</c:v>
                </c:pt>
                <c:pt idx="5974">
                  <c:v>4.25</c:v>
                </c:pt>
                <c:pt idx="5975">
                  <c:v>6.2833333333333297</c:v>
                </c:pt>
                <c:pt idx="5977">
                  <c:v>6.5333333333333297</c:v>
                </c:pt>
                <c:pt idx="5978">
                  <c:v>6.6166666666666698</c:v>
                </c:pt>
                <c:pt idx="5979">
                  <c:v>4.2166666666666703</c:v>
                </c:pt>
                <c:pt idx="5982">
                  <c:v>4.3499999999999996</c:v>
                </c:pt>
                <c:pt idx="5983">
                  <c:v>2.8833333333333302</c:v>
                </c:pt>
                <c:pt idx="5984">
                  <c:v>3.2333333333333298</c:v>
                </c:pt>
                <c:pt idx="5985">
                  <c:v>3.1166666666666698</c:v>
                </c:pt>
                <c:pt idx="5986">
                  <c:v>3.3333333333333299</c:v>
                </c:pt>
                <c:pt idx="5987">
                  <c:v>6.2</c:v>
                </c:pt>
                <c:pt idx="5988">
                  <c:v>6.4166666666666696</c:v>
                </c:pt>
                <c:pt idx="5989">
                  <c:v>4.56666666666667</c:v>
                </c:pt>
                <c:pt idx="5990">
                  <c:v>14.766666666666699</c:v>
                </c:pt>
                <c:pt idx="5991">
                  <c:v>4.3</c:v>
                </c:pt>
                <c:pt idx="5992">
                  <c:v>4.06666666666667</c:v>
                </c:pt>
                <c:pt idx="5993">
                  <c:v>2.93333333333333</c:v>
                </c:pt>
                <c:pt idx="5994">
                  <c:v>3.68333333333333</c:v>
                </c:pt>
                <c:pt idx="5995">
                  <c:v>4.9000000000000004</c:v>
                </c:pt>
                <c:pt idx="5996">
                  <c:v>3</c:v>
                </c:pt>
                <c:pt idx="5997">
                  <c:v>3.6166666666666698</c:v>
                </c:pt>
                <c:pt idx="5998">
                  <c:v>2.9833333333333298</c:v>
                </c:pt>
                <c:pt idx="5999">
                  <c:v>4.8666666666666698</c:v>
                </c:pt>
                <c:pt idx="6000">
                  <c:v>3.2666666666666702</c:v>
                </c:pt>
                <c:pt idx="6001">
                  <c:v>3.75</c:v>
                </c:pt>
                <c:pt idx="6002">
                  <c:v>2.8333333333333299</c:v>
                </c:pt>
                <c:pt idx="6003">
                  <c:v>5.5166666666666702</c:v>
                </c:pt>
                <c:pt idx="6004">
                  <c:v>4</c:v>
                </c:pt>
                <c:pt idx="6005">
                  <c:v>3.81666666666667</c:v>
                </c:pt>
                <c:pt idx="6006">
                  <c:v>1.85</c:v>
                </c:pt>
                <c:pt idx="6007">
                  <c:v>1.68333333333333</c:v>
                </c:pt>
                <c:pt idx="6008">
                  <c:v>3.5166666666666702</c:v>
                </c:pt>
                <c:pt idx="6009">
                  <c:v>4.7666666666666702</c:v>
                </c:pt>
                <c:pt idx="6010">
                  <c:v>4.56666666666667</c:v>
                </c:pt>
                <c:pt idx="6011">
                  <c:v>4.0333333333333297</c:v>
                </c:pt>
                <c:pt idx="6012">
                  <c:v>5.43333333333333</c:v>
                </c:pt>
                <c:pt idx="6013">
                  <c:v>5.68333333333333</c:v>
                </c:pt>
                <c:pt idx="6014">
                  <c:v>4.0999999999999996</c:v>
                </c:pt>
                <c:pt idx="6015">
                  <c:v>4.8</c:v>
                </c:pt>
                <c:pt idx="6016">
                  <c:v>3.7333333333333298</c:v>
                </c:pt>
                <c:pt idx="6017">
                  <c:v>4.1333333333333302</c:v>
                </c:pt>
                <c:pt idx="6018">
                  <c:v>6.6166666666666698</c:v>
                </c:pt>
                <c:pt idx="6019">
                  <c:v>3.7166666666666699</c:v>
                </c:pt>
                <c:pt idx="6021">
                  <c:v>5.06666666666667</c:v>
                </c:pt>
                <c:pt idx="6022">
                  <c:v>3.8</c:v>
                </c:pt>
                <c:pt idx="6023">
                  <c:v>3.5</c:v>
                </c:pt>
                <c:pt idx="6024">
                  <c:v>2.1333333333333302</c:v>
                </c:pt>
                <c:pt idx="6025">
                  <c:v>3.6</c:v>
                </c:pt>
                <c:pt idx="6026">
                  <c:v>5.8333333333333304</c:v>
                </c:pt>
                <c:pt idx="6027">
                  <c:v>3.5166666666666702</c:v>
                </c:pt>
                <c:pt idx="6028">
                  <c:v>5.7333333333333298</c:v>
                </c:pt>
                <c:pt idx="6029">
                  <c:v>4.0166666666666702</c:v>
                </c:pt>
                <c:pt idx="6030">
                  <c:v>5.0333333333333297</c:v>
                </c:pt>
                <c:pt idx="6031">
                  <c:v>3.0833333333333299</c:v>
                </c:pt>
                <c:pt idx="6032">
                  <c:v>3.85</c:v>
                </c:pt>
                <c:pt idx="6033">
                  <c:v>3.05</c:v>
                </c:pt>
                <c:pt idx="6036">
                  <c:v>3.5</c:v>
                </c:pt>
                <c:pt idx="6037">
                  <c:v>3.5333333333333301</c:v>
                </c:pt>
                <c:pt idx="6038">
                  <c:v>5</c:v>
                </c:pt>
                <c:pt idx="6039">
                  <c:v>5.56666666666667</c:v>
                </c:pt>
                <c:pt idx="6040">
                  <c:v>4.1500000000000004</c:v>
                </c:pt>
                <c:pt idx="6041">
                  <c:v>4.5999999999999996</c:v>
                </c:pt>
                <c:pt idx="6042">
                  <c:v>8.5500000000000007</c:v>
                </c:pt>
                <c:pt idx="6043">
                  <c:v>4.5833333333333304</c:v>
                </c:pt>
                <c:pt idx="6044">
                  <c:v>4.7666666666666702</c:v>
                </c:pt>
                <c:pt idx="6045">
                  <c:v>3.85</c:v>
                </c:pt>
                <c:pt idx="6046">
                  <c:v>3.7666666666666702</c:v>
                </c:pt>
                <c:pt idx="6047">
                  <c:v>3.43333333333333</c:v>
                </c:pt>
                <c:pt idx="6048">
                  <c:v>4.1166666666666698</c:v>
                </c:pt>
                <c:pt idx="6049">
                  <c:v>8.5333333333333297</c:v>
                </c:pt>
                <c:pt idx="6050">
                  <c:v>5.8833333333333302</c:v>
                </c:pt>
                <c:pt idx="6051">
                  <c:v>4.7666666666666702</c:v>
                </c:pt>
                <c:pt idx="6053">
                  <c:v>4.95</c:v>
                </c:pt>
                <c:pt idx="6054">
                  <c:v>2.4</c:v>
                </c:pt>
                <c:pt idx="6055">
                  <c:v>4.8499999999999996</c:v>
                </c:pt>
                <c:pt idx="6056">
                  <c:v>3</c:v>
                </c:pt>
                <c:pt idx="6057">
                  <c:v>4.3833333333333302</c:v>
                </c:pt>
                <c:pt idx="6058">
                  <c:v>4.0999999999999996</c:v>
                </c:pt>
                <c:pt idx="6059">
                  <c:v>2.5333333333333301</c:v>
                </c:pt>
                <c:pt idx="6060">
                  <c:v>3.5166666666666702</c:v>
                </c:pt>
                <c:pt idx="6061">
                  <c:v>4.25</c:v>
                </c:pt>
                <c:pt idx="6062">
                  <c:v>3.7833333333333301</c:v>
                </c:pt>
                <c:pt idx="6063">
                  <c:v>3.81666666666667</c:v>
                </c:pt>
                <c:pt idx="6064">
                  <c:v>3.9166666666666701</c:v>
                </c:pt>
                <c:pt idx="6065">
                  <c:v>4.7833333333333297</c:v>
                </c:pt>
                <c:pt idx="6066">
                  <c:v>4.0999999999999996</c:v>
                </c:pt>
                <c:pt idx="6067">
                  <c:v>2.1666666666666701</c:v>
                </c:pt>
                <c:pt idx="6068">
                  <c:v>6.25</c:v>
                </c:pt>
                <c:pt idx="6069">
                  <c:v>3.85</c:v>
                </c:pt>
                <c:pt idx="6070">
                  <c:v>2.8333333333333299</c:v>
                </c:pt>
                <c:pt idx="6071">
                  <c:v>4.9666666666666703</c:v>
                </c:pt>
                <c:pt idx="6072">
                  <c:v>4.8666666666666698</c:v>
                </c:pt>
                <c:pt idx="6073">
                  <c:v>5.6</c:v>
                </c:pt>
                <c:pt idx="6074">
                  <c:v>3.93333333333333</c:v>
                </c:pt>
                <c:pt idx="6075">
                  <c:v>3.1166666666666698</c:v>
                </c:pt>
                <c:pt idx="6076">
                  <c:v>4.6333333333333302</c:v>
                </c:pt>
                <c:pt idx="6077">
                  <c:v>1.5833333333333299</c:v>
                </c:pt>
                <c:pt idx="6078">
                  <c:v>4.7333333333333298</c:v>
                </c:pt>
                <c:pt idx="6079">
                  <c:v>3.9833333333333298</c:v>
                </c:pt>
                <c:pt idx="6080">
                  <c:v>4.2166666666666703</c:v>
                </c:pt>
                <c:pt idx="6081">
                  <c:v>3.2666666666666702</c:v>
                </c:pt>
                <c:pt idx="6082">
                  <c:v>2.4833333333333298</c:v>
                </c:pt>
                <c:pt idx="6083">
                  <c:v>4.8499999999999996</c:v>
                </c:pt>
                <c:pt idx="6084">
                  <c:v>3.4666666666666699</c:v>
                </c:pt>
                <c:pt idx="6085">
                  <c:v>3.4666666666666699</c:v>
                </c:pt>
                <c:pt idx="6086">
                  <c:v>2.9833333333333298</c:v>
                </c:pt>
                <c:pt idx="6087">
                  <c:v>3.7</c:v>
                </c:pt>
                <c:pt idx="6088">
                  <c:v>4.4666666666666703</c:v>
                </c:pt>
                <c:pt idx="6089">
                  <c:v>4</c:v>
                </c:pt>
                <c:pt idx="6090">
                  <c:v>1.38333333333333</c:v>
                </c:pt>
                <c:pt idx="6091">
                  <c:v>3.93333333333333</c:v>
                </c:pt>
                <c:pt idx="6092">
                  <c:v>3.5833333333333299</c:v>
                </c:pt>
                <c:pt idx="6093">
                  <c:v>4.7666666666666702</c:v>
                </c:pt>
                <c:pt idx="6094">
                  <c:v>3.1333333333333302</c:v>
                </c:pt>
                <c:pt idx="6095">
                  <c:v>6.4833333333333298</c:v>
                </c:pt>
                <c:pt idx="6096">
                  <c:v>6.31666666666667</c:v>
                </c:pt>
                <c:pt idx="6097">
                  <c:v>2.5333333333333301</c:v>
                </c:pt>
                <c:pt idx="6098">
                  <c:v>7.75</c:v>
                </c:pt>
                <c:pt idx="6100">
                  <c:v>4.2</c:v>
                </c:pt>
                <c:pt idx="6101">
                  <c:v>5.0333333333333297</c:v>
                </c:pt>
                <c:pt idx="6102">
                  <c:v>3.3833333333333302</c:v>
                </c:pt>
                <c:pt idx="6104">
                  <c:v>5.95</c:v>
                </c:pt>
                <c:pt idx="6105">
                  <c:v>3.8</c:v>
                </c:pt>
                <c:pt idx="6106">
                  <c:v>3.5333333333333301</c:v>
                </c:pt>
                <c:pt idx="6107">
                  <c:v>3.85</c:v>
                </c:pt>
                <c:pt idx="6108">
                  <c:v>3.4</c:v>
                </c:pt>
                <c:pt idx="6109">
                  <c:v>3.5166666666666702</c:v>
                </c:pt>
                <c:pt idx="6110">
                  <c:v>3.4</c:v>
                </c:pt>
                <c:pt idx="6111">
                  <c:v>7.5</c:v>
                </c:pt>
                <c:pt idx="6112">
                  <c:v>4.18333333333333</c:v>
                </c:pt>
                <c:pt idx="6113">
                  <c:v>3.45</c:v>
                </c:pt>
                <c:pt idx="6114">
                  <c:v>4.2833333333333297</c:v>
                </c:pt>
                <c:pt idx="6115">
                  <c:v>5.8</c:v>
                </c:pt>
                <c:pt idx="6116">
                  <c:v>8.56666666666667</c:v>
                </c:pt>
                <c:pt idx="6117">
                  <c:v>2.8833333333333302</c:v>
                </c:pt>
                <c:pt idx="6118">
                  <c:v>3.45</c:v>
                </c:pt>
                <c:pt idx="6119">
                  <c:v>3.4</c:v>
                </c:pt>
                <c:pt idx="6120">
                  <c:v>2.8</c:v>
                </c:pt>
                <c:pt idx="6121">
                  <c:v>2.1</c:v>
                </c:pt>
                <c:pt idx="6122">
                  <c:v>2.85</c:v>
                </c:pt>
                <c:pt idx="6123">
                  <c:v>3.1666666666666701</c:v>
                </c:pt>
                <c:pt idx="6124">
                  <c:v>3.4166666666666701</c:v>
                </c:pt>
                <c:pt idx="6125">
                  <c:v>3.25</c:v>
                </c:pt>
                <c:pt idx="6126">
                  <c:v>3.31666666666667</c:v>
                </c:pt>
                <c:pt idx="6127">
                  <c:v>7.7166666666666703</c:v>
                </c:pt>
                <c:pt idx="6128">
                  <c:v>3.5333333333333301</c:v>
                </c:pt>
                <c:pt idx="6129">
                  <c:v>1.5833333333333299</c:v>
                </c:pt>
                <c:pt idx="6130">
                  <c:v>5</c:v>
                </c:pt>
                <c:pt idx="6131">
                  <c:v>3.7333333333333298</c:v>
                </c:pt>
                <c:pt idx="6132">
                  <c:v>4.8833333333333302</c:v>
                </c:pt>
                <c:pt idx="6133">
                  <c:v>7.65</c:v>
                </c:pt>
                <c:pt idx="6134">
                  <c:v>5.93333333333333</c:v>
                </c:pt>
                <c:pt idx="6135">
                  <c:v>2.8</c:v>
                </c:pt>
                <c:pt idx="6136">
                  <c:v>4.1333333333333302</c:v>
                </c:pt>
                <c:pt idx="6137">
                  <c:v>2.8</c:v>
                </c:pt>
                <c:pt idx="6138">
                  <c:v>4.0833333333333304</c:v>
                </c:pt>
                <c:pt idx="6139">
                  <c:v>5.15</c:v>
                </c:pt>
                <c:pt idx="6140">
                  <c:v>4.8</c:v>
                </c:pt>
                <c:pt idx="6141">
                  <c:v>4.75</c:v>
                </c:pt>
                <c:pt idx="6143">
                  <c:v>5.55</c:v>
                </c:pt>
                <c:pt idx="6144">
                  <c:v>5.5833333333333304</c:v>
                </c:pt>
                <c:pt idx="6145">
                  <c:v>6.05</c:v>
                </c:pt>
                <c:pt idx="6146">
                  <c:v>7.8666666666666698</c:v>
                </c:pt>
                <c:pt idx="6147">
                  <c:v>3.7</c:v>
                </c:pt>
                <c:pt idx="6148">
                  <c:v>2.5</c:v>
                </c:pt>
                <c:pt idx="6149">
                  <c:v>3.4833333333333298</c:v>
                </c:pt>
                <c:pt idx="6150">
                  <c:v>7.35</c:v>
                </c:pt>
                <c:pt idx="6151">
                  <c:v>4.06666666666667</c:v>
                </c:pt>
                <c:pt idx="6152">
                  <c:v>3.25</c:v>
                </c:pt>
                <c:pt idx="6153">
                  <c:v>9.06666666666667</c:v>
                </c:pt>
                <c:pt idx="6154">
                  <c:v>3.75</c:v>
                </c:pt>
                <c:pt idx="6155">
                  <c:v>2.68333333333333</c:v>
                </c:pt>
                <c:pt idx="6156">
                  <c:v>2.4166666666666701</c:v>
                </c:pt>
                <c:pt idx="6157">
                  <c:v>2.9666666666666699</c:v>
                </c:pt>
                <c:pt idx="6158">
                  <c:v>2.2833333333333301</c:v>
                </c:pt>
                <c:pt idx="6159">
                  <c:v>6.8833333333333302</c:v>
                </c:pt>
                <c:pt idx="6160">
                  <c:v>4.45</c:v>
                </c:pt>
                <c:pt idx="6161">
                  <c:v>3.68333333333333</c:v>
                </c:pt>
                <c:pt idx="6162">
                  <c:v>4.4833333333333298</c:v>
                </c:pt>
                <c:pt idx="6163">
                  <c:v>3.7833333333333301</c:v>
                </c:pt>
                <c:pt idx="6164">
                  <c:v>4.5</c:v>
                </c:pt>
                <c:pt idx="6165">
                  <c:v>4.75</c:v>
                </c:pt>
                <c:pt idx="6166">
                  <c:v>2.6</c:v>
                </c:pt>
                <c:pt idx="6167">
                  <c:v>6.2833333333333297</c:v>
                </c:pt>
                <c:pt idx="6168">
                  <c:v>5.55</c:v>
                </c:pt>
                <c:pt idx="6169">
                  <c:v>10.199999999999999</c:v>
                </c:pt>
                <c:pt idx="6170">
                  <c:v>4</c:v>
                </c:pt>
                <c:pt idx="6171">
                  <c:v>5.0999999999999996</c:v>
                </c:pt>
                <c:pt idx="6172">
                  <c:v>3.06666666666667</c:v>
                </c:pt>
                <c:pt idx="6173">
                  <c:v>11.3</c:v>
                </c:pt>
                <c:pt idx="6174">
                  <c:v>2.8</c:v>
                </c:pt>
                <c:pt idx="6175">
                  <c:v>3.56666666666667</c:v>
                </c:pt>
                <c:pt idx="6176">
                  <c:v>5.2333333333333298</c:v>
                </c:pt>
                <c:pt idx="6177">
                  <c:v>3.0833333333333299</c:v>
                </c:pt>
                <c:pt idx="6178">
                  <c:v>4.2166666666666703</c:v>
                </c:pt>
                <c:pt idx="6179">
                  <c:v>2.15</c:v>
                </c:pt>
                <c:pt idx="6182">
                  <c:v>6.6666666666666696</c:v>
                </c:pt>
                <c:pt idx="6183">
                  <c:v>4.05</c:v>
                </c:pt>
                <c:pt idx="6184">
                  <c:v>2.6333333333333302</c:v>
                </c:pt>
                <c:pt idx="6185">
                  <c:v>3.7166666666666699</c:v>
                </c:pt>
                <c:pt idx="6186">
                  <c:v>5.0999999999999996</c:v>
                </c:pt>
                <c:pt idx="6187">
                  <c:v>4.6333333333333302</c:v>
                </c:pt>
                <c:pt idx="6188">
                  <c:v>7.68333333333333</c:v>
                </c:pt>
                <c:pt idx="6189">
                  <c:v>5.1666666666666696</c:v>
                </c:pt>
                <c:pt idx="6190">
                  <c:v>3.95</c:v>
                </c:pt>
                <c:pt idx="6192">
                  <c:v>5.0833333333333304</c:v>
                </c:pt>
                <c:pt idx="6193">
                  <c:v>4.81666666666667</c:v>
                </c:pt>
                <c:pt idx="6195">
                  <c:v>7.1333333333333302</c:v>
                </c:pt>
                <c:pt idx="6196">
                  <c:v>1.35</c:v>
                </c:pt>
                <c:pt idx="6197">
                  <c:v>3.7333333333333298</c:v>
                </c:pt>
                <c:pt idx="6198">
                  <c:v>7.1166666666666698</c:v>
                </c:pt>
                <c:pt idx="6203">
                  <c:v>4.6333333333333302</c:v>
                </c:pt>
                <c:pt idx="6204">
                  <c:v>5.5833333333333304</c:v>
                </c:pt>
                <c:pt idx="6205">
                  <c:v>5.3666666666666698</c:v>
                </c:pt>
                <c:pt idx="6206">
                  <c:v>2.7</c:v>
                </c:pt>
                <c:pt idx="6207">
                  <c:v>3.3833333333333302</c:v>
                </c:pt>
                <c:pt idx="6208">
                  <c:v>2.65</c:v>
                </c:pt>
                <c:pt idx="6209">
                  <c:v>1.81666666666667</c:v>
                </c:pt>
                <c:pt idx="6210">
                  <c:v>1.7166666666666699</c:v>
                </c:pt>
                <c:pt idx="6212">
                  <c:v>4.4666666666666703</c:v>
                </c:pt>
                <c:pt idx="6213">
                  <c:v>7</c:v>
                </c:pt>
                <c:pt idx="6214">
                  <c:v>2.2000000000000002</c:v>
                </c:pt>
                <c:pt idx="6215">
                  <c:v>5.8833333333333302</c:v>
                </c:pt>
                <c:pt idx="6216">
                  <c:v>3.5</c:v>
                </c:pt>
                <c:pt idx="6217">
                  <c:v>4.81666666666667</c:v>
                </c:pt>
                <c:pt idx="6218">
                  <c:v>3.45</c:v>
                </c:pt>
                <c:pt idx="6219">
                  <c:v>2.8833333333333302</c:v>
                </c:pt>
                <c:pt idx="6220">
                  <c:v>4.55</c:v>
                </c:pt>
                <c:pt idx="6221">
                  <c:v>2.8</c:v>
                </c:pt>
                <c:pt idx="6222">
                  <c:v>3.1666666666666701</c:v>
                </c:pt>
                <c:pt idx="6225">
                  <c:v>5.0166666666666702</c:v>
                </c:pt>
                <c:pt idx="6226">
                  <c:v>2.8666666666666698</c:v>
                </c:pt>
                <c:pt idx="6227">
                  <c:v>6.5333333333333297</c:v>
                </c:pt>
                <c:pt idx="6228">
                  <c:v>4.4000000000000004</c:v>
                </c:pt>
                <c:pt idx="6229">
                  <c:v>3.25</c:v>
                </c:pt>
                <c:pt idx="6230">
                  <c:v>4.4000000000000004</c:v>
                </c:pt>
                <c:pt idx="6231">
                  <c:v>3.31666666666667</c:v>
                </c:pt>
                <c:pt idx="6234">
                  <c:v>2.93333333333333</c:v>
                </c:pt>
                <c:pt idx="6235">
                  <c:v>4.0166666666666702</c:v>
                </c:pt>
                <c:pt idx="6236">
                  <c:v>2.35</c:v>
                </c:pt>
                <c:pt idx="6237">
                  <c:v>3.1166666666666698</c:v>
                </c:pt>
                <c:pt idx="6238">
                  <c:v>2.0333333333333301</c:v>
                </c:pt>
                <c:pt idx="6239">
                  <c:v>4.3</c:v>
                </c:pt>
                <c:pt idx="6240">
                  <c:v>3.4833333333333298</c:v>
                </c:pt>
                <c:pt idx="6241">
                  <c:v>6</c:v>
                </c:pt>
                <c:pt idx="6242">
                  <c:v>5.8</c:v>
                </c:pt>
                <c:pt idx="6243">
                  <c:v>2.9833333333333298</c:v>
                </c:pt>
                <c:pt idx="6244">
                  <c:v>4.55</c:v>
                </c:pt>
                <c:pt idx="6245">
                  <c:v>4.4833333333333298</c:v>
                </c:pt>
                <c:pt idx="6246">
                  <c:v>4.25</c:v>
                </c:pt>
                <c:pt idx="6247">
                  <c:v>2.7333333333333298</c:v>
                </c:pt>
                <c:pt idx="6248">
                  <c:v>3.9</c:v>
                </c:pt>
                <c:pt idx="6249">
                  <c:v>1.7</c:v>
                </c:pt>
                <c:pt idx="6250">
                  <c:v>6.7666666666666702</c:v>
                </c:pt>
                <c:pt idx="6251">
                  <c:v>3.5166666666666702</c:v>
                </c:pt>
                <c:pt idx="6252">
                  <c:v>3.18333333333333</c:v>
                </c:pt>
                <c:pt idx="6253">
                  <c:v>4.4666666666666703</c:v>
                </c:pt>
                <c:pt idx="6255">
                  <c:v>5.75</c:v>
                </c:pt>
                <c:pt idx="6256">
                  <c:v>7.5333333333333297</c:v>
                </c:pt>
                <c:pt idx="6257">
                  <c:v>5.65</c:v>
                </c:pt>
                <c:pt idx="6258">
                  <c:v>5.8</c:v>
                </c:pt>
                <c:pt idx="6259">
                  <c:v>4.75</c:v>
                </c:pt>
                <c:pt idx="6260">
                  <c:v>3.4166666666666701</c:v>
                </c:pt>
                <c:pt idx="6261">
                  <c:v>7.5</c:v>
                </c:pt>
                <c:pt idx="6262">
                  <c:v>3.1666666666666701</c:v>
                </c:pt>
                <c:pt idx="6263">
                  <c:v>2.8</c:v>
                </c:pt>
                <c:pt idx="6264">
                  <c:v>6.56666666666667</c:v>
                </c:pt>
                <c:pt idx="6265">
                  <c:v>9.8333333333333304</c:v>
                </c:pt>
                <c:pt idx="6266">
                  <c:v>5.35</c:v>
                </c:pt>
                <c:pt idx="6267">
                  <c:v>5.2833333333333297</c:v>
                </c:pt>
                <c:pt idx="6268">
                  <c:v>4.3333333333333304</c:v>
                </c:pt>
                <c:pt idx="6269">
                  <c:v>3.8</c:v>
                </c:pt>
                <c:pt idx="6270">
                  <c:v>4.45</c:v>
                </c:pt>
                <c:pt idx="6271">
                  <c:v>3.56666666666667</c:v>
                </c:pt>
                <c:pt idx="6272">
                  <c:v>5.0166666666666702</c:v>
                </c:pt>
                <c:pt idx="6273">
                  <c:v>4.4666666666666703</c:v>
                </c:pt>
                <c:pt idx="6274">
                  <c:v>3.05</c:v>
                </c:pt>
                <c:pt idx="6278">
                  <c:v>1.1499999999999999</c:v>
                </c:pt>
                <c:pt idx="6281">
                  <c:v>2.9833333333333298</c:v>
                </c:pt>
                <c:pt idx="6282">
                  <c:v>1.1000000000000001</c:v>
                </c:pt>
                <c:pt idx="6283">
                  <c:v>3.4666666666666699</c:v>
                </c:pt>
                <c:pt idx="6284">
                  <c:v>4.6500000000000004</c:v>
                </c:pt>
                <c:pt idx="6287">
                  <c:v>4.8499999999999996</c:v>
                </c:pt>
                <c:pt idx="6288">
                  <c:v>3.45</c:v>
                </c:pt>
                <c:pt idx="6289">
                  <c:v>3.15</c:v>
                </c:pt>
                <c:pt idx="6290">
                  <c:v>4.7</c:v>
                </c:pt>
                <c:pt idx="6291">
                  <c:v>4.2166666666666703</c:v>
                </c:pt>
                <c:pt idx="6292">
                  <c:v>3.3333333333333299</c:v>
                </c:pt>
                <c:pt idx="6293">
                  <c:v>4.81666666666667</c:v>
                </c:pt>
                <c:pt idx="6294">
                  <c:v>4.93333333333333</c:v>
                </c:pt>
                <c:pt idx="6295">
                  <c:v>4.3833333333333302</c:v>
                </c:pt>
                <c:pt idx="6297">
                  <c:v>3.68333333333333</c:v>
                </c:pt>
                <c:pt idx="6298">
                  <c:v>3.55</c:v>
                </c:pt>
                <c:pt idx="6299">
                  <c:v>4.1166666666666698</c:v>
                </c:pt>
                <c:pt idx="6300">
                  <c:v>4.2166666666666703</c:v>
                </c:pt>
                <c:pt idx="6301">
                  <c:v>1.5166666666666699</c:v>
                </c:pt>
                <c:pt idx="6302">
                  <c:v>3</c:v>
                </c:pt>
                <c:pt idx="6304">
                  <c:v>2.6666666666666701</c:v>
                </c:pt>
                <c:pt idx="6305">
                  <c:v>3.3666666666666698</c:v>
                </c:pt>
                <c:pt idx="6306">
                  <c:v>5.4833333333333298</c:v>
                </c:pt>
                <c:pt idx="6307">
                  <c:v>4.2</c:v>
                </c:pt>
                <c:pt idx="6308">
                  <c:v>4.8666666666666698</c:v>
                </c:pt>
                <c:pt idx="6309">
                  <c:v>3.4166666666666701</c:v>
                </c:pt>
                <c:pt idx="6310">
                  <c:v>1.3</c:v>
                </c:pt>
                <c:pt idx="6311">
                  <c:v>2.6</c:v>
                </c:pt>
                <c:pt idx="6312">
                  <c:v>3.1666666666666701</c:v>
                </c:pt>
                <c:pt idx="6313">
                  <c:v>3.2666666666666702</c:v>
                </c:pt>
                <c:pt idx="6314">
                  <c:v>3.8666666666666698</c:v>
                </c:pt>
                <c:pt idx="6315">
                  <c:v>5.1333333333333302</c:v>
                </c:pt>
                <c:pt idx="6317">
                  <c:v>5.9166666666666696</c:v>
                </c:pt>
                <c:pt idx="6318">
                  <c:v>1.18333333333333</c:v>
                </c:pt>
                <c:pt idx="6319">
                  <c:v>3.2166666666666699</c:v>
                </c:pt>
                <c:pt idx="6320">
                  <c:v>2.2000000000000002</c:v>
                </c:pt>
                <c:pt idx="6321">
                  <c:v>5.5166666666666702</c:v>
                </c:pt>
                <c:pt idx="6322">
                  <c:v>2.5166666666666702</c:v>
                </c:pt>
                <c:pt idx="6324">
                  <c:v>2.5499999999999998</c:v>
                </c:pt>
                <c:pt idx="6325">
                  <c:v>3.4666666666666699</c:v>
                </c:pt>
                <c:pt idx="6326">
                  <c:v>3.3666666666666698</c:v>
                </c:pt>
                <c:pt idx="6327">
                  <c:v>5.2666666666666702</c:v>
                </c:pt>
                <c:pt idx="6328">
                  <c:v>3.5833333333333299</c:v>
                </c:pt>
                <c:pt idx="6329">
                  <c:v>2.7</c:v>
                </c:pt>
                <c:pt idx="6330">
                  <c:v>5.9666666666666703</c:v>
                </c:pt>
                <c:pt idx="6331">
                  <c:v>3.7166666666666699</c:v>
                </c:pt>
                <c:pt idx="6333">
                  <c:v>3.2333333333333298</c:v>
                </c:pt>
                <c:pt idx="6334">
                  <c:v>3.6166666666666698</c:v>
                </c:pt>
                <c:pt idx="6335">
                  <c:v>3.0833333333333299</c:v>
                </c:pt>
                <c:pt idx="6336">
                  <c:v>4.06666666666667</c:v>
                </c:pt>
                <c:pt idx="6337">
                  <c:v>3.35</c:v>
                </c:pt>
                <c:pt idx="6339">
                  <c:v>4.7333333333333298</c:v>
                </c:pt>
                <c:pt idx="6340">
                  <c:v>4.3333333333333304</c:v>
                </c:pt>
                <c:pt idx="6341">
                  <c:v>4.25</c:v>
                </c:pt>
                <c:pt idx="6342">
                  <c:v>10.8</c:v>
                </c:pt>
                <c:pt idx="6343">
                  <c:v>5.05</c:v>
                </c:pt>
                <c:pt idx="6344">
                  <c:v>6.5833333333333304</c:v>
                </c:pt>
                <c:pt idx="6345">
                  <c:v>8.4</c:v>
                </c:pt>
                <c:pt idx="6346">
                  <c:v>3.5333333333333301</c:v>
                </c:pt>
                <c:pt idx="6347">
                  <c:v>3.15</c:v>
                </c:pt>
                <c:pt idx="6348">
                  <c:v>3.55</c:v>
                </c:pt>
                <c:pt idx="6349">
                  <c:v>4.3666666666666698</c:v>
                </c:pt>
                <c:pt idx="6350">
                  <c:v>4.25</c:v>
                </c:pt>
                <c:pt idx="6351">
                  <c:v>3.8333333333333299</c:v>
                </c:pt>
                <c:pt idx="6352">
                  <c:v>10.6666666666667</c:v>
                </c:pt>
                <c:pt idx="6353">
                  <c:v>5.31666666666667</c:v>
                </c:pt>
                <c:pt idx="6354">
                  <c:v>6.45</c:v>
                </c:pt>
                <c:pt idx="6355">
                  <c:v>3.68333333333333</c:v>
                </c:pt>
                <c:pt idx="6356">
                  <c:v>3.6</c:v>
                </c:pt>
                <c:pt idx="6357">
                  <c:v>7.5333333333333297</c:v>
                </c:pt>
                <c:pt idx="6358">
                  <c:v>3.7666666666666702</c:v>
                </c:pt>
                <c:pt idx="6359">
                  <c:v>0.55000000000000004</c:v>
                </c:pt>
                <c:pt idx="6361">
                  <c:v>3.05</c:v>
                </c:pt>
                <c:pt idx="6362">
                  <c:v>4.6500000000000004</c:v>
                </c:pt>
                <c:pt idx="6363">
                  <c:v>4.8666666666666698</c:v>
                </c:pt>
                <c:pt idx="6364">
                  <c:v>5.5333333333333297</c:v>
                </c:pt>
                <c:pt idx="6365">
                  <c:v>3.85</c:v>
                </c:pt>
                <c:pt idx="6366">
                  <c:v>3.56666666666667</c:v>
                </c:pt>
                <c:pt idx="6367">
                  <c:v>7.2833333333333297</c:v>
                </c:pt>
                <c:pt idx="6368">
                  <c:v>3.7666666666666702</c:v>
                </c:pt>
                <c:pt idx="6369">
                  <c:v>1.75</c:v>
                </c:pt>
                <c:pt idx="6370">
                  <c:v>16.3333333333333</c:v>
                </c:pt>
                <c:pt idx="6371">
                  <c:v>0.483333333333333</c:v>
                </c:pt>
                <c:pt idx="6372">
                  <c:v>3.81666666666667</c:v>
                </c:pt>
                <c:pt idx="6373">
                  <c:v>5.4166666666666696</c:v>
                </c:pt>
                <c:pt idx="6374">
                  <c:v>4.3</c:v>
                </c:pt>
                <c:pt idx="6375">
                  <c:v>2.8666666666666698</c:v>
                </c:pt>
                <c:pt idx="6376">
                  <c:v>3.6166666666666698</c:v>
                </c:pt>
                <c:pt idx="6377">
                  <c:v>3.5333333333333301</c:v>
                </c:pt>
                <c:pt idx="6378">
                  <c:v>7.9166666666666696</c:v>
                </c:pt>
                <c:pt idx="6379">
                  <c:v>5.06666666666667</c:v>
                </c:pt>
                <c:pt idx="6380">
                  <c:v>2.18333333333333</c:v>
                </c:pt>
                <c:pt idx="6381">
                  <c:v>3.18333333333333</c:v>
                </c:pt>
                <c:pt idx="6382">
                  <c:v>3.1666666666666701</c:v>
                </c:pt>
                <c:pt idx="6383">
                  <c:v>3.65</c:v>
                </c:pt>
                <c:pt idx="6384">
                  <c:v>7.85</c:v>
                </c:pt>
                <c:pt idx="6386">
                  <c:v>0.96666666666666701</c:v>
                </c:pt>
                <c:pt idx="6388">
                  <c:v>6.2333333333333298</c:v>
                </c:pt>
                <c:pt idx="6389">
                  <c:v>5.2166666666666703</c:v>
                </c:pt>
                <c:pt idx="6390">
                  <c:v>6.2</c:v>
                </c:pt>
                <c:pt idx="6391">
                  <c:v>6.35</c:v>
                </c:pt>
                <c:pt idx="6392">
                  <c:v>4</c:v>
                </c:pt>
                <c:pt idx="6393">
                  <c:v>1.8333333333333299</c:v>
                </c:pt>
                <c:pt idx="6394">
                  <c:v>3.1</c:v>
                </c:pt>
                <c:pt idx="6395">
                  <c:v>2.8833333333333302</c:v>
                </c:pt>
                <c:pt idx="6396">
                  <c:v>6.1166666666666698</c:v>
                </c:pt>
                <c:pt idx="6398">
                  <c:v>2.6666666666666701</c:v>
                </c:pt>
                <c:pt idx="6399">
                  <c:v>2.95</c:v>
                </c:pt>
                <c:pt idx="6400">
                  <c:v>4.1666666666666696</c:v>
                </c:pt>
                <c:pt idx="6401">
                  <c:v>4.4166666666666696</c:v>
                </c:pt>
                <c:pt idx="6402">
                  <c:v>3.75</c:v>
                </c:pt>
                <c:pt idx="6403">
                  <c:v>2.6333333333333302</c:v>
                </c:pt>
                <c:pt idx="6404">
                  <c:v>6.6166666666666698</c:v>
                </c:pt>
                <c:pt idx="6406">
                  <c:v>3.1</c:v>
                </c:pt>
                <c:pt idx="6407">
                  <c:v>2.9833333333333298</c:v>
                </c:pt>
                <c:pt idx="6408">
                  <c:v>8.5</c:v>
                </c:pt>
                <c:pt idx="6409">
                  <c:v>3.4166666666666701</c:v>
                </c:pt>
                <c:pt idx="6410">
                  <c:v>3.95</c:v>
                </c:pt>
                <c:pt idx="6411">
                  <c:v>4.2666666666666702</c:v>
                </c:pt>
                <c:pt idx="6412">
                  <c:v>3.0833333333333299</c:v>
                </c:pt>
                <c:pt idx="6413">
                  <c:v>2.0166666666666702</c:v>
                </c:pt>
                <c:pt idx="6414">
                  <c:v>2.6666666666666701</c:v>
                </c:pt>
                <c:pt idx="6415">
                  <c:v>8.7166666666666703</c:v>
                </c:pt>
                <c:pt idx="6416">
                  <c:v>2.4833333333333298</c:v>
                </c:pt>
                <c:pt idx="6417">
                  <c:v>4.5999999999999996</c:v>
                </c:pt>
                <c:pt idx="6418">
                  <c:v>2.5</c:v>
                </c:pt>
                <c:pt idx="6419">
                  <c:v>4.7166666666666703</c:v>
                </c:pt>
                <c:pt idx="6420">
                  <c:v>6.5833333333333304</c:v>
                </c:pt>
                <c:pt idx="6423">
                  <c:v>3.6166666666666698</c:v>
                </c:pt>
                <c:pt idx="6424">
                  <c:v>5.2333333333333298</c:v>
                </c:pt>
                <c:pt idx="6426">
                  <c:v>2.81666666666667</c:v>
                </c:pt>
                <c:pt idx="6427">
                  <c:v>4.3833333333333302</c:v>
                </c:pt>
                <c:pt idx="6428">
                  <c:v>6.05</c:v>
                </c:pt>
                <c:pt idx="6429">
                  <c:v>6.45</c:v>
                </c:pt>
                <c:pt idx="6430">
                  <c:v>5.5833333333333304</c:v>
                </c:pt>
                <c:pt idx="6431">
                  <c:v>6.65</c:v>
                </c:pt>
                <c:pt idx="6432">
                  <c:v>5.6166666666666698</c:v>
                </c:pt>
                <c:pt idx="6433">
                  <c:v>3.4666666666666699</c:v>
                </c:pt>
                <c:pt idx="6434">
                  <c:v>3.43333333333333</c:v>
                </c:pt>
                <c:pt idx="6435">
                  <c:v>4.1500000000000004</c:v>
                </c:pt>
                <c:pt idx="6436">
                  <c:v>6.4166666666666696</c:v>
                </c:pt>
                <c:pt idx="6437">
                  <c:v>2.2999999999999998</c:v>
                </c:pt>
                <c:pt idx="6438">
                  <c:v>1.45</c:v>
                </c:pt>
                <c:pt idx="6439">
                  <c:v>11.3166666666667</c:v>
                </c:pt>
                <c:pt idx="6440">
                  <c:v>8.8333333333333304</c:v>
                </c:pt>
                <c:pt idx="6441">
                  <c:v>3.7</c:v>
                </c:pt>
                <c:pt idx="6442">
                  <c:v>7.55</c:v>
                </c:pt>
                <c:pt idx="6443">
                  <c:v>2.4500000000000002</c:v>
                </c:pt>
                <c:pt idx="6444">
                  <c:v>3.1666666666666701</c:v>
                </c:pt>
                <c:pt idx="6445">
                  <c:v>1.06666666666667</c:v>
                </c:pt>
                <c:pt idx="6446">
                  <c:v>8.5333333333333297</c:v>
                </c:pt>
                <c:pt idx="6447">
                  <c:v>4.2333333333333298</c:v>
                </c:pt>
                <c:pt idx="6448">
                  <c:v>3.7166666666666699</c:v>
                </c:pt>
                <c:pt idx="6449">
                  <c:v>8.06666666666667</c:v>
                </c:pt>
                <c:pt idx="6450">
                  <c:v>3.15</c:v>
                </c:pt>
                <c:pt idx="6451">
                  <c:v>2.6166666666666698</c:v>
                </c:pt>
                <c:pt idx="6452">
                  <c:v>4.05</c:v>
                </c:pt>
                <c:pt idx="6453">
                  <c:v>8.2666666666666693</c:v>
                </c:pt>
                <c:pt idx="6454">
                  <c:v>1.25</c:v>
                </c:pt>
                <c:pt idx="6455">
                  <c:v>2.7833333333333301</c:v>
                </c:pt>
                <c:pt idx="6457">
                  <c:v>0.233333333333333</c:v>
                </c:pt>
                <c:pt idx="6458">
                  <c:v>2.35</c:v>
                </c:pt>
                <c:pt idx="6459">
                  <c:v>5.3333333333333304</c:v>
                </c:pt>
                <c:pt idx="6460">
                  <c:v>14.733333333333301</c:v>
                </c:pt>
                <c:pt idx="6461">
                  <c:v>3.8833333333333302</c:v>
                </c:pt>
                <c:pt idx="6462">
                  <c:v>2.6</c:v>
                </c:pt>
                <c:pt idx="6463">
                  <c:v>4.6666666666666696</c:v>
                </c:pt>
                <c:pt idx="6464">
                  <c:v>1.55</c:v>
                </c:pt>
                <c:pt idx="6465">
                  <c:v>2.0333333333333301</c:v>
                </c:pt>
                <c:pt idx="6466">
                  <c:v>4.81666666666667</c:v>
                </c:pt>
                <c:pt idx="6467">
                  <c:v>6.1</c:v>
                </c:pt>
                <c:pt idx="6468">
                  <c:v>1.1000000000000001</c:v>
                </c:pt>
                <c:pt idx="6469">
                  <c:v>5.2</c:v>
                </c:pt>
                <c:pt idx="6470">
                  <c:v>4.2</c:v>
                </c:pt>
                <c:pt idx="6471">
                  <c:v>5.6333333333333302</c:v>
                </c:pt>
                <c:pt idx="6472">
                  <c:v>1.9166666666666701</c:v>
                </c:pt>
                <c:pt idx="6473">
                  <c:v>8.3333333333333304</c:v>
                </c:pt>
                <c:pt idx="6474">
                  <c:v>5.7333333333333298</c:v>
                </c:pt>
                <c:pt idx="6475">
                  <c:v>0.58333333333333304</c:v>
                </c:pt>
                <c:pt idx="6476">
                  <c:v>10.4</c:v>
                </c:pt>
                <c:pt idx="6477">
                  <c:v>2.7</c:v>
                </c:pt>
                <c:pt idx="6478">
                  <c:v>5.9166666666666696</c:v>
                </c:pt>
                <c:pt idx="6479">
                  <c:v>4.2333333333333298</c:v>
                </c:pt>
                <c:pt idx="6480">
                  <c:v>10.6666666666667</c:v>
                </c:pt>
                <c:pt idx="6481">
                  <c:v>4.4833333333333298</c:v>
                </c:pt>
                <c:pt idx="6482">
                  <c:v>3.55</c:v>
                </c:pt>
                <c:pt idx="6483">
                  <c:v>6.43333333333333</c:v>
                </c:pt>
                <c:pt idx="6484">
                  <c:v>4.7</c:v>
                </c:pt>
                <c:pt idx="6485">
                  <c:v>1.2</c:v>
                </c:pt>
                <c:pt idx="6486">
                  <c:v>2.8833333333333302</c:v>
                </c:pt>
                <c:pt idx="6487">
                  <c:v>1.1666666666666701</c:v>
                </c:pt>
                <c:pt idx="6488">
                  <c:v>2.7833333333333301</c:v>
                </c:pt>
                <c:pt idx="6489">
                  <c:v>3.5</c:v>
                </c:pt>
                <c:pt idx="6490">
                  <c:v>6.2666666666666702</c:v>
                </c:pt>
                <c:pt idx="6491">
                  <c:v>7.1</c:v>
                </c:pt>
                <c:pt idx="6492">
                  <c:v>4.75</c:v>
                </c:pt>
                <c:pt idx="6493">
                  <c:v>2.5166666666666702</c:v>
                </c:pt>
                <c:pt idx="6494">
                  <c:v>2.9666666666666699</c:v>
                </c:pt>
                <c:pt idx="6495">
                  <c:v>0.95</c:v>
                </c:pt>
                <c:pt idx="6496">
                  <c:v>1.95</c:v>
                </c:pt>
                <c:pt idx="6497">
                  <c:v>2.75</c:v>
                </c:pt>
                <c:pt idx="6498">
                  <c:v>4</c:v>
                </c:pt>
                <c:pt idx="6499">
                  <c:v>2.4833333333333298</c:v>
                </c:pt>
                <c:pt idx="6500">
                  <c:v>3.7833333333333301</c:v>
                </c:pt>
                <c:pt idx="6501">
                  <c:v>1.13333333333333</c:v>
                </c:pt>
                <c:pt idx="6502">
                  <c:v>4.8499999999999996</c:v>
                </c:pt>
                <c:pt idx="6503">
                  <c:v>6.68333333333333</c:v>
                </c:pt>
                <c:pt idx="6504">
                  <c:v>1.85</c:v>
                </c:pt>
                <c:pt idx="6505">
                  <c:v>3.6166666666666698</c:v>
                </c:pt>
                <c:pt idx="6506">
                  <c:v>2.5499999999999998</c:v>
                </c:pt>
                <c:pt idx="6507">
                  <c:v>2.06666666666667</c:v>
                </c:pt>
                <c:pt idx="6508">
                  <c:v>0.68333333333333302</c:v>
                </c:pt>
                <c:pt idx="6509">
                  <c:v>1.0333333333333301</c:v>
                </c:pt>
                <c:pt idx="6510">
                  <c:v>3.0833333333333299</c:v>
                </c:pt>
                <c:pt idx="6511">
                  <c:v>2.5333333333333301</c:v>
                </c:pt>
                <c:pt idx="6512">
                  <c:v>6.0833333333333304</c:v>
                </c:pt>
                <c:pt idx="6513">
                  <c:v>1.61666666666667</c:v>
                </c:pt>
                <c:pt idx="6515">
                  <c:v>1.4833333333333301</c:v>
                </c:pt>
                <c:pt idx="6516">
                  <c:v>5.9666666666666703</c:v>
                </c:pt>
                <c:pt idx="6517">
                  <c:v>3.8833333333333302</c:v>
                </c:pt>
                <c:pt idx="6518">
                  <c:v>0.88333333333333297</c:v>
                </c:pt>
                <c:pt idx="6519">
                  <c:v>5.81666666666667</c:v>
                </c:pt>
                <c:pt idx="6520">
                  <c:v>7.68333333333333</c:v>
                </c:pt>
                <c:pt idx="6521">
                  <c:v>2.5833333333333299</c:v>
                </c:pt>
                <c:pt idx="6522">
                  <c:v>4.4000000000000004</c:v>
                </c:pt>
                <c:pt idx="6526">
                  <c:v>4.4833333333333298</c:v>
                </c:pt>
                <c:pt idx="6527">
                  <c:v>2.7666666666666702</c:v>
                </c:pt>
                <c:pt idx="6528">
                  <c:v>0.78333333333333299</c:v>
                </c:pt>
                <c:pt idx="6529">
                  <c:v>1.4666666666666699</c:v>
                </c:pt>
                <c:pt idx="6530">
                  <c:v>2.2333333333333298</c:v>
                </c:pt>
                <c:pt idx="6531">
                  <c:v>5.3</c:v>
                </c:pt>
                <c:pt idx="6534">
                  <c:v>3.2833333333333301</c:v>
                </c:pt>
                <c:pt idx="6535">
                  <c:v>1.06666666666667</c:v>
                </c:pt>
                <c:pt idx="6536">
                  <c:v>3.9166666666666701</c:v>
                </c:pt>
                <c:pt idx="6537">
                  <c:v>1.93333333333333</c:v>
                </c:pt>
                <c:pt idx="6538">
                  <c:v>3.95</c:v>
                </c:pt>
                <c:pt idx="6539">
                  <c:v>5.93333333333333</c:v>
                </c:pt>
                <c:pt idx="6540">
                  <c:v>2.35</c:v>
                </c:pt>
                <c:pt idx="6541">
                  <c:v>4.0166666666666702</c:v>
                </c:pt>
                <c:pt idx="6543">
                  <c:v>4.8499999999999996</c:v>
                </c:pt>
                <c:pt idx="6544">
                  <c:v>4.4666666666666703</c:v>
                </c:pt>
                <c:pt idx="6545">
                  <c:v>2.1666666666666701</c:v>
                </c:pt>
                <c:pt idx="6546">
                  <c:v>2.65</c:v>
                </c:pt>
                <c:pt idx="6547">
                  <c:v>4.7</c:v>
                </c:pt>
                <c:pt idx="6548">
                  <c:v>4.4833333333333298</c:v>
                </c:pt>
                <c:pt idx="6549">
                  <c:v>3.3833333333333302</c:v>
                </c:pt>
                <c:pt idx="6550">
                  <c:v>2.5</c:v>
                </c:pt>
                <c:pt idx="6551">
                  <c:v>2.15</c:v>
                </c:pt>
                <c:pt idx="6554">
                  <c:v>0.73333333333333295</c:v>
                </c:pt>
                <c:pt idx="6556">
                  <c:v>4.7</c:v>
                </c:pt>
                <c:pt idx="6557">
                  <c:v>3.9666666666666699</c:v>
                </c:pt>
                <c:pt idx="6559">
                  <c:v>3.1333333333333302</c:v>
                </c:pt>
                <c:pt idx="6561">
                  <c:v>2.1333333333333302</c:v>
                </c:pt>
                <c:pt idx="6564">
                  <c:v>4.6666666666666696</c:v>
                </c:pt>
                <c:pt idx="6565">
                  <c:v>1.4166666666666701</c:v>
                </c:pt>
                <c:pt idx="6567">
                  <c:v>4.9166666666666696</c:v>
                </c:pt>
                <c:pt idx="6568">
                  <c:v>2.9666666666666699</c:v>
                </c:pt>
                <c:pt idx="6569">
                  <c:v>9.2166666666666703</c:v>
                </c:pt>
                <c:pt idx="6570">
                  <c:v>4.95</c:v>
                </c:pt>
                <c:pt idx="6571">
                  <c:v>2.75</c:v>
                </c:pt>
                <c:pt idx="6572">
                  <c:v>2.9</c:v>
                </c:pt>
                <c:pt idx="6574">
                  <c:v>3.3333333333333299</c:v>
                </c:pt>
                <c:pt idx="6575">
                  <c:v>2.4666666666666699</c:v>
                </c:pt>
                <c:pt idx="6576">
                  <c:v>1.63333333333333</c:v>
                </c:pt>
                <c:pt idx="6577">
                  <c:v>3.8333333333333299</c:v>
                </c:pt>
                <c:pt idx="6580">
                  <c:v>5.7166666666666703</c:v>
                </c:pt>
                <c:pt idx="6582">
                  <c:v>2.18333333333333</c:v>
                </c:pt>
                <c:pt idx="6583">
                  <c:v>5.8666666666666698</c:v>
                </c:pt>
                <c:pt idx="6584">
                  <c:v>1.8</c:v>
                </c:pt>
                <c:pt idx="6585">
                  <c:v>2.4833333333333298</c:v>
                </c:pt>
                <c:pt idx="6586">
                  <c:v>2.0833333333333299</c:v>
                </c:pt>
                <c:pt idx="6587">
                  <c:v>2.0833333333333299</c:v>
                </c:pt>
                <c:pt idx="6588">
                  <c:v>3.7333333333333298</c:v>
                </c:pt>
                <c:pt idx="6589">
                  <c:v>0.93333333333333302</c:v>
                </c:pt>
                <c:pt idx="6590">
                  <c:v>1.2</c:v>
                </c:pt>
                <c:pt idx="6591">
                  <c:v>2.0499999999999998</c:v>
                </c:pt>
                <c:pt idx="6593">
                  <c:v>3.0333333333333301</c:v>
                </c:pt>
                <c:pt idx="6594">
                  <c:v>2.9166666666666701</c:v>
                </c:pt>
                <c:pt idx="6596">
                  <c:v>6.5333333333333297</c:v>
                </c:pt>
                <c:pt idx="6597">
                  <c:v>5.25</c:v>
                </c:pt>
                <c:pt idx="6598">
                  <c:v>3.4166666666666701</c:v>
                </c:pt>
                <c:pt idx="6599">
                  <c:v>1.55</c:v>
                </c:pt>
                <c:pt idx="6600">
                  <c:v>2.4</c:v>
                </c:pt>
                <c:pt idx="6601">
                  <c:v>4.8666666666666698</c:v>
                </c:pt>
                <c:pt idx="6602">
                  <c:v>6.7333333333333298</c:v>
                </c:pt>
                <c:pt idx="6603">
                  <c:v>3.43333333333333</c:v>
                </c:pt>
                <c:pt idx="6604">
                  <c:v>4.4166666666666696</c:v>
                </c:pt>
                <c:pt idx="6605">
                  <c:v>4.3833333333333302</c:v>
                </c:pt>
                <c:pt idx="6606">
                  <c:v>2.1666666666666701</c:v>
                </c:pt>
                <c:pt idx="6607">
                  <c:v>2.7333333333333298</c:v>
                </c:pt>
                <c:pt idx="6609">
                  <c:v>3.3333333333333299</c:v>
                </c:pt>
                <c:pt idx="6610">
                  <c:v>2.3833333333333302</c:v>
                </c:pt>
                <c:pt idx="6611">
                  <c:v>3.9666666666666699</c:v>
                </c:pt>
                <c:pt idx="6612">
                  <c:v>2.7666666666666702</c:v>
                </c:pt>
                <c:pt idx="6613">
                  <c:v>0.95</c:v>
                </c:pt>
                <c:pt idx="6614">
                  <c:v>7.1666666666666696</c:v>
                </c:pt>
                <c:pt idx="6615">
                  <c:v>6.65</c:v>
                </c:pt>
                <c:pt idx="6616">
                  <c:v>4.7166666666666703</c:v>
                </c:pt>
                <c:pt idx="6617">
                  <c:v>6.0333333333333297</c:v>
                </c:pt>
                <c:pt idx="6618">
                  <c:v>5.3666666666666698</c:v>
                </c:pt>
                <c:pt idx="6619">
                  <c:v>4.9166666666666696</c:v>
                </c:pt>
                <c:pt idx="6620">
                  <c:v>4.3499999999999996</c:v>
                </c:pt>
                <c:pt idx="6621">
                  <c:v>7.7166666666666703</c:v>
                </c:pt>
                <c:pt idx="6622">
                  <c:v>3.1</c:v>
                </c:pt>
                <c:pt idx="6623">
                  <c:v>8.9666666666666703</c:v>
                </c:pt>
                <c:pt idx="6624">
                  <c:v>4.8333333333333304</c:v>
                </c:pt>
                <c:pt idx="6625">
                  <c:v>6.2</c:v>
                </c:pt>
                <c:pt idx="6627">
                  <c:v>1.81666666666667</c:v>
                </c:pt>
                <c:pt idx="6628">
                  <c:v>4.05</c:v>
                </c:pt>
                <c:pt idx="6629">
                  <c:v>2.5499999999999998</c:v>
                </c:pt>
                <c:pt idx="6630">
                  <c:v>2.1166666666666698</c:v>
                </c:pt>
                <c:pt idx="6631">
                  <c:v>3.4666666666666699</c:v>
                </c:pt>
                <c:pt idx="6632">
                  <c:v>5.0999999999999996</c:v>
                </c:pt>
                <c:pt idx="6633">
                  <c:v>1.2333333333333301</c:v>
                </c:pt>
                <c:pt idx="6634">
                  <c:v>6.06666666666667</c:v>
                </c:pt>
                <c:pt idx="6638">
                  <c:v>2.6333333333333302</c:v>
                </c:pt>
                <c:pt idx="6639">
                  <c:v>2.2166666666666699</c:v>
                </c:pt>
                <c:pt idx="6640">
                  <c:v>2.4833333333333298</c:v>
                </c:pt>
                <c:pt idx="6643">
                  <c:v>8.4166666666666696</c:v>
                </c:pt>
                <c:pt idx="6644">
                  <c:v>6.0333333333333297</c:v>
                </c:pt>
                <c:pt idx="6645">
                  <c:v>1.31666666666667</c:v>
                </c:pt>
                <c:pt idx="6646">
                  <c:v>4.6166666666666698</c:v>
                </c:pt>
                <c:pt idx="6647">
                  <c:v>3.0833333333333299</c:v>
                </c:pt>
                <c:pt idx="6648">
                  <c:v>5.85</c:v>
                </c:pt>
                <c:pt idx="6650">
                  <c:v>3.5333333333333301</c:v>
                </c:pt>
                <c:pt idx="6651">
                  <c:v>4.7</c:v>
                </c:pt>
                <c:pt idx="6652">
                  <c:v>2.4666666666666699</c:v>
                </c:pt>
                <c:pt idx="6653">
                  <c:v>10.633333333333301</c:v>
                </c:pt>
                <c:pt idx="6654">
                  <c:v>2.93333333333333</c:v>
                </c:pt>
                <c:pt idx="6655">
                  <c:v>2.5833333333333299</c:v>
                </c:pt>
                <c:pt idx="6657">
                  <c:v>2.5</c:v>
                </c:pt>
                <c:pt idx="6658">
                  <c:v>11.4333333333333</c:v>
                </c:pt>
                <c:pt idx="6659">
                  <c:v>0.58333333333333304</c:v>
                </c:pt>
                <c:pt idx="6662">
                  <c:v>2.25</c:v>
                </c:pt>
                <c:pt idx="6663">
                  <c:v>3.1666666666666701</c:v>
                </c:pt>
                <c:pt idx="6664">
                  <c:v>3.25</c:v>
                </c:pt>
                <c:pt idx="6665">
                  <c:v>5.6333333333333302</c:v>
                </c:pt>
                <c:pt idx="6666">
                  <c:v>4.7166666666666703</c:v>
                </c:pt>
                <c:pt idx="6667">
                  <c:v>4.0833333333333304</c:v>
                </c:pt>
                <c:pt idx="6668">
                  <c:v>7.35</c:v>
                </c:pt>
                <c:pt idx="6669">
                  <c:v>0.76666666666666705</c:v>
                </c:pt>
                <c:pt idx="6670">
                  <c:v>14.3166666666667</c:v>
                </c:pt>
                <c:pt idx="6671">
                  <c:v>5.7166666666666703</c:v>
                </c:pt>
                <c:pt idx="6672">
                  <c:v>2.9166666666666701</c:v>
                </c:pt>
                <c:pt idx="6673">
                  <c:v>2.5833333333333299</c:v>
                </c:pt>
                <c:pt idx="6675">
                  <c:v>4.1333333333333302</c:v>
                </c:pt>
                <c:pt idx="6676">
                  <c:v>4.8499999999999996</c:v>
                </c:pt>
                <c:pt idx="6680">
                  <c:v>7.8666666666666698</c:v>
                </c:pt>
                <c:pt idx="6681">
                  <c:v>1.81666666666667</c:v>
                </c:pt>
                <c:pt idx="6682">
                  <c:v>2.8333333333333299</c:v>
                </c:pt>
                <c:pt idx="6683">
                  <c:v>11.783333333333299</c:v>
                </c:pt>
                <c:pt idx="6684">
                  <c:v>17.6666666666667</c:v>
                </c:pt>
                <c:pt idx="6685">
                  <c:v>10.283333333333299</c:v>
                </c:pt>
                <c:pt idx="6686">
                  <c:v>3.2166666666666699</c:v>
                </c:pt>
                <c:pt idx="6687">
                  <c:v>2.2666666666666702</c:v>
                </c:pt>
                <c:pt idx="6688">
                  <c:v>2.75</c:v>
                </c:pt>
                <c:pt idx="6689">
                  <c:v>3.9666666666666699</c:v>
                </c:pt>
                <c:pt idx="6690">
                  <c:v>4.2833333333333297</c:v>
                </c:pt>
                <c:pt idx="6692">
                  <c:v>9.31666666666667</c:v>
                </c:pt>
                <c:pt idx="6693">
                  <c:v>4.45</c:v>
                </c:pt>
                <c:pt idx="6694">
                  <c:v>20.95</c:v>
                </c:pt>
                <c:pt idx="6696">
                  <c:v>4.43333333333333</c:v>
                </c:pt>
                <c:pt idx="6697">
                  <c:v>7.9166666666666696</c:v>
                </c:pt>
                <c:pt idx="6699">
                  <c:v>5.05</c:v>
                </c:pt>
                <c:pt idx="6700">
                  <c:v>4.7166666666666703</c:v>
                </c:pt>
                <c:pt idx="6702">
                  <c:v>10.116666666666699</c:v>
                </c:pt>
                <c:pt idx="6703">
                  <c:v>7.31666666666667</c:v>
                </c:pt>
                <c:pt idx="6704">
                  <c:v>5.5</c:v>
                </c:pt>
                <c:pt idx="6705">
                  <c:v>3.5</c:v>
                </c:pt>
                <c:pt idx="6706">
                  <c:v>18</c:v>
                </c:pt>
                <c:pt idx="6707">
                  <c:v>5.43333333333333</c:v>
                </c:pt>
                <c:pt idx="6708">
                  <c:v>1.1499999999999999</c:v>
                </c:pt>
                <c:pt idx="6709">
                  <c:v>3.8833333333333302</c:v>
                </c:pt>
                <c:pt idx="6710">
                  <c:v>5.3333333333333304</c:v>
                </c:pt>
                <c:pt idx="6712">
                  <c:v>1.31666666666667</c:v>
                </c:pt>
                <c:pt idx="6713">
                  <c:v>4.6166666666666698</c:v>
                </c:pt>
                <c:pt idx="6714">
                  <c:v>13.016666666666699</c:v>
                </c:pt>
                <c:pt idx="6715">
                  <c:v>9.9499999999999993</c:v>
                </c:pt>
                <c:pt idx="6716">
                  <c:v>7.1</c:v>
                </c:pt>
                <c:pt idx="6718">
                  <c:v>12.9333333333333</c:v>
                </c:pt>
                <c:pt idx="6719">
                  <c:v>6.4833333333333298</c:v>
                </c:pt>
                <c:pt idx="6720">
                  <c:v>0.83333333333333304</c:v>
                </c:pt>
                <c:pt idx="6721">
                  <c:v>24.033333333333299</c:v>
                </c:pt>
                <c:pt idx="6722">
                  <c:v>0.71666666666666701</c:v>
                </c:pt>
                <c:pt idx="6723">
                  <c:v>5.2333333333333298</c:v>
                </c:pt>
                <c:pt idx="6725">
                  <c:v>4.9166666666666696</c:v>
                </c:pt>
                <c:pt idx="6727">
                  <c:v>5.1333333333333302</c:v>
                </c:pt>
                <c:pt idx="6729">
                  <c:v>4.1500000000000004</c:v>
                </c:pt>
                <c:pt idx="6730">
                  <c:v>3.7833333333333301</c:v>
                </c:pt>
                <c:pt idx="6731">
                  <c:v>3.9666666666666699</c:v>
                </c:pt>
                <c:pt idx="6732">
                  <c:v>0.61666666666666703</c:v>
                </c:pt>
                <c:pt idx="6733">
                  <c:v>1.6666666666666701</c:v>
                </c:pt>
                <c:pt idx="6734">
                  <c:v>2.2666666666666702</c:v>
                </c:pt>
                <c:pt idx="6735">
                  <c:v>6.31666666666667</c:v>
                </c:pt>
                <c:pt idx="6736">
                  <c:v>3.0333333333333301</c:v>
                </c:pt>
                <c:pt idx="6738">
                  <c:v>2.43333333333333</c:v>
                </c:pt>
                <c:pt idx="6739">
                  <c:v>4.7166666666666703</c:v>
                </c:pt>
                <c:pt idx="6740">
                  <c:v>10.8</c:v>
                </c:pt>
                <c:pt idx="6741">
                  <c:v>6.5</c:v>
                </c:pt>
                <c:pt idx="6742">
                  <c:v>3.2666666666666702</c:v>
                </c:pt>
                <c:pt idx="6743">
                  <c:v>3.7166666666666699</c:v>
                </c:pt>
                <c:pt idx="6745">
                  <c:v>4.4666666666666703</c:v>
                </c:pt>
                <c:pt idx="6746">
                  <c:v>8.2166666666666703</c:v>
                </c:pt>
                <c:pt idx="6747">
                  <c:v>2.2000000000000002</c:v>
                </c:pt>
                <c:pt idx="6748">
                  <c:v>3.5</c:v>
                </c:pt>
                <c:pt idx="6749">
                  <c:v>6.3</c:v>
                </c:pt>
                <c:pt idx="6753">
                  <c:v>4.0166666666666702</c:v>
                </c:pt>
                <c:pt idx="6754">
                  <c:v>2.2666666666666702</c:v>
                </c:pt>
                <c:pt idx="6758">
                  <c:v>9.8333333333333304</c:v>
                </c:pt>
                <c:pt idx="6759">
                  <c:v>4.0333333333333297</c:v>
                </c:pt>
                <c:pt idx="6760">
                  <c:v>4.3</c:v>
                </c:pt>
                <c:pt idx="6761">
                  <c:v>11.3333333333333</c:v>
                </c:pt>
                <c:pt idx="6762">
                  <c:v>1.8333333333333299</c:v>
                </c:pt>
                <c:pt idx="6763">
                  <c:v>1.43333333333333</c:v>
                </c:pt>
                <c:pt idx="6765">
                  <c:v>4.55</c:v>
                </c:pt>
                <c:pt idx="6766">
                  <c:v>1.7</c:v>
                </c:pt>
                <c:pt idx="6767">
                  <c:v>7.7666666666666702</c:v>
                </c:pt>
                <c:pt idx="6768">
                  <c:v>6.18333333333333</c:v>
                </c:pt>
                <c:pt idx="6769">
                  <c:v>9.35</c:v>
                </c:pt>
                <c:pt idx="6770">
                  <c:v>5.95</c:v>
                </c:pt>
                <c:pt idx="6771">
                  <c:v>1.75</c:v>
                </c:pt>
                <c:pt idx="6772">
                  <c:v>2.6166666666666698</c:v>
                </c:pt>
                <c:pt idx="6773">
                  <c:v>5.7333333333333298</c:v>
                </c:pt>
                <c:pt idx="6774">
                  <c:v>0.133333333333333</c:v>
                </c:pt>
                <c:pt idx="6776">
                  <c:v>3.7166666666666699</c:v>
                </c:pt>
                <c:pt idx="6778">
                  <c:v>1.4666666666666699</c:v>
                </c:pt>
                <c:pt idx="6779">
                  <c:v>1.7333333333333301</c:v>
                </c:pt>
                <c:pt idx="6780">
                  <c:v>4.68333333333333</c:v>
                </c:pt>
                <c:pt idx="6781">
                  <c:v>2.7333333333333298</c:v>
                </c:pt>
                <c:pt idx="6782">
                  <c:v>3.56666666666667</c:v>
                </c:pt>
                <c:pt idx="6783">
                  <c:v>3.1</c:v>
                </c:pt>
                <c:pt idx="6784">
                  <c:v>3.35</c:v>
                </c:pt>
                <c:pt idx="6785">
                  <c:v>0.73333333333333295</c:v>
                </c:pt>
                <c:pt idx="6786">
                  <c:v>2.8833333333333302</c:v>
                </c:pt>
                <c:pt idx="6788">
                  <c:v>2.8</c:v>
                </c:pt>
                <c:pt idx="6789">
                  <c:v>1.6</c:v>
                </c:pt>
                <c:pt idx="6790">
                  <c:v>5.0999999999999996</c:v>
                </c:pt>
                <c:pt idx="6791">
                  <c:v>2.2833333333333301</c:v>
                </c:pt>
                <c:pt idx="6792">
                  <c:v>7.45</c:v>
                </c:pt>
                <c:pt idx="6793">
                  <c:v>6.8833333333333302</c:v>
                </c:pt>
                <c:pt idx="6794">
                  <c:v>2.75</c:v>
                </c:pt>
                <c:pt idx="6795">
                  <c:v>3.1333333333333302</c:v>
                </c:pt>
                <c:pt idx="6797">
                  <c:v>2.81666666666667</c:v>
                </c:pt>
                <c:pt idx="6798">
                  <c:v>1.0833333333333299</c:v>
                </c:pt>
                <c:pt idx="6799">
                  <c:v>4.9166666666666696</c:v>
                </c:pt>
                <c:pt idx="6800">
                  <c:v>9.6</c:v>
                </c:pt>
                <c:pt idx="6801">
                  <c:v>4.1500000000000004</c:v>
                </c:pt>
                <c:pt idx="6802">
                  <c:v>2.7666666666666702</c:v>
                </c:pt>
                <c:pt idx="6805">
                  <c:v>9.8833333333333293</c:v>
                </c:pt>
                <c:pt idx="6806">
                  <c:v>3.5333333333333301</c:v>
                </c:pt>
                <c:pt idx="6807">
                  <c:v>2.65</c:v>
                </c:pt>
                <c:pt idx="6808">
                  <c:v>6.8333333333333304</c:v>
                </c:pt>
                <c:pt idx="6809">
                  <c:v>2.4166666666666701</c:v>
                </c:pt>
                <c:pt idx="6810">
                  <c:v>7.4166666666666696</c:v>
                </c:pt>
                <c:pt idx="6811">
                  <c:v>3.4166666666666701</c:v>
                </c:pt>
                <c:pt idx="6812">
                  <c:v>4.1666666666666696</c:v>
                </c:pt>
                <c:pt idx="6813">
                  <c:v>9.2166666666666703</c:v>
                </c:pt>
                <c:pt idx="6814">
                  <c:v>4.81666666666667</c:v>
                </c:pt>
                <c:pt idx="6815">
                  <c:v>2.3333333333333299</c:v>
                </c:pt>
                <c:pt idx="6816">
                  <c:v>5.4</c:v>
                </c:pt>
                <c:pt idx="6817">
                  <c:v>8.56666666666667</c:v>
                </c:pt>
                <c:pt idx="6818">
                  <c:v>5.9666666666666703</c:v>
                </c:pt>
                <c:pt idx="6819">
                  <c:v>6.1666666666666696</c:v>
                </c:pt>
                <c:pt idx="6820">
                  <c:v>3.7333333333333298</c:v>
                </c:pt>
                <c:pt idx="6821">
                  <c:v>6.81666666666667</c:v>
                </c:pt>
                <c:pt idx="6822">
                  <c:v>4.3</c:v>
                </c:pt>
                <c:pt idx="6823">
                  <c:v>7.5</c:v>
                </c:pt>
                <c:pt idx="6824">
                  <c:v>5.2666666666666702</c:v>
                </c:pt>
                <c:pt idx="6825">
                  <c:v>3.7833333333333301</c:v>
                </c:pt>
                <c:pt idx="6826">
                  <c:v>6.0833333333333304</c:v>
                </c:pt>
                <c:pt idx="6828">
                  <c:v>3.7333333333333298</c:v>
                </c:pt>
                <c:pt idx="6829">
                  <c:v>2.65</c:v>
                </c:pt>
                <c:pt idx="6830">
                  <c:v>2.56666666666667</c:v>
                </c:pt>
                <c:pt idx="6831">
                  <c:v>3.7166666666666699</c:v>
                </c:pt>
                <c:pt idx="6832">
                  <c:v>3.05</c:v>
                </c:pt>
                <c:pt idx="6833">
                  <c:v>1.1000000000000001</c:v>
                </c:pt>
                <c:pt idx="6834">
                  <c:v>4.93333333333333</c:v>
                </c:pt>
                <c:pt idx="6835">
                  <c:v>4.7666666666666702</c:v>
                </c:pt>
                <c:pt idx="6836">
                  <c:v>7.2333333333333298</c:v>
                </c:pt>
                <c:pt idx="6837">
                  <c:v>6.1</c:v>
                </c:pt>
                <c:pt idx="6838">
                  <c:v>4</c:v>
                </c:pt>
                <c:pt idx="6839">
                  <c:v>1.88333333333333</c:v>
                </c:pt>
                <c:pt idx="6840">
                  <c:v>3.5166666666666702</c:v>
                </c:pt>
                <c:pt idx="6841">
                  <c:v>5.05</c:v>
                </c:pt>
                <c:pt idx="6843">
                  <c:v>3.5166666666666702</c:v>
                </c:pt>
                <c:pt idx="6844">
                  <c:v>4.0999999999999996</c:v>
                </c:pt>
                <c:pt idx="6845">
                  <c:v>5.2333333333333298</c:v>
                </c:pt>
                <c:pt idx="6847">
                  <c:v>17.133333333333301</c:v>
                </c:pt>
                <c:pt idx="6848">
                  <c:v>2.5333333333333301</c:v>
                </c:pt>
                <c:pt idx="6849">
                  <c:v>7.5</c:v>
                </c:pt>
                <c:pt idx="6850">
                  <c:v>1.45</c:v>
                </c:pt>
                <c:pt idx="6851">
                  <c:v>6.06666666666667</c:v>
                </c:pt>
                <c:pt idx="6852">
                  <c:v>3.1333333333333302</c:v>
                </c:pt>
                <c:pt idx="6853">
                  <c:v>8.7833333333333297</c:v>
                </c:pt>
                <c:pt idx="6854">
                  <c:v>1.2333333333333301</c:v>
                </c:pt>
                <c:pt idx="6855">
                  <c:v>2.7</c:v>
                </c:pt>
                <c:pt idx="6856">
                  <c:v>3.35</c:v>
                </c:pt>
                <c:pt idx="6857">
                  <c:v>3.25</c:v>
                </c:pt>
                <c:pt idx="6858">
                  <c:v>3.9833333333333298</c:v>
                </c:pt>
                <c:pt idx="6859">
                  <c:v>5.1166666666666698</c:v>
                </c:pt>
                <c:pt idx="6860">
                  <c:v>3.7833333333333301</c:v>
                </c:pt>
                <c:pt idx="6861">
                  <c:v>7.9666666666666703</c:v>
                </c:pt>
                <c:pt idx="6862">
                  <c:v>5.25</c:v>
                </c:pt>
                <c:pt idx="6863">
                  <c:v>3.8666666666666698</c:v>
                </c:pt>
                <c:pt idx="6864">
                  <c:v>7.15</c:v>
                </c:pt>
                <c:pt idx="6865">
                  <c:v>3.93333333333333</c:v>
                </c:pt>
                <c:pt idx="6866">
                  <c:v>2.95</c:v>
                </c:pt>
                <c:pt idx="6867">
                  <c:v>4.3499999999999996</c:v>
                </c:pt>
                <c:pt idx="6868">
                  <c:v>1.95</c:v>
                </c:pt>
                <c:pt idx="6870">
                  <c:v>8.1999999999999993</c:v>
                </c:pt>
                <c:pt idx="6871">
                  <c:v>6.4833333333333298</c:v>
                </c:pt>
                <c:pt idx="6872">
                  <c:v>4.5999999999999996</c:v>
                </c:pt>
                <c:pt idx="6873">
                  <c:v>8.9166666666666696</c:v>
                </c:pt>
                <c:pt idx="6874">
                  <c:v>2.5333333333333301</c:v>
                </c:pt>
                <c:pt idx="6875">
                  <c:v>6.9666666666666703</c:v>
                </c:pt>
                <c:pt idx="6876">
                  <c:v>4.31666666666667</c:v>
                </c:pt>
                <c:pt idx="6877">
                  <c:v>11.033333333333299</c:v>
                </c:pt>
                <c:pt idx="6878">
                  <c:v>4.43333333333333</c:v>
                </c:pt>
                <c:pt idx="6879">
                  <c:v>3.31666666666667</c:v>
                </c:pt>
                <c:pt idx="6880">
                  <c:v>9.4833333333333307</c:v>
                </c:pt>
                <c:pt idx="6881">
                  <c:v>6.55</c:v>
                </c:pt>
                <c:pt idx="6882">
                  <c:v>2.3333333333333299</c:v>
                </c:pt>
                <c:pt idx="6884">
                  <c:v>8.9833333333333307</c:v>
                </c:pt>
                <c:pt idx="6885">
                  <c:v>27.45</c:v>
                </c:pt>
                <c:pt idx="6886">
                  <c:v>16.933333333333302</c:v>
                </c:pt>
                <c:pt idx="6887">
                  <c:v>10.266666666666699</c:v>
                </c:pt>
                <c:pt idx="6888">
                  <c:v>6.8333333333333304</c:v>
                </c:pt>
                <c:pt idx="6890">
                  <c:v>4.2333333333333298</c:v>
                </c:pt>
                <c:pt idx="6893">
                  <c:v>5.85</c:v>
                </c:pt>
                <c:pt idx="6895">
                  <c:v>7.3666666666666698</c:v>
                </c:pt>
                <c:pt idx="6896">
                  <c:v>13</c:v>
                </c:pt>
                <c:pt idx="6897">
                  <c:v>8.8000000000000007</c:v>
                </c:pt>
                <c:pt idx="6898">
                  <c:v>7.4166666666666696</c:v>
                </c:pt>
                <c:pt idx="6899">
                  <c:v>2.8</c:v>
                </c:pt>
                <c:pt idx="6900">
                  <c:v>9.2666666666666693</c:v>
                </c:pt>
                <c:pt idx="6901">
                  <c:v>7.9666666666666703</c:v>
                </c:pt>
                <c:pt idx="6902">
                  <c:v>1.43333333333333</c:v>
                </c:pt>
                <c:pt idx="6904">
                  <c:v>3.93333333333333</c:v>
                </c:pt>
                <c:pt idx="6905">
                  <c:v>7.6666666666666696</c:v>
                </c:pt>
                <c:pt idx="6906">
                  <c:v>6.7</c:v>
                </c:pt>
                <c:pt idx="6907">
                  <c:v>3</c:v>
                </c:pt>
                <c:pt idx="6909">
                  <c:v>2.18333333333333</c:v>
                </c:pt>
                <c:pt idx="6910">
                  <c:v>9.6666666666666696</c:v>
                </c:pt>
                <c:pt idx="6911">
                  <c:v>10.1</c:v>
                </c:pt>
                <c:pt idx="6912">
                  <c:v>4.8833333333333302</c:v>
                </c:pt>
                <c:pt idx="6913">
                  <c:v>5.55</c:v>
                </c:pt>
                <c:pt idx="6914">
                  <c:v>13.25</c:v>
                </c:pt>
                <c:pt idx="6915">
                  <c:v>6.55</c:v>
                </c:pt>
                <c:pt idx="6916">
                  <c:v>18.25</c:v>
                </c:pt>
                <c:pt idx="6917">
                  <c:v>10.050000000000001</c:v>
                </c:pt>
                <c:pt idx="6918">
                  <c:v>8.8000000000000007</c:v>
                </c:pt>
                <c:pt idx="6920">
                  <c:v>6.2833333333333297</c:v>
                </c:pt>
                <c:pt idx="6921">
                  <c:v>7.56666666666667</c:v>
                </c:pt>
                <c:pt idx="6922">
                  <c:v>3.9666666666666699</c:v>
                </c:pt>
                <c:pt idx="6923">
                  <c:v>0.93333333333333302</c:v>
                </c:pt>
                <c:pt idx="6924">
                  <c:v>12.8</c:v>
                </c:pt>
                <c:pt idx="6926">
                  <c:v>10.1666666666667</c:v>
                </c:pt>
                <c:pt idx="6927">
                  <c:v>8.6</c:v>
                </c:pt>
                <c:pt idx="6928">
                  <c:v>3.5</c:v>
                </c:pt>
                <c:pt idx="6929">
                  <c:v>1.95</c:v>
                </c:pt>
                <c:pt idx="6930">
                  <c:v>10.8333333333333</c:v>
                </c:pt>
                <c:pt idx="6932">
                  <c:v>7.0833333333333304</c:v>
                </c:pt>
                <c:pt idx="6937">
                  <c:v>8.3833333333333293</c:v>
                </c:pt>
                <c:pt idx="6939">
                  <c:v>3.6166666666666698</c:v>
                </c:pt>
                <c:pt idx="6940">
                  <c:v>0.133333333333333</c:v>
                </c:pt>
                <c:pt idx="6941">
                  <c:v>6.6666666666666693E-2</c:v>
                </c:pt>
                <c:pt idx="6943">
                  <c:v>1.35</c:v>
                </c:pt>
                <c:pt idx="6945">
                  <c:v>6.6666666666666693E-2</c:v>
                </c:pt>
                <c:pt idx="6946">
                  <c:v>3.7166666666666699</c:v>
                </c:pt>
                <c:pt idx="6950">
                  <c:v>8.65</c:v>
                </c:pt>
                <c:pt idx="6951">
                  <c:v>6.6666666666666693E-2</c:v>
                </c:pt>
                <c:pt idx="6952">
                  <c:v>19.100000000000001</c:v>
                </c:pt>
                <c:pt idx="6953">
                  <c:v>0.15</c:v>
                </c:pt>
                <c:pt idx="6954">
                  <c:v>8.3333333333333301E-2</c:v>
                </c:pt>
                <c:pt idx="6955">
                  <c:v>18.1666666666667</c:v>
                </c:pt>
                <c:pt idx="6956">
                  <c:v>0.15</c:v>
                </c:pt>
                <c:pt idx="6957">
                  <c:v>6.7</c:v>
                </c:pt>
                <c:pt idx="6958">
                  <c:v>0.233333333333333</c:v>
                </c:pt>
                <c:pt idx="6959">
                  <c:v>6.6666666666666693E-2</c:v>
                </c:pt>
                <c:pt idx="6960">
                  <c:v>6.6666666666666693E-2</c:v>
                </c:pt>
                <c:pt idx="6961">
                  <c:v>0.41666666666666702</c:v>
                </c:pt>
                <c:pt idx="6962">
                  <c:v>6.2833333333333297</c:v>
                </c:pt>
                <c:pt idx="6963">
                  <c:v>9.35</c:v>
                </c:pt>
                <c:pt idx="6965">
                  <c:v>0.33333333333333298</c:v>
                </c:pt>
                <c:pt idx="6966">
                  <c:v>6.6666666666666693E-2</c:v>
                </c:pt>
                <c:pt idx="6967">
                  <c:v>1.9166666666666701</c:v>
                </c:pt>
                <c:pt idx="6970">
                  <c:v>30.783333333333299</c:v>
                </c:pt>
                <c:pt idx="6974">
                  <c:v>10.883333333333301</c:v>
                </c:pt>
                <c:pt idx="6975">
                  <c:v>0.18333333333333299</c:v>
                </c:pt>
                <c:pt idx="6976">
                  <c:v>8.0333333333333297</c:v>
                </c:pt>
                <c:pt idx="6977">
                  <c:v>20.733333333333299</c:v>
                </c:pt>
                <c:pt idx="6979">
                  <c:v>1.25</c:v>
                </c:pt>
                <c:pt idx="6980">
                  <c:v>0.1</c:v>
                </c:pt>
                <c:pt idx="6981">
                  <c:v>24.616666666666699</c:v>
                </c:pt>
                <c:pt idx="6982">
                  <c:v>8.3333333333333301E-2</c:v>
                </c:pt>
                <c:pt idx="6983">
                  <c:v>17.8</c:v>
                </c:pt>
                <c:pt idx="6987">
                  <c:v>6.6666666666666693E-2</c:v>
                </c:pt>
                <c:pt idx="6988">
                  <c:v>0.1</c:v>
                </c:pt>
                <c:pt idx="6991">
                  <c:v>10.3166666666667</c:v>
                </c:pt>
                <c:pt idx="6992">
                  <c:v>6.6666666666666693E-2</c:v>
                </c:pt>
                <c:pt idx="6993">
                  <c:v>0.2</c:v>
                </c:pt>
                <c:pt idx="6994">
                  <c:v>15.9166666666667</c:v>
                </c:pt>
                <c:pt idx="6998">
                  <c:v>2.81666666666667</c:v>
                </c:pt>
                <c:pt idx="7000">
                  <c:v>4.1166666666666698</c:v>
                </c:pt>
                <c:pt idx="7001">
                  <c:v>10.0666666666667</c:v>
                </c:pt>
                <c:pt idx="7002">
                  <c:v>5.45</c:v>
                </c:pt>
                <c:pt idx="7003">
                  <c:v>0.15</c:v>
                </c:pt>
                <c:pt idx="7004">
                  <c:v>4.68333333333333</c:v>
                </c:pt>
                <c:pt idx="7005">
                  <c:v>5.5333333333333297</c:v>
                </c:pt>
                <c:pt idx="7006">
                  <c:v>6.35</c:v>
                </c:pt>
                <c:pt idx="7007">
                  <c:v>9.35</c:v>
                </c:pt>
                <c:pt idx="7008">
                  <c:v>6.6666666666666693E-2</c:v>
                </c:pt>
                <c:pt idx="7009">
                  <c:v>8.3333333333333301E-2</c:v>
                </c:pt>
                <c:pt idx="7010">
                  <c:v>1.56666666666667</c:v>
                </c:pt>
                <c:pt idx="7011">
                  <c:v>11.033333333333299</c:v>
                </c:pt>
                <c:pt idx="7012">
                  <c:v>9.6999999999999993</c:v>
                </c:pt>
                <c:pt idx="7013">
                  <c:v>6.6666666666666693E-2</c:v>
                </c:pt>
                <c:pt idx="7014">
                  <c:v>10.35</c:v>
                </c:pt>
                <c:pt idx="7017">
                  <c:v>0.4</c:v>
                </c:pt>
                <c:pt idx="7019">
                  <c:v>26.1</c:v>
                </c:pt>
                <c:pt idx="7021">
                  <c:v>0.116666666666667</c:v>
                </c:pt>
                <c:pt idx="7022">
                  <c:v>7.9166666666666696</c:v>
                </c:pt>
                <c:pt idx="7023">
                  <c:v>11.1833333333333</c:v>
                </c:pt>
                <c:pt idx="7024">
                  <c:v>7.05</c:v>
                </c:pt>
                <c:pt idx="7027">
                  <c:v>5.93333333333333</c:v>
                </c:pt>
                <c:pt idx="7030">
                  <c:v>12.3166666666667</c:v>
                </c:pt>
                <c:pt idx="7033">
                  <c:v>5.06666666666667</c:v>
                </c:pt>
                <c:pt idx="7035">
                  <c:v>20.516666666666701</c:v>
                </c:pt>
                <c:pt idx="7037">
                  <c:v>7.1166666666666698</c:v>
                </c:pt>
                <c:pt idx="7038">
                  <c:v>13.9166666666667</c:v>
                </c:pt>
                <c:pt idx="7039">
                  <c:v>16.149999999999999</c:v>
                </c:pt>
                <c:pt idx="7042">
                  <c:v>9.3000000000000007</c:v>
                </c:pt>
                <c:pt idx="7044">
                  <c:v>8.43333333333333</c:v>
                </c:pt>
                <c:pt idx="7045">
                  <c:v>10.1833333333333</c:v>
                </c:pt>
                <c:pt idx="7046">
                  <c:v>12.4</c:v>
                </c:pt>
                <c:pt idx="7048">
                  <c:v>8.5</c:v>
                </c:pt>
                <c:pt idx="7049">
                  <c:v>0.31666666666666698</c:v>
                </c:pt>
                <c:pt idx="7050">
                  <c:v>6.6666666666666693E-2</c:v>
                </c:pt>
                <c:pt idx="7051">
                  <c:v>0.16666666666666699</c:v>
                </c:pt>
                <c:pt idx="7052">
                  <c:v>16.533333333333299</c:v>
                </c:pt>
                <c:pt idx="7053">
                  <c:v>15.033333333333299</c:v>
                </c:pt>
                <c:pt idx="7056">
                  <c:v>0.233333333333333</c:v>
                </c:pt>
                <c:pt idx="7057">
                  <c:v>10.9</c:v>
                </c:pt>
                <c:pt idx="7058">
                  <c:v>8.9</c:v>
                </c:pt>
                <c:pt idx="7060">
                  <c:v>0.1</c:v>
                </c:pt>
                <c:pt idx="7061">
                  <c:v>7.3666666666666698</c:v>
                </c:pt>
                <c:pt idx="7062">
                  <c:v>5.35</c:v>
                </c:pt>
                <c:pt idx="7063">
                  <c:v>36.566666666666698</c:v>
                </c:pt>
                <c:pt idx="7065">
                  <c:v>10.616666666666699</c:v>
                </c:pt>
                <c:pt idx="7066">
                  <c:v>8.3833333333333293</c:v>
                </c:pt>
                <c:pt idx="7067">
                  <c:v>6.4166666666666696</c:v>
                </c:pt>
                <c:pt idx="7069">
                  <c:v>13.5833333333333</c:v>
                </c:pt>
                <c:pt idx="7071">
                  <c:v>7.1</c:v>
                </c:pt>
                <c:pt idx="7072">
                  <c:v>8.4833333333333307</c:v>
                </c:pt>
                <c:pt idx="7075">
                  <c:v>3.0166666666666702</c:v>
                </c:pt>
                <c:pt idx="7077">
                  <c:v>8.6333333333333293</c:v>
                </c:pt>
                <c:pt idx="7078">
                  <c:v>0.1</c:v>
                </c:pt>
                <c:pt idx="7079">
                  <c:v>24.616666666666699</c:v>
                </c:pt>
                <c:pt idx="7080">
                  <c:v>0.116666666666667</c:v>
                </c:pt>
                <c:pt idx="7081">
                  <c:v>5.05</c:v>
                </c:pt>
                <c:pt idx="7082">
                  <c:v>8.2833333333333297</c:v>
                </c:pt>
                <c:pt idx="7085">
                  <c:v>24.133333333333301</c:v>
                </c:pt>
                <c:pt idx="7087">
                  <c:v>5.8</c:v>
                </c:pt>
                <c:pt idx="7088">
                  <c:v>18.95</c:v>
                </c:pt>
                <c:pt idx="7089">
                  <c:v>10.5666666666667</c:v>
                </c:pt>
                <c:pt idx="7090">
                  <c:v>19.433333333333302</c:v>
                </c:pt>
                <c:pt idx="7091">
                  <c:v>0.25</c:v>
                </c:pt>
                <c:pt idx="7092">
                  <c:v>12.383333333333301</c:v>
                </c:pt>
                <c:pt idx="7093">
                  <c:v>0.15</c:v>
                </c:pt>
                <c:pt idx="7094">
                  <c:v>0.28333333333333299</c:v>
                </c:pt>
                <c:pt idx="7095">
                  <c:v>0.116666666666667</c:v>
                </c:pt>
                <c:pt idx="7096">
                  <c:v>15.266666666666699</c:v>
                </c:pt>
                <c:pt idx="7103">
                  <c:v>13.95</c:v>
                </c:pt>
                <c:pt idx="7104">
                  <c:v>5.25</c:v>
                </c:pt>
                <c:pt idx="7105">
                  <c:v>20.016666666666701</c:v>
                </c:pt>
                <c:pt idx="7106">
                  <c:v>5.81666666666667</c:v>
                </c:pt>
                <c:pt idx="7107">
                  <c:v>26.483333333333299</c:v>
                </c:pt>
                <c:pt idx="7108">
                  <c:v>11.3333333333333</c:v>
                </c:pt>
                <c:pt idx="7109">
                  <c:v>5.3333333333333304</c:v>
                </c:pt>
                <c:pt idx="7110">
                  <c:v>7.2166666666666703</c:v>
                </c:pt>
                <c:pt idx="7111">
                  <c:v>6.7833333333333297</c:v>
                </c:pt>
                <c:pt idx="7112">
                  <c:v>7.3333333333333304</c:v>
                </c:pt>
                <c:pt idx="7113">
                  <c:v>8.1999999999999993</c:v>
                </c:pt>
                <c:pt idx="7114">
                  <c:v>13.9333333333333</c:v>
                </c:pt>
                <c:pt idx="7115">
                  <c:v>9.0166666666666693</c:v>
                </c:pt>
                <c:pt idx="7116">
                  <c:v>0.18333333333333299</c:v>
                </c:pt>
                <c:pt idx="7117">
                  <c:v>0.16666666666666699</c:v>
                </c:pt>
                <c:pt idx="7118">
                  <c:v>0.25</c:v>
                </c:pt>
                <c:pt idx="7119">
                  <c:v>0.6</c:v>
                </c:pt>
                <c:pt idx="7120">
                  <c:v>3.4666666666666699</c:v>
                </c:pt>
                <c:pt idx="7122">
                  <c:v>5.5166666666666702</c:v>
                </c:pt>
                <c:pt idx="7123">
                  <c:v>8.3333333333333301E-2</c:v>
                </c:pt>
                <c:pt idx="7124">
                  <c:v>0.15</c:v>
                </c:pt>
                <c:pt idx="7127">
                  <c:v>0.3</c:v>
                </c:pt>
                <c:pt idx="7129">
                  <c:v>12.45</c:v>
                </c:pt>
                <c:pt idx="7130">
                  <c:v>19.5</c:v>
                </c:pt>
                <c:pt idx="7132">
                  <c:v>9.1333333333333293</c:v>
                </c:pt>
                <c:pt idx="7133">
                  <c:v>0.1</c:v>
                </c:pt>
                <c:pt idx="7135">
                  <c:v>10.216666666666701</c:v>
                </c:pt>
                <c:pt idx="7136">
                  <c:v>22.35</c:v>
                </c:pt>
                <c:pt idx="7139">
                  <c:v>5.1666666666666696</c:v>
                </c:pt>
                <c:pt idx="7140">
                  <c:v>8.3333333333333301E-2</c:v>
                </c:pt>
                <c:pt idx="7141">
                  <c:v>0.133333333333333</c:v>
                </c:pt>
                <c:pt idx="7142">
                  <c:v>7.15</c:v>
                </c:pt>
                <c:pt idx="7143">
                  <c:v>11.716666666666701</c:v>
                </c:pt>
                <c:pt idx="7144">
                  <c:v>10.6666666666667</c:v>
                </c:pt>
                <c:pt idx="7145">
                  <c:v>5.0166666666666702</c:v>
                </c:pt>
                <c:pt idx="7146">
                  <c:v>16.05</c:v>
                </c:pt>
                <c:pt idx="7148">
                  <c:v>14.5833333333333</c:v>
                </c:pt>
                <c:pt idx="7152">
                  <c:v>5.8833333333333302</c:v>
                </c:pt>
                <c:pt idx="7154">
                  <c:v>5.4666666666666703</c:v>
                </c:pt>
                <c:pt idx="7155">
                  <c:v>8.4666666666666703</c:v>
                </c:pt>
                <c:pt idx="7156">
                  <c:v>8.0333333333333297</c:v>
                </c:pt>
                <c:pt idx="7157">
                  <c:v>5.05</c:v>
                </c:pt>
                <c:pt idx="7158">
                  <c:v>7.25</c:v>
                </c:pt>
                <c:pt idx="7161">
                  <c:v>8.7333333333333307</c:v>
                </c:pt>
                <c:pt idx="7163">
                  <c:v>15.25</c:v>
                </c:pt>
                <c:pt idx="7164">
                  <c:v>8.5333333333333297</c:v>
                </c:pt>
                <c:pt idx="7166">
                  <c:v>20.55</c:v>
                </c:pt>
                <c:pt idx="7167">
                  <c:v>6.8</c:v>
                </c:pt>
                <c:pt idx="7168">
                  <c:v>6.8833333333333302</c:v>
                </c:pt>
                <c:pt idx="7169">
                  <c:v>7.7166666666666703</c:v>
                </c:pt>
                <c:pt idx="7170">
                  <c:v>0.116666666666667</c:v>
                </c:pt>
                <c:pt idx="7171">
                  <c:v>20.066666666666698</c:v>
                </c:pt>
                <c:pt idx="7172">
                  <c:v>6.0333333333333297</c:v>
                </c:pt>
                <c:pt idx="7173">
                  <c:v>18.533333333333299</c:v>
                </c:pt>
                <c:pt idx="7174">
                  <c:v>13.233333333333301</c:v>
                </c:pt>
                <c:pt idx="7175">
                  <c:v>8.3333333333333301E-2</c:v>
                </c:pt>
                <c:pt idx="7176">
                  <c:v>8.3333333333333301E-2</c:v>
                </c:pt>
                <c:pt idx="7177">
                  <c:v>2.9833333333333298</c:v>
                </c:pt>
                <c:pt idx="7178">
                  <c:v>7.0166666666666702</c:v>
                </c:pt>
                <c:pt idx="7179">
                  <c:v>21.3333333333333</c:v>
                </c:pt>
                <c:pt idx="7180">
                  <c:v>8.9666666666666703</c:v>
                </c:pt>
                <c:pt idx="7181">
                  <c:v>7.2833333333333297</c:v>
                </c:pt>
                <c:pt idx="7183">
                  <c:v>12.1666666666667</c:v>
                </c:pt>
                <c:pt idx="7184">
                  <c:v>15.283333333333299</c:v>
                </c:pt>
                <c:pt idx="7187">
                  <c:v>0.25</c:v>
                </c:pt>
                <c:pt idx="7188">
                  <c:v>6.6666666666666693E-2</c:v>
                </c:pt>
                <c:pt idx="7189">
                  <c:v>8.5166666666666693</c:v>
                </c:pt>
                <c:pt idx="7190">
                  <c:v>4.25</c:v>
                </c:pt>
                <c:pt idx="7192">
                  <c:v>6.9166666666666696</c:v>
                </c:pt>
                <c:pt idx="7197">
                  <c:v>6</c:v>
                </c:pt>
                <c:pt idx="7198">
                  <c:v>6.6666666666666693E-2</c:v>
                </c:pt>
                <c:pt idx="7199">
                  <c:v>2.4666666666666699</c:v>
                </c:pt>
                <c:pt idx="7200">
                  <c:v>12.8166666666667</c:v>
                </c:pt>
                <c:pt idx="7201">
                  <c:v>3.8</c:v>
                </c:pt>
                <c:pt idx="7203">
                  <c:v>4.45</c:v>
                </c:pt>
                <c:pt idx="7204">
                  <c:v>18.95</c:v>
                </c:pt>
                <c:pt idx="7213">
                  <c:v>15.55</c:v>
                </c:pt>
                <c:pt idx="7214">
                  <c:v>13.883333333333301</c:v>
                </c:pt>
                <c:pt idx="7217">
                  <c:v>2.81666666666667</c:v>
                </c:pt>
                <c:pt idx="7218">
                  <c:v>10.9</c:v>
                </c:pt>
                <c:pt idx="7219">
                  <c:v>0.15</c:v>
                </c:pt>
                <c:pt idx="7220">
                  <c:v>22.35</c:v>
                </c:pt>
                <c:pt idx="7223">
                  <c:v>16.05</c:v>
                </c:pt>
                <c:pt idx="7224">
                  <c:v>0.25</c:v>
                </c:pt>
                <c:pt idx="7225">
                  <c:v>6.6666666666666693E-2</c:v>
                </c:pt>
                <c:pt idx="7226">
                  <c:v>8.3333333333333301E-2</c:v>
                </c:pt>
                <c:pt idx="7227">
                  <c:v>12</c:v>
                </c:pt>
                <c:pt idx="7228">
                  <c:v>0.16666666666666699</c:v>
                </c:pt>
                <c:pt idx="7229">
                  <c:v>27.483333333333299</c:v>
                </c:pt>
                <c:pt idx="7235">
                  <c:v>0.21666666666666701</c:v>
                </c:pt>
                <c:pt idx="7236">
                  <c:v>6.6666666666666693E-2</c:v>
                </c:pt>
                <c:pt idx="7237">
                  <c:v>5.2166666666666703</c:v>
                </c:pt>
                <c:pt idx="7238">
                  <c:v>6.6666666666666693E-2</c:v>
                </c:pt>
                <c:pt idx="7240">
                  <c:v>0.71666666666666701</c:v>
                </c:pt>
                <c:pt idx="7241">
                  <c:v>0.1</c:v>
                </c:pt>
                <c:pt idx="7242">
                  <c:v>13.033333333333299</c:v>
                </c:pt>
                <c:pt idx="7243">
                  <c:v>8.3333333333333301E-2</c:v>
                </c:pt>
                <c:pt idx="7244">
                  <c:v>0.21666666666666701</c:v>
                </c:pt>
                <c:pt idx="7245">
                  <c:v>0.1</c:v>
                </c:pt>
                <c:pt idx="7246">
                  <c:v>10.383333333333301</c:v>
                </c:pt>
                <c:pt idx="7250">
                  <c:v>8.06666666666667</c:v>
                </c:pt>
                <c:pt idx="7253">
                  <c:v>0.05</c:v>
                </c:pt>
                <c:pt idx="7254">
                  <c:v>10.633333333333301</c:v>
                </c:pt>
                <c:pt idx="7259">
                  <c:v>13</c:v>
                </c:pt>
                <c:pt idx="7261">
                  <c:v>20.783333333333299</c:v>
                </c:pt>
                <c:pt idx="7262">
                  <c:v>20.483333333333299</c:v>
                </c:pt>
                <c:pt idx="7265">
                  <c:v>12.266666666666699</c:v>
                </c:pt>
                <c:pt idx="7266">
                  <c:v>12.25</c:v>
                </c:pt>
                <c:pt idx="7267">
                  <c:v>8.25</c:v>
                </c:pt>
                <c:pt idx="7270">
                  <c:v>0.36666666666666697</c:v>
                </c:pt>
                <c:pt idx="7271">
                  <c:v>12.1</c:v>
                </c:pt>
                <c:pt idx="7273">
                  <c:v>11.1833333333333</c:v>
                </c:pt>
                <c:pt idx="7274">
                  <c:v>14.6833333333333</c:v>
                </c:pt>
                <c:pt idx="7275">
                  <c:v>5.4</c:v>
                </c:pt>
                <c:pt idx="7276">
                  <c:v>16.6666666666667</c:v>
                </c:pt>
                <c:pt idx="7277">
                  <c:v>1.9666666666666699</c:v>
                </c:pt>
                <c:pt idx="7278">
                  <c:v>4.4000000000000004</c:v>
                </c:pt>
                <c:pt idx="7280">
                  <c:v>17.5833333333333</c:v>
                </c:pt>
                <c:pt idx="7286">
                  <c:v>0.116666666666667</c:v>
                </c:pt>
                <c:pt idx="7287">
                  <c:v>3.5333333333333301</c:v>
                </c:pt>
                <c:pt idx="7290">
                  <c:v>19.0833333333333</c:v>
                </c:pt>
                <c:pt idx="7292">
                  <c:v>4.1666666666666696</c:v>
                </c:pt>
                <c:pt idx="7294">
                  <c:v>21.6</c:v>
                </c:pt>
                <c:pt idx="7295">
                  <c:v>12.8166666666667</c:v>
                </c:pt>
                <c:pt idx="7297">
                  <c:v>10.766666666666699</c:v>
                </c:pt>
                <c:pt idx="7301">
                  <c:v>4.1166666666666698</c:v>
                </c:pt>
                <c:pt idx="7302">
                  <c:v>9.0333333333333297</c:v>
                </c:pt>
                <c:pt idx="7303">
                  <c:v>18.066666666666698</c:v>
                </c:pt>
                <c:pt idx="7304">
                  <c:v>14.0666666666667</c:v>
                </c:pt>
                <c:pt idx="7305">
                  <c:v>8.5833333333333304</c:v>
                </c:pt>
                <c:pt idx="7306">
                  <c:v>2.75</c:v>
                </c:pt>
                <c:pt idx="7307">
                  <c:v>15.85</c:v>
                </c:pt>
                <c:pt idx="7311">
                  <c:v>8.4</c:v>
                </c:pt>
                <c:pt idx="7314">
                  <c:v>10.966666666666701</c:v>
                </c:pt>
                <c:pt idx="7317">
                  <c:v>12.633333333333301</c:v>
                </c:pt>
                <c:pt idx="7318">
                  <c:v>4.81666666666667</c:v>
                </c:pt>
                <c:pt idx="7319">
                  <c:v>11.533333333333299</c:v>
                </c:pt>
                <c:pt idx="7320">
                  <c:v>7.5333333333333297</c:v>
                </c:pt>
                <c:pt idx="7321">
                  <c:v>8.7166666666666703</c:v>
                </c:pt>
                <c:pt idx="7322">
                  <c:v>6.9833333333333298</c:v>
                </c:pt>
                <c:pt idx="7323">
                  <c:v>7.5</c:v>
                </c:pt>
                <c:pt idx="7324">
                  <c:v>40.483333333333299</c:v>
                </c:pt>
                <c:pt idx="7326">
                  <c:v>5.3333333333333304</c:v>
                </c:pt>
                <c:pt idx="7327">
                  <c:v>10.6833333333333</c:v>
                </c:pt>
                <c:pt idx="7328">
                  <c:v>10.199999999999999</c:v>
                </c:pt>
                <c:pt idx="7329">
                  <c:v>28.233333333333299</c:v>
                </c:pt>
                <c:pt idx="7330">
                  <c:v>5.4833333333333298</c:v>
                </c:pt>
                <c:pt idx="7333">
                  <c:v>5.93333333333333</c:v>
                </c:pt>
                <c:pt idx="7335">
                  <c:v>5.8</c:v>
                </c:pt>
                <c:pt idx="7336">
                  <c:v>6.45</c:v>
                </c:pt>
                <c:pt idx="7338">
                  <c:v>4.8499999999999996</c:v>
                </c:pt>
                <c:pt idx="7339">
                  <c:v>5.8</c:v>
                </c:pt>
                <c:pt idx="7340">
                  <c:v>3.7166666666666699</c:v>
                </c:pt>
                <c:pt idx="7341">
                  <c:v>4.4666666666666703</c:v>
                </c:pt>
                <c:pt idx="7343">
                  <c:v>1.86666666666667</c:v>
                </c:pt>
                <c:pt idx="7345">
                  <c:v>8.65</c:v>
                </c:pt>
                <c:pt idx="7374">
                  <c:v>8.3666666666666707</c:v>
                </c:pt>
                <c:pt idx="7376">
                  <c:v>12.1</c:v>
                </c:pt>
                <c:pt idx="7377">
                  <c:v>6.8</c:v>
                </c:pt>
                <c:pt idx="7378">
                  <c:v>5.0833333333333304</c:v>
                </c:pt>
                <c:pt idx="7379">
                  <c:v>39.683333333333302</c:v>
                </c:pt>
                <c:pt idx="7386">
                  <c:v>0.15</c:v>
                </c:pt>
                <c:pt idx="7388">
                  <c:v>0.33333333333333298</c:v>
                </c:pt>
                <c:pt idx="7389">
                  <c:v>0.98333333333333295</c:v>
                </c:pt>
                <c:pt idx="7390">
                  <c:v>10.133333333333301</c:v>
                </c:pt>
                <c:pt idx="7399">
                  <c:v>5.15</c:v>
                </c:pt>
                <c:pt idx="7407">
                  <c:v>38.883333333333297</c:v>
                </c:pt>
                <c:pt idx="7409">
                  <c:v>7.0833333333333304</c:v>
                </c:pt>
                <c:pt idx="7414">
                  <c:v>8.68333333333333</c:v>
                </c:pt>
                <c:pt idx="7415">
                  <c:v>2.9166666666666701</c:v>
                </c:pt>
                <c:pt idx="7416">
                  <c:v>5.4666666666666703</c:v>
                </c:pt>
                <c:pt idx="7418">
                  <c:v>8.3333333333333301E-2</c:v>
                </c:pt>
                <c:pt idx="7420">
                  <c:v>5.5333333333333297</c:v>
                </c:pt>
                <c:pt idx="7421">
                  <c:v>36.066666666666698</c:v>
                </c:pt>
                <c:pt idx="7423">
                  <c:v>5.65</c:v>
                </c:pt>
                <c:pt idx="7424">
                  <c:v>0.2</c:v>
                </c:pt>
                <c:pt idx="7425">
                  <c:v>5.3</c:v>
                </c:pt>
                <c:pt idx="7426">
                  <c:v>7.2333333333333298</c:v>
                </c:pt>
                <c:pt idx="7427">
                  <c:v>14.75</c:v>
                </c:pt>
                <c:pt idx="7430">
                  <c:v>2.6166666666666698</c:v>
                </c:pt>
                <c:pt idx="7431">
                  <c:v>0.65</c:v>
                </c:pt>
                <c:pt idx="7433">
                  <c:v>6.3</c:v>
                </c:pt>
                <c:pt idx="7436">
                  <c:v>3.2833333333333301</c:v>
                </c:pt>
                <c:pt idx="7438">
                  <c:v>8.9833333333333307</c:v>
                </c:pt>
                <c:pt idx="7439">
                  <c:v>6.1</c:v>
                </c:pt>
                <c:pt idx="7440">
                  <c:v>30.8</c:v>
                </c:pt>
                <c:pt idx="7453">
                  <c:v>8.18333333333333</c:v>
                </c:pt>
                <c:pt idx="7455">
                  <c:v>8.65</c:v>
                </c:pt>
                <c:pt idx="7457">
                  <c:v>18.266666666666701</c:v>
                </c:pt>
                <c:pt idx="7462">
                  <c:v>0.133333333333333</c:v>
                </c:pt>
                <c:pt idx="7463">
                  <c:v>9.7833333333333297</c:v>
                </c:pt>
                <c:pt idx="7467">
                  <c:v>8.3333333333333301E-2</c:v>
                </c:pt>
                <c:pt idx="7469">
                  <c:v>25.033333333333299</c:v>
                </c:pt>
                <c:pt idx="7473">
                  <c:v>7</c:v>
                </c:pt>
                <c:pt idx="7474">
                  <c:v>17.899999999999999</c:v>
                </c:pt>
                <c:pt idx="7479">
                  <c:v>4.7666666666666702</c:v>
                </c:pt>
                <c:pt idx="7480">
                  <c:v>15.0666666666667</c:v>
                </c:pt>
                <c:pt idx="7484">
                  <c:v>2.2666666666666702</c:v>
                </c:pt>
                <c:pt idx="7485">
                  <c:v>8.6666666666666696</c:v>
                </c:pt>
                <c:pt idx="7486">
                  <c:v>14.6</c:v>
                </c:pt>
                <c:pt idx="7487">
                  <c:v>6.8</c:v>
                </c:pt>
                <c:pt idx="7488">
                  <c:v>5.7833333333333297</c:v>
                </c:pt>
                <c:pt idx="7489">
                  <c:v>7.6333333333333302</c:v>
                </c:pt>
                <c:pt idx="7491">
                  <c:v>14.716666666666701</c:v>
                </c:pt>
                <c:pt idx="7492">
                  <c:v>6.2</c:v>
                </c:pt>
                <c:pt idx="7493">
                  <c:v>13.4333333333333</c:v>
                </c:pt>
                <c:pt idx="7494">
                  <c:v>12.8333333333333</c:v>
                </c:pt>
                <c:pt idx="7495">
                  <c:v>5.8333333333333304</c:v>
                </c:pt>
                <c:pt idx="7499">
                  <c:v>11.016666666666699</c:v>
                </c:pt>
                <c:pt idx="7500">
                  <c:v>6.1666666666666696</c:v>
                </c:pt>
                <c:pt idx="7501">
                  <c:v>26.7</c:v>
                </c:pt>
                <c:pt idx="7508">
                  <c:v>2.95</c:v>
                </c:pt>
                <c:pt idx="7509">
                  <c:v>5.45</c:v>
                </c:pt>
                <c:pt idx="7510">
                  <c:v>7.1333333333333302</c:v>
                </c:pt>
                <c:pt idx="7511">
                  <c:v>9.85</c:v>
                </c:pt>
                <c:pt idx="7512">
                  <c:v>9.6166666666666707</c:v>
                </c:pt>
                <c:pt idx="7513">
                  <c:v>19.25</c:v>
                </c:pt>
                <c:pt idx="7516">
                  <c:v>11.633333333333301</c:v>
                </c:pt>
                <c:pt idx="7520">
                  <c:v>9.8000000000000007</c:v>
                </c:pt>
                <c:pt idx="7521">
                  <c:v>6.15</c:v>
                </c:pt>
                <c:pt idx="7522">
                  <c:v>10.55</c:v>
                </c:pt>
                <c:pt idx="7523">
                  <c:v>6.3833333333333302</c:v>
                </c:pt>
                <c:pt idx="7524">
                  <c:v>4.68333333333333</c:v>
                </c:pt>
                <c:pt idx="7525">
                  <c:v>6.3</c:v>
                </c:pt>
                <c:pt idx="7526">
                  <c:v>5.85</c:v>
                </c:pt>
                <c:pt idx="7527">
                  <c:v>6.1166666666666698</c:v>
                </c:pt>
                <c:pt idx="7528">
                  <c:v>8.2166666666666703</c:v>
                </c:pt>
                <c:pt idx="7531">
                  <c:v>7.7333333333333298</c:v>
                </c:pt>
                <c:pt idx="7532">
                  <c:v>11.35</c:v>
                </c:pt>
                <c:pt idx="7534">
                  <c:v>7.4166666666666696</c:v>
                </c:pt>
                <c:pt idx="7535">
                  <c:v>5.3833333333333302</c:v>
                </c:pt>
                <c:pt idx="7537">
                  <c:v>11.116666666666699</c:v>
                </c:pt>
                <c:pt idx="7538">
                  <c:v>7.9666666666666703</c:v>
                </c:pt>
                <c:pt idx="7539">
                  <c:v>3.4166666666666701</c:v>
                </c:pt>
                <c:pt idx="7540">
                  <c:v>6.15</c:v>
                </c:pt>
                <c:pt idx="7541">
                  <c:v>2.5</c:v>
                </c:pt>
                <c:pt idx="7542">
                  <c:v>9.0500000000000007</c:v>
                </c:pt>
                <c:pt idx="7543">
                  <c:v>7.4166666666666696</c:v>
                </c:pt>
                <c:pt idx="7544">
                  <c:v>5.8</c:v>
                </c:pt>
                <c:pt idx="7545">
                  <c:v>6.8333333333333304</c:v>
                </c:pt>
                <c:pt idx="7549">
                  <c:v>26.2</c:v>
                </c:pt>
                <c:pt idx="7550">
                  <c:v>9.0166666666666693</c:v>
                </c:pt>
                <c:pt idx="7551">
                  <c:v>11.75</c:v>
                </c:pt>
                <c:pt idx="7552">
                  <c:v>7.68333333333333</c:v>
                </c:pt>
                <c:pt idx="7553">
                  <c:v>2.5833333333333299</c:v>
                </c:pt>
                <c:pt idx="7554">
                  <c:v>12.65</c:v>
                </c:pt>
                <c:pt idx="7555">
                  <c:v>5.3333333333333304</c:v>
                </c:pt>
                <c:pt idx="7556">
                  <c:v>4.1666666666666696</c:v>
                </c:pt>
                <c:pt idx="7557">
                  <c:v>5.35</c:v>
                </c:pt>
                <c:pt idx="7565">
                  <c:v>10.716666666666701</c:v>
                </c:pt>
                <c:pt idx="7569">
                  <c:v>18.633333333333301</c:v>
                </c:pt>
                <c:pt idx="7571">
                  <c:v>3.45</c:v>
                </c:pt>
                <c:pt idx="7572">
                  <c:v>19.616666666666699</c:v>
                </c:pt>
                <c:pt idx="7582">
                  <c:v>6.7666666666666702</c:v>
                </c:pt>
                <c:pt idx="7583">
                  <c:v>7.85</c:v>
                </c:pt>
                <c:pt idx="7584">
                  <c:v>6.2</c:v>
                </c:pt>
                <c:pt idx="7585">
                  <c:v>4.2166666666666703</c:v>
                </c:pt>
                <c:pt idx="7586">
                  <c:v>11.3</c:v>
                </c:pt>
                <c:pt idx="7587">
                  <c:v>3.3666666666666698</c:v>
                </c:pt>
                <c:pt idx="7588">
                  <c:v>11.6</c:v>
                </c:pt>
                <c:pt idx="7589">
                  <c:v>4.18333333333333</c:v>
                </c:pt>
                <c:pt idx="7590">
                  <c:v>3.3833333333333302</c:v>
                </c:pt>
                <c:pt idx="7592">
                  <c:v>8.0166666666666693</c:v>
                </c:pt>
                <c:pt idx="7593">
                  <c:v>6.3833333333333302</c:v>
                </c:pt>
                <c:pt idx="7594">
                  <c:v>14.9166666666667</c:v>
                </c:pt>
                <c:pt idx="7595">
                  <c:v>19.483333333333299</c:v>
                </c:pt>
                <c:pt idx="7596">
                  <c:v>10.983333333333301</c:v>
                </c:pt>
                <c:pt idx="7597">
                  <c:v>4.4833333333333298</c:v>
                </c:pt>
                <c:pt idx="7598">
                  <c:v>6.4666666666666703</c:v>
                </c:pt>
                <c:pt idx="7599">
                  <c:v>10.633333333333301</c:v>
                </c:pt>
                <c:pt idx="7600">
                  <c:v>12.05</c:v>
                </c:pt>
                <c:pt idx="7601">
                  <c:v>1.31666666666667</c:v>
                </c:pt>
                <c:pt idx="7602">
                  <c:v>4.9000000000000004</c:v>
                </c:pt>
                <c:pt idx="7603">
                  <c:v>7.45</c:v>
                </c:pt>
                <c:pt idx="7604">
                  <c:v>4.3666666666666698</c:v>
                </c:pt>
                <c:pt idx="7608">
                  <c:v>2.3666666666666698</c:v>
                </c:pt>
                <c:pt idx="7610">
                  <c:v>9.1</c:v>
                </c:pt>
                <c:pt idx="7611">
                  <c:v>2.2333333333333298</c:v>
                </c:pt>
                <c:pt idx="7612">
                  <c:v>2.5</c:v>
                </c:pt>
                <c:pt idx="7613">
                  <c:v>15.9</c:v>
                </c:pt>
                <c:pt idx="7614">
                  <c:v>3.68333333333333</c:v>
                </c:pt>
                <c:pt idx="7615">
                  <c:v>5.6666666666666696</c:v>
                </c:pt>
                <c:pt idx="7616">
                  <c:v>9.4166666666666696</c:v>
                </c:pt>
                <c:pt idx="7617">
                  <c:v>3.6333333333333302</c:v>
                </c:pt>
                <c:pt idx="7618">
                  <c:v>2.5833333333333299</c:v>
                </c:pt>
                <c:pt idx="7620">
                  <c:v>6.0833333333333304</c:v>
                </c:pt>
                <c:pt idx="7621">
                  <c:v>4.3666666666666698</c:v>
                </c:pt>
                <c:pt idx="7622">
                  <c:v>7.4</c:v>
                </c:pt>
                <c:pt idx="7623">
                  <c:v>12.266666666666699</c:v>
                </c:pt>
                <c:pt idx="7624">
                  <c:v>5.2666666666666702</c:v>
                </c:pt>
                <c:pt idx="7625">
                  <c:v>9.6999999999999993</c:v>
                </c:pt>
                <c:pt idx="7626">
                  <c:v>4.7833333333333297</c:v>
                </c:pt>
                <c:pt idx="7627">
                  <c:v>10.616666666666699</c:v>
                </c:pt>
                <c:pt idx="7628">
                  <c:v>2.7333333333333298</c:v>
                </c:pt>
                <c:pt idx="7629">
                  <c:v>7.35</c:v>
                </c:pt>
                <c:pt idx="7630">
                  <c:v>10.633333333333301</c:v>
                </c:pt>
                <c:pt idx="7631">
                  <c:v>6.8333333333333304</c:v>
                </c:pt>
                <c:pt idx="7632">
                  <c:v>6.8666666666666698</c:v>
                </c:pt>
                <c:pt idx="7633">
                  <c:v>8.3000000000000007</c:v>
                </c:pt>
                <c:pt idx="7634">
                  <c:v>20.9</c:v>
                </c:pt>
                <c:pt idx="7635">
                  <c:v>4.81666666666667</c:v>
                </c:pt>
                <c:pt idx="7637">
                  <c:v>7.7666666666666702</c:v>
                </c:pt>
                <c:pt idx="7638">
                  <c:v>3.43333333333333</c:v>
                </c:pt>
                <c:pt idx="7639">
                  <c:v>6</c:v>
                </c:pt>
                <c:pt idx="7640">
                  <c:v>5.9</c:v>
                </c:pt>
                <c:pt idx="7647">
                  <c:v>3.7666666666666702</c:v>
                </c:pt>
                <c:pt idx="7648">
                  <c:v>2.5</c:v>
                </c:pt>
                <c:pt idx="7649">
                  <c:v>4.1666666666666696</c:v>
                </c:pt>
                <c:pt idx="7650">
                  <c:v>2.5499999999999998</c:v>
                </c:pt>
                <c:pt idx="7651">
                  <c:v>7.0833333333333304</c:v>
                </c:pt>
                <c:pt idx="7652">
                  <c:v>5.3666666666666698</c:v>
                </c:pt>
                <c:pt idx="7653">
                  <c:v>2.8666666666666698</c:v>
                </c:pt>
                <c:pt idx="7654">
                  <c:v>4.43333333333333</c:v>
                </c:pt>
                <c:pt idx="7655">
                  <c:v>3.35</c:v>
                </c:pt>
                <c:pt idx="7656">
                  <c:v>3.3666666666666698</c:v>
                </c:pt>
                <c:pt idx="7657">
                  <c:v>0.95</c:v>
                </c:pt>
                <c:pt idx="7658">
                  <c:v>3.6333333333333302</c:v>
                </c:pt>
                <c:pt idx="7659">
                  <c:v>7.8333333333333304</c:v>
                </c:pt>
                <c:pt idx="7660">
                  <c:v>8.15</c:v>
                </c:pt>
                <c:pt idx="7661">
                  <c:v>18.05</c:v>
                </c:pt>
                <c:pt idx="7662">
                  <c:v>8.8000000000000007</c:v>
                </c:pt>
                <c:pt idx="7663">
                  <c:v>14.016666666666699</c:v>
                </c:pt>
                <c:pt idx="7664">
                  <c:v>3.0833333333333299</c:v>
                </c:pt>
                <c:pt idx="7666">
                  <c:v>2.3666666666666698</c:v>
                </c:pt>
                <c:pt idx="7670">
                  <c:v>8.56666666666667</c:v>
                </c:pt>
                <c:pt idx="7671">
                  <c:v>5.6</c:v>
                </c:pt>
                <c:pt idx="7672">
                  <c:v>4.0166666666666702</c:v>
                </c:pt>
                <c:pt idx="7673">
                  <c:v>5.1333333333333302</c:v>
                </c:pt>
                <c:pt idx="7674">
                  <c:v>8.18333333333333</c:v>
                </c:pt>
                <c:pt idx="7675">
                  <c:v>5.0166666666666702</c:v>
                </c:pt>
                <c:pt idx="7676">
                  <c:v>6.7166666666666703</c:v>
                </c:pt>
                <c:pt idx="7677">
                  <c:v>2.5166666666666702</c:v>
                </c:pt>
                <c:pt idx="7678">
                  <c:v>1.61666666666667</c:v>
                </c:pt>
                <c:pt idx="7681">
                  <c:v>11.15</c:v>
                </c:pt>
                <c:pt idx="7682">
                  <c:v>7.3666666666666698</c:v>
                </c:pt>
                <c:pt idx="7683">
                  <c:v>7.15</c:v>
                </c:pt>
                <c:pt idx="7684">
                  <c:v>2.56666666666667</c:v>
                </c:pt>
                <c:pt idx="7685">
                  <c:v>8.31666666666667</c:v>
                </c:pt>
                <c:pt idx="7686">
                  <c:v>9.6666666666666696</c:v>
                </c:pt>
                <c:pt idx="7687">
                  <c:v>7.8333333333333304</c:v>
                </c:pt>
                <c:pt idx="7688">
                  <c:v>3.3333333333333299</c:v>
                </c:pt>
                <c:pt idx="7689">
                  <c:v>16.45</c:v>
                </c:pt>
                <c:pt idx="7690">
                  <c:v>1</c:v>
                </c:pt>
                <c:pt idx="7691">
                  <c:v>4.2833333333333297</c:v>
                </c:pt>
                <c:pt idx="7692">
                  <c:v>11.283333333333299</c:v>
                </c:pt>
                <c:pt idx="7693">
                  <c:v>4.5333333333333297</c:v>
                </c:pt>
                <c:pt idx="7694">
                  <c:v>1.2333333333333301</c:v>
                </c:pt>
                <c:pt idx="7696">
                  <c:v>10.1833333333333</c:v>
                </c:pt>
                <c:pt idx="7697">
                  <c:v>13.7</c:v>
                </c:pt>
                <c:pt idx="7700">
                  <c:v>6.3666666666666698</c:v>
                </c:pt>
                <c:pt idx="7701">
                  <c:v>4.1666666666666696</c:v>
                </c:pt>
                <c:pt idx="7703">
                  <c:v>8.75</c:v>
                </c:pt>
                <c:pt idx="7704">
                  <c:v>3.6666666666666701</c:v>
                </c:pt>
                <c:pt idx="7705">
                  <c:v>3.56666666666667</c:v>
                </c:pt>
                <c:pt idx="7706">
                  <c:v>6.1333333333333302</c:v>
                </c:pt>
                <c:pt idx="7707">
                  <c:v>5.4666666666666703</c:v>
                </c:pt>
                <c:pt idx="7709">
                  <c:v>1.7</c:v>
                </c:pt>
                <c:pt idx="7710">
                  <c:v>4.1500000000000004</c:v>
                </c:pt>
                <c:pt idx="7711">
                  <c:v>9.15</c:v>
                </c:pt>
                <c:pt idx="7713">
                  <c:v>11.216666666666701</c:v>
                </c:pt>
                <c:pt idx="7714">
                  <c:v>6.18333333333333</c:v>
                </c:pt>
                <c:pt idx="7716">
                  <c:v>7.5</c:v>
                </c:pt>
                <c:pt idx="7717">
                  <c:v>4.4666666666666703</c:v>
                </c:pt>
                <c:pt idx="7719">
                  <c:v>7.31666666666667</c:v>
                </c:pt>
                <c:pt idx="7721">
                  <c:v>10.533333333333299</c:v>
                </c:pt>
                <c:pt idx="7726">
                  <c:v>7.3333333333333304</c:v>
                </c:pt>
                <c:pt idx="7728">
                  <c:v>12.716666666666701</c:v>
                </c:pt>
                <c:pt idx="7729">
                  <c:v>6.35</c:v>
                </c:pt>
                <c:pt idx="7730">
                  <c:v>11.283333333333299</c:v>
                </c:pt>
                <c:pt idx="7731">
                  <c:v>13.3166666666667</c:v>
                </c:pt>
                <c:pt idx="7733">
                  <c:v>15.483333333333301</c:v>
                </c:pt>
                <c:pt idx="7735">
                  <c:v>11.05</c:v>
                </c:pt>
                <c:pt idx="7737">
                  <c:v>6.5</c:v>
                </c:pt>
                <c:pt idx="7739">
                  <c:v>15.716666666666701</c:v>
                </c:pt>
                <c:pt idx="7740">
                  <c:v>31.6</c:v>
                </c:pt>
                <c:pt idx="7742">
                  <c:v>6.2</c:v>
                </c:pt>
                <c:pt idx="7743">
                  <c:v>30.0833333333333</c:v>
                </c:pt>
                <c:pt idx="7744">
                  <c:v>7.5166666666666702</c:v>
                </c:pt>
                <c:pt idx="7745">
                  <c:v>4.2333333333333298</c:v>
                </c:pt>
                <c:pt idx="7746">
                  <c:v>8.7333333333333307</c:v>
                </c:pt>
                <c:pt idx="7748">
                  <c:v>9.7166666666666703</c:v>
                </c:pt>
                <c:pt idx="7749">
                  <c:v>9.1</c:v>
                </c:pt>
                <c:pt idx="7750">
                  <c:v>4.6500000000000004</c:v>
                </c:pt>
                <c:pt idx="7751">
                  <c:v>3.75</c:v>
                </c:pt>
                <c:pt idx="7753">
                  <c:v>7.3</c:v>
                </c:pt>
                <c:pt idx="7754">
                  <c:v>5.7166666666666703</c:v>
                </c:pt>
                <c:pt idx="7755">
                  <c:v>6.8666666666666698</c:v>
                </c:pt>
                <c:pt idx="7756">
                  <c:v>4.6500000000000004</c:v>
                </c:pt>
                <c:pt idx="7757">
                  <c:v>5.9833333333333298</c:v>
                </c:pt>
                <c:pt idx="7758">
                  <c:v>1.65</c:v>
                </c:pt>
                <c:pt idx="7759">
                  <c:v>5.05</c:v>
                </c:pt>
                <c:pt idx="7760">
                  <c:v>5.6166666666666698</c:v>
                </c:pt>
                <c:pt idx="7761">
                  <c:v>13.716666666666701</c:v>
                </c:pt>
                <c:pt idx="7762">
                  <c:v>9.31666666666667</c:v>
                </c:pt>
                <c:pt idx="7763">
                  <c:v>1.38333333333333</c:v>
                </c:pt>
                <c:pt idx="7764">
                  <c:v>7.2666666666666702</c:v>
                </c:pt>
                <c:pt idx="7765">
                  <c:v>5.55</c:v>
                </c:pt>
                <c:pt idx="7766">
                  <c:v>3.56666666666667</c:v>
                </c:pt>
                <c:pt idx="7767">
                  <c:v>4.3833333333333302</c:v>
                </c:pt>
                <c:pt idx="7769">
                  <c:v>12.116666666666699</c:v>
                </c:pt>
                <c:pt idx="7770">
                  <c:v>2.3666666666666698</c:v>
                </c:pt>
                <c:pt idx="7771">
                  <c:v>3.7333333333333298</c:v>
                </c:pt>
                <c:pt idx="7772">
                  <c:v>4.2833333333333297</c:v>
                </c:pt>
                <c:pt idx="7773">
                  <c:v>2.93333333333333</c:v>
                </c:pt>
                <c:pt idx="7774">
                  <c:v>3.5</c:v>
                </c:pt>
                <c:pt idx="7775">
                  <c:v>5.31666666666667</c:v>
                </c:pt>
                <c:pt idx="7776">
                  <c:v>1.7166666666666699</c:v>
                </c:pt>
                <c:pt idx="7777">
                  <c:v>2.95</c:v>
                </c:pt>
                <c:pt idx="7778">
                  <c:v>3.9666666666666699</c:v>
                </c:pt>
                <c:pt idx="7779">
                  <c:v>2.4666666666666699</c:v>
                </c:pt>
                <c:pt idx="7780">
                  <c:v>3.18333333333333</c:v>
                </c:pt>
                <c:pt idx="7781">
                  <c:v>1.0166666666666699</c:v>
                </c:pt>
                <c:pt idx="7782">
                  <c:v>5.5333333333333297</c:v>
                </c:pt>
                <c:pt idx="7783">
                  <c:v>2.8666666666666698</c:v>
                </c:pt>
                <c:pt idx="7784">
                  <c:v>1.55</c:v>
                </c:pt>
                <c:pt idx="7785">
                  <c:v>1.13333333333333</c:v>
                </c:pt>
                <c:pt idx="7786">
                  <c:v>2.18333333333333</c:v>
                </c:pt>
                <c:pt idx="7787">
                  <c:v>3.2</c:v>
                </c:pt>
                <c:pt idx="7788">
                  <c:v>3.2333333333333298</c:v>
                </c:pt>
                <c:pt idx="7789">
                  <c:v>0.73333333333333295</c:v>
                </c:pt>
                <c:pt idx="7790">
                  <c:v>2.4666666666666699</c:v>
                </c:pt>
                <c:pt idx="7791">
                  <c:v>9.2166666666666703</c:v>
                </c:pt>
                <c:pt idx="7792">
                  <c:v>2.4666666666666699</c:v>
                </c:pt>
                <c:pt idx="7793">
                  <c:v>1.8</c:v>
                </c:pt>
                <c:pt idx="7794">
                  <c:v>3.3833333333333302</c:v>
                </c:pt>
                <c:pt idx="7795">
                  <c:v>6.7166666666666703</c:v>
                </c:pt>
                <c:pt idx="7796">
                  <c:v>3.6</c:v>
                </c:pt>
                <c:pt idx="7797">
                  <c:v>3.81666666666667</c:v>
                </c:pt>
                <c:pt idx="7798">
                  <c:v>7.0166666666666702</c:v>
                </c:pt>
                <c:pt idx="7799">
                  <c:v>10.15</c:v>
                </c:pt>
                <c:pt idx="7800">
                  <c:v>2.95</c:v>
                </c:pt>
                <c:pt idx="7801">
                  <c:v>3.9666666666666699</c:v>
                </c:pt>
                <c:pt idx="7802">
                  <c:v>2.9166666666666701</c:v>
                </c:pt>
                <c:pt idx="7803">
                  <c:v>1.7166666666666699</c:v>
                </c:pt>
                <c:pt idx="7804">
                  <c:v>4</c:v>
                </c:pt>
                <c:pt idx="7805">
                  <c:v>0.36666666666666697</c:v>
                </c:pt>
                <c:pt idx="7806">
                  <c:v>2.4500000000000002</c:v>
                </c:pt>
                <c:pt idx="7807">
                  <c:v>3.15</c:v>
                </c:pt>
                <c:pt idx="7808">
                  <c:v>3.05</c:v>
                </c:pt>
                <c:pt idx="7809">
                  <c:v>4.9833333333333298</c:v>
                </c:pt>
                <c:pt idx="7811">
                  <c:v>2.6166666666666698</c:v>
                </c:pt>
                <c:pt idx="7812">
                  <c:v>3.8666666666666698</c:v>
                </c:pt>
                <c:pt idx="7815">
                  <c:v>3.4166666666666701</c:v>
                </c:pt>
                <c:pt idx="7816">
                  <c:v>3.81666666666667</c:v>
                </c:pt>
                <c:pt idx="7817">
                  <c:v>11.516666666666699</c:v>
                </c:pt>
                <c:pt idx="7818">
                  <c:v>3.6333333333333302</c:v>
                </c:pt>
                <c:pt idx="7820">
                  <c:v>2.6166666666666698</c:v>
                </c:pt>
                <c:pt idx="7821">
                  <c:v>2.75</c:v>
                </c:pt>
                <c:pt idx="7822">
                  <c:v>5.8666666666666698</c:v>
                </c:pt>
                <c:pt idx="7824">
                  <c:v>4.2166666666666703</c:v>
                </c:pt>
                <c:pt idx="7826">
                  <c:v>2.3333333333333299</c:v>
                </c:pt>
                <c:pt idx="7827">
                  <c:v>1.56666666666667</c:v>
                </c:pt>
                <c:pt idx="7829">
                  <c:v>1.86666666666667</c:v>
                </c:pt>
                <c:pt idx="7830">
                  <c:v>3.2333333333333298</c:v>
                </c:pt>
                <c:pt idx="7831">
                  <c:v>6.15</c:v>
                </c:pt>
                <c:pt idx="7832">
                  <c:v>4.0833333333333304</c:v>
                </c:pt>
                <c:pt idx="7833">
                  <c:v>2.5499999999999998</c:v>
                </c:pt>
                <c:pt idx="7834">
                  <c:v>3.5333333333333301</c:v>
                </c:pt>
                <c:pt idx="7835">
                  <c:v>2.43333333333333</c:v>
                </c:pt>
                <c:pt idx="7836">
                  <c:v>4.05</c:v>
                </c:pt>
                <c:pt idx="7837">
                  <c:v>2.3666666666666698</c:v>
                </c:pt>
                <c:pt idx="7838">
                  <c:v>3.2833333333333301</c:v>
                </c:pt>
                <c:pt idx="7839">
                  <c:v>10.766666666666699</c:v>
                </c:pt>
                <c:pt idx="7840">
                  <c:v>2.2333333333333298</c:v>
                </c:pt>
                <c:pt idx="7841">
                  <c:v>5.0833333333333304</c:v>
                </c:pt>
                <c:pt idx="7842">
                  <c:v>3.1333333333333302</c:v>
                </c:pt>
                <c:pt idx="7843">
                  <c:v>1.5166666666666699</c:v>
                </c:pt>
                <c:pt idx="7844">
                  <c:v>1.45</c:v>
                </c:pt>
                <c:pt idx="7845">
                  <c:v>4.45</c:v>
                </c:pt>
                <c:pt idx="7846">
                  <c:v>3.25</c:v>
                </c:pt>
                <c:pt idx="7847">
                  <c:v>2.65</c:v>
                </c:pt>
                <c:pt idx="7848">
                  <c:v>10.5</c:v>
                </c:pt>
                <c:pt idx="7849">
                  <c:v>5.6166666666666698</c:v>
                </c:pt>
                <c:pt idx="7850">
                  <c:v>4.1666666666666696</c:v>
                </c:pt>
                <c:pt idx="7851">
                  <c:v>1.8</c:v>
                </c:pt>
                <c:pt idx="7852">
                  <c:v>3.0166666666666702</c:v>
                </c:pt>
                <c:pt idx="7854">
                  <c:v>8.3333333333333301E-2</c:v>
                </c:pt>
                <c:pt idx="7855">
                  <c:v>7.8</c:v>
                </c:pt>
                <c:pt idx="7857">
                  <c:v>5.7666666666666702</c:v>
                </c:pt>
                <c:pt idx="7859">
                  <c:v>10.1833333333333</c:v>
                </c:pt>
                <c:pt idx="7860">
                  <c:v>8.7833333333333297</c:v>
                </c:pt>
                <c:pt idx="7861">
                  <c:v>0.91666666666666696</c:v>
                </c:pt>
                <c:pt idx="7862">
                  <c:v>5.3</c:v>
                </c:pt>
                <c:pt idx="7863">
                  <c:v>7.85</c:v>
                </c:pt>
                <c:pt idx="7864">
                  <c:v>0.33333333333333298</c:v>
                </c:pt>
                <c:pt idx="7865">
                  <c:v>2.1166666666666698</c:v>
                </c:pt>
                <c:pt idx="7866">
                  <c:v>4.6666666666666696</c:v>
                </c:pt>
                <c:pt idx="7867">
                  <c:v>5.68333333333333</c:v>
                </c:pt>
                <c:pt idx="7868">
                  <c:v>0.21666666666666701</c:v>
                </c:pt>
                <c:pt idx="7869">
                  <c:v>1.88333333333333</c:v>
                </c:pt>
                <c:pt idx="7873">
                  <c:v>0.15</c:v>
                </c:pt>
                <c:pt idx="7874">
                  <c:v>7.43333333333333</c:v>
                </c:pt>
                <c:pt idx="7877">
                  <c:v>7.5</c:v>
                </c:pt>
                <c:pt idx="7878">
                  <c:v>3.9</c:v>
                </c:pt>
                <c:pt idx="7879">
                  <c:v>2.5499999999999998</c:v>
                </c:pt>
                <c:pt idx="7880">
                  <c:v>7.0166666666666702</c:v>
                </c:pt>
                <c:pt idx="7881">
                  <c:v>4.3666666666666698</c:v>
                </c:pt>
                <c:pt idx="7882">
                  <c:v>4.6333333333333302</c:v>
                </c:pt>
                <c:pt idx="7883">
                  <c:v>0.133333333333333</c:v>
                </c:pt>
                <c:pt idx="7884">
                  <c:v>6.8666666666666698</c:v>
                </c:pt>
                <c:pt idx="7885">
                  <c:v>6.5333333333333297</c:v>
                </c:pt>
                <c:pt idx="7886">
                  <c:v>4.4000000000000004</c:v>
                </c:pt>
                <c:pt idx="7887">
                  <c:v>3.7333333333333298</c:v>
                </c:pt>
                <c:pt idx="7888">
                  <c:v>0.05</c:v>
                </c:pt>
                <c:pt idx="7889">
                  <c:v>0.18333333333333299</c:v>
                </c:pt>
                <c:pt idx="7890">
                  <c:v>4.7166666666666703</c:v>
                </c:pt>
                <c:pt idx="7891">
                  <c:v>3.35</c:v>
                </c:pt>
                <c:pt idx="7892">
                  <c:v>2.75</c:v>
                </c:pt>
                <c:pt idx="7893">
                  <c:v>6.1</c:v>
                </c:pt>
                <c:pt idx="7895">
                  <c:v>1.2833333333333301</c:v>
                </c:pt>
                <c:pt idx="7896">
                  <c:v>4.0999999999999996</c:v>
                </c:pt>
                <c:pt idx="7897">
                  <c:v>4</c:v>
                </c:pt>
                <c:pt idx="7898">
                  <c:v>0.05</c:v>
                </c:pt>
                <c:pt idx="7899">
                  <c:v>0.4</c:v>
                </c:pt>
                <c:pt idx="7900">
                  <c:v>11.033333333333299</c:v>
                </c:pt>
                <c:pt idx="7901">
                  <c:v>2.35</c:v>
                </c:pt>
                <c:pt idx="7902">
                  <c:v>7.8333333333333304</c:v>
                </c:pt>
                <c:pt idx="7903">
                  <c:v>4.8666666666666698</c:v>
                </c:pt>
                <c:pt idx="7904">
                  <c:v>4.5</c:v>
                </c:pt>
                <c:pt idx="7905">
                  <c:v>0.25</c:v>
                </c:pt>
                <c:pt idx="7906">
                  <c:v>2.9833333333333298</c:v>
                </c:pt>
                <c:pt idx="7907">
                  <c:v>4.4000000000000004</c:v>
                </c:pt>
                <c:pt idx="7908">
                  <c:v>1.68333333333333</c:v>
                </c:pt>
                <c:pt idx="7909">
                  <c:v>2.5833333333333299</c:v>
                </c:pt>
                <c:pt idx="7911">
                  <c:v>3.7666666666666702</c:v>
                </c:pt>
                <c:pt idx="7913">
                  <c:v>2.18333333333333</c:v>
                </c:pt>
                <c:pt idx="7914">
                  <c:v>2.7</c:v>
                </c:pt>
                <c:pt idx="7915">
                  <c:v>5.68333333333333</c:v>
                </c:pt>
                <c:pt idx="7916">
                  <c:v>0.133333333333333</c:v>
                </c:pt>
                <c:pt idx="7917">
                  <c:v>4.9166666666666696</c:v>
                </c:pt>
                <c:pt idx="7918">
                  <c:v>1.9</c:v>
                </c:pt>
                <c:pt idx="7919">
                  <c:v>4.2166666666666703</c:v>
                </c:pt>
                <c:pt idx="7920">
                  <c:v>8.6999999999999993</c:v>
                </c:pt>
                <c:pt idx="7921">
                  <c:v>4.43333333333333</c:v>
                </c:pt>
                <c:pt idx="7922">
                  <c:v>2.3833333333333302</c:v>
                </c:pt>
                <c:pt idx="7923">
                  <c:v>3.5333333333333301</c:v>
                </c:pt>
                <c:pt idx="7924">
                  <c:v>1.86666666666667</c:v>
                </c:pt>
                <c:pt idx="7925">
                  <c:v>0.21666666666666701</c:v>
                </c:pt>
                <c:pt idx="7926">
                  <c:v>0.63333333333333297</c:v>
                </c:pt>
                <c:pt idx="7927">
                  <c:v>4.31666666666667</c:v>
                </c:pt>
                <c:pt idx="7928">
                  <c:v>1.13333333333333</c:v>
                </c:pt>
                <c:pt idx="7929">
                  <c:v>0.78333333333333299</c:v>
                </c:pt>
                <c:pt idx="7930">
                  <c:v>3.2</c:v>
                </c:pt>
                <c:pt idx="7931">
                  <c:v>2.3333333333333299</c:v>
                </c:pt>
                <c:pt idx="7932">
                  <c:v>5.95</c:v>
                </c:pt>
                <c:pt idx="7934">
                  <c:v>3.68333333333333</c:v>
                </c:pt>
                <c:pt idx="7935">
                  <c:v>4.95</c:v>
                </c:pt>
                <c:pt idx="7936">
                  <c:v>4.1666666666666696</c:v>
                </c:pt>
                <c:pt idx="7937">
                  <c:v>2.5499999999999998</c:v>
                </c:pt>
                <c:pt idx="7938">
                  <c:v>0.55000000000000004</c:v>
                </c:pt>
                <c:pt idx="7939">
                  <c:v>3.55</c:v>
                </c:pt>
                <c:pt idx="7940">
                  <c:v>3.2</c:v>
                </c:pt>
                <c:pt idx="7941">
                  <c:v>6.4166666666666696</c:v>
                </c:pt>
                <c:pt idx="7943">
                  <c:v>0.31666666666666698</c:v>
                </c:pt>
                <c:pt idx="7944">
                  <c:v>0.266666666666667</c:v>
                </c:pt>
                <c:pt idx="7945">
                  <c:v>1.4833333333333301</c:v>
                </c:pt>
                <c:pt idx="7946">
                  <c:v>4.5833333333333304</c:v>
                </c:pt>
                <c:pt idx="7947">
                  <c:v>5.15</c:v>
                </c:pt>
                <c:pt idx="7948">
                  <c:v>1.1666666666666701</c:v>
                </c:pt>
                <c:pt idx="7949">
                  <c:v>6.5833333333333304</c:v>
                </c:pt>
                <c:pt idx="7950">
                  <c:v>0.15</c:v>
                </c:pt>
                <c:pt idx="7951">
                  <c:v>8.9833333333333307</c:v>
                </c:pt>
                <c:pt idx="7952">
                  <c:v>1.2666666666666699</c:v>
                </c:pt>
                <c:pt idx="7953">
                  <c:v>2.6666666666666701</c:v>
                </c:pt>
                <c:pt idx="7955">
                  <c:v>2.2333333333333298</c:v>
                </c:pt>
                <c:pt idx="7956">
                  <c:v>6.5833333333333304</c:v>
                </c:pt>
                <c:pt idx="7958">
                  <c:v>0.51666666666666705</c:v>
                </c:pt>
                <c:pt idx="7959">
                  <c:v>2.75</c:v>
                </c:pt>
                <c:pt idx="7960">
                  <c:v>3.1333333333333302</c:v>
                </c:pt>
                <c:pt idx="7961">
                  <c:v>5.3833333333333302</c:v>
                </c:pt>
                <c:pt idx="7962">
                  <c:v>3.2</c:v>
                </c:pt>
                <c:pt idx="7963">
                  <c:v>0.41666666666666702</c:v>
                </c:pt>
                <c:pt idx="7964">
                  <c:v>10.4</c:v>
                </c:pt>
                <c:pt idx="7966">
                  <c:v>7.0166666666666702</c:v>
                </c:pt>
                <c:pt idx="7969">
                  <c:v>5.5166666666666702</c:v>
                </c:pt>
                <c:pt idx="7971">
                  <c:v>3.8333333333333299</c:v>
                </c:pt>
                <c:pt idx="7972">
                  <c:v>6.45</c:v>
                </c:pt>
                <c:pt idx="7973">
                  <c:v>1.06666666666667</c:v>
                </c:pt>
                <c:pt idx="7975">
                  <c:v>4.8666666666666698</c:v>
                </c:pt>
                <c:pt idx="7976">
                  <c:v>4.1166666666666698</c:v>
                </c:pt>
                <c:pt idx="7977">
                  <c:v>2.75</c:v>
                </c:pt>
                <c:pt idx="7978">
                  <c:v>0.25</c:v>
                </c:pt>
                <c:pt idx="7979">
                  <c:v>2.9833333333333298</c:v>
                </c:pt>
                <c:pt idx="7980">
                  <c:v>0.233333333333333</c:v>
                </c:pt>
                <c:pt idx="7981">
                  <c:v>4.4000000000000004</c:v>
                </c:pt>
                <c:pt idx="7982">
                  <c:v>0.91666666666666696</c:v>
                </c:pt>
                <c:pt idx="7983">
                  <c:v>2.5833333333333299</c:v>
                </c:pt>
                <c:pt idx="7984">
                  <c:v>0.85</c:v>
                </c:pt>
                <c:pt idx="7985">
                  <c:v>1.35</c:v>
                </c:pt>
                <c:pt idx="7986">
                  <c:v>3.1333333333333302</c:v>
                </c:pt>
                <c:pt idx="7987">
                  <c:v>4.8</c:v>
                </c:pt>
                <c:pt idx="7988">
                  <c:v>1.4833333333333301</c:v>
                </c:pt>
                <c:pt idx="7989">
                  <c:v>1.85</c:v>
                </c:pt>
                <c:pt idx="7990">
                  <c:v>0.18333333333333299</c:v>
                </c:pt>
                <c:pt idx="7992">
                  <c:v>5.95</c:v>
                </c:pt>
                <c:pt idx="7993">
                  <c:v>6.7833333333333297</c:v>
                </c:pt>
                <c:pt idx="7994">
                  <c:v>7.5833333333333304</c:v>
                </c:pt>
                <c:pt idx="7995">
                  <c:v>2.6333333333333302</c:v>
                </c:pt>
                <c:pt idx="7996">
                  <c:v>0.46666666666666701</c:v>
                </c:pt>
                <c:pt idx="7997">
                  <c:v>0.133333333333333</c:v>
                </c:pt>
                <c:pt idx="7998">
                  <c:v>3.2333333333333298</c:v>
                </c:pt>
                <c:pt idx="7999">
                  <c:v>6.15</c:v>
                </c:pt>
                <c:pt idx="8000">
                  <c:v>3.0166666666666702</c:v>
                </c:pt>
                <c:pt idx="8001">
                  <c:v>25.15</c:v>
                </c:pt>
                <c:pt idx="8002">
                  <c:v>8.5</c:v>
                </c:pt>
                <c:pt idx="8004">
                  <c:v>0.233333333333333</c:v>
                </c:pt>
                <c:pt idx="8005">
                  <c:v>0.266666666666667</c:v>
                </c:pt>
                <c:pt idx="8006">
                  <c:v>0.55000000000000004</c:v>
                </c:pt>
                <c:pt idx="8007">
                  <c:v>4.1666666666666696</c:v>
                </c:pt>
                <c:pt idx="8009">
                  <c:v>0.33333333333333298</c:v>
                </c:pt>
                <c:pt idx="8010">
                  <c:v>0.25</c:v>
                </c:pt>
                <c:pt idx="8011">
                  <c:v>6.25</c:v>
                </c:pt>
                <c:pt idx="8012">
                  <c:v>0.93333333333333302</c:v>
                </c:pt>
                <c:pt idx="8013">
                  <c:v>5.35</c:v>
                </c:pt>
                <c:pt idx="8014">
                  <c:v>1.7833333333333301</c:v>
                </c:pt>
                <c:pt idx="8015">
                  <c:v>2.18333333333333</c:v>
                </c:pt>
                <c:pt idx="8016">
                  <c:v>5.4</c:v>
                </c:pt>
                <c:pt idx="8017">
                  <c:v>5.31666666666667</c:v>
                </c:pt>
                <c:pt idx="8018">
                  <c:v>0.33333333333333298</c:v>
                </c:pt>
                <c:pt idx="8019">
                  <c:v>2.2833333333333301</c:v>
                </c:pt>
                <c:pt idx="8021">
                  <c:v>7.68333333333333</c:v>
                </c:pt>
                <c:pt idx="8022">
                  <c:v>3.8</c:v>
                </c:pt>
                <c:pt idx="8024">
                  <c:v>4.43333333333333</c:v>
                </c:pt>
                <c:pt idx="8025">
                  <c:v>0.35</c:v>
                </c:pt>
                <c:pt idx="8026">
                  <c:v>5.4666666666666703</c:v>
                </c:pt>
                <c:pt idx="8027">
                  <c:v>4.68333333333333</c:v>
                </c:pt>
                <c:pt idx="8028">
                  <c:v>3.2</c:v>
                </c:pt>
                <c:pt idx="8029">
                  <c:v>6.3666666666666698</c:v>
                </c:pt>
                <c:pt idx="8030">
                  <c:v>3.2</c:v>
                </c:pt>
                <c:pt idx="8031">
                  <c:v>0.46666666666666701</c:v>
                </c:pt>
                <c:pt idx="8032">
                  <c:v>2.9166666666666701</c:v>
                </c:pt>
                <c:pt idx="8033">
                  <c:v>1.9166666666666701</c:v>
                </c:pt>
                <c:pt idx="8035">
                  <c:v>7.1666666666666696</c:v>
                </c:pt>
                <c:pt idx="8037">
                  <c:v>3.5833333333333299</c:v>
                </c:pt>
                <c:pt idx="8038">
                  <c:v>2.43333333333333</c:v>
                </c:pt>
                <c:pt idx="8040">
                  <c:v>3.7833333333333301</c:v>
                </c:pt>
                <c:pt idx="8041">
                  <c:v>6.4166666666666696</c:v>
                </c:pt>
                <c:pt idx="8042">
                  <c:v>1.31666666666667</c:v>
                </c:pt>
                <c:pt idx="8043">
                  <c:v>4.2833333333333297</c:v>
                </c:pt>
                <c:pt idx="8044">
                  <c:v>2.2000000000000002</c:v>
                </c:pt>
                <c:pt idx="8046">
                  <c:v>6.1666666666666696</c:v>
                </c:pt>
                <c:pt idx="8047">
                  <c:v>1.2666666666666699</c:v>
                </c:pt>
                <c:pt idx="8048">
                  <c:v>4.3</c:v>
                </c:pt>
                <c:pt idx="8049">
                  <c:v>3.3333333333333299</c:v>
                </c:pt>
                <c:pt idx="8050">
                  <c:v>3.05</c:v>
                </c:pt>
                <c:pt idx="8051">
                  <c:v>0.25</c:v>
                </c:pt>
                <c:pt idx="8052">
                  <c:v>0.133333333333333</c:v>
                </c:pt>
                <c:pt idx="8054">
                  <c:v>6.6</c:v>
                </c:pt>
                <c:pt idx="8057">
                  <c:v>5.9166666666666696</c:v>
                </c:pt>
                <c:pt idx="8058">
                  <c:v>4.2666666666666702</c:v>
                </c:pt>
                <c:pt idx="8059">
                  <c:v>0.95</c:v>
                </c:pt>
                <c:pt idx="8061">
                  <c:v>5.25</c:v>
                </c:pt>
                <c:pt idx="8062">
                  <c:v>3.3833333333333302</c:v>
                </c:pt>
                <c:pt idx="8064">
                  <c:v>4.25</c:v>
                </c:pt>
                <c:pt idx="8065">
                  <c:v>3</c:v>
                </c:pt>
                <c:pt idx="8066">
                  <c:v>2.25</c:v>
                </c:pt>
                <c:pt idx="8067">
                  <c:v>2.8666666666666698</c:v>
                </c:pt>
                <c:pt idx="8071">
                  <c:v>4.4666666666666703</c:v>
                </c:pt>
                <c:pt idx="8073">
                  <c:v>2.31666666666667</c:v>
                </c:pt>
                <c:pt idx="8074">
                  <c:v>2.0499999999999998</c:v>
                </c:pt>
                <c:pt idx="8075">
                  <c:v>2.8</c:v>
                </c:pt>
                <c:pt idx="8076">
                  <c:v>3.9</c:v>
                </c:pt>
                <c:pt idx="8077">
                  <c:v>1.88333333333333</c:v>
                </c:pt>
                <c:pt idx="8078">
                  <c:v>1.0833333333333299</c:v>
                </c:pt>
                <c:pt idx="8079">
                  <c:v>3.55</c:v>
                </c:pt>
                <c:pt idx="8080">
                  <c:v>3.3833333333333302</c:v>
                </c:pt>
                <c:pt idx="8081">
                  <c:v>5.2</c:v>
                </c:pt>
                <c:pt idx="8082">
                  <c:v>4.1166666666666698</c:v>
                </c:pt>
                <c:pt idx="8083">
                  <c:v>5.5</c:v>
                </c:pt>
                <c:pt idx="8084">
                  <c:v>3.7166666666666699</c:v>
                </c:pt>
                <c:pt idx="8085">
                  <c:v>3.35</c:v>
                </c:pt>
                <c:pt idx="8086">
                  <c:v>2.65</c:v>
                </c:pt>
                <c:pt idx="8087">
                  <c:v>2.6666666666666701</c:v>
                </c:pt>
                <c:pt idx="8088">
                  <c:v>3.4833333333333298</c:v>
                </c:pt>
                <c:pt idx="8089">
                  <c:v>4.4666666666666703</c:v>
                </c:pt>
                <c:pt idx="8090">
                  <c:v>4.9666666666666703</c:v>
                </c:pt>
                <c:pt idx="8091">
                  <c:v>4.4666666666666703</c:v>
                </c:pt>
                <c:pt idx="8093">
                  <c:v>5.1333333333333302</c:v>
                </c:pt>
                <c:pt idx="8094">
                  <c:v>3.9166666666666701</c:v>
                </c:pt>
                <c:pt idx="8095">
                  <c:v>2.75</c:v>
                </c:pt>
                <c:pt idx="8096">
                  <c:v>3.1166666666666698</c:v>
                </c:pt>
                <c:pt idx="8099">
                  <c:v>1.8333333333333299</c:v>
                </c:pt>
                <c:pt idx="8100">
                  <c:v>11.716666666666701</c:v>
                </c:pt>
                <c:pt idx="8101">
                  <c:v>1.56666666666667</c:v>
                </c:pt>
                <c:pt idx="8102">
                  <c:v>10.366666666666699</c:v>
                </c:pt>
                <c:pt idx="8103">
                  <c:v>1.56666666666667</c:v>
                </c:pt>
                <c:pt idx="8105">
                  <c:v>1.11666666666667</c:v>
                </c:pt>
                <c:pt idx="8106">
                  <c:v>5.95</c:v>
                </c:pt>
                <c:pt idx="8107">
                  <c:v>5.3333333333333304</c:v>
                </c:pt>
                <c:pt idx="8108">
                  <c:v>3.9666666666666699</c:v>
                </c:pt>
                <c:pt idx="8109">
                  <c:v>2.1</c:v>
                </c:pt>
                <c:pt idx="8113">
                  <c:v>4.7833333333333297</c:v>
                </c:pt>
                <c:pt idx="8114">
                  <c:v>3.1333333333333302</c:v>
                </c:pt>
                <c:pt idx="8115">
                  <c:v>2.1166666666666698</c:v>
                </c:pt>
                <c:pt idx="8116">
                  <c:v>3.9833333333333298</c:v>
                </c:pt>
                <c:pt idx="8117">
                  <c:v>3.65</c:v>
                </c:pt>
                <c:pt idx="8118">
                  <c:v>1.45</c:v>
                </c:pt>
                <c:pt idx="8119">
                  <c:v>1.1000000000000001</c:v>
                </c:pt>
                <c:pt idx="8121">
                  <c:v>3.55</c:v>
                </c:pt>
                <c:pt idx="8122">
                  <c:v>3.3</c:v>
                </c:pt>
                <c:pt idx="8123">
                  <c:v>3.0833333333333299</c:v>
                </c:pt>
                <c:pt idx="8124">
                  <c:v>3.2166666666666699</c:v>
                </c:pt>
                <c:pt idx="8125">
                  <c:v>5.3833333333333302</c:v>
                </c:pt>
                <c:pt idx="8126">
                  <c:v>3.4166666666666701</c:v>
                </c:pt>
                <c:pt idx="8127">
                  <c:v>5.55</c:v>
                </c:pt>
                <c:pt idx="8129">
                  <c:v>6.2333333333333298</c:v>
                </c:pt>
                <c:pt idx="8130">
                  <c:v>4.4000000000000004</c:v>
                </c:pt>
                <c:pt idx="8131">
                  <c:v>4.1666666666666696</c:v>
                </c:pt>
                <c:pt idx="8132">
                  <c:v>2.18333333333333</c:v>
                </c:pt>
                <c:pt idx="8133">
                  <c:v>0.9</c:v>
                </c:pt>
                <c:pt idx="8134">
                  <c:v>4.5333333333333297</c:v>
                </c:pt>
                <c:pt idx="8135">
                  <c:v>5.0333333333333297</c:v>
                </c:pt>
                <c:pt idx="8136">
                  <c:v>2.35</c:v>
                </c:pt>
                <c:pt idx="8137">
                  <c:v>7</c:v>
                </c:pt>
                <c:pt idx="8138">
                  <c:v>4.6500000000000004</c:v>
                </c:pt>
                <c:pt idx="8139">
                  <c:v>4.2</c:v>
                </c:pt>
                <c:pt idx="8140">
                  <c:v>5.3</c:v>
                </c:pt>
                <c:pt idx="8141">
                  <c:v>5.7</c:v>
                </c:pt>
                <c:pt idx="8142">
                  <c:v>0.3</c:v>
                </c:pt>
                <c:pt idx="8145">
                  <c:v>5.4666666666666703</c:v>
                </c:pt>
                <c:pt idx="8146">
                  <c:v>2.85</c:v>
                </c:pt>
                <c:pt idx="8147">
                  <c:v>4</c:v>
                </c:pt>
                <c:pt idx="8148">
                  <c:v>4.2333333333333298</c:v>
                </c:pt>
                <c:pt idx="8150">
                  <c:v>2.8333333333333299</c:v>
                </c:pt>
                <c:pt idx="8151">
                  <c:v>1.7</c:v>
                </c:pt>
                <c:pt idx="8152">
                  <c:v>2.9666666666666699</c:v>
                </c:pt>
                <c:pt idx="8153">
                  <c:v>7.4166666666666696</c:v>
                </c:pt>
                <c:pt idx="8155">
                  <c:v>3.3</c:v>
                </c:pt>
                <c:pt idx="8157">
                  <c:v>4.5333333333333297</c:v>
                </c:pt>
                <c:pt idx="8158">
                  <c:v>3.7333333333333298</c:v>
                </c:pt>
                <c:pt idx="8159">
                  <c:v>2.5833333333333299</c:v>
                </c:pt>
                <c:pt idx="8160">
                  <c:v>9.5333333333333297</c:v>
                </c:pt>
                <c:pt idx="8161">
                  <c:v>2.8333333333333299</c:v>
                </c:pt>
                <c:pt idx="8162">
                  <c:v>2.8</c:v>
                </c:pt>
                <c:pt idx="8163">
                  <c:v>6.6</c:v>
                </c:pt>
                <c:pt idx="8164">
                  <c:v>2.9166666666666701</c:v>
                </c:pt>
                <c:pt idx="8165">
                  <c:v>6.95</c:v>
                </c:pt>
                <c:pt idx="8166">
                  <c:v>3.7833333333333301</c:v>
                </c:pt>
                <c:pt idx="8169">
                  <c:v>3.18333333333333</c:v>
                </c:pt>
                <c:pt idx="8170">
                  <c:v>4.3666666666666698</c:v>
                </c:pt>
                <c:pt idx="8171">
                  <c:v>4.2</c:v>
                </c:pt>
                <c:pt idx="8173">
                  <c:v>4.3833333333333302</c:v>
                </c:pt>
                <c:pt idx="8174">
                  <c:v>1.5333333333333301</c:v>
                </c:pt>
                <c:pt idx="8175">
                  <c:v>10.9</c:v>
                </c:pt>
                <c:pt idx="8177">
                  <c:v>3.8</c:v>
                </c:pt>
                <c:pt idx="8178">
                  <c:v>4.9666666666666703</c:v>
                </c:pt>
                <c:pt idx="8179">
                  <c:v>5.2666666666666702</c:v>
                </c:pt>
                <c:pt idx="8181">
                  <c:v>3.7166666666666699</c:v>
                </c:pt>
                <c:pt idx="8182">
                  <c:v>3.9833333333333298</c:v>
                </c:pt>
                <c:pt idx="8183">
                  <c:v>5.4166666666666696</c:v>
                </c:pt>
                <c:pt idx="8185">
                  <c:v>6.15</c:v>
                </c:pt>
                <c:pt idx="8186">
                  <c:v>12.483333333333301</c:v>
                </c:pt>
                <c:pt idx="8189">
                  <c:v>3.7</c:v>
                </c:pt>
                <c:pt idx="8190">
                  <c:v>1.6</c:v>
                </c:pt>
                <c:pt idx="8191">
                  <c:v>4.5</c:v>
                </c:pt>
                <c:pt idx="8192">
                  <c:v>2.3333333333333299</c:v>
                </c:pt>
                <c:pt idx="8193">
                  <c:v>4.6500000000000004</c:v>
                </c:pt>
                <c:pt idx="8195">
                  <c:v>4.6666666666666696</c:v>
                </c:pt>
                <c:pt idx="8196">
                  <c:v>2.0333333333333301</c:v>
                </c:pt>
                <c:pt idx="8199">
                  <c:v>6.1166666666666698</c:v>
                </c:pt>
                <c:pt idx="8200">
                  <c:v>5.45</c:v>
                </c:pt>
                <c:pt idx="8201">
                  <c:v>3.9833333333333298</c:v>
                </c:pt>
                <c:pt idx="8202">
                  <c:v>12.3333333333333</c:v>
                </c:pt>
                <c:pt idx="8203">
                  <c:v>5.65</c:v>
                </c:pt>
                <c:pt idx="8204">
                  <c:v>5.5</c:v>
                </c:pt>
                <c:pt idx="8208">
                  <c:v>5.5333333333333297</c:v>
                </c:pt>
                <c:pt idx="8209">
                  <c:v>2.65</c:v>
                </c:pt>
                <c:pt idx="8210">
                  <c:v>2.4500000000000002</c:v>
                </c:pt>
                <c:pt idx="8211">
                  <c:v>3.6666666666666701</c:v>
                </c:pt>
                <c:pt idx="8212">
                  <c:v>7.9</c:v>
                </c:pt>
                <c:pt idx="8213">
                  <c:v>2.5166666666666702</c:v>
                </c:pt>
                <c:pt idx="8214">
                  <c:v>5.3</c:v>
                </c:pt>
                <c:pt idx="8215">
                  <c:v>1.2333333333333301</c:v>
                </c:pt>
                <c:pt idx="8216">
                  <c:v>3.2666666666666702</c:v>
                </c:pt>
                <c:pt idx="8217">
                  <c:v>4.6333333333333302</c:v>
                </c:pt>
                <c:pt idx="8218">
                  <c:v>3.75</c:v>
                </c:pt>
                <c:pt idx="8222">
                  <c:v>0.66666666666666696</c:v>
                </c:pt>
                <c:pt idx="8223">
                  <c:v>3.5333333333333301</c:v>
                </c:pt>
                <c:pt idx="8224">
                  <c:v>4.2666666666666702</c:v>
                </c:pt>
                <c:pt idx="8234">
                  <c:v>14.0666666666667</c:v>
                </c:pt>
                <c:pt idx="8235">
                  <c:v>3.3333333333333299</c:v>
                </c:pt>
                <c:pt idx="8236">
                  <c:v>2.8</c:v>
                </c:pt>
                <c:pt idx="8237">
                  <c:v>1.88333333333333</c:v>
                </c:pt>
                <c:pt idx="8238">
                  <c:v>3.7833333333333301</c:v>
                </c:pt>
                <c:pt idx="8239">
                  <c:v>4.2666666666666702</c:v>
                </c:pt>
                <c:pt idx="8240">
                  <c:v>5</c:v>
                </c:pt>
                <c:pt idx="8241">
                  <c:v>2.4</c:v>
                </c:pt>
                <c:pt idx="8242">
                  <c:v>3.56666666666667</c:v>
                </c:pt>
                <c:pt idx="8244">
                  <c:v>1.43333333333333</c:v>
                </c:pt>
                <c:pt idx="8246">
                  <c:v>3.43333333333333</c:v>
                </c:pt>
                <c:pt idx="8247">
                  <c:v>8.1999999999999993</c:v>
                </c:pt>
                <c:pt idx="8248">
                  <c:v>5.7666666666666702</c:v>
                </c:pt>
                <c:pt idx="8249">
                  <c:v>4.0833333333333304</c:v>
                </c:pt>
                <c:pt idx="8250">
                  <c:v>2.7666666666666702</c:v>
                </c:pt>
                <c:pt idx="8251">
                  <c:v>2.7666666666666702</c:v>
                </c:pt>
                <c:pt idx="8254">
                  <c:v>2.8</c:v>
                </c:pt>
                <c:pt idx="8256">
                  <c:v>2.5166666666666702</c:v>
                </c:pt>
                <c:pt idx="8257">
                  <c:v>1.55</c:v>
                </c:pt>
                <c:pt idx="8258">
                  <c:v>4.5833333333333304</c:v>
                </c:pt>
                <c:pt idx="8259">
                  <c:v>2.7833333333333301</c:v>
                </c:pt>
                <c:pt idx="8260">
                  <c:v>15.0833333333333</c:v>
                </c:pt>
                <c:pt idx="8261">
                  <c:v>2.2999999999999998</c:v>
                </c:pt>
                <c:pt idx="8262">
                  <c:v>4.6666666666666696</c:v>
                </c:pt>
                <c:pt idx="8263">
                  <c:v>2.85</c:v>
                </c:pt>
                <c:pt idx="8264">
                  <c:v>7.2666666666666702</c:v>
                </c:pt>
                <c:pt idx="8265">
                  <c:v>4</c:v>
                </c:pt>
                <c:pt idx="8266">
                  <c:v>4.0833333333333304</c:v>
                </c:pt>
                <c:pt idx="8267">
                  <c:v>1.7166666666666699</c:v>
                </c:pt>
                <c:pt idx="8268">
                  <c:v>8.1</c:v>
                </c:pt>
                <c:pt idx="8269">
                  <c:v>9.15</c:v>
                </c:pt>
                <c:pt idx="8270">
                  <c:v>10.633333333333301</c:v>
                </c:pt>
                <c:pt idx="8271">
                  <c:v>5.56666666666667</c:v>
                </c:pt>
                <c:pt idx="8272">
                  <c:v>4.81666666666667</c:v>
                </c:pt>
                <c:pt idx="8274">
                  <c:v>6.2</c:v>
                </c:pt>
                <c:pt idx="8275">
                  <c:v>4.0166666666666702</c:v>
                </c:pt>
                <c:pt idx="8276">
                  <c:v>4.25</c:v>
                </c:pt>
                <c:pt idx="8277">
                  <c:v>3.8833333333333302</c:v>
                </c:pt>
                <c:pt idx="8279">
                  <c:v>2.75</c:v>
                </c:pt>
                <c:pt idx="8280">
                  <c:v>2.1166666666666698</c:v>
                </c:pt>
                <c:pt idx="8282">
                  <c:v>6.4833333333333298</c:v>
                </c:pt>
                <c:pt idx="8283">
                  <c:v>2.7333333333333298</c:v>
                </c:pt>
                <c:pt idx="8284">
                  <c:v>2.0499999999999998</c:v>
                </c:pt>
                <c:pt idx="8285">
                  <c:v>1.43333333333333</c:v>
                </c:pt>
                <c:pt idx="8286">
                  <c:v>1.88333333333333</c:v>
                </c:pt>
                <c:pt idx="8288">
                  <c:v>2.2666666666666702</c:v>
                </c:pt>
                <c:pt idx="8290">
                  <c:v>6.05</c:v>
                </c:pt>
                <c:pt idx="8291">
                  <c:v>7.4666666666666703</c:v>
                </c:pt>
                <c:pt idx="8292">
                  <c:v>3.93333333333333</c:v>
                </c:pt>
                <c:pt idx="8293">
                  <c:v>4.4166666666666696</c:v>
                </c:pt>
                <c:pt idx="8294">
                  <c:v>10.516666666666699</c:v>
                </c:pt>
                <c:pt idx="8295">
                  <c:v>6.5166666666666702</c:v>
                </c:pt>
                <c:pt idx="8296">
                  <c:v>4.31666666666667</c:v>
                </c:pt>
                <c:pt idx="8297">
                  <c:v>3.3333333333333299</c:v>
                </c:pt>
                <c:pt idx="8298">
                  <c:v>2.9166666666666701</c:v>
                </c:pt>
                <c:pt idx="8299">
                  <c:v>6.6</c:v>
                </c:pt>
                <c:pt idx="8301">
                  <c:v>3.81666666666667</c:v>
                </c:pt>
                <c:pt idx="8303">
                  <c:v>3</c:v>
                </c:pt>
                <c:pt idx="8304">
                  <c:v>2.4166666666666701</c:v>
                </c:pt>
                <c:pt idx="8305">
                  <c:v>4.93333333333333</c:v>
                </c:pt>
                <c:pt idx="8306">
                  <c:v>6.18333333333333</c:v>
                </c:pt>
                <c:pt idx="8307">
                  <c:v>9.65</c:v>
                </c:pt>
                <c:pt idx="8308">
                  <c:v>6.2666666666666702</c:v>
                </c:pt>
                <c:pt idx="8309">
                  <c:v>14.516666666666699</c:v>
                </c:pt>
                <c:pt idx="8310">
                  <c:v>17.966666666666701</c:v>
                </c:pt>
                <c:pt idx="8312">
                  <c:v>9.81666666666667</c:v>
                </c:pt>
                <c:pt idx="8313">
                  <c:v>11.3166666666667</c:v>
                </c:pt>
                <c:pt idx="8314">
                  <c:v>1.68333333333333</c:v>
                </c:pt>
                <c:pt idx="8315">
                  <c:v>5.3333333333333304</c:v>
                </c:pt>
                <c:pt idx="8316">
                  <c:v>6.05</c:v>
                </c:pt>
                <c:pt idx="8317">
                  <c:v>4.3499999999999996</c:v>
                </c:pt>
                <c:pt idx="8318">
                  <c:v>6.65</c:v>
                </c:pt>
                <c:pt idx="8319">
                  <c:v>8.35</c:v>
                </c:pt>
                <c:pt idx="8320">
                  <c:v>10.716666666666701</c:v>
                </c:pt>
                <c:pt idx="8321">
                  <c:v>8.15</c:v>
                </c:pt>
                <c:pt idx="8322">
                  <c:v>6.05</c:v>
                </c:pt>
                <c:pt idx="8323">
                  <c:v>20</c:v>
                </c:pt>
                <c:pt idx="8324">
                  <c:v>6.2666666666666702</c:v>
                </c:pt>
                <c:pt idx="8325">
                  <c:v>0.2</c:v>
                </c:pt>
                <c:pt idx="8326">
                  <c:v>7.56666666666667</c:v>
                </c:pt>
                <c:pt idx="8327">
                  <c:v>1.36666666666667</c:v>
                </c:pt>
                <c:pt idx="8328">
                  <c:v>2.81666666666667</c:v>
                </c:pt>
                <c:pt idx="8329">
                  <c:v>6.9</c:v>
                </c:pt>
                <c:pt idx="8331">
                  <c:v>4.2666666666666702</c:v>
                </c:pt>
                <c:pt idx="8332">
                  <c:v>3.1</c:v>
                </c:pt>
                <c:pt idx="8333">
                  <c:v>8.8833333333333293</c:v>
                </c:pt>
                <c:pt idx="8334">
                  <c:v>5.3333333333333304</c:v>
                </c:pt>
                <c:pt idx="8335">
                  <c:v>5.5</c:v>
                </c:pt>
                <c:pt idx="8336">
                  <c:v>2.18333333333333</c:v>
                </c:pt>
                <c:pt idx="8337">
                  <c:v>4.0166666666666702</c:v>
                </c:pt>
                <c:pt idx="8338">
                  <c:v>5.2666666666666702</c:v>
                </c:pt>
                <c:pt idx="8339">
                  <c:v>2.7666666666666702</c:v>
                </c:pt>
                <c:pt idx="8340">
                  <c:v>4.75</c:v>
                </c:pt>
                <c:pt idx="8341">
                  <c:v>1.6666666666666701</c:v>
                </c:pt>
                <c:pt idx="8342">
                  <c:v>6.2833333333333297</c:v>
                </c:pt>
                <c:pt idx="8343">
                  <c:v>1.5833333333333299</c:v>
                </c:pt>
                <c:pt idx="8344">
                  <c:v>1.9</c:v>
                </c:pt>
                <c:pt idx="8345">
                  <c:v>5.4</c:v>
                </c:pt>
                <c:pt idx="8346">
                  <c:v>3.2</c:v>
                </c:pt>
                <c:pt idx="8347">
                  <c:v>3.0333333333333301</c:v>
                </c:pt>
                <c:pt idx="8348">
                  <c:v>2.35</c:v>
                </c:pt>
                <c:pt idx="8349">
                  <c:v>3.31666666666667</c:v>
                </c:pt>
                <c:pt idx="8350">
                  <c:v>4.8333333333333304</c:v>
                </c:pt>
                <c:pt idx="8351">
                  <c:v>2.18333333333333</c:v>
                </c:pt>
                <c:pt idx="8352">
                  <c:v>4.43333333333333</c:v>
                </c:pt>
                <c:pt idx="8353">
                  <c:v>5.2166666666666703</c:v>
                </c:pt>
                <c:pt idx="8356">
                  <c:v>2.75</c:v>
                </c:pt>
                <c:pt idx="8357">
                  <c:v>5.0333333333333297</c:v>
                </c:pt>
                <c:pt idx="8358">
                  <c:v>3.0166666666666702</c:v>
                </c:pt>
                <c:pt idx="8359">
                  <c:v>3.0333333333333301</c:v>
                </c:pt>
                <c:pt idx="8360">
                  <c:v>2.9666666666666699</c:v>
                </c:pt>
                <c:pt idx="8361">
                  <c:v>2</c:v>
                </c:pt>
                <c:pt idx="8362">
                  <c:v>6.7</c:v>
                </c:pt>
                <c:pt idx="8363">
                  <c:v>3.8666666666666698</c:v>
                </c:pt>
                <c:pt idx="8364">
                  <c:v>2.0833333333333299</c:v>
                </c:pt>
                <c:pt idx="8365">
                  <c:v>2.06666666666667</c:v>
                </c:pt>
                <c:pt idx="8366">
                  <c:v>2.4500000000000002</c:v>
                </c:pt>
                <c:pt idx="8367">
                  <c:v>4.81666666666667</c:v>
                </c:pt>
                <c:pt idx="8368">
                  <c:v>4.1333333333333302</c:v>
                </c:pt>
                <c:pt idx="8369">
                  <c:v>3.9666666666666699</c:v>
                </c:pt>
                <c:pt idx="8370">
                  <c:v>3.0833333333333299</c:v>
                </c:pt>
                <c:pt idx="8371">
                  <c:v>4.4666666666666703</c:v>
                </c:pt>
                <c:pt idx="8372">
                  <c:v>4.5833333333333304</c:v>
                </c:pt>
                <c:pt idx="8375">
                  <c:v>2.2666666666666702</c:v>
                </c:pt>
                <c:pt idx="8376">
                  <c:v>5.5166666666666702</c:v>
                </c:pt>
                <c:pt idx="8377">
                  <c:v>6.2166666666666703</c:v>
                </c:pt>
                <c:pt idx="8380">
                  <c:v>5.45</c:v>
                </c:pt>
                <c:pt idx="8381">
                  <c:v>6.4</c:v>
                </c:pt>
                <c:pt idx="8382">
                  <c:v>5.4</c:v>
                </c:pt>
                <c:pt idx="8384">
                  <c:v>3.8666666666666698</c:v>
                </c:pt>
                <c:pt idx="8385">
                  <c:v>2.8833333333333302</c:v>
                </c:pt>
                <c:pt idx="8386">
                  <c:v>5.6666666666666696</c:v>
                </c:pt>
                <c:pt idx="8387">
                  <c:v>0.86666666666666703</c:v>
                </c:pt>
                <c:pt idx="8388">
                  <c:v>3.6166666666666698</c:v>
                </c:pt>
                <c:pt idx="8389">
                  <c:v>3.1666666666666701</c:v>
                </c:pt>
                <c:pt idx="8390">
                  <c:v>4.0833333333333304</c:v>
                </c:pt>
                <c:pt idx="8391">
                  <c:v>3.43333333333333</c:v>
                </c:pt>
                <c:pt idx="8392">
                  <c:v>2.6333333333333302</c:v>
                </c:pt>
                <c:pt idx="8393">
                  <c:v>2.95</c:v>
                </c:pt>
                <c:pt idx="8394">
                  <c:v>2.3833333333333302</c:v>
                </c:pt>
                <c:pt idx="8395">
                  <c:v>3.2333333333333298</c:v>
                </c:pt>
                <c:pt idx="8396">
                  <c:v>3.15</c:v>
                </c:pt>
                <c:pt idx="8397">
                  <c:v>5.0333333333333297</c:v>
                </c:pt>
                <c:pt idx="8398">
                  <c:v>5.2</c:v>
                </c:pt>
                <c:pt idx="8399">
                  <c:v>2.7666666666666702</c:v>
                </c:pt>
                <c:pt idx="8400">
                  <c:v>3.8333333333333299</c:v>
                </c:pt>
                <c:pt idx="8402">
                  <c:v>2.5166666666666702</c:v>
                </c:pt>
                <c:pt idx="8404">
                  <c:v>3.3333333333333299</c:v>
                </c:pt>
                <c:pt idx="8405">
                  <c:v>5.93333333333333</c:v>
                </c:pt>
                <c:pt idx="8407">
                  <c:v>3.56666666666667</c:v>
                </c:pt>
                <c:pt idx="8408">
                  <c:v>5.4666666666666703</c:v>
                </c:pt>
                <c:pt idx="8409">
                  <c:v>4.05</c:v>
                </c:pt>
                <c:pt idx="8410">
                  <c:v>4.6333333333333302</c:v>
                </c:pt>
                <c:pt idx="8412">
                  <c:v>6.05</c:v>
                </c:pt>
                <c:pt idx="8413">
                  <c:v>3.6333333333333302</c:v>
                </c:pt>
                <c:pt idx="8414">
                  <c:v>3.3</c:v>
                </c:pt>
                <c:pt idx="8415">
                  <c:v>2.3833333333333302</c:v>
                </c:pt>
                <c:pt idx="8416">
                  <c:v>6.5333333333333297</c:v>
                </c:pt>
                <c:pt idx="8417">
                  <c:v>3.8333333333333299</c:v>
                </c:pt>
                <c:pt idx="8418">
                  <c:v>5.0999999999999996</c:v>
                </c:pt>
                <c:pt idx="8419">
                  <c:v>5.45</c:v>
                </c:pt>
                <c:pt idx="8420">
                  <c:v>4.31666666666667</c:v>
                </c:pt>
                <c:pt idx="8423">
                  <c:v>3.6166666666666698</c:v>
                </c:pt>
                <c:pt idx="8424">
                  <c:v>9.4833333333333307</c:v>
                </c:pt>
                <c:pt idx="8425">
                  <c:v>1.11666666666667</c:v>
                </c:pt>
                <c:pt idx="8426">
                  <c:v>3.9666666666666699</c:v>
                </c:pt>
                <c:pt idx="8427">
                  <c:v>1.7833333333333301</c:v>
                </c:pt>
                <c:pt idx="8428">
                  <c:v>3.7333333333333298</c:v>
                </c:pt>
                <c:pt idx="8429">
                  <c:v>6.81666666666667</c:v>
                </c:pt>
                <c:pt idx="8431">
                  <c:v>5.5333333333333297</c:v>
                </c:pt>
                <c:pt idx="8432">
                  <c:v>3.1666666666666701</c:v>
                </c:pt>
                <c:pt idx="8433">
                  <c:v>3.93333333333333</c:v>
                </c:pt>
                <c:pt idx="8434">
                  <c:v>6.43333333333333</c:v>
                </c:pt>
                <c:pt idx="8435">
                  <c:v>7.2</c:v>
                </c:pt>
                <c:pt idx="8436">
                  <c:v>2.0333333333333301</c:v>
                </c:pt>
                <c:pt idx="8437">
                  <c:v>8.4166666666666696</c:v>
                </c:pt>
                <c:pt idx="8438">
                  <c:v>4.75</c:v>
                </c:pt>
                <c:pt idx="8439">
                  <c:v>3.18333333333333</c:v>
                </c:pt>
                <c:pt idx="8441">
                  <c:v>5.8833333333333302</c:v>
                </c:pt>
                <c:pt idx="8442">
                  <c:v>3.2666666666666702</c:v>
                </c:pt>
                <c:pt idx="8443">
                  <c:v>2.25</c:v>
                </c:pt>
                <c:pt idx="8444">
                  <c:v>4.18333333333333</c:v>
                </c:pt>
                <c:pt idx="8445">
                  <c:v>3.05</c:v>
                </c:pt>
                <c:pt idx="8446">
                  <c:v>4</c:v>
                </c:pt>
                <c:pt idx="8447">
                  <c:v>5.2833333333333297</c:v>
                </c:pt>
                <c:pt idx="8449">
                  <c:v>4.7333333333333298</c:v>
                </c:pt>
                <c:pt idx="8450">
                  <c:v>3.2</c:v>
                </c:pt>
                <c:pt idx="8451">
                  <c:v>4.2666666666666702</c:v>
                </c:pt>
                <c:pt idx="8452">
                  <c:v>3.4</c:v>
                </c:pt>
                <c:pt idx="8454">
                  <c:v>3.15</c:v>
                </c:pt>
                <c:pt idx="8455">
                  <c:v>5.6666666666666696</c:v>
                </c:pt>
                <c:pt idx="8456">
                  <c:v>5.3333333333333304</c:v>
                </c:pt>
                <c:pt idx="8457">
                  <c:v>4.5</c:v>
                </c:pt>
                <c:pt idx="8458">
                  <c:v>3.43333333333333</c:v>
                </c:pt>
                <c:pt idx="8459">
                  <c:v>2.7</c:v>
                </c:pt>
                <c:pt idx="8460">
                  <c:v>3.5166666666666702</c:v>
                </c:pt>
                <c:pt idx="8461">
                  <c:v>4.2833333333333297</c:v>
                </c:pt>
                <c:pt idx="8462">
                  <c:v>6.6666666666666696</c:v>
                </c:pt>
                <c:pt idx="8463">
                  <c:v>2.7333333333333298</c:v>
                </c:pt>
                <c:pt idx="8464">
                  <c:v>3.9833333333333298</c:v>
                </c:pt>
                <c:pt idx="8465">
                  <c:v>5.0999999999999996</c:v>
                </c:pt>
                <c:pt idx="8466">
                  <c:v>2.7333333333333298</c:v>
                </c:pt>
                <c:pt idx="8467">
                  <c:v>5.9833333333333298</c:v>
                </c:pt>
                <c:pt idx="8468">
                  <c:v>4.75</c:v>
                </c:pt>
                <c:pt idx="8469">
                  <c:v>6.8666666666666698</c:v>
                </c:pt>
                <c:pt idx="8470">
                  <c:v>6.7833333333333297</c:v>
                </c:pt>
                <c:pt idx="8471">
                  <c:v>9.5500000000000007</c:v>
                </c:pt>
                <c:pt idx="8473">
                  <c:v>2.6666666666666701</c:v>
                </c:pt>
                <c:pt idx="8474">
                  <c:v>4.2833333333333297</c:v>
                </c:pt>
                <c:pt idx="8475">
                  <c:v>2.31666666666667</c:v>
                </c:pt>
                <c:pt idx="8476">
                  <c:v>2.8666666666666698</c:v>
                </c:pt>
                <c:pt idx="8477">
                  <c:v>6.9166666666666696</c:v>
                </c:pt>
                <c:pt idx="8478">
                  <c:v>2.2833333333333301</c:v>
                </c:pt>
                <c:pt idx="8480">
                  <c:v>1.4</c:v>
                </c:pt>
                <c:pt idx="8481">
                  <c:v>7.81666666666667</c:v>
                </c:pt>
                <c:pt idx="8482">
                  <c:v>4.18333333333333</c:v>
                </c:pt>
                <c:pt idx="8483">
                  <c:v>4.81666666666667</c:v>
                </c:pt>
                <c:pt idx="8484">
                  <c:v>3.6333333333333302</c:v>
                </c:pt>
                <c:pt idx="8485">
                  <c:v>2.8833333333333302</c:v>
                </c:pt>
                <c:pt idx="8486">
                  <c:v>2.5166666666666702</c:v>
                </c:pt>
                <c:pt idx="8487">
                  <c:v>10.6666666666667</c:v>
                </c:pt>
                <c:pt idx="8488">
                  <c:v>4.2333333333333298</c:v>
                </c:pt>
                <c:pt idx="8489">
                  <c:v>7.43333333333333</c:v>
                </c:pt>
                <c:pt idx="8490">
                  <c:v>10.25</c:v>
                </c:pt>
                <c:pt idx="8491">
                  <c:v>3.06666666666667</c:v>
                </c:pt>
                <c:pt idx="8492">
                  <c:v>2.2166666666666699</c:v>
                </c:pt>
                <c:pt idx="8493">
                  <c:v>2.81666666666667</c:v>
                </c:pt>
                <c:pt idx="8494">
                  <c:v>2.7166666666666699</c:v>
                </c:pt>
                <c:pt idx="8495">
                  <c:v>2.6666666666666701</c:v>
                </c:pt>
                <c:pt idx="8496">
                  <c:v>3.81666666666667</c:v>
                </c:pt>
                <c:pt idx="8497">
                  <c:v>3.2333333333333298</c:v>
                </c:pt>
                <c:pt idx="8499">
                  <c:v>2.81666666666667</c:v>
                </c:pt>
                <c:pt idx="8500">
                  <c:v>4.0166666666666702</c:v>
                </c:pt>
                <c:pt idx="8501">
                  <c:v>5.43333333333333</c:v>
                </c:pt>
                <c:pt idx="8502">
                  <c:v>5.4</c:v>
                </c:pt>
                <c:pt idx="8503">
                  <c:v>2.43333333333333</c:v>
                </c:pt>
                <c:pt idx="8504">
                  <c:v>2.3333333333333299</c:v>
                </c:pt>
                <c:pt idx="8506">
                  <c:v>7.7166666666666703</c:v>
                </c:pt>
                <c:pt idx="8508">
                  <c:v>2.18333333333333</c:v>
                </c:pt>
                <c:pt idx="8509">
                  <c:v>2.56666666666667</c:v>
                </c:pt>
                <c:pt idx="8510">
                  <c:v>3.81666666666667</c:v>
                </c:pt>
                <c:pt idx="8511">
                  <c:v>2.5833333333333299</c:v>
                </c:pt>
                <c:pt idx="8512">
                  <c:v>7.8333333333333304</c:v>
                </c:pt>
                <c:pt idx="8513">
                  <c:v>2.4</c:v>
                </c:pt>
                <c:pt idx="8514">
                  <c:v>1.2166666666666699</c:v>
                </c:pt>
                <c:pt idx="8515">
                  <c:v>3.7666666666666702</c:v>
                </c:pt>
                <c:pt idx="8516">
                  <c:v>3.93333333333333</c:v>
                </c:pt>
                <c:pt idx="8517">
                  <c:v>4.3333333333333304</c:v>
                </c:pt>
                <c:pt idx="8518">
                  <c:v>3.45</c:v>
                </c:pt>
                <c:pt idx="8519">
                  <c:v>7.68333333333333</c:v>
                </c:pt>
                <c:pt idx="8520">
                  <c:v>3.1333333333333302</c:v>
                </c:pt>
                <c:pt idx="8521">
                  <c:v>6.81666666666667</c:v>
                </c:pt>
                <c:pt idx="8522">
                  <c:v>3.0166666666666702</c:v>
                </c:pt>
                <c:pt idx="8523">
                  <c:v>5.9</c:v>
                </c:pt>
                <c:pt idx="8524">
                  <c:v>4.0999999999999996</c:v>
                </c:pt>
                <c:pt idx="8525">
                  <c:v>2.7666666666666702</c:v>
                </c:pt>
                <c:pt idx="8526">
                  <c:v>5.1333333333333302</c:v>
                </c:pt>
                <c:pt idx="8527">
                  <c:v>4.0333333333333297</c:v>
                </c:pt>
                <c:pt idx="8528">
                  <c:v>1.68333333333333</c:v>
                </c:pt>
                <c:pt idx="8529">
                  <c:v>2.65</c:v>
                </c:pt>
                <c:pt idx="8530">
                  <c:v>7.8333333333333304</c:v>
                </c:pt>
                <c:pt idx="8531">
                  <c:v>4.81666666666667</c:v>
                </c:pt>
                <c:pt idx="8532">
                  <c:v>1.93333333333333</c:v>
                </c:pt>
                <c:pt idx="8533">
                  <c:v>3.85</c:v>
                </c:pt>
                <c:pt idx="8534">
                  <c:v>6.81666666666667</c:v>
                </c:pt>
                <c:pt idx="8535">
                  <c:v>6.1333333333333302</c:v>
                </c:pt>
                <c:pt idx="8536">
                  <c:v>3.7833333333333301</c:v>
                </c:pt>
                <c:pt idx="8537">
                  <c:v>3.0166666666666702</c:v>
                </c:pt>
                <c:pt idx="8538">
                  <c:v>8.25</c:v>
                </c:pt>
                <c:pt idx="8539">
                  <c:v>3.06666666666667</c:v>
                </c:pt>
                <c:pt idx="8540">
                  <c:v>3.0333333333333301</c:v>
                </c:pt>
                <c:pt idx="8541">
                  <c:v>4.3333333333333304</c:v>
                </c:pt>
                <c:pt idx="8544">
                  <c:v>5.35</c:v>
                </c:pt>
                <c:pt idx="8545">
                  <c:v>6.8</c:v>
                </c:pt>
                <c:pt idx="8548">
                  <c:v>4.8666666666666698</c:v>
                </c:pt>
                <c:pt idx="8550">
                  <c:v>4.05</c:v>
                </c:pt>
                <c:pt idx="8551">
                  <c:v>7.81666666666667</c:v>
                </c:pt>
                <c:pt idx="8552">
                  <c:v>3.3666666666666698</c:v>
                </c:pt>
                <c:pt idx="8553">
                  <c:v>4.6166666666666698</c:v>
                </c:pt>
                <c:pt idx="8554">
                  <c:v>2.7333333333333298</c:v>
                </c:pt>
                <c:pt idx="8555">
                  <c:v>3.1166666666666698</c:v>
                </c:pt>
                <c:pt idx="8558">
                  <c:v>3.7</c:v>
                </c:pt>
                <c:pt idx="8559">
                  <c:v>4.4166666666666696</c:v>
                </c:pt>
                <c:pt idx="8560">
                  <c:v>3.8833333333333302</c:v>
                </c:pt>
                <c:pt idx="8562">
                  <c:v>4.5</c:v>
                </c:pt>
                <c:pt idx="8563">
                  <c:v>7.18333333333333</c:v>
                </c:pt>
                <c:pt idx="8564">
                  <c:v>4.8</c:v>
                </c:pt>
                <c:pt idx="8565">
                  <c:v>4.3499999999999996</c:v>
                </c:pt>
                <c:pt idx="8566">
                  <c:v>4.4166666666666696</c:v>
                </c:pt>
                <c:pt idx="8567">
                  <c:v>2.0499999999999998</c:v>
                </c:pt>
                <c:pt idx="8568">
                  <c:v>5.6666666666666696</c:v>
                </c:pt>
                <c:pt idx="8570">
                  <c:v>6.6666666666666696</c:v>
                </c:pt>
                <c:pt idx="8571">
                  <c:v>4.4000000000000004</c:v>
                </c:pt>
                <c:pt idx="8572">
                  <c:v>2.5166666666666702</c:v>
                </c:pt>
                <c:pt idx="8573">
                  <c:v>1.43333333333333</c:v>
                </c:pt>
                <c:pt idx="8574">
                  <c:v>3.55</c:v>
                </c:pt>
                <c:pt idx="8575">
                  <c:v>2.9166666666666701</c:v>
                </c:pt>
                <c:pt idx="8576">
                  <c:v>5.4833333333333298</c:v>
                </c:pt>
                <c:pt idx="8577">
                  <c:v>2.35</c:v>
                </c:pt>
                <c:pt idx="8578">
                  <c:v>4.4000000000000004</c:v>
                </c:pt>
                <c:pt idx="8579">
                  <c:v>3.0166666666666702</c:v>
                </c:pt>
                <c:pt idx="8580">
                  <c:v>4.1666666666666696</c:v>
                </c:pt>
                <c:pt idx="8582">
                  <c:v>7.5833333333333304</c:v>
                </c:pt>
                <c:pt idx="8585">
                  <c:v>4.06666666666667</c:v>
                </c:pt>
                <c:pt idx="8586">
                  <c:v>5.4666666666666703</c:v>
                </c:pt>
                <c:pt idx="8587">
                  <c:v>5.18333333333333</c:v>
                </c:pt>
                <c:pt idx="8588">
                  <c:v>7.2833333333333297</c:v>
                </c:pt>
                <c:pt idx="8589">
                  <c:v>6.5833333333333304</c:v>
                </c:pt>
                <c:pt idx="8590">
                  <c:v>2.0166666666666702</c:v>
                </c:pt>
                <c:pt idx="8591">
                  <c:v>4.7833333333333297</c:v>
                </c:pt>
                <c:pt idx="8592">
                  <c:v>11.4166666666667</c:v>
                </c:pt>
                <c:pt idx="8593">
                  <c:v>2.25</c:v>
                </c:pt>
                <c:pt idx="8595">
                  <c:v>4.68333333333333</c:v>
                </c:pt>
                <c:pt idx="8596">
                  <c:v>6.2166666666666703</c:v>
                </c:pt>
                <c:pt idx="8597">
                  <c:v>1.7333333333333301</c:v>
                </c:pt>
                <c:pt idx="8598">
                  <c:v>7.3666666666666698</c:v>
                </c:pt>
                <c:pt idx="8599">
                  <c:v>1.9666666666666699</c:v>
                </c:pt>
                <c:pt idx="8601">
                  <c:v>4.0999999999999996</c:v>
                </c:pt>
                <c:pt idx="8602">
                  <c:v>4.1333333333333302</c:v>
                </c:pt>
                <c:pt idx="8603">
                  <c:v>4.7</c:v>
                </c:pt>
                <c:pt idx="8604">
                  <c:v>10.35</c:v>
                </c:pt>
                <c:pt idx="8605">
                  <c:v>5.25</c:v>
                </c:pt>
                <c:pt idx="8606">
                  <c:v>1.6</c:v>
                </c:pt>
                <c:pt idx="8607">
                  <c:v>3.05</c:v>
                </c:pt>
                <c:pt idx="8608">
                  <c:v>3.2166666666666699</c:v>
                </c:pt>
                <c:pt idx="8609">
                  <c:v>5.5333333333333297</c:v>
                </c:pt>
                <c:pt idx="8610">
                  <c:v>13.5833333333333</c:v>
                </c:pt>
                <c:pt idx="8611">
                  <c:v>3.5</c:v>
                </c:pt>
                <c:pt idx="8612">
                  <c:v>7.3333333333333304</c:v>
                </c:pt>
                <c:pt idx="8613">
                  <c:v>1.06666666666667</c:v>
                </c:pt>
                <c:pt idx="8614">
                  <c:v>4.3499999999999996</c:v>
                </c:pt>
                <c:pt idx="8615">
                  <c:v>5.8833333333333302</c:v>
                </c:pt>
                <c:pt idx="8617">
                  <c:v>8.2666666666666693</c:v>
                </c:pt>
                <c:pt idx="8618">
                  <c:v>6.7333333333333298</c:v>
                </c:pt>
                <c:pt idx="8619">
                  <c:v>3.0166666666666702</c:v>
                </c:pt>
                <c:pt idx="8621">
                  <c:v>10.616666666666699</c:v>
                </c:pt>
                <c:pt idx="8622">
                  <c:v>1.7166666666666699</c:v>
                </c:pt>
                <c:pt idx="8623">
                  <c:v>5.2</c:v>
                </c:pt>
                <c:pt idx="8624">
                  <c:v>4.8666666666666698</c:v>
                </c:pt>
                <c:pt idx="8625">
                  <c:v>13.616666666666699</c:v>
                </c:pt>
                <c:pt idx="8626">
                  <c:v>4.56666666666667</c:v>
                </c:pt>
                <c:pt idx="8627">
                  <c:v>10.016666666666699</c:v>
                </c:pt>
                <c:pt idx="8628">
                  <c:v>6.3333333333333304</c:v>
                </c:pt>
                <c:pt idx="8629">
                  <c:v>3.06666666666667</c:v>
                </c:pt>
                <c:pt idx="8630">
                  <c:v>6.25</c:v>
                </c:pt>
                <c:pt idx="8631">
                  <c:v>3.45</c:v>
                </c:pt>
                <c:pt idx="8632">
                  <c:v>5.93333333333333</c:v>
                </c:pt>
                <c:pt idx="8633">
                  <c:v>5.43333333333333</c:v>
                </c:pt>
                <c:pt idx="8634">
                  <c:v>4.0833333333333304</c:v>
                </c:pt>
                <c:pt idx="8635">
                  <c:v>2.9</c:v>
                </c:pt>
                <c:pt idx="8637">
                  <c:v>5.6166666666666698</c:v>
                </c:pt>
                <c:pt idx="8639">
                  <c:v>4.4000000000000004</c:v>
                </c:pt>
                <c:pt idx="8640">
                  <c:v>4.18333333333333</c:v>
                </c:pt>
                <c:pt idx="8641">
                  <c:v>6.1666666666666696</c:v>
                </c:pt>
                <c:pt idx="8642">
                  <c:v>8.0333333333333297</c:v>
                </c:pt>
                <c:pt idx="8644">
                  <c:v>5.5166666666666702</c:v>
                </c:pt>
                <c:pt idx="8645">
                  <c:v>2.4166666666666701</c:v>
                </c:pt>
                <c:pt idx="8646">
                  <c:v>7.3</c:v>
                </c:pt>
                <c:pt idx="8647">
                  <c:v>3.6333333333333302</c:v>
                </c:pt>
                <c:pt idx="8649">
                  <c:v>5.75</c:v>
                </c:pt>
                <c:pt idx="8651">
                  <c:v>2.9</c:v>
                </c:pt>
                <c:pt idx="8652">
                  <c:v>1.6666666666666701</c:v>
                </c:pt>
                <c:pt idx="8653">
                  <c:v>4.4666666666666703</c:v>
                </c:pt>
                <c:pt idx="8654">
                  <c:v>5.4166666666666696</c:v>
                </c:pt>
                <c:pt idx="8655">
                  <c:v>2.1333333333333302</c:v>
                </c:pt>
                <c:pt idx="8656">
                  <c:v>7.2666666666666702</c:v>
                </c:pt>
                <c:pt idx="8657">
                  <c:v>7.0333333333333297</c:v>
                </c:pt>
                <c:pt idx="8658">
                  <c:v>1.8333333333333299</c:v>
                </c:pt>
                <c:pt idx="8659">
                  <c:v>5.0833333333333304</c:v>
                </c:pt>
                <c:pt idx="8660">
                  <c:v>4.3</c:v>
                </c:pt>
                <c:pt idx="8661">
                  <c:v>6.06666666666667</c:v>
                </c:pt>
                <c:pt idx="8662">
                  <c:v>4.05</c:v>
                </c:pt>
                <c:pt idx="8663">
                  <c:v>4.95</c:v>
                </c:pt>
                <c:pt idx="8664">
                  <c:v>5.4</c:v>
                </c:pt>
                <c:pt idx="8665">
                  <c:v>4.3</c:v>
                </c:pt>
                <c:pt idx="8666">
                  <c:v>0.81666666666666698</c:v>
                </c:pt>
                <c:pt idx="8667">
                  <c:v>3.5</c:v>
                </c:pt>
                <c:pt idx="8668">
                  <c:v>3.35</c:v>
                </c:pt>
                <c:pt idx="8669">
                  <c:v>4.7</c:v>
                </c:pt>
                <c:pt idx="8670">
                  <c:v>4</c:v>
                </c:pt>
                <c:pt idx="8671">
                  <c:v>4.06666666666667</c:v>
                </c:pt>
                <c:pt idx="8672">
                  <c:v>3.2666666666666702</c:v>
                </c:pt>
                <c:pt idx="8674">
                  <c:v>3.6666666666666701</c:v>
                </c:pt>
                <c:pt idx="8675">
                  <c:v>10.633333333333301</c:v>
                </c:pt>
                <c:pt idx="8677">
                  <c:v>8.06666666666667</c:v>
                </c:pt>
                <c:pt idx="8682">
                  <c:v>3.7833333333333301</c:v>
                </c:pt>
                <c:pt idx="8683">
                  <c:v>4.1500000000000004</c:v>
                </c:pt>
                <c:pt idx="8685">
                  <c:v>0.28333333333333299</c:v>
                </c:pt>
                <c:pt idx="8686">
                  <c:v>3.18333333333333</c:v>
                </c:pt>
                <c:pt idx="8687">
                  <c:v>1.0166666666666699</c:v>
                </c:pt>
                <c:pt idx="8688">
                  <c:v>5.2</c:v>
                </c:pt>
                <c:pt idx="8690">
                  <c:v>4.1500000000000004</c:v>
                </c:pt>
                <c:pt idx="8691">
                  <c:v>3.81666666666667</c:v>
                </c:pt>
                <c:pt idx="8692">
                  <c:v>4.2166666666666703</c:v>
                </c:pt>
                <c:pt idx="8693">
                  <c:v>1.75</c:v>
                </c:pt>
                <c:pt idx="8694">
                  <c:v>1.7166666666666699</c:v>
                </c:pt>
                <c:pt idx="8695">
                  <c:v>9.1</c:v>
                </c:pt>
                <c:pt idx="8696">
                  <c:v>3.3333333333333299</c:v>
                </c:pt>
                <c:pt idx="8697">
                  <c:v>4.55</c:v>
                </c:pt>
                <c:pt idx="8698">
                  <c:v>7.1666666666666696</c:v>
                </c:pt>
                <c:pt idx="8699">
                  <c:v>9.1999999999999993</c:v>
                </c:pt>
                <c:pt idx="8701">
                  <c:v>3.2333333333333298</c:v>
                </c:pt>
                <c:pt idx="8703">
                  <c:v>5.7333333333333298</c:v>
                </c:pt>
                <c:pt idx="8704">
                  <c:v>6.4</c:v>
                </c:pt>
                <c:pt idx="8705">
                  <c:v>6.2833333333333297</c:v>
                </c:pt>
                <c:pt idx="8706">
                  <c:v>5.06666666666667</c:v>
                </c:pt>
                <c:pt idx="8707">
                  <c:v>7.45</c:v>
                </c:pt>
                <c:pt idx="8708">
                  <c:v>4.1333333333333302</c:v>
                </c:pt>
                <c:pt idx="8709">
                  <c:v>4.8833333333333302</c:v>
                </c:pt>
                <c:pt idx="8711">
                  <c:v>5.7333333333333298</c:v>
                </c:pt>
                <c:pt idx="8712">
                  <c:v>9.8000000000000007</c:v>
                </c:pt>
                <c:pt idx="8713">
                  <c:v>0.98333333333333295</c:v>
                </c:pt>
                <c:pt idx="8714">
                  <c:v>3.2166666666666699</c:v>
                </c:pt>
                <c:pt idx="8715">
                  <c:v>2.5833333333333299</c:v>
                </c:pt>
                <c:pt idx="8716">
                  <c:v>2.31666666666667</c:v>
                </c:pt>
                <c:pt idx="8717">
                  <c:v>3.8666666666666698</c:v>
                </c:pt>
                <c:pt idx="8718">
                  <c:v>2.4500000000000002</c:v>
                </c:pt>
                <c:pt idx="8719">
                  <c:v>3.9166666666666701</c:v>
                </c:pt>
                <c:pt idx="8720">
                  <c:v>3.06666666666667</c:v>
                </c:pt>
                <c:pt idx="8721">
                  <c:v>6.1</c:v>
                </c:pt>
                <c:pt idx="8722">
                  <c:v>2.6666666666666701</c:v>
                </c:pt>
                <c:pt idx="8723">
                  <c:v>3.1666666666666701</c:v>
                </c:pt>
                <c:pt idx="8724">
                  <c:v>3.25</c:v>
                </c:pt>
                <c:pt idx="8725">
                  <c:v>6.5833333333333304</c:v>
                </c:pt>
                <c:pt idx="8727">
                  <c:v>14.3</c:v>
                </c:pt>
                <c:pt idx="8729">
                  <c:v>3.06666666666667</c:v>
                </c:pt>
                <c:pt idx="8730">
                  <c:v>4.0999999999999996</c:v>
                </c:pt>
                <c:pt idx="8731">
                  <c:v>6.65</c:v>
                </c:pt>
                <c:pt idx="8732">
                  <c:v>6.25</c:v>
                </c:pt>
                <c:pt idx="8733">
                  <c:v>3.85</c:v>
                </c:pt>
                <c:pt idx="8734">
                  <c:v>4.7166666666666703</c:v>
                </c:pt>
                <c:pt idx="8735">
                  <c:v>5.06666666666667</c:v>
                </c:pt>
                <c:pt idx="8737">
                  <c:v>3.9833333333333298</c:v>
                </c:pt>
                <c:pt idx="8738">
                  <c:v>4.55</c:v>
                </c:pt>
                <c:pt idx="8740">
                  <c:v>3.2333333333333298</c:v>
                </c:pt>
                <c:pt idx="8741">
                  <c:v>3.6166666666666698</c:v>
                </c:pt>
                <c:pt idx="8742">
                  <c:v>4.1166666666666698</c:v>
                </c:pt>
                <c:pt idx="8743">
                  <c:v>4.05</c:v>
                </c:pt>
                <c:pt idx="8744">
                  <c:v>1.65</c:v>
                </c:pt>
                <c:pt idx="8745">
                  <c:v>6.93333333333333</c:v>
                </c:pt>
                <c:pt idx="8746">
                  <c:v>3.2666666666666702</c:v>
                </c:pt>
                <c:pt idx="8748">
                  <c:v>5.1333333333333302</c:v>
                </c:pt>
                <c:pt idx="8749">
                  <c:v>2.2833333333333301</c:v>
                </c:pt>
                <c:pt idx="8750">
                  <c:v>5.35</c:v>
                </c:pt>
                <c:pt idx="8751">
                  <c:v>4.2333333333333298</c:v>
                </c:pt>
                <c:pt idx="8752">
                  <c:v>4.1666666666666696</c:v>
                </c:pt>
                <c:pt idx="8753">
                  <c:v>6.25</c:v>
                </c:pt>
                <c:pt idx="8755">
                  <c:v>5.6166666666666698</c:v>
                </c:pt>
                <c:pt idx="8756">
                  <c:v>6.43333333333333</c:v>
                </c:pt>
                <c:pt idx="8757">
                  <c:v>5.7833333333333297</c:v>
                </c:pt>
                <c:pt idx="8759">
                  <c:v>5.6333333333333302</c:v>
                </c:pt>
                <c:pt idx="8760">
                  <c:v>4.6666666666666696</c:v>
                </c:pt>
                <c:pt idx="8761">
                  <c:v>3.7666666666666702</c:v>
                </c:pt>
                <c:pt idx="8762">
                  <c:v>8.2333333333333307</c:v>
                </c:pt>
                <c:pt idx="8763">
                  <c:v>4.31666666666667</c:v>
                </c:pt>
                <c:pt idx="8764">
                  <c:v>3.3</c:v>
                </c:pt>
                <c:pt idx="8765">
                  <c:v>6.3</c:v>
                </c:pt>
                <c:pt idx="8766">
                  <c:v>6.18333333333333</c:v>
                </c:pt>
                <c:pt idx="8768">
                  <c:v>3.2333333333333298</c:v>
                </c:pt>
                <c:pt idx="8769">
                  <c:v>3.06666666666667</c:v>
                </c:pt>
                <c:pt idx="8770">
                  <c:v>4.45</c:v>
                </c:pt>
                <c:pt idx="8771">
                  <c:v>4.1500000000000004</c:v>
                </c:pt>
                <c:pt idx="8772">
                  <c:v>1.63333333333333</c:v>
                </c:pt>
                <c:pt idx="8773">
                  <c:v>4.31666666666667</c:v>
                </c:pt>
                <c:pt idx="8774">
                  <c:v>4.6500000000000004</c:v>
                </c:pt>
                <c:pt idx="8775">
                  <c:v>5.0833333333333304</c:v>
                </c:pt>
                <c:pt idx="8776">
                  <c:v>6.9</c:v>
                </c:pt>
                <c:pt idx="8778">
                  <c:v>5.7333333333333298</c:v>
                </c:pt>
                <c:pt idx="8779">
                  <c:v>2.8</c:v>
                </c:pt>
                <c:pt idx="8780">
                  <c:v>3.9666666666666699</c:v>
                </c:pt>
                <c:pt idx="8781">
                  <c:v>1.3333333333333299</c:v>
                </c:pt>
                <c:pt idx="8782">
                  <c:v>2.1166666666666698</c:v>
                </c:pt>
                <c:pt idx="8783">
                  <c:v>5.65</c:v>
                </c:pt>
                <c:pt idx="8784">
                  <c:v>5.0833333333333304</c:v>
                </c:pt>
                <c:pt idx="8785">
                  <c:v>5.45</c:v>
                </c:pt>
                <c:pt idx="8786">
                  <c:v>9.1333333333333293</c:v>
                </c:pt>
                <c:pt idx="8787">
                  <c:v>5.5833333333333304</c:v>
                </c:pt>
                <c:pt idx="8788">
                  <c:v>2.5833333333333299</c:v>
                </c:pt>
                <c:pt idx="8790">
                  <c:v>3.4166666666666701</c:v>
                </c:pt>
                <c:pt idx="8791">
                  <c:v>2.25</c:v>
                </c:pt>
                <c:pt idx="8792">
                  <c:v>3.2666666666666702</c:v>
                </c:pt>
                <c:pt idx="8793">
                  <c:v>3.4166666666666701</c:v>
                </c:pt>
                <c:pt idx="8795">
                  <c:v>7.7166666666666703</c:v>
                </c:pt>
                <c:pt idx="8796">
                  <c:v>7.7833333333333297</c:v>
                </c:pt>
                <c:pt idx="8798">
                  <c:v>4.95</c:v>
                </c:pt>
                <c:pt idx="8799">
                  <c:v>5.93333333333333</c:v>
                </c:pt>
                <c:pt idx="8801">
                  <c:v>2.6166666666666698</c:v>
                </c:pt>
                <c:pt idx="8802">
                  <c:v>3.65</c:v>
                </c:pt>
                <c:pt idx="8803">
                  <c:v>4.1166666666666698</c:v>
                </c:pt>
                <c:pt idx="8804">
                  <c:v>4.93333333333333</c:v>
                </c:pt>
                <c:pt idx="8805">
                  <c:v>4.9833333333333298</c:v>
                </c:pt>
                <c:pt idx="8806">
                  <c:v>7.1666666666666696</c:v>
                </c:pt>
                <c:pt idx="8807">
                  <c:v>6.2666666666666702</c:v>
                </c:pt>
                <c:pt idx="8808">
                  <c:v>4.25</c:v>
                </c:pt>
                <c:pt idx="8809">
                  <c:v>8.06666666666667</c:v>
                </c:pt>
                <c:pt idx="8811">
                  <c:v>9.8833333333333293</c:v>
                </c:pt>
                <c:pt idx="8812">
                  <c:v>3.15</c:v>
                </c:pt>
                <c:pt idx="8814">
                  <c:v>15.483333333333301</c:v>
                </c:pt>
                <c:pt idx="8815">
                  <c:v>4.1500000000000004</c:v>
                </c:pt>
                <c:pt idx="8816">
                  <c:v>3.7166666666666699</c:v>
                </c:pt>
                <c:pt idx="8817">
                  <c:v>3.9166666666666701</c:v>
                </c:pt>
                <c:pt idx="8820">
                  <c:v>2.4666666666666699</c:v>
                </c:pt>
                <c:pt idx="8821">
                  <c:v>6.3</c:v>
                </c:pt>
                <c:pt idx="8822">
                  <c:v>6.2166666666666703</c:v>
                </c:pt>
                <c:pt idx="8825">
                  <c:v>7.5</c:v>
                </c:pt>
                <c:pt idx="8827">
                  <c:v>3.2833333333333301</c:v>
                </c:pt>
                <c:pt idx="8828">
                  <c:v>2.4166666666666701</c:v>
                </c:pt>
                <c:pt idx="8829">
                  <c:v>12.3</c:v>
                </c:pt>
                <c:pt idx="8830">
                  <c:v>5.3666666666666698</c:v>
                </c:pt>
                <c:pt idx="8832">
                  <c:v>0.56666666666666698</c:v>
                </c:pt>
                <c:pt idx="8833">
                  <c:v>5.35</c:v>
                </c:pt>
                <c:pt idx="8835">
                  <c:v>3.8333333333333299</c:v>
                </c:pt>
                <c:pt idx="8836">
                  <c:v>7.8833333333333302</c:v>
                </c:pt>
                <c:pt idx="8839">
                  <c:v>6</c:v>
                </c:pt>
                <c:pt idx="8840">
                  <c:v>4</c:v>
                </c:pt>
                <c:pt idx="8841">
                  <c:v>5.85</c:v>
                </c:pt>
                <c:pt idx="8842">
                  <c:v>4.1166666666666698</c:v>
                </c:pt>
                <c:pt idx="8843">
                  <c:v>3.9166666666666701</c:v>
                </c:pt>
                <c:pt idx="8844">
                  <c:v>6.8666666666666698</c:v>
                </c:pt>
                <c:pt idx="8845">
                  <c:v>6.6166666666666698</c:v>
                </c:pt>
                <c:pt idx="8846">
                  <c:v>3.31666666666667</c:v>
                </c:pt>
                <c:pt idx="8847">
                  <c:v>6.65</c:v>
                </c:pt>
                <c:pt idx="8848">
                  <c:v>4.0166666666666702</c:v>
                </c:pt>
                <c:pt idx="8849">
                  <c:v>2.8</c:v>
                </c:pt>
                <c:pt idx="8850">
                  <c:v>6.6666666666666696</c:v>
                </c:pt>
                <c:pt idx="8851">
                  <c:v>3.43333333333333</c:v>
                </c:pt>
                <c:pt idx="8852">
                  <c:v>5.4666666666666703</c:v>
                </c:pt>
                <c:pt idx="8853">
                  <c:v>3.4</c:v>
                </c:pt>
                <c:pt idx="8854">
                  <c:v>3.25</c:v>
                </c:pt>
                <c:pt idx="8855">
                  <c:v>6.56666666666667</c:v>
                </c:pt>
                <c:pt idx="8856">
                  <c:v>4.2</c:v>
                </c:pt>
                <c:pt idx="8857">
                  <c:v>8.0166666666666693</c:v>
                </c:pt>
                <c:pt idx="8858">
                  <c:v>9.25</c:v>
                </c:pt>
                <c:pt idx="8859">
                  <c:v>2.0833333333333299</c:v>
                </c:pt>
                <c:pt idx="8860">
                  <c:v>3.2333333333333298</c:v>
                </c:pt>
                <c:pt idx="8861">
                  <c:v>5.7166666666666703</c:v>
                </c:pt>
                <c:pt idx="8864">
                  <c:v>4.6666666666666696</c:v>
                </c:pt>
                <c:pt idx="8865">
                  <c:v>3.7</c:v>
                </c:pt>
                <c:pt idx="8866">
                  <c:v>6.45</c:v>
                </c:pt>
                <c:pt idx="8867">
                  <c:v>6.3</c:v>
                </c:pt>
                <c:pt idx="8868">
                  <c:v>3.2</c:v>
                </c:pt>
                <c:pt idx="8869">
                  <c:v>2.4166666666666701</c:v>
                </c:pt>
                <c:pt idx="8870">
                  <c:v>3.9833333333333298</c:v>
                </c:pt>
                <c:pt idx="8871">
                  <c:v>1.68333333333333</c:v>
                </c:pt>
                <c:pt idx="8872">
                  <c:v>1.85</c:v>
                </c:pt>
                <c:pt idx="8873">
                  <c:v>1.93333333333333</c:v>
                </c:pt>
                <c:pt idx="8874">
                  <c:v>6.8666666666666698</c:v>
                </c:pt>
                <c:pt idx="8875">
                  <c:v>7</c:v>
                </c:pt>
                <c:pt idx="8876">
                  <c:v>5.4166666666666696</c:v>
                </c:pt>
                <c:pt idx="8877">
                  <c:v>8.9</c:v>
                </c:pt>
                <c:pt idx="8878">
                  <c:v>2.5</c:v>
                </c:pt>
                <c:pt idx="8880">
                  <c:v>1.7833333333333301</c:v>
                </c:pt>
                <c:pt idx="8881">
                  <c:v>5.0833333333333304</c:v>
                </c:pt>
                <c:pt idx="8882">
                  <c:v>3.06666666666667</c:v>
                </c:pt>
                <c:pt idx="8883">
                  <c:v>4.25</c:v>
                </c:pt>
                <c:pt idx="8884">
                  <c:v>5.5166666666666702</c:v>
                </c:pt>
                <c:pt idx="8887">
                  <c:v>4.93333333333333</c:v>
                </c:pt>
                <c:pt idx="8888">
                  <c:v>4.95</c:v>
                </c:pt>
                <c:pt idx="8889">
                  <c:v>7.7333333333333298</c:v>
                </c:pt>
                <c:pt idx="8891">
                  <c:v>5.5333333333333297</c:v>
                </c:pt>
                <c:pt idx="8892">
                  <c:v>6.4</c:v>
                </c:pt>
                <c:pt idx="8893">
                  <c:v>6.2333333333333298</c:v>
                </c:pt>
                <c:pt idx="8894">
                  <c:v>6.3666666666666698</c:v>
                </c:pt>
                <c:pt idx="8895">
                  <c:v>2.5166666666666702</c:v>
                </c:pt>
                <c:pt idx="8896">
                  <c:v>7.85</c:v>
                </c:pt>
                <c:pt idx="8897">
                  <c:v>8</c:v>
                </c:pt>
                <c:pt idx="8900">
                  <c:v>1.9833333333333301</c:v>
                </c:pt>
                <c:pt idx="8901">
                  <c:v>9.6333333333333293</c:v>
                </c:pt>
                <c:pt idx="8902">
                  <c:v>5.7333333333333298</c:v>
                </c:pt>
                <c:pt idx="8903">
                  <c:v>2.5499999999999998</c:v>
                </c:pt>
                <c:pt idx="8906">
                  <c:v>5.8833333333333302</c:v>
                </c:pt>
                <c:pt idx="8908">
                  <c:v>2.4666666666666699</c:v>
                </c:pt>
                <c:pt idx="8909">
                  <c:v>1.8333333333333299</c:v>
                </c:pt>
                <c:pt idx="8910">
                  <c:v>3.7333333333333298</c:v>
                </c:pt>
                <c:pt idx="8912">
                  <c:v>5.9166666666666696</c:v>
                </c:pt>
                <c:pt idx="8915">
                  <c:v>3.6333333333333302</c:v>
                </c:pt>
                <c:pt idx="8916">
                  <c:v>5.0833333333333304</c:v>
                </c:pt>
                <c:pt idx="8917">
                  <c:v>3.9666666666666699</c:v>
                </c:pt>
                <c:pt idx="8918">
                  <c:v>2.2000000000000002</c:v>
                </c:pt>
                <c:pt idx="8919">
                  <c:v>4.4833333333333298</c:v>
                </c:pt>
                <c:pt idx="8920">
                  <c:v>5.3333333333333304</c:v>
                </c:pt>
                <c:pt idx="8921">
                  <c:v>4.3333333333333304</c:v>
                </c:pt>
                <c:pt idx="8922">
                  <c:v>7.4</c:v>
                </c:pt>
                <c:pt idx="8923">
                  <c:v>3.2</c:v>
                </c:pt>
                <c:pt idx="8924">
                  <c:v>2.43333333333333</c:v>
                </c:pt>
                <c:pt idx="8925">
                  <c:v>6.18333333333333</c:v>
                </c:pt>
                <c:pt idx="8926">
                  <c:v>4.2166666666666703</c:v>
                </c:pt>
                <c:pt idx="8927">
                  <c:v>4.7</c:v>
                </c:pt>
                <c:pt idx="8929">
                  <c:v>3.1333333333333302</c:v>
                </c:pt>
                <c:pt idx="8930">
                  <c:v>6.2166666666666703</c:v>
                </c:pt>
                <c:pt idx="8931">
                  <c:v>3.18333333333333</c:v>
                </c:pt>
                <c:pt idx="8934">
                  <c:v>6.35</c:v>
                </c:pt>
                <c:pt idx="8935">
                  <c:v>5.3</c:v>
                </c:pt>
                <c:pt idx="8936">
                  <c:v>3.2166666666666699</c:v>
                </c:pt>
                <c:pt idx="8938">
                  <c:v>6.8833333333333302</c:v>
                </c:pt>
                <c:pt idx="8939">
                  <c:v>4.2</c:v>
                </c:pt>
                <c:pt idx="8940">
                  <c:v>5.8333333333333304</c:v>
                </c:pt>
                <c:pt idx="8941">
                  <c:v>7.1166666666666698</c:v>
                </c:pt>
                <c:pt idx="8942">
                  <c:v>4.9666666666666703</c:v>
                </c:pt>
                <c:pt idx="8943">
                  <c:v>3.1666666666666701</c:v>
                </c:pt>
                <c:pt idx="8945">
                  <c:v>3.5166666666666702</c:v>
                </c:pt>
                <c:pt idx="8946">
                  <c:v>4.7833333333333297</c:v>
                </c:pt>
                <c:pt idx="8947">
                  <c:v>1.43333333333333</c:v>
                </c:pt>
                <c:pt idx="8949">
                  <c:v>3.56666666666667</c:v>
                </c:pt>
                <c:pt idx="8950">
                  <c:v>18.116666666666699</c:v>
                </c:pt>
                <c:pt idx="8953">
                  <c:v>0.88333333333333297</c:v>
                </c:pt>
                <c:pt idx="8954">
                  <c:v>5.9166666666666696</c:v>
                </c:pt>
                <c:pt idx="8955">
                  <c:v>1.7333333333333301</c:v>
                </c:pt>
                <c:pt idx="8956">
                  <c:v>3.2333333333333298</c:v>
                </c:pt>
                <c:pt idx="8957">
                  <c:v>3.3833333333333302</c:v>
                </c:pt>
                <c:pt idx="8958">
                  <c:v>5.1166666666666698</c:v>
                </c:pt>
                <c:pt idx="8959">
                  <c:v>6.31666666666667</c:v>
                </c:pt>
                <c:pt idx="8960">
                  <c:v>4.0833333333333304</c:v>
                </c:pt>
                <c:pt idx="8961">
                  <c:v>1.6</c:v>
                </c:pt>
                <c:pt idx="8962">
                  <c:v>3.7</c:v>
                </c:pt>
                <c:pt idx="8963">
                  <c:v>3.7666666666666702</c:v>
                </c:pt>
                <c:pt idx="8964">
                  <c:v>7.45</c:v>
                </c:pt>
                <c:pt idx="8965">
                  <c:v>6.2166666666666703</c:v>
                </c:pt>
                <c:pt idx="8966">
                  <c:v>4.2833333333333297</c:v>
                </c:pt>
                <c:pt idx="8968">
                  <c:v>5.8666666666666698</c:v>
                </c:pt>
                <c:pt idx="8970">
                  <c:v>4.4166666666666696</c:v>
                </c:pt>
                <c:pt idx="8971">
                  <c:v>2.9666666666666699</c:v>
                </c:pt>
                <c:pt idx="8972">
                  <c:v>3.1</c:v>
                </c:pt>
                <c:pt idx="8973">
                  <c:v>1.95</c:v>
                </c:pt>
                <c:pt idx="8974">
                  <c:v>6.2666666666666702</c:v>
                </c:pt>
                <c:pt idx="8975">
                  <c:v>5.9833333333333298</c:v>
                </c:pt>
                <c:pt idx="8976">
                  <c:v>3.75</c:v>
                </c:pt>
                <c:pt idx="8977">
                  <c:v>6.85</c:v>
                </c:pt>
                <c:pt idx="8978">
                  <c:v>3.75</c:v>
                </c:pt>
                <c:pt idx="8980">
                  <c:v>0.93333333333333302</c:v>
                </c:pt>
                <c:pt idx="8981">
                  <c:v>3.4833333333333298</c:v>
                </c:pt>
                <c:pt idx="8982">
                  <c:v>1.38333333333333</c:v>
                </c:pt>
                <c:pt idx="8983">
                  <c:v>0.91666666666666696</c:v>
                </c:pt>
                <c:pt idx="8984">
                  <c:v>3.2666666666666702</c:v>
                </c:pt>
                <c:pt idx="8985">
                  <c:v>6.7166666666666703</c:v>
                </c:pt>
                <c:pt idx="8986">
                  <c:v>2.2000000000000002</c:v>
                </c:pt>
                <c:pt idx="8988">
                  <c:v>1.25</c:v>
                </c:pt>
                <c:pt idx="8989">
                  <c:v>6.85</c:v>
                </c:pt>
                <c:pt idx="8991">
                  <c:v>2.0333333333333301</c:v>
                </c:pt>
                <c:pt idx="8992">
                  <c:v>5.3666666666666698</c:v>
                </c:pt>
                <c:pt idx="8993">
                  <c:v>6.25</c:v>
                </c:pt>
                <c:pt idx="8994">
                  <c:v>5.1333333333333302</c:v>
                </c:pt>
                <c:pt idx="8995">
                  <c:v>5.2666666666666702</c:v>
                </c:pt>
                <c:pt idx="8996">
                  <c:v>5.2</c:v>
                </c:pt>
                <c:pt idx="8997">
                  <c:v>4.5333333333333297</c:v>
                </c:pt>
                <c:pt idx="8998">
                  <c:v>10.5</c:v>
                </c:pt>
                <c:pt idx="8999">
                  <c:v>3.95</c:v>
                </c:pt>
                <c:pt idx="9000">
                  <c:v>4.68333333333333</c:v>
                </c:pt>
                <c:pt idx="9001">
                  <c:v>2.56666666666667</c:v>
                </c:pt>
                <c:pt idx="9003">
                  <c:v>3.1</c:v>
                </c:pt>
                <c:pt idx="9004">
                  <c:v>1.65</c:v>
                </c:pt>
                <c:pt idx="9005">
                  <c:v>12.75</c:v>
                </c:pt>
                <c:pt idx="9006">
                  <c:v>2.5333333333333301</c:v>
                </c:pt>
                <c:pt idx="9008">
                  <c:v>4.45</c:v>
                </c:pt>
                <c:pt idx="9009">
                  <c:v>2.8</c:v>
                </c:pt>
                <c:pt idx="9010">
                  <c:v>0.88333333333333297</c:v>
                </c:pt>
                <c:pt idx="9011">
                  <c:v>5.5</c:v>
                </c:pt>
                <c:pt idx="9012">
                  <c:v>3.1166666666666698</c:v>
                </c:pt>
                <c:pt idx="9013">
                  <c:v>8</c:v>
                </c:pt>
                <c:pt idx="9014">
                  <c:v>3.93333333333333</c:v>
                </c:pt>
                <c:pt idx="9016">
                  <c:v>3.65</c:v>
                </c:pt>
                <c:pt idx="9017">
                  <c:v>4.3</c:v>
                </c:pt>
                <c:pt idx="9018">
                  <c:v>3.1666666666666701</c:v>
                </c:pt>
                <c:pt idx="9020">
                  <c:v>1.9833333333333301</c:v>
                </c:pt>
                <c:pt idx="9022">
                  <c:v>2.1</c:v>
                </c:pt>
                <c:pt idx="9023">
                  <c:v>3.45</c:v>
                </c:pt>
                <c:pt idx="9024">
                  <c:v>4.4166666666666696</c:v>
                </c:pt>
                <c:pt idx="9025">
                  <c:v>7.7333333333333298</c:v>
                </c:pt>
                <c:pt idx="9026">
                  <c:v>7.2666666666666702</c:v>
                </c:pt>
                <c:pt idx="9027">
                  <c:v>2.4</c:v>
                </c:pt>
                <c:pt idx="9028">
                  <c:v>9.3666666666666707</c:v>
                </c:pt>
                <c:pt idx="9029">
                  <c:v>8.0500000000000007</c:v>
                </c:pt>
                <c:pt idx="9030">
                  <c:v>1.95</c:v>
                </c:pt>
                <c:pt idx="9031">
                  <c:v>2.65</c:v>
                </c:pt>
                <c:pt idx="9032">
                  <c:v>2.35</c:v>
                </c:pt>
                <c:pt idx="9033">
                  <c:v>2.6333333333333302</c:v>
                </c:pt>
                <c:pt idx="9034">
                  <c:v>1.7333333333333301</c:v>
                </c:pt>
                <c:pt idx="9035">
                  <c:v>5</c:v>
                </c:pt>
                <c:pt idx="9036">
                  <c:v>3.18333333333333</c:v>
                </c:pt>
                <c:pt idx="9037">
                  <c:v>3.6333333333333302</c:v>
                </c:pt>
                <c:pt idx="9038">
                  <c:v>2.6</c:v>
                </c:pt>
                <c:pt idx="9039">
                  <c:v>3.9166666666666701</c:v>
                </c:pt>
                <c:pt idx="9040">
                  <c:v>5.81666666666667</c:v>
                </c:pt>
                <c:pt idx="9041">
                  <c:v>2.4666666666666699</c:v>
                </c:pt>
                <c:pt idx="9042">
                  <c:v>4.1500000000000004</c:v>
                </c:pt>
                <c:pt idx="9043">
                  <c:v>1.8333333333333299</c:v>
                </c:pt>
                <c:pt idx="9044">
                  <c:v>3.7833333333333301</c:v>
                </c:pt>
                <c:pt idx="9045">
                  <c:v>3.5833333333333299</c:v>
                </c:pt>
                <c:pt idx="9046">
                  <c:v>3.7833333333333301</c:v>
                </c:pt>
                <c:pt idx="9047">
                  <c:v>2.4166666666666701</c:v>
                </c:pt>
                <c:pt idx="9048">
                  <c:v>2.68333333333333</c:v>
                </c:pt>
                <c:pt idx="9049">
                  <c:v>7.4166666666666696</c:v>
                </c:pt>
                <c:pt idx="9050">
                  <c:v>3.55</c:v>
                </c:pt>
                <c:pt idx="9053">
                  <c:v>5.7</c:v>
                </c:pt>
                <c:pt idx="9054">
                  <c:v>5.9</c:v>
                </c:pt>
                <c:pt idx="9055">
                  <c:v>7.6166666666666698</c:v>
                </c:pt>
                <c:pt idx="9056">
                  <c:v>1.45</c:v>
                </c:pt>
                <c:pt idx="9057">
                  <c:v>4.5</c:v>
                </c:pt>
                <c:pt idx="9058">
                  <c:v>2.3666666666666698</c:v>
                </c:pt>
                <c:pt idx="9060">
                  <c:v>3.8666666666666698</c:v>
                </c:pt>
                <c:pt idx="9061">
                  <c:v>6.5</c:v>
                </c:pt>
                <c:pt idx="9062">
                  <c:v>5.35</c:v>
                </c:pt>
                <c:pt idx="9063">
                  <c:v>5.6</c:v>
                </c:pt>
                <c:pt idx="9064">
                  <c:v>1.2333333333333301</c:v>
                </c:pt>
                <c:pt idx="9066">
                  <c:v>2.9</c:v>
                </c:pt>
                <c:pt idx="9067">
                  <c:v>4.5</c:v>
                </c:pt>
                <c:pt idx="9069">
                  <c:v>6.5</c:v>
                </c:pt>
                <c:pt idx="9070">
                  <c:v>4.06666666666667</c:v>
                </c:pt>
                <c:pt idx="9071">
                  <c:v>12.283333333333299</c:v>
                </c:pt>
                <c:pt idx="9072">
                  <c:v>5.45</c:v>
                </c:pt>
                <c:pt idx="9073">
                  <c:v>2.9833333333333298</c:v>
                </c:pt>
                <c:pt idx="9074">
                  <c:v>2.93333333333333</c:v>
                </c:pt>
                <c:pt idx="9075">
                  <c:v>1.1000000000000001</c:v>
                </c:pt>
                <c:pt idx="9076">
                  <c:v>3.4166666666666701</c:v>
                </c:pt>
                <c:pt idx="9077">
                  <c:v>3.45</c:v>
                </c:pt>
                <c:pt idx="9078">
                  <c:v>8.4666666666666703</c:v>
                </c:pt>
                <c:pt idx="9079">
                  <c:v>2.9666666666666699</c:v>
                </c:pt>
                <c:pt idx="9080">
                  <c:v>5.9</c:v>
                </c:pt>
                <c:pt idx="9081">
                  <c:v>5.25</c:v>
                </c:pt>
                <c:pt idx="9082">
                  <c:v>4.5</c:v>
                </c:pt>
                <c:pt idx="9083">
                  <c:v>4.45</c:v>
                </c:pt>
                <c:pt idx="9084">
                  <c:v>2.2833333333333301</c:v>
                </c:pt>
                <c:pt idx="9085">
                  <c:v>4.2666666666666702</c:v>
                </c:pt>
                <c:pt idx="9086">
                  <c:v>3.68333333333333</c:v>
                </c:pt>
                <c:pt idx="9088">
                  <c:v>4.6333333333333302</c:v>
                </c:pt>
                <c:pt idx="9089">
                  <c:v>4.2333333333333298</c:v>
                </c:pt>
                <c:pt idx="9090">
                  <c:v>2.6166666666666698</c:v>
                </c:pt>
                <c:pt idx="9091">
                  <c:v>3.1666666666666701</c:v>
                </c:pt>
                <c:pt idx="9092">
                  <c:v>9.2833333333333297</c:v>
                </c:pt>
                <c:pt idx="9093">
                  <c:v>4.1666666666666696</c:v>
                </c:pt>
                <c:pt idx="9097">
                  <c:v>3.5333333333333301</c:v>
                </c:pt>
                <c:pt idx="9098">
                  <c:v>5.5166666666666702</c:v>
                </c:pt>
                <c:pt idx="9099">
                  <c:v>4.06666666666667</c:v>
                </c:pt>
                <c:pt idx="9100">
                  <c:v>4.45</c:v>
                </c:pt>
                <c:pt idx="9102">
                  <c:v>5.45</c:v>
                </c:pt>
                <c:pt idx="9103">
                  <c:v>5.0999999999999996</c:v>
                </c:pt>
                <c:pt idx="9104">
                  <c:v>5.75</c:v>
                </c:pt>
                <c:pt idx="9105">
                  <c:v>3.8666666666666698</c:v>
                </c:pt>
                <c:pt idx="9106">
                  <c:v>3.4833333333333298</c:v>
                </c:pt>
                <c:pt idx="9107">
                  <c:v>6.7333333333333298</c:v>
                </c:pt>
                <c:pt idx="9108">
                  <c:v>3.0833333333333299</c:v>
                </c:pt>
                <c:pt idx="9109">
                  <c:v>5.95</c:v>
                </c:pt>
                <c:pt idx="9110">
                  <c:v>5.4166666666666696</c:v>
                </c:pt>
                <c:pt idx="9111">
                  <c:v>4.3666666666666698</c:v>
                </c:pt>
                <c:pt idx="9112">
                  <c:v>10.45</c:v>
                </c:pt>
                <c:pt idx="9113">
                  <c:v>5.4166666666666696</c:v>
                </c:pt>
                <c:pt idx="9114">
                  <c:v>4.0999999999999996</c:v>
                </c:pt>
                <c:pt idx="9115">
                  <c:v>3.7333333333333298</c:v>
                </c:pt>
                <c:pt idx="9116">
                  <c:v>2</c:v>
                </c:pt>
                <c:pt idx="9117">
                  <c:v>10.516666666666699</c:v>
                </c:pt>
                <c:pt idx="9118">
                  <c:v>4.75</c:v>
                </c:pt>
                <c:pt idx="9119">
                  <c:v>3.4666666666666699</c:v>
                </c:pt>
                <c:pt idx="9120">
                  <c:v>2.31666666666667</c:v>
                </c:pt>
                <c:pt idx="9121">
                  <c:v>3.81666666666667</c:v>
                </c:pt>
                <c:pt idx="9122">
                  <c:v>7.95</c:v>
                </c:pt>
                <c:pt idx="9123">
                  <c:v>2.0833333333333299</c:v>
                </c:pt>
                <c:pt idx="9124">
                  <c:v>3.8833333333333302</c:v>
                </c:pt>
                <c:pt idx="9125">
                  <c:v>9.5166666666666693</c:v>
                </c:pt>
                <c:pt idx="9126">
                  <c:v>5.35</c:v>
                </c:pt>
                <c:pt idx="9127">
                  <c:v>7.9833333333333298</c:v>
                </c:pt>
                <c:pt idx="9128">
                  <c:v>6.55</c:v>
                </c:pt>
                <c:pt idx="9129">
                  <c:v>5.8333333333333304</c:v>
                </c:pt>
                <c:pt idx="9130">
                  <c:v>3.43333333333333</c:v>
                </c:pt>
                <c:pt idx="9131">
                  <c:v>2.2833333333333301</c:v>
                </c:pt>
                <c:pt idx="9132">
                  <c:v>3.6166666666666698</c:v>
                </c:pt>
                <c:pt idx="9133">
                  <c:v>2.2999999999999998</c:v>
                </c:pt>
                <c:pt idx="9134">
                  <c:v>12.3333333333333</c:v>
                </c:pt>
                <c:pt idx="9135">
                  <c:v>11.15</c:v>
                </c:pt>
                <c:pt idx="9136">
                  <c:v>5.55</c:v>
                </c:pt>
                <c:pt idx="9137">
                  <c:v>10.4166666666667</c:v>
                </c:pt>
                <c:pt idx="9139">
                  <c:v>9.5833333333333304</c:v>
                </c:pt>
                <c:pt idx="9140">
                  <c:v>6.6</c:v>
                </c:pt>
                <c:pt idx="9141">
                  <c:v>3.35</c:v>
                </c:pt>
                <c:pt idx="9142">
                  <c:v>9.35</c:v>
                </c:pt>
                <c:pt idx="9143">
                  <c:v>2.15</c:v>
                </c:pt>
                <c:pt idx="9144">
                  <c:v>3.4833333333333298</c:v>
                </c:pt>
                <c:pt idx="9145">
                  <c:v>8.5500000000000007</c:v>
                </c:pt>
                <c:pt idx="9146">
                  <c:v>2.6333333333333302</c:v>
                </c:pt>
                <c:pt idx="9147">
                  <c:v>5.6</c:v>
                </c:pt>
                <c:pt idx="9148">
                  <c:v>6.1166666666666698</c:v>
                </c:pt>
                <c:pt idx="9150">
                  <c:v>6.4166666666666696</c:v>
                </c:pt>
                <c:pt idx="9152">
                  <c:v>3.3333333333333299</c:v>
                </c:pt>
                <c:pt idx="9153">
                  <c:v>4.9000000000000004</c:v>
                </c:pt>
                <c:pt idx="9154">
                  <c:v>3.3833333333333302</c:v>
                </c:pt>
                <c:pt idx="9155">
                  <c:v>3.56666666666667</c:v>
                </c:pt>
                <c:pt idx="9156">
                  <c:v>3.2</c:v>
                </c:pt>
                <c:pt idx="9157">
                  <c:v>4.9833333333333298</c:v>
                </c:pt>
                <c:pt idx="9158">
                  <c:v>7.05</c:v>
                </c:pt>
                <c:pt idx="9159">
                  <c:v>3.65</c:v>
                </c:pt>
                <c:pt idx="9160">
                  <c:v>3.9</c:v>
                </c:pt>
                <c:pt idx="9161">
                  <c:v>3.4166666666666701</c:v>
                </c:pt>
                <c:pt idx="9164">
                  <c:v>11.9166666666667</c:v>
                </c:pt>
                <c:pt idx="9165">
                  <c:v>5.8</c:v>
                </c:pt>
                <c:pt idx="9167">
                  <c:v>3.5166666666666702</c:v>
                </c:pt>
                <c:pt idx="9168">
                  <c:v>3.0333333333333301</c:v>
                </c:pt>
                <c:pt idx="9169">
                  <c:v>6.2666666666666702</c:v>
                </c:pt>
                <c:pt idx="9170">
                  <c:v>7.9</c:v>
                </c:pt>
                <c:pt idx="9171">
                  <c:v>11.3</c:v>
                </c:pt>
                <c:pt idx="9173">
                  <c:v>7.95</c:v>
                </c:pt>
                <c:pt idx="9174">
                  <c:v>8.85</c:v>
                </c:pt>
                <c:pt idx="9175">
                  <c:v>5.7333333333333298</c:v>
                </c:pt>
                <c:pt idx="9177">
                  <c:v>3.4166666666666701</c:v>
                </c:pt>
                <c:pt idx="9178">
                  <c:v>7.3</c:v>
                </c:pt>
                <c:pt idx="9179">
                  <c:v>4.1333333333333302</c:v>
                </c:pt>
                <c:pt idx="9180">
                  <c:v>4.2</c:v>
                </c:pt>
                <c:pt idx="9181">
                  <c:v>6.0166666666666702</c:v>
                </c:pt>
                <c:pt idx="9182">
                  <c:v>2.1</c:v>
                </c:pt>
                <c:pt idx="9183">
                  <c:v>7.0166666666666702</c:v>
                </c:pt>
                <c:pt idx="9185">
                  <c:v>8.06666666666667</c:v>
                </c:pt>
                <c:pt idx="9186">
                  <c:v>3.6</c:v>
                </c:pt>
                <c:pt idx="9187">
                  <c:v>2.8</c:v>
                </c:pt>
                <c:pt idx="9188">
                  <c:v>5.06666666666667</c:v>
                </c:pt>
                <c:pt idx="9190">
                  <c:v>5.6</c:v>
                </c:pt>
                <c:pt idx="9191">
                  <c:v>5.0999999999999996</c:v>
                </c:pt>
                <c:pt idx="9192">
                  <c:v>5.85</c:v>
                </c:pt>
                <c:pt idx="9193">
                  <c:v>1.61666666666667</c:v>
                </c:pt>
                <c:pt idx="9194">
                  <c:v>4.7833333333333297</c:v>
                </c:pt>
                <c:pt idx="9195">
                  <c:v>5.2333333333333298</c:v>
                </c:pt>
                <c:pt idx="9196">
                  <c:v>1.7833333333333301</c:v>
                </c:pt>
                <c:pt idx="9197">
                  <c:v>2.8333333333333299</c:v>
                </c:pt>
                <c:pt idx="9198">
                  <c:v>4.7166666666666703</c:v>
                </c:pt>
                <c:pt idx="9199">
                  <c:v>6.45</c:v>
                </c:pt>
                <c:pt idx="9200">
                  <c:v>6.5333333333333297</c:v>
                </c:pt>
                <c:pt idx="9201">
                  <c:v>4.2833333333333297</c:v>
                </c:pt>
                <c:pt idx="9202">
                  <c:v>3.3833333333333302</c:v>
                </c:pt>
                <c:pt idx="9203">
                  <c:v>5.05</c:v>
                </c:pt>
                <c:pt idx="9204">
                  <c:v>5.6333333333333302</c:v>
                </c:pt>
                <c:pt idx="9205">
                  <c:v>9.43333333333333</c:v>
                </c:pt>
                <c:pt idx="9206">
                  <c:v>5.2666666666666702</c:v>
                </c:pt>
                <c:pt idx="9207">
                  <c:v>4.8</c:v>
                </c:pt>
                <c:pt idx="9208">
                  <c:v>4.5333333333333297</c:v>
                </c:pt>
                <c:pt idx="9209">
                  <c:v>4.7833333333333297</c:v>
                </c:pt>
                <c:pt idx="9213">
                  <c:v>3.2166666666666699</c:v>
                </c:pt>
                <c:pt idx="9214">
                  <c:v>6</c:v>
                </c:pt>
                <c:pt idx="9215">
                  <c:v>3.2166666666666699</c:v>
                </c:pt>
                <c:pt idx="9216">
                  <c:v>4.0833333333333304</c:v>
                </c:pt>
                <c:pt idx="9217">
                  <c:v>6.35</c:v>
                </c:pt>
                <c:pt idx="9218">
                  <c:v>3.2</c:v>
                </c:pt>
                <c:pt idx="9219">
                  <c:v>6.1166666666666698</c:v>
                </c:pt>
                <c:pt idx="9220">
                  <c:v>4.9000000000000004</c:v>
                </c:pt>
                <c:pt idx="9222">
                  <c:v>3.1</c:v>
                </c:pt>
                <c:pt idx="9223">
                  <c:v>3.25</c:v>
                </c:pt>
                <c:pt idx="9224">
                  <c:v>6.25</c:v>
                </c:pt>
                <c:pt idx="9225">
                  <c:v>6.4833333333333298</c:v>
                </c:pt>
                <c:pt idx="9226">
                  <c:v>3.55</c:v>
                </c:pt>
                <c:pt idx="9227">
                  <c:v>3.05</c:v>
                </c:pt>
                <c:pt idx="9228">
                  <c:v>7.1333333333333302</c:v>
                </c:pt>
                <c:pt idx="9229">
                  <c:v>5.56666666666667</c:v>
                </c:pt>
                <c:pt idx="9230">
                  <c:v>3.75</c:v>
                </c:pt>
                <c:pt idx="9231">
                  <c:v>1.6666666666666701</c:v>
                </c:pt>
                <c:pt idx="9232">
                  <c:v>3.6166666666666698</c:v>
                </c:pt>
                <c:pt idx="9233">
                  <c:v>4.3666666666666698</c:v>
                </c:pt>
                <c:pt idx="9234">
                  <c:v>5.5</c:v>
                </c:pt>
                <c:pt idx="9235">
                  <c:v>11.5</c:v>
                </c:pt>
                <c:pt idx="9236">
                  <c:v>2.56666666666667</c:v>
                </c:pt>
                <c:pt idx="9237">
                  <c:v>4.68333333333333</c:v>
                </c:pt>
                <c:pt idx="9240">
                  <c:v>9.8833333333333293</c:v>
                </c:pt>
                <c:pt idx="9241">
                  <c:v>8.1333333333333293</c:v>
                </c:pt>
                <c:pt idx="9242">
                  <c:v>5.4</c:v>
                </c:pt>
                <c:pt idx="9243">
                  <c:v>15.05</c:v>
                </c:pt>
                <c:pt idx="9244">
                  <c:v>3.8333333333333299</c:v>
                </c:pt>
                <c:pt idx="9245">
                  <c:v>5.43333333333333</c:v>
                </c:pt>
                <c:pt idx="9246">
                  <c:v>7.2666666666666702</c:v>
                </c:pt>
                <c:pt idx="9247">
                  <c:v>4.1500000000000004</c:v>
                </c:pt>
                <c:pt idx="9248">
                  <c:v>4.7666666666666702</c:v>
                </c:pt>
                <c:pt idx="9249">
                  <c:v>6.3</c:v>
                </c:pt>
                <c:pt idx="9250">
                  <c:v>6.8833333333333302</c:v>
                </c:pt>
                <c:pt idx="9251">
                  <c:v>1.1499999999999999</c:v>
                </c:pt>
                <c:pt idx="9252">
                  <c:v>3.2666666666666702</c:v>
                </c:pt>
                <c:pt idx="9254">
                  <c:v>5.9833333333333298</c:v>
                </c:pt>
                <c:pt idx="9255">
                  <c:v>2.4500000000000002</c:v>
                </c:pt>
                <c:pt idx="9257">
                  <c:v>8.4166666666666696</c:v>
                </c:pt>
                <c:pt idx="9259">
                  <c:v>5.95</c:v>
                </c:pt>
                <c:pt idx="9260">
                  <c:v>8.06666666666667</c:v>
                </c:pt>
                <c:pt idx="9261">
                  <c:v>6.0833333333333304</c:v>
                </c:pt>
                <c:pt idx="9262">
                  <c:v>2.6666666666666701</c:v>
                </c:pt>
                <c:pt idx="9263">
                  <c:v>3.5166666666666702</c:v>
                </c:pt>
                <c:pt idx="9266">
                  <c:v>6.81666666666667</c:v>
                </c:pt>
                <c:pt idx="9267">
                  <c:v>3.5166666666666702</c:v>
                </c:pt>
                <c:pt idx="9268">
                  <c:v>2.9</c:v>
                </c:pt>
                <c:pt idx="9269">
                  <c:v>7.5833333333333304</c:v>
                </c:pt>
                <c:pt idx="9270">
                  <c:v>1.6</c:v>
                </c:pt>
                <c:pt idx="9271">
                  <c:v>8.3833333333333293</c:v>
                </c:pt>
                <c:pt idx="9272">
                  <c:v>3.3</c:v>
                </c:pt>
                <c:pt idx="9273">
                  <c:v>8.5</c:v>
                </c:pt>
                <c:pt idx="9274">
                  <c:v>1.9</c:v>
                </c:pt>
                <c:pt idx="9275">
                  <c:v>4.5</c:v>
                </c:pt>
                <c:pt idx="9277">
                  <c:v>2.56666666666667</c:v>
                </c:pt>
                <c:pt idx="9278">
                  <c:v>6.31666666666667</c:v>
                </c:pt>
                <c:pt idx="9279">
                  <c:v>5.5833333333333304</c:v>
                </c:pt>
                <c:pt idx="9280">
                  <c:v>4.06666666666667</c:v>
                </c:pt>
                <c:pt idx="9281">
                  <c:v>7.0833333333333304</c:v>
                </c:pt>
                <c:pt idx="9282">
                  <c:v>1.4166666666666701</c:v>
                </c:pt>
                <c:pt idx="9283">
                  <c:v>3.2</c:v>
                </c:pt>
                <c:pt idx="9284">
                  <c:v>5.3</c:v>
                </c:pt>
                <c:pt idx="9285">
                  <c:v>8.31666666666667</c:v>
                </c:pt>
                <c:pt idx="9286">
                  <c:v>5.3833333333333302</c:v>
                </c:pt>
                <c:pt idx="9287">
                  <c:v>6.95</c:v>
                </c:pt>
                <c:pt idx="9288">
                  <c:v>3.6166666666666698</c:v>
                </c:pt>
                <c:pt idx="9289">
                  <c:v>8.3666666666666707</c:v>
                </c:pt>
                <c:pt idx="9290">
                  <c:v>2.85</c:v>
                </c:pt>
                <c:pt idx="9291">
                  <c:v>5.5333333333333297</c:v>
                </c:pt>
                <c:pt idx="9292">
                  <c:v>6.3666666666666698</c:v>
                </c:pt>
                <c:pt idx="9293">
                  <c:v>1.2</c:v>
                </c:pt>
                <c:pt idx="9294">
                  <c:v>0.83333333333333304</c:v>
                </c:pt>
                <c:pt idx="9295">
                  <c:v>1.25</c:v>
                </c:pt>
                <c:pt idx="9296">
                  <c:v>4.0999999999999996</c:v>
                </c:pt>
                <c:pt idx="9297">
                  <c:v>7.43333333333333</c:v>
                </c:pt>
                <c:pt idx="9298">
                  <c:v>6.0833333333333304</c:v>
                </c:pt>
                <c:pt idx="9300">
                  <c:v>3.85</c:v>
                </c:pt>
                <c:pt idx="9301">
                  <c:v>5.81666666666667</c:v>
                </c:pt>
                <c:pt idx="9302">
                  <c:v>3.18333333333333</c:v>
                </c:pt>
                <c:pt idx="9303">
                  <c:v>5.35</c:v>
                </c:pt>
                <c:pt idx="9304">
                  <c:v>6.2666666666666702</c:v>
                </c:pt>
                <c:pt idx="9305">
                  <c:v>7.9666666666666703</c:v>
                </c:pt>
                <c:pt idx="9306">
                  <c:v>9.35</c:v>
                </c:pt>
                <c:pt idx="9307">
                  <c:v>2.5333333333333301</c:v>
                </c:pt>
                <c:pt idx="9308">
                  <c:v>3.75</c:v>
                </c:pt>
                <c:pt idx="9309">
                  <c:v>4.4666666666666703</c:v>
                </c:pt>
                <c:pt idx="9310">
                  <c:v>3.6166666666666698</c:v>
                </c:pt>
                <c:pt idx="9312">
                  <c:v>8.06666666666667</c:v>
                </c:pt>
                <c:pt idx="9313">
                  <c:v>4.18333333333333</c:v>
                </c:pt>
                <c:pt idx="9314">
                  <c:v>2.2999999999999998</c:v>
                </c:pt>
                <c:pt idx="9315">
                  <c:v>5.7833333333333297</c:v>
                </c:pt>
                <c:pt idx="9316">
                  <c:v>8.7833333333333297</c:v>
                </c:pt>
                <c:pt idx="9317">
                  <c:v>6.6166666666666698</c:v>
                </c:pt>
                <c:pt idx="9318">
                  <c:v>2.95</c:v>
                </c:pt>
                <c:pt idx="9319">
                  <c:v>3.6166666666666698</c:v>
                </c:pt>
                <c:pt idx="9320">
                  <c:v>4.7666666666666702</c:v>
                </c:pt>
                <c:pt idx="9321">
                  <c:v>4.25</c:v>
                </c:pt>
                <c:pt idx="9323">
                  <c:v>5.7166666666666703</c:v>
                </c:pt>
                <c:pt idx="9324">
                  <c:v>7.8</c:v>
                </c:pt>
                <c:pt idx="9325">
                  <c:v>7</c:v>
                </c:pt>
                <c:pt idx="9326">
                  <c:v>7.2166666666666703</c:v>
                </c:pt>
                <c:pt idx="9327">
                  <c:v>6.68333333333333</c:v>
                </c:pt>
                <c:pt idx="9328">
                  <c:v>7.0333333333333297</c:v>
                </c:pt>
                <c:pt idx="9329">
                  <c:v>8.18333333333333</c:v>
                </c:pt>
                <c:pt idx="9330">
                  <c:v>2.5</c:v>
                </c:pt>
                <c:pt idx="9332">
                  <c:v>1.95</c:v>
                </c:pt>
                <c:pt idx="9333">
                  <c:v>3.7333333333333298</c:v>
                </c:pt>
                <c:pt idx="9334">
                  <c:v>4.93333333333333</c:v>
                </c:pt>
                <c:pt idx="9335">
                  <c:v>3.93333333333333</c:v>
                </c:pt>
                <c:pt idx="9336">
                  <c:v>3.7333333333333298</c:v>
                </c:pt>
                <c:pt idx="9338">
                  <c:v>4.05</c:v>
                </c:pt>
                <c:pt idx="9339">
                  <c:v>7.0833333333333304</c:v>
                </c:pt>
                <c:pt idx="9340">
                  <c:v>3.0166666666666702</c:v>
                </c:pt>
                <c:pt idx="9341">
                  <c:v>9.3833333333333293</c:v>
                </c:pt>
                <c:pt idx="9342">
                  <c:v>2.5833333333333299</c:v>
                </c:pt>
                <c:pt idx="9343">
                  <c:v>5.55</c:v>
                </c:pt>
                <c:pt idx="9344">
                  <c:v>10.0833333333333</c:v>
                </c:pt>
                <c:pt idx="9345">
                  <c:v>5.9</c:v>
                </c:pt>
                <c:pt idx="9346">
                  <c:v>3.6666666666666701</c:v>
                </c:pt>
                <c:pt idx="9347">
                  <c:v>5.7666666666666702</c:v>
                </c:pt>
                <c:pt idx="9348">
                  <c:v>4.3833333333333302</c:v>
                </c:pt>
                <c:pt idx="9349">
                  <c:v>3.81666666666667</c:v>
                </c:pt>
                <c:pt idx="9350">
                  <c:v>8.2333333333333307</c:v>
                </c:pt>
                <c:pt idx="9351">
                  <c:v>3.05</c:v>
                </c:pt>
                <c:pt idx="9352">
                  <c:v>10.5666666666667</c:v>
                </c:pt>
                <c:pt idx="9354">
                  <c:v>0</c:v>
                </c:pt>
                <c:pt idx="9355">
                  <c:v>1</c:v>
                </c:pt>
                <c:pt idx="9356">
                  <c:v>3.9833333333333298</c:v>
                </c:pt>
                <c:pt idx="9357">
                  <c:v>2.8833333333333302</c:v>
                </c:pt>
                <c:pt idx="9358">
                  <c:v>12.783333333333299</c:v>
                </c:pt>
                <c:pt idx="9360">
                  <c:v>3.6333333333333302</c:v>
                </c:pt>
                <c:pt idx="9361">
                  <c:v>1.68333333333333</c:v>
                </c:pt>
                <c:pt idx="9362">
                  <c:v>6.9666666666666703</c:v>
                </c:pt>
                <c:pt idx="9363">
                  <c:v>1.4666666666666699</c:v>
                </c:pt>
                <c:pt idx="9364">
                  <c:v>2.6</c:v>
                </c:pt>
                <c:pt idx="9367">
                  <c:v>6</c:v>
                </c:pt>
                <c:pt idx="9368">
                  <c:v>1.88333333333333</c:v>
                </c:pt>
                <c:pt idx="9369">
                  <c:v>5.7166666666666703</c:v>
                </c:pt>
                <c:pt idx="9370">
                  <c:v>6</c:v>
                </c:pt>
                <c:pt idx="9371">
                  <c:v>1.0833333333333299</c:v>
                </c:pt>
                <c:pt idx="9372">
                  <c:v>3.5833333333333299</c:v>
                </c:pt>
                <c:pt idx="9373">
                  <c:v>11.733333333333301</c:v>
                </c:pt>
                <c:pt idx="9374">
                  <c:v>4.6500000000000004</c:v>
                </c:pt>
                <c:pt idx="9376">
                  <c:v>9.9499999999999993</c:v>
                </c:pt>
                <c:pt idx="9377">
                  <c:v>8.43333333333333</c:v>
                </c:pt>
                <c:pt idx="9378">
                  <c:v>1.2333333333333301</c:v>
                </c:pt>
                <c:pt idx="9379">
                  <c:v>1.55</c:v>
                </c:pt>
                <c:pt idx="9381">
                  <c:v>6.1666666666666696</c:v>
                </c:pt>
                <c:pt idx="9382">
                  <c:v>4.3499999999999996</c:v>
                </c:pt>
                <c:pt idx="9384">
                  <c:v>3.95</c:v>
                </c:pt>
                <c:pt idx="9385">
                  <c:v>5.1333333333333302</c:v>
                </c:pt>
                <c:pt idx="9386">
                  <c:v>0.1</c:v>
                </c:pt>
                <c:pt idx="9388">
                  <c:v>4.4666666666666703</c:v>
                </c:pt>
                <c:pt idx="9392">
                  <c:v>5.8</c:v>
                </c:pt>
                <c:pt idx="9395">
                  <c:v>3.2833333333333301</c:v>
                </c:pt>
                <c:pt idx="9396">
                  <c:v>9.0833333333333304</c:v>
                </c:pt>
                <c:pt idx="9397">
                  <c:v>6.0166666666666702</c:v>
                </c:pt>
                <c:pt idx="9399">
                  <c:v>1.05</c:v>
                </c:pt>
                <c:pt idx="9400">
                  <c:v>2.3333333333333299</c:v>
                </c:pt>
                <c:pt idx="9401">
                  <c:v>4</c:v>
                </c:pt>
                <c:pt idx="9403">
                  <c:v>6.5</c:v>
                </c:pt>
                <c:pt idx="9404">
                  <c:v>3.0166666666666702</c:v>
                </c:pt>
                <c:pt idx="9406">
                  <c:v>3.75</c:v>
                </c:pt>
                <c:pt idx="9408">
                  <c:v>2.7333333333333298</c:v>
                </c:pt>
                <c:pt idx="9409">
                  <c:v>3.85</c:v>
                </c:pt>
                <c:pt idx="9410">
                  <c:v>4.2166666666666703</c:v>
                </c:pt>
                <c:pt idx="9411">
                  <c:v>1.93333333333333</c:v>
                </c:pt>
                <c:pt idx="9412">
                  <c:v>1.8</c:v>
                </c:pt>
                <c:pt idx="9413">
                  <c:v>1.4666666666666699</c:v>
                </c:pt>
                <c:pt idx="9414">
                  <c:v>2.9833333333333298</c:v>
                </c:pt>
                <c:pt idx="9415">
                  <c:v>7.6</c:v>
                </c:pt>
                <c:pt idx="9417">
                  <c:v>6.5166666666666702</c:v>
                </c:pt>
                <c:pt idx="9418">
                  <c:v>6.6333333333333302</c:v>
                </c:pt>
                <c:pt idx="9419">
                  <c:v>2.7333333333333298</c:v>
                </c:pt>
                <c:pt idx="9420">
                  <c:v>2.35</c:v>
                </c:pt>
                <c:pt idx="9421">
                  <c:v>2.68333333333333</c:v>
                </c:pt>
                <c:pt idx="9422">
                  <c:v>1.2833333333333301</c:v>
                </c:pt>
                <c:pt idx="9423">
                  <c:v>5.0333333333333297</c:v>
                </c:pt>
                <c:pt idx="9424">
                  <c:v>3.4166666666666701</c:v>
                </c:pt>
                <c:pt idx="9425">
                  <c:v>2.7166666666666699</c:v>
                </c:pt>
                <c:pt idx="9427">
                  <c:v>1.61666666666667</c:v>
                </c:pt>
                <c:pt idx="9428">
                  <c:v>5.2833333333333297</c:v>
                </c:pt>
                <c:pt idx="9429">
                  <c:v>5</c:v>
                </c:pt>
                <c:pt idx="9431">
                  <c:v>2.3666666666666698</c:v>
                </c:pt>
                <c:pt idx="9432">
                  <c:v>6.8333333333333304</c:v>
                </c:pt>
                <c:pt idx="9434">
                  <c:v>2.5</c:v>
                </c:pt>
                <c:pt idx="9437">
                  <c:v>6.75</c:v>
                </c:pt>
                <c:pt idx="9438">
                  <c:v>4.1333333333333302</c:v>
                </c:pt>
                <c:pt idx="9439">
                  <c:v>3.7833333333333301</c:v>
                </c:pt>
                <c:pt idx="9440">
                  <c:v>6.85</c:v>
                </c:pt>
                <c:pt idx="9442">
                  <c:v>4.8</c:v>
                </c:pt>
                <c:pt idx="9443">
                  <c:v>1.75</c:v>
                </c:pt>
                <c:pt idx="9445">
                  <c:v>0.63333333333333297</c:v>
                </c:pt>
                <c:pt idx="9446">
                  <c:v>0.76666666666666705</c:v>
                </c:pt>
                <c:pt idx="9448">
                  <c:v>1.4166666666666701</c:v>
                </c:pt>
                <c:pt idx="9449">
                  <c:v>2.2999999999999998</c:v>
                </c:pt>
                <c:pt idx="9450">
                  <c:v>2.3833333333333302</c:v>
                </c:pt>
                <c:pt idx="9452">
                  <c:v>4.9833333333333298</c:v>
                </c:pt>
                <c:pt idx="9453">
                  <c:v>0.4</c:v>
                </c:pt>
                <c:pt idx="9454">
                  <c:v>3.4166666666666701</c:v>
                </c:pt>
                <c:pt idx="9456">
                  <c:v>3.43333333333333</c:v>
                </c:pt>
                <c:pt idx="9457">
                  <c:v>2.8333333333333299</c:v>
                </c:pt>
                <c:pt idx="9458">
                  <c:v>4.9666666666666703</c:v>
                </c:pt>
                <c:pt idx="9459">
                  <c:v>5.93333333333333</c:v>
                </c:pt>
                <c:pt idx="9460">
                  <c:v>5.65</c:v>
                </c:pt>
                <c:pt idx="9461">
                  <c:v>2.68333333333333</c:v>
                </c:pt>
                <c:pt idx="9462">
                  <c:v>3.5833333333333299</c:v>
                </c:pt>
                <c:pt idx="9463">
                  <c:v>3.6166666666666698</c:v>
                </c:pt>
                <c:pt idx="9464">
                  <c:v>2.06666666666667</c:v>
                </c:pt>
                <c:pt idx="9466">
                  <c:v>4.7833333333333297</c:v>
                </c:pt>
                <c:pt idx="9467">
                  <c:v>2.0499999999999998</c:v>
                </c:pt>
                <c:pt idx="9469">
                  <c:v>4.9833333333333298</c:v>
                </c:pt>
                <c:pt idx="9470">
                  <c:v>1.5166666666666699</c:v>
                </c:pt>
                <c:pt idx="9472">
                  <c:v>3.05</c:v>
                </c:pt>
                <c:pt idx="9473">
                  <c:v>2.4666666666666699</c:v>
                </c:pt>
                <c:pt idx="9474">
                  <c:v>3.05</c:v>
                </c:pt>
                <c:pt idx="9475">
                  <c:v>1.7666666666666699</c:v>
                </c:pt>
                <c:pt idx="9476">
                  <c:v>3.5</c:v>
                </c:pt>
                <c:pt idx="9477">
                  <c:v>2.31666666666667</c:v>
                </c:pt>
                <c:pt idx="9478">
                  <c:v>3.9666666666666699</c:v>
                </c:pt>
                <c:pt idx="9479">
                  <c:v>2.95</c:v>
                </c:pt>
                <c:pt idx="9480">
                  <c:v>3.93333333333333</c:v>
                </c:pt>
                <c:pt idx="9481">
                  <c:v>2.7333333333333298</c:v>
                </c:pt>
                <c:pt idx="9482">
                  <c:v>1.3</c:v>
                </c:pt>
                <c:pt idx="9483">
                  <c:v>1.7666666666666699</c:v>
                </c:pt>
                <c:pt idx="9484">
                  <c:v>3.1</c:v>
                </c:pt>
                <c:pt idx="9485">
                  <c:v>6.3666666666666698</c:v>
                </c:pt>
                <c:pt idx="9486">
                  <c:v>1.2833333333333301</c:v>
                </c:pt>
                <c:pt idx="9488">
                  <c:v>10.25</c:v>
                </c:pt>
                <c:pt idx="9489">
                  <c:v>4.18333333333333</c:v>
                </c:pt>
                <c:pt idx="9490">
                  <c:v>3.95</c:v>
                </c:pt>
                <c:pt idx="9491">
                  <c:v>3.9833333333333298</c:v>
                </c:pt>
                <c:pt idx="9492">
                  <c:v>6.7166666666666703</c:v>
                </c:pt>
                <c:pt idx="9493">
                  <c:v>2.2000000000000002</c:v>
                </c:pt>
                <c:pt idx="9496">
                  <c:v>1.9</c:v>
                </c:pt>
                <c:pt idx="9498">
                  <c:v>4.1500000000000004</c:v>
                </c:pt>
                <c:pt idx="9500">
                  <c:v>6.2166666666666703</c:v>
                </c:pt>
                <c:pt idx="9501">
                  <c:v>0.266666666666667</c:v>
                </c:pt>
                <c:pt idx="9502">
                  <c:v>2.9833333333333298</c:v>
                </c:pt>
                <c:pt idx="9505">
                  <c:v>2.4666666666666699</c:v>
                </c:pt>
                <c:pt idx="9506">
                  <c:v>10.783333333333299</c:v>
                </c:pt>
                <c:pt idx="9507">
                  <c:v>1.68333333333333</c:v>
                </c:pt>
                <c:pt idx="9508">
                  <c:v>3.2666666666666702</c:v>
                </c:pt>
                <c:pt idx="9509">
                  <c:v>2.0333333333333301</c:v>
                </c:pt>
                <c:pt idx="9511">
                  <c:v>2.56666666666667</c:v>
                </c:pt>
                <c:pt idx="9512">
                  <c:v>8.8833333333333293</c:v>
                </c:pt>
                <c:pt idx="9513">
                  <c:v>5.43333333333333</c:v>
                </c:pt>
                <c:pt idx="9514">
                  <c:v>3.9</c:v>
                </c:pt>
                <c:pt idx="9515">
                  <c:v>6.1166666666666698</c:v>
                </c:pt>
                <c:pt idx="9517">
                  <c:v>2.7666666666666702</c:v>
                </c:pt>
                <c:pt idx="9520">
                  <c:v>2.7333333333333298</c:v>
                </c:pt>
                <c:pt idx="9521">
                  <c:v>0.5</c:v>
                </c:pt>
                <c:pt idx="9522">
                  <c:v>3.9833333333333298</c:v>
                </c:pt>
                <c:pt idx="9524">
                  <c:v>1.8333333333333299</c:v>
                </c:pt>
                <c:pt idx="9526">
                  <c:v>3.1166666666666698</c:v>
                </c:pt>
                <c:pt idx="9527">
                  <c:v>4.5</c:v>
                </c:pt>
                <c:pt idx="9528">
                  <c:v>2.8833333333333302</c:v>
                </c:pt>
                <c:pt idx="9529">
                  <c:v>11.133333333333301</c:v>
                </c:pt>
                <c:pt idx="9535">
                  <c:v>3.68333333333333</c:v>
                </c:pt>
                <c:pt idx="9537">
                  <c:v>1.4666666666666699</c:v>
                </c:pt>
                <c:pt idx="9538">
                  <c:v>3.1666666666666701</c:v>
                </c:pt>
                <c:pt idx="9539">
                  <c:v>6.8</c:v>
                </c:pt>
                <c:pt idx="9540">
                  <c:v>5.3833333333333302</c:v>
                </c:pt>
                <c:pt idx="9543">
                  <c:v>2.3666666666666698</c:v>
                </c:pt>
                <c:pt idx="9544">
                  <c:v>1.95</c:v>
                </c:pt>
                <c:pt idx="9546">
                  <c:v>3.6166666666666698</c:v>
                </c:pt>
                <c:pt idx="9547">
                  <c:v>4.75</c:v>
                </c:pt>
                <c:pt idx="9551">
                  <c:v>3.45</c:v>
                </c:pt>
                <c:pt idx="9553">
                  <c:v>2.5333333333333301</c:v>
                </c:pt>
                <c:pt idx="9554">
                  <c:v>2.9833333333333298</c:v>
                </c:pt>
                <c:pt idx="9555">
                  <c:v>5.2333333333333298</c:v>
                </c:pt>
                <c:pt idx="9556">
                  <c:v>3.1166666666666698</c:v>
                </c:pt>
                <c:pt idx="9557">
                  <c:v>2.7</c:v>
                </c:pt>
                <c:pt idx="9558">
                  <c:v>3.0166666666666702</c:v>
                </c:pt>
                <c:pt idx="9561">
                  <c:v>5</c:v>
                </c:pt>
                <c:pt idx="9562">
                  <c:v>4.0333333333333297</c:v>
                </c:pt>
                <c:pt idx="9563">
                  <c:v>2.1</c:v>
                </c:pt>
                <c:pt idx="9565">
                  <c:v>5.8666666666666698</c:v>
                </c:pt>
                <c:pt idx="9566">
                  <c:v>5.75</c:v>
                </c:pt>
                <c:pt idx="9567">
                  <c:v>7.3</c:v>
                </c:pt>
                <c:pt idx="9569">
                  <c:v>1.75</c:v>
                </c:pt>
                <c:pt idx="9570">
                  <c:v>4.9000000000000004</c:v>
                </c:pt>
                <c:pt idx="9571">
                  <c:v>3.1166666666666698</c:v>
                </c:pt>
                <c:pt idx="9572">
                  <c:v>0.98333333333333295</c:v>
                </c:pt>
                <c:pt idx="9574">
                  <c:v>3.8333333333333299</c:v>
                </c:pt>
                <c:pt idx="9575">
                  <c:v>2.43333333333333</c:v>
                </c:pt>
                <c:pt idx="9577">
                  <c:v>2.3833333333333302</c:v>
                </c:pt>
                <c:pt idx="9578">
                  <c:v>2.5</c:v>
                </c:pt>
                <c:pt idx="9579">
                  <c:v>3.8</c:v>
                </c:pt>
                <c:pt idx="9581">
                  <c:v>3.6166666666666698</c:v>
                </c:pt>
                <c:pt idx="9584">
                  <c:v>3.5166666666666702</c:v>
                </c:pt>
                <c:pt idx="9585">
                  <c:v>1.93333333333333</c:v>
                </c:pt>
                <c:pt idx="9586">
                  <c:v>2.0333333333333301</c:v>
                </c:pt>
                <c:pt idx="9587">
                  <c:v>4.6166666666666698</c:v>
                </c:pt>
                <c:pt idx="9588">
                  <c:v>8.15</c:v>
                </c:pt>
                <c:pt idx="9594">
                  <c:v>4.0833333333333304</c:v>
                </c:pt>
                <c:pt idx="9595">
                  <c:v>3.06666666666667</c:v>
                </c:pt>
                <c:pt idx="9596">
                  <c:v>3.1</c:v>
                </c:pt>
                <c:pt idx="9597">
                  <c:v>4.3499999999999996</c:v>
                </c:pt>
                <c:pt idx="9598">
                  <c:v>4.3666666666666698</c:v>
                </c:pt>
                <c:pt idx="9599">
                  <c:v>4.55</c:v>
                </c:pt>
                <c:pt idx="9601">
                  <c:v>4.56666666666667</c:v>
                </c:pt>
                <c:pt idx="9602">
                  <c:v>2.9166666666666701</c:v>
                </c:pt>
                <c:pt idx="9604">
                  <c:v>3.8</c:v>
                </c:pt>
                <c:pt idx="9605">
                  <c:v>5.7166666666666703</c:v>
                </c:pt>
                <c:pt idx="9606">
                  <c:v>10.4166666666667</c:v>
                </c:pt>
                <c:pt idx="9607">
                  <c:v>4.3833333333333302</c:v>
                </c:pt>
                <c:pt idx="9609">
                  <c:v>1.7166666666666699</c:v>
                </c:pt>
                <c:pt idx="9610">
                  <c:v>3.15</c:v>
                </c:pt>
                <c:pt idx="9611">
                  <c:v>2.5833333333333299</c:v>
                </c:pt>
                <c:pt idx="9612">
                  <c:v>1.75</c:v>
                </c:pt>
                <c:pt idx="9614">
                  <c:v>2.2833333333333301</c:v>
                </c:pt>
                <c:pt idx="9615">
                  <c:v>4.7166666666666703</c:v>
                </c:pt>
                <c:pt idx="9617">
                  <c:v>2.93333333333333</c:v>
                </c:pt>
                <c:pt idx="9618">
                  <c:v>2.56666666666667</c:v>
                </c:pt>
                <c:pt idx="9619">
                  <c:v>2.2666666666666702</c:v>
                </c:pt>
                <c:pt idx="9620">
                  <c:v>4.2</c:v>
                </c:pt>
                <c:pt idx="9621">
                  <c:v>3.1333333333333302</c:v>
                </c:pt>
                <c:pt idx="9623">
                  <c:v>7.3333333333333304</c:v>
                </c:pt>
                <c:pt idx="9624">
                  <c:v>2.9833333333333298</c:v>
                </c:pt>
                <c:pt idx="9626">
                  <c:v>3.65</c:v>
                </c:pt>
                <c:pt idx="9628">
                  <c:v>2.3833333333333302</c:v>
                </c:pt>
                <c:pt idx="9629">
                  <c:v>3.1</c:v>
                </c:pt>
                <c:pt idx="9630">
                  <c:v>1.9</c:v>
                </c:pt>
                <c:pt idx="9631">
                  <c:v>3.8</c:v>
                </c:pt>
                <c:pt idx="9632">
                  <c:v>4.3499999999999996</c:v>
                </c:pt>
                <c:pt idx="9633">
                  <c:v>6.06666666666667</c:v>
                </c:pt>
                <c:pt idx="9634">
                  <c:v>4.05</c:v>
                </c:pt>
                <c:pt idx="9635">
                  <c:v>5.1166666666666698</c:v>
                </c:pt>
                <c:pt idx="9636">
                  <c:v>2.6666666666666701</c:v>
                </c:pt>
                <c:pt idx="9637">
                  <c:v>3.9</c:v>
                </c:pt>
                <c:pt idx="9641">
                  <c:v>5.2833333333333297</c:v>
                </c:pt>
                <c:pt idx="9642">
                  <c:v>1.6666666666666701</c:v>
                </c:pt>
                <c:pt idx="9643">
                  <c:v>2.5166666666666702</c:v>
                </c:pt>
                <c:pt idx="9644">
                  <c:v>2.5</c:v>
                </c:pt>
                <c:pt idx="9645">
                  <c:v>2.3333333333333299</c:v>
                </c:pt>
                <c:pt idx="9646">
                  <c:v>3.45</c:v>
                </c:pt>
                <c:pt idx="9647">
                  <c:v>3.9833333333333298</c:v>
                </c:pt>
                <c:pt idx="9649">
                  <c:v>4.7166666666666703</c:v>
                </c:pt>
                <c:pt idx="9650">
                  <c:v>4.5833333333333304</c:v>
                </c:pt>
                <c:pt idx="9652">
                  <c:v>2.5</c:v>
                </c:pt>
                <c:pt idx="9653">
                  <c:v>4.43333333333333</c:v>
                </c:pt>
                <c:pt idx="9654">
                  <c:v>1.95</c:v>
                </c:pt>
                <c:pt idx="9655">
                  <c:v>4.2666666666666702</c:v>
                </c:pt>
                <c:pt idx="9656">
                  <c:v>4.18333333333333</c:v>
                </c:pt>
                <c:pt idx="9657">
                  <c:v>2.7166666666666699</c:v>
                </c:pt>
                <c:pt idx="9658">
                  <c:v>4.4166666666666696</c:v>
                </c:pt>
                <c:pt idx="9659">
                  <c:v>2.68333333333333</c:v>
                </c:pt>
                <c:pt idx="9660">
                  <c:v>6.7333333333333298</c:v>
                </c:pt>
                <c:pt idx="9662">
                  <c:v>6.05</c:v>
                </c:pt>
                <c:pt idx="9663">
                  <c:v>3.9833333333333298</c:v>
                </c:pt>
                <c:pt idx="9668">
                  <c:v>3.4</c:v>
                </c:pt>
                <c:pt idx="9669">
                  <c:v>7.1333333333333302</c:v>
                </c:pt>
                <c:pt idx="9670">
                  <c:v>3.93333333333333</c:v>
                </c:pt>
                <c:pt idx="9671">
                  <c:v>13.1833333333333</c:v>
                </c:pt>
                <c:pt idx="9672">
                  <c:v>3.3</c:v>
                </c:pt>
                <c:pt idx="9673">
                  <c:v>2.31666666666667</c:v>
                </c:pt>
                <c:pt idx="9676">
                  <c:v>4.6166666666666698</c:v>
                </c:pt>
                <c:pt idx="9677">
                  <c:v>3.2166666666666699</c:v>
                </c:pt>
                <c:pt idx="9679">
                  <c:v>4.7</c:v>
                </c:pt>
                <c:pt idx="9680">
                  <c:v>5.43333333333333</c:v>
                </c:pt>
                <c:pt idx="9681">
                  <c:v>1.31666666666667</c:v>
                </c:pt>
                <c:pt idx="9683">
                  <c:v>2.6333333333333302</c:v>
                </c:pt>
                <c:pt idx="9685">
                  <c:v>2.65</c:v>
                </c:pt>
                <c:pt idx="9686">
                  <c:v>4.6166666666666698</c:v>
                </c:pt>
                <c:pt idx="9687">
                  <c:v>2.8666666666666698</c:v>
                </c:pt>
                <c:pt idx="9688">
                  <c:v>4.06666666666667</c:v>
                </c:pt>
                <c:pt idx="9689">
                  <c:v>3.18333333333333</c:v>
                </c:pt>
                <c:pt idx="9690">
                  <c:v>3</c:v>
                </c:pt>
                <c:pt idx="9695">
                  <c:v>4.3499999999999996</c:v>
                </c:pt>
                <c:pt idx="9698">
                  <c:v>6.6</c:v>
                </c:pt>
                <c:pt idx="9699">
                  <c:v>3.6666666666666701</c:v>
                </c:pt>
                <c:pt idx="9701">
                  <c:v>2.4666666666666699</c:v>
                </c:pt>
                <c:pt idx="9702">
                  <c:v>3.8</c:v>
                </c:pt>
                <c:pt idx="9703">
                  <c:v>4.7333333333333298</c:v>
                </c:pt>
                <c:pt idx="9704">
                  <c:v>4.43333333333333</c:v>
                </c:pt>
                <c:pt idx="9708">
                  <c:v>1.86666666666667</c:v>
                </c:pt>
                <c:pt idx="9709">
                  <c:v>3.65</c:v>
                </c:pt>
                <c:pt idx="9710">
                  <c:v>5.7</c:v>
                </c:pt>
                <c:pt idx="9711">
                  <c:v>4.81666666666667</c:v>
                </c:pt>
                <c:pt idx="9712">
                  <c:v>3.25</c:v>
                </c:pt>
                <c:pt idx="9713">
                  <c:v>5.4666666666666703</c:v>
                </c:pt>
                <c:pt idx="9715">
                  <c:v>1.11666666666667</c:v>
                </c:pt>
                <c:pt idx="9717">
                  <c:v>5.55</c:v>
                </c:pt>
                <c:pt idx="9718">
                  <c:v>3.7166666666666699</c:v>
                </c:pt>
                <c:pt idx="9719">
                  <c:v>4.2333333333333298</c:v>
                </c:pt>
                <c:pt idx="9720">
                  <c:v>1.9833333333333301</c:v>
                </c:pt>
                <c:pt idx="9723">
                  <c:v>2.25</c:v>
                </c:pt>
                <c:pt idx="9724">
                  <c:v>2.3333333333333299</c:v>
                </c:pt>
                <c:pt idx="9725">
                  <c:v>2.9166666666666701</c:v>
                </c:pt>
                <c:pt idx="9726">
                  <c:v>4.3333333333333304</c:v>
                </c:pt>
                <c:pt idx="9727">
                  <c:v>0.96666666666666701</c:v>
                </c:pt>
                <c:pt idx="9729">
                  <c:v>3.2666666666666702</c:v>
                </c:pt>
                <c:pt idx="9731">
                  <c:v>15.116666666666699</c:v>
                </c:pt>
                <c:pt idx="9732">
                  <c:v>2.5499999999999998</c:v>
                </c:pt>
                <c:pt idx="9733">
                  <c:v>5.75</c:v>
                </c:pt>
                <c:pt idx="9734">
                  <c:v>2.5333333333333301</c:v>
                </c:pt>
                <c:pt idx="9737">
                  <c:v>2.1</c:v>
                </c:pt>
                <c:pt idx="9738">
                  <c:v>3.7833333333333301</c:v>
                </c:pt>
                <c:pt idx="9739">
                  <c:v>4.6500000000000004</c:v>
                </c:pt>
                <c:pt idx="9741">
                  <c:v>4.4166666666666696</c:v>
                </c:pt>
                <c:pt idx="9742">
                  <c:v>4.8499999999999996</c:v>
                </c:pt>
                <c:pt idx="9743">
                  <c:v>3</c:v>
                </c:pt>
                <c:pt idx="9744">
                  <c:v>5.05</c:v>
                </c:pt>
                <c:pt idx="9745">
                  <c:v>3.2166666666666699</c:v>
                </c:pt>
                <c:pt idx="9746">
                  <c:v>6.81666666666667</c:v>
                </c:pt>
                <c:pt idx="9749">
                  <c:v>7.4666666666666703</c:v>
                </c:pt>
                <c:pt idx="9750">
                  <c:v>2.2333333333333298</c:v>
                </c:pt>
                <c:pt idx="9751">
                  <c:v>3.5</c:v>
                </c:pt>
                <c:pt idx="9753">
                  <c:v>2.85</c:v>
                </c:pt>
                <c:pt idx="9755">
                  <c:v>6.6666666666666696</c:v>
                </c:pt>
                <c:pt idx="9756">
                  <c:v>4.7666666666666702</c:v>
                </c:pt>
                <c:pt idx="9757">
                  <c:v>2.9166666666666701</c:v>
                </c:pt>
                <c:pt idx="9761">
                  <c:v>2.6</c:v>
                </c:pt>
                <c:pt idx="9763">
                  <c:v>2.9166666666666701</c:v>
                </c:pt>
                <c:pt idx="9764">
                  <c:v>3.95</c:v>
                </c:pt>
                <c:pt idx="9765">
                  <c:v>4.1333333333333302</c:v>
                </c:pt>
                <c:pt idx="9767">
                  <c:v>4.7833333333333297</c:v>
                </c:pt>
                <c:pt idx="9768">
                  <c:v>3.7666666666666702</c:v>
                </c:pt>
                <c:pt idx="9769">
                  <c:v>1.7166666666666699</c:v>
                </c:pt>
                <c:pt idx="9771">
                  <c:v>2.7</c:v>
                </c:pt>
                <c:pt idx="9772">
                  <c:v>1.5333333333333301</c:v>
                </c:pt>
                <c:pt idx="9773">
                  <c:v>4.25</c:v>
                </c:pt>
                <c:pt idx="9774">
                  <c:v>6.2833333333333297</c:v>
                </c:pt>
                <c:pt idx="9775">
                  <c:v>7.3833333333333302</c:v>
                </c:pt>
                <c:pt idx="9776">
                  <c:v>2.7666666666666702</c:v>
                </c:pt>
                <c:pt idx="9778">
                  <c:v>5.2166666666666703</c:v>
                </c:pt>
                <c:pt idx="9779">
                  <c:v>7.25</c:v>
                </c:pt>
                <c:pt idx="9780">
                  <c:v>5.2</c:v>
                </c:pt>
                <c:pt idx="9785">
                  <c:v>3.2166666666666699</c:v>
                </c:pt>
                <c:pt idx="9786">
                  <c:v>5.6166666666666698</c:v>
                </c:pt>
                <c:pt idx="9787">
                  <c:v>8.2833333333333297</c:v>
                </c:pt>
                <c:pt idx="9788">
                  <c:v>2.5</c:v>
                </c:pt>
                <c:pt idx="9789">
                  <c:v>2.85</c:v>
                </c:pt>
                <c:pt idx="9792">
                  <c:v>4.45</c:v>
                </c:pt>
                <c:pt idx="9793">
                  <c:v>7.65</c:v>
                </c:pt>
                <c:pt idx="9794">
                  <c:v>19.516666666666701</c:v>
                </c:pt>
                <c:pt idx="9795">
                  <c:v>5.4666666666666703</c:v>
                </c:pt>
                <c:pt idx="9797">
                  <c:v>13.016666666666699</c:v>
                </c:pt>
                <c:pt idx="9798">
                  <c:v>8.3666666666666707</c:v>
                </c:pt>
                <c:pt idx="9800">
                  <c:v>2.6666666666666701</c:v>
                </c:pt>
                <c:pt idx="9801">
                  <c:v>2.85</c:v>
                </c:pt>
                <c:pt idx="9803">
                  <c:v>6.65</c:v>
                </c:pt>
                <c:pt idx="9804">
                  <c:v>4.2333333333333298</c:v>
                </c:pt>
                <c:pt idx="9806">
                  <c:v>4.4666666666666703</c:v>
                </c:pt>
                <c:pt idx="9807">
                  <c:v>1.2666666666666699</c:v>
                </c:pt>
                <c:pt idx="9808">
                  <c:v>4.1500000000000004</c:v>
                </c:pt>
                <c:pt idx="9810">
                  <c:v>1.05</c:v>
                </c:pt>
                <c:pt idx="9811">
                  <c:v>2.31666666666667</c:v>
                </c:pt>
                <c:pt idx="9812">
                  <c:v>3.6333333333333302</c:v>
                </c:pt>
                <c:pt idx="9813">
                  <c:v>5.65</c:v>
                </c:pt>
                <c:pt idx="9814">
                  <c:v>5.0166666666666702</c:v>
                </c:pt>
                <c:pt idx="9815">
                  <c:v>2</c:v>
                </c:pt>
                <c:pt idx="9816">
                  <c:v>2.75</c:v>
                </c:pt>
                <c:pt idx="9817">
                  <c:v>6.8833333333333302</c:v>
                </c:pt>
                <c:pt idx="9818">
                  <c:v>2.8</c:v>
                </c:pt>
                <c:pt idx="9820">
                  <c:v>4.2333333333333298</c:v>
                </c:pt>
                <c:pt idx="9821">
                  <c:v>4.4166666666666696</c:v>
                </c:pt>
                <c:pt idx="9822">
                  <c:v>2.2666666666666702</c:v>
                </c:pt>
                <c:pt idx="9825">
                  <c:v>4.4666666666666703</c:v>
                </c:pt>
                <c:pt idx="9827">
                  <c:v>4.0333333333333297</c:v>
                </c:pt>
                <c:pt idx="9828">
                  <c:v>2.06666666666667</c:v>
                </c:pt>
                <c:pt idx="9830">
                  <c:v>2.43333333333333</c:v>
                </c:pt>
                <c:pt idx="9831">
                  <c:v>3.05</c:v>
                </c:pt>
                <c:pt idx="9832">
                  <c:v>0.96666666666666701</c:v>
                </c:pt>
                <c:pt idx="9833">
                  <c:v>7.5333333333333297</c:v>
                </c:pt>
                <c:pt idx="9834">
                  <c:v>3.4666666666666699</c:v>
                </c:pt>
                <c:pt idx="9835">
                  <c:v>7</c:v>
                </c:pt>
                <c:pt idx="9836">
                  <c:v>1.68333333333333</c:v>
                </c:pt>
                <c:pt idx="9837">
                  <c:v>2.31666666666667</c:v>
                </c:pt>
                <c:pt idx="9838">
                  <c:v>3.06666666666667</c:v>
                </c:pt>
                <c:pt idx="9839">
                  <c:v>3.2</c:v>
                </c:pt>
                <c:pt idx="9840">
                  <c:v>1.9</c:v>
                </c:pt>
                <c:pt idx="9841">
                  <c:v>3.4</c:v>
                </c:pt>
                <c:pt idx="9842">
                  <c:v>2.93333333333333</c:v>
                </c:pt>
                <c:pt idx="9846">
                  <c:v>2.3666666666666698</c:v>
                </c:pt>
                <c:pt idx="9847">
                  <c:v>8.0500000000000007</c:v>
                </c:pt>
                <c:pt idx="9848">
                  <c:v>9.3000000000000007</c:v>
                </c:pt>
                <c:pt idx="9849">
                  <c:v>6.3333333333333304</c:v>
                </c:pt>
                <c:pt idx="9850">
                  <c:v>4.0166666666666702</c:v>
                </c:pt>
                <c:pt idx="9851">
                  <c:v>2.18333333333333</c:v>
                </c:pt>
                <c:pt idx="9852">
                  <c:v>5.9166666666666696</c:v>
                </c:pt>
                <c:pt idx="9853">
                  <c:v>0.93333333333333302</c:v>
                </c:pt>
                <c:pt idx="9854">
                  <c:v>1.8333333333333299</c:v>
                </c:pt>
                <c:pt idx="9855">
                  <c:v>5.93333333333333</c:v>
                </c:pt>
                <c:pt idx="9856">
                  <c:v>8.15</c:v>
                </c:pt>
                <c:pt idx="9857">
                  <c:v>1.7166666666666699</c:v>
                </c:pt>
                <c:pt idx="9858">
                  <c:v>1.18333333333333</c:v>
                </c:pt>
                <c:pt idx="9859">
                  <c:v>2.7</c:v>
                </c:pt>
                <c:pt idx="9860">
                  <c:v>4.9166666666666696</c:v>
                </c:pt>
                <c:pt idx="9861">
                  <c:v>9.8000000000000007</c:v>
                </c:pt>
                <c:pt idx="9862">
                  <c:v>2.9166666666666701</c:v>
                </c:pt>
                <c:pt idx="9863">
                  <c:v>0.53333333333333299</c:v>
                </c:pt>
                <c:pt idx="9864">
                  <c:v>2.4833333333333298</c:v>
                </c:pt>
                <c:pt idx="9865">
                  <c:v>15.466666666666701</c:v>
                </c:pt>
                <c:pt idx="9866">
                  <c:v>10.35</c:v>
                </c:pt>
                <c:pt idx="9867">
                  <c:v>10.983333333333301</c:v>
                </c:pt>
                <c:pt idx="9868">
                  <c:v>5.2666666666666702</c:v>
                </c:pt>
                <c:pt idx="9869">
                  <c:v>5.1333333333333302</c:v>
                </c:pt>
                <c:pt idx="9871">
                  <c:v>11.983333333333301</c:v>
                </c:pt>
                <c:pt idx="9878">
                  <c:v>5.1166666666666698</c:v>
                </c:pt>
                <c:pt idx="9879">
                  <c:v>9.5833333333333304</c:v>
                </c:pt>
                <c:pt idx="9880">
                  <c:v>4.43333333333333</c:v>
                </c:pt>
                <c:pt idx="9885">
                  <c:v>2.7833333333333301</c:v>
                </c:pt>
                <c:pt idx="9886">
                  <c:v>2.0333333333333301</c:v>
                </c:pt>
                <c:pt idx="9887">
                  <c:v>6.2833333333333297</c:v>
                </c:pt>
                <c:pt idx="9888">
                  <c:v>3.56666666666667</c:v>
                </c:pt>
                <c:pt idx="9889">
                  <c:v>2.43333333333333</c:v>
                </c:pt>
                <c:pt idx="9890">
                  <c:v>5.5333333333333297</c:v>
                </c:pt>
                <c:pt idx="9891">
                  <c:v>7.0333333333333297</c:v>
                </c:pt>
                <c:pt idx="9892">
                  <c:v>4.6166666666666698</c:v>
                </c:pt>
                <c:pt idx="9893">
                  <c:v>5.6166666666666698</c:v>
                </c:pt>
                <c:pt idx="9896">
                  <c:v>5.2833333333333297</c:v>
                </c:pt>
                <c:pt idx="9897">
                  <c:v>2.4166666666666701</c:v>
                </c:pt>
                <c:pt idx="9900">
                  <c:v>5.3333333333333304</c:v>
                </c:pt>
                <c:pt idx="9901">
                  <c:v>9.3833333333333293</c:v>
                </c:pt>
                <c:pt idx="9902">
                  <c:v>1.86666666666667</c:v>
                </c:pt>
                <c:pt idx="9903">
                  <c:v>1.63333333333333</c:v>
                </c:pt>
                <c:pt idx="9904">
                  <c:v>2.6666666666666701</c:v>
                </c:pt>
                <c:pt idx="9905">
                  <c:v>16.883333333333301</c:v>
                </c:pt>
                <c:pt idx="9908">
                  <c:v>7.7333333333333298</c:v>
                </c:pt>
                <c:pt idx="9909">
                  <c:v>3.4</c:v>
                </c:pt>
                <c:pt idx="9910">
                  <c:v>1.85</c:v>
                </c:pt>
                <c:pt idx="9911">
                  <c:v>2.3666666666666698</c:v>
                </c:pt>
                <c:pt idx="9912">
                  <c:v>4.9166666666666696</c:v>
                </c:pt>
                <c:pt idx="9914">
                  <c:v>2.8</c:v>
                </c:pt>
                <c:pt idx="9915">
                  <c:v>3.4</c:v>
                </c:pt>
                <c:pt idx="9917">
                  <c:v>1.85</c:v>
                </c:pt>
                <c:pt idx="9918">
                  <c:v>6.25</c:v>
                </c:pt>
                <c:pt idx="9919">
                  <c:v>2.65</c:v>
                </c:pt>
                <c:pt idx="9920">
                  <c:v>8.06666666666667</c:v>
                </c:pt>
                <c:pt idx="9922">
                  <c:v>2.6333333333333302</c:v>
                </c:pt>
                <c:pt idx="9923">
                  <c:v>3.15</c:v>
                </c:pt>
                <c:pt idx="9924">
                  <c:v>2.68333333333333</c:v>
                </c:pt>
                <c:pt idx="9925">
                  <c:v>2.85</c:v>
                </c:pt>
                <c:pt idx="9926">
                  <c:v>4.2666666666666702</c:v>
                </c:pt>
                <c:pt idx="9927">
                  <c:v>5.3</c:v>
                </c:pt>
                <c:pt idx="9928">
                  <c:v>5.2666666666666702</c:v>
                </c:pt>
                <c:pt idx="9929">
                  <c:v>3.68333333333333</c:v>
                </c:pt>
                <c:pt idx="9930">
                  <c:v>4.1166666666666698</c:v>
                </c:pt>
                <c:pt idx="9931">
                  <c:v>3.9166666666666701</c:v>
                </c:pt>
                <c:pt idx="9932">
                  <c:v>3.31666666666667</c:v>
                </c:pt>
                <c:pt idx="9933">
                  <c:v>2.3333333333333299</c:v>
                </c:pt>
                <c:pt idx="9934">
                  <c:v>3.4</c:v>
                </c:pt>
                <c:pt idx="9935">
                  <c:v>2.0499999999999998</c:v>
                </c:pt>
                <c:pt idx="9936">
                  <c:v>7.2833333333333297</c:v>
                </c:pt>
                <c:pt idx="9937">
                  <c:v>3.2333333333333298</c:v>
                </c:pt>
                <c:pt idx="9938">
                  <c:v>6.1333333333333302</c:v>
                </c:pt>
                <c:pt idx="9941">
                  <c:v>3.8833333333333302</c:v>
                </c:pt>
                <c:pt idx="9943">
                  <c:v>10.266666666666699</c:v>
                </c:pt>
                <c:pt idx="9947">
                  <c:v>6.25</c:v>
                </c:pt>
                <c:pt idx="9948">
                  <c:v>2.8666666666666698</c:v>
                </c:pt>
                <c:pt idx="9949">
                  <c:v>2.31666666666667</c:v>
                </c:pt>
                <c:pt idx="9951">
                  <c:v>4.43333333333333</c:v>
                </c:pt>
                <c:pt idx="9952">
                  <c:v>2.0166666666666702</c:v>
                </c:pt>
                <c:pt idx="9953">
                  <c:v>1.9166666666666701</c:v>
                </c:pt>
                <c:pt idx="9954">
                  <c:v>4.5333333333333297</c:v>
                </c:pt>
                <c:pt idx="9955">
                  <c:v>2.7333333333333298</c:v>
                </c:pt>
                <c:pt idx="9956">
                  <c:v>6.8666666666666698</c:v>
                </c:pt>
                <c:pt idx="9957">
                  <c:v>3.7333333333333298</c:v>
                </c:pt>
                <c:pt idx="9958">
                  <c:v>3.4833333333333298</c:v>
                </c:pt>
                <c:pt idx="9960">
                  <c:v>5.4166666666666696</c:v>
                </c:pt>
                <c:pt idx="9962">
                  <c:v>3.4</c:v>
                </c:pt>
                <c:pt idx="9965">
                  <c:v>5.2833333333333297</c:v>
                </c:pt>
                <c:pt idx="9966">
                  <c:v>2.81666666666667</c:v>
                </c:pt>
                <c:pt idx="9970">
                  <c:v>5.3333333333333304</c:v>
                </c:pt>
                <c:pt idx="9972">
                  <c:v>5.9666666666666703</c:v>
                </c:pt>
                <c:pt idx="9973">
                  <c:v>3.4166666666666701</c:v>
                </c:pt>
                <c:pt idx="9974">
                  <c:v>4.1333333333333302</c:v>
                </c:pt>
                <c:pt idx="9975">
                  <c:v>5.3</c:v>
                </c:pt>
                <c:pt idx="9976">
                  <c:v>10.516666666666699</c:v>
                </c:pt>
                <c:pt idx="9977">
                  <c:v>16.1666666666667</c:v>
                </c:pt>
                <c:pt idx="9978">
                  <c:v>8.0166666666666693</c:v>
                </c:pt>
                <c:pt idx="9979">
                  <c:v>2.5</c:v>
                </c:pt>
                <c:pt idx="9981">
                  <c:v>5</c:v>
                </c:pt>
                <c:pt idx="9982">
                  <c:v>4.06666666666667</c:v>
                </c:pt>
                <c:pt idx="9983">
                  <c:v>0.83333333333333304</c:v>
                </c:pt>
                <c:pt idx="9984">
                  <c:v>0.83333333333333304</c:v>
                </c:pt>
                <c:pt idx="9987">
                  <c:v>9.15</c:v>
                </c:pt>
                <c:pt idx="9989">
                  <c:v>4.0333333333333297</c:v>
                </c:pt>
                <c:pt idx="9990">
                  <c:v>10.216666666666701</c:v>
                </c:pt>
                <c:pt idx="9991">
                  <c:v>8.2333333333333307</c:v>
                </c:pt>
                <c:pt idx="9993">
                  <c:v>0.2</c:v>
                </c:pt>
                <c:pt idx="9994">
                  <c:v>3.1333333333333302</c:v>
                </c:pt>
                <c:pt idx="9996">
                  <c:v>4.7666666666666702</c:v>
                </c:pt>
                <c:pt idx="9997">
                  <c:v>12.05</c:v>
                </c:pt>
                <c:pt idx="9999">
                  <c:v>7.2</c:v>
                </c:pt>
                <c:pt idx="10000">
                  <c:v>9.7833333333333297</c:v>
                </c:pt>
                <c:pt idx="10001">
                  <c:v>0.7</c:v>
                </c:pt>
                <c:pt idx="10002">
                  <c:v>6.2</c:v>
                </c:pt>
                <c:pt idx="10003">
                  <c:v>7.06666666666667</c:v>
                </c:pt>
                <c:pt idx="10004">
                  <c:v>2.2666666666666702</c:v>
                </c:pt>
                <c:pt idx="10005">
                  <c:v>10.15</c:v>
                </c:pt>
                <c:pt idx="10006">
                  <c:v>9.5833333333333304</c:v>
                </c:pt>
                <c:pt idx="10009">
                  <c:v>5.06666666666667</c:v>
                </c:pt>
                <c:pt idx="10013">
                  <c:v>20.716666666666701</c:v>
                </c:pt>
                <c:pt idx="10015">
                  <c:v>10.5666666666667</c:v>
                </c:pt>
                <c:pt idx="10023">
                  <c:v>7.3</c:v>
                </c:pt>
                <c:pt idx="10024">
                  <c:v>29.816666666666698</c:v>
                </c:pt>
                <c:pt idx="10025">
                  <c:v>11.2</c:v>
                </c:pt>
                <c:pt idx="10026">
                  <c:v>1.9833333333333301</c:v>
                </c:pt>
                <c:pt idx="10027">
                  <c:v>9.2666666666666693</c:v>
                </c:pt>
                <c:pt idx="10028">
                  <c:v>5.06666666666667</c:v>
                </c:pt>
                <c:pt idx="10030">
                  <c:v>5.5166666666666702</c:v>
                </c:pt>
                <c:pt idx="10031">
                  <c:v>5.0166666666666702</c:v>
                </c:pt>
                <c:pt idx="10032">
                  <c:v>6.0833333333333304</c:v>
                </c:pt>
                <c:pt idx="10035">
                  <c:v>6.7833333333333297</c:v>
                </c:pt>
                <c:pt idx="10036">
                  <c:v>8.8833333333333293</c:v>
                </c:pt>
                <c:pt idx="10037">
                  <c:v>1.9166666666666701</c:v>
                </c:pt>
                <c:pt idx="10038">
                  <c:v>6.45</c:v>
                </c:pt>
                <c:pt idx="10039">
                  <c:v>13.15</c:v>
                </c:pt>
                <c:pt idx="10040">
                  <c:v>3.06666666666667</c:v>
                </c:pt>
                <c:pt idx="10041">
                  <c:v>7.0166666666666702</c:v>
                </c:pt>
                <c:pt idx="10042">
                  <c:v>9.3833333333333293</c:v>
                </c:pt>
                <c:pt idx="10043">
                  <c:v>3.1166666666666698</c:v>
                </c:pt>
                <c:pt idx="10044">
                  <c:v>7.6166666666666698</c:v>
                </c:pt>
                <c:pt idx="10045">
                  <c:v>8.5166666666666693</c:v>
                </c:pt>
                <c:pt idx="10046">
                  <c:v>3.1166666666666698</c:v>
                </c:pt>
                <c:pt idx="10047">
                  <c:v>9.3666666666666707</c:v>
                </c:pt>
                <c:pt idx="10048">
                  <c:v>6.5166666666666702</c:v>
                </c:pt>
                <c:pt idx="10049">
                  <c:v>9.6</c:v>
                </c:pt>
                <c:pt idx="10050">
                  <c:v>7.1666666666666696</c:v>
                </c:pt>
                <c:pt idx="10051">
                  <c:v>5.95</c:v>
                </c:pt>
                <c:pt idx="10052">
                  <c:v>7</c:v>
                </c:pt>
                <c:pt idx="10053">
                  <c:v>3.35</c:v>
                </c:pt>
                <c:pt idx="10054">
                  <c:v>6.8</c:v>
                </c:pt>
                <c:pt idx="10055">
                  <c:v>14.983333333333301</c:v>
                </c:pt>
                <c:pt idx="10057">
                  <c:v>3.5833333333333299</c:v>
                </c:pt>
                <c:pt idx="10058">
                  <c:v>5.3333333333333304</c:v>
                </c:pt>
                <c:pt idx="10059">
                  <c:v>5.7833333333333297</c:v>
                </c:pt>
                <c:pt idx="10060">
                  <c:v>9.93333333333333</c:v>
                </c:pt>
                <c:pt idx="10062">
                  <c:v>7.81666666666667</c:v>
                </c:pt>
                <c:pt idx="10063">
                  <c:v>1.85</c:v>
                </c:pt>
                <c:pt idx="10064">
                  <c:v>7.6</c:v>
                </c:pt>
                <c:pt idx="10065">
                  <c:v>11.266666666666699</c:v>
                </c:pt>
                <c:pt idx="10069">
                  <c:v>4.45</c:v>
                </c:pt>
                <c:pt idx="10070">
                  <c:v>1.38333333333333</c:v>
                </c:pt>
                <c:pt idx="10071">
                  <c:v>1.18333333333333</c:v>
                </c:pt>
                <c:pt idx="10072">
                  <c:v>7.5333333333333297</c:v>
                </c:pt>
                <c:pt idx="10073">
                  <c:v>6.8</c:v>
                </c:pt>
                <c:pt idx="10074">
                  <c:v>2.0499999999999998</c:v>
                </c:pt>
                <c:pt idx="10075">
                  <c:v>4.4000000000000004</c:v>
                </c:pt>
                <c:pt idx="10076">
                  <c:v>10.733333333333301</c:v>
                </c:pt>
                <c:pt idx="10077">
                  <c:v>11.533333333333299</c:v>
                </c:pt>
                <c:pt idx="10078">
                  <c:v>2.2999999999999998</c:v>
                </c:pt>
                <c:pt idx="10079">
                  <c:v>2.6</c:v>
                </c:pt>
                <c:pt idx="10080">
                  <c:v>3.6666666666666701</c:v>
                </c:pt>
                <c:pt idx="10082">
                  <c:v>4.2</c:v>
                </c:pt>
                <c:pt idx="10083">
                  <c:v>5.0166666666666702</c:v>
                </c:pt>
                <c:pt idx="10085">
                  <c:v>4.5333333333333297</c:v>
                </c:pt>
                <c:pt idx="10086">
                  <c:v>5.25</c:v>
                </c:pt>
                <c:pt idx="10087">
                  <c:v>4.5166666666666702</c:v>
                </c:pt>
                <c:pt idx="10088">
                  <c:v>3.9</c:v>
                </c:pt>
                <c:pt idx="10089">
                  <c:v>7.4</c:v>
                </c:pt>
                <c:pt idx="10091">
                  <c:v>7.1666666666666696</c:v>
                </c:pt>
                <c:pt idx="10092">
                  <c:v>4.4833333333333298</c:v>
                </c:pt>
                <c:pt idx="10093">
                  <c:v>1.61666666666667</c:v>
                </c:pt>
                <c:pt idx="10094">
                  <c:v>3.85</c:v>
                </c:pt>
                <c:pt idx="10095">
                  <c:v>4.9833333333333298</c:v>
                </c:pt>
                <c:pt idx="10096">
                  <c:v>1.5</c:v>
                </c:pt>
                <c:pt idx="10097">
                  <c:v>8.43333333333333</c:v>
                </c:pt>
                <c:pt idx="10099">
                  <c:v>2.4833333333333298</c:v>
                </c:pt>
                <c:pt idx="10101">
                  <c:v>7.2833333333333297</c:v>
                </c:pt>
                <c:pt idx="10102">
                  <c:v>6.0333333333333297</c:v>
                </c:pt>
                <c:pt idx="10104">
                  <c:v>4.1166666666666698</c:v>
                </c:pt>
                <c:pt idx="10105">
                  <c:v>3.5</c:v>
                </c:pt>
                <c:pt idx="10106">
                  <c:v>10.1833333333333</c:v>
                </c:pt>
                <c:pt idx="10107">
                  <c:v>6.8833333333333302</c:v>
                </c:pt>
                <c:pt idx="10111">
                  <c:v>13.216666666666701</c:v>
                </c:pt>
                <c:pt idx="10112">
                  <c:v>4.5999999999999996</c:v>
                </c:pt>
                <c:pt idx="10113">
                  <c:v>8.1</c:v>
                </c:pt>
                <c:pt idx="10114">
                  <c:v>6.9</c:v>
                </c:pt>
                <c:pt idx="10115">
                  <c:v>7.6</c:v>
                </c:pt>
                <c:pt idx="10116">
                  <c:v>3.85</c:v>
                </c:pt>
                <c:pt idx="10117">
                  <c:v>5.4</c:v>
                </c:pt>
                <c:pt idx="10118">
                  <c:v>4.2166666666666703</c:v>
                </c:pt>
                <c:pt idx="10121">
                  <c:v>2.1333333333333302</c:v>
                </c:pt>
                <c:pt idx="10122">
                  <c:v>4.1166666666666698</c:v>
                </c:pt>
                <c:pt idx="10125">
                  <c:v>2.35</c:v>
                </c:pt>
                <c:pt idx="10126">
                  <c:v>8.7833333333333297</c:v>
                </c:pt>
                <c:pt idx="10127">
                  <c:v>2.68333333333333</c:v>
                </c:pt>
                <c:pt idx="10128">
                  <c:v>1.2</c:v>
                </c:pt>
                <c:pt idx="10129">
                  <c:v>2.95</c:v>
                </c:pt>
                <c:pt idx="10130">
                  <c:v>3.4833333333333298</c:v>
                </c:pt>
                <c:pt idx="10132">
                  <c:v>8.2833333333333297</c:v>
                </c:pt>
                <c:pt idx="10133">
                  <c:v>2.8333333333333299</c:v>
                </c:pt>
                <c:pt idx="10134">
                  <c:v>6.6</c:v>
                </c:pt>
                <c:pt idx="10135">
                  <c:v>7</c:v>
                </c:pt>
                <c:pt idx="10138">
                  <c:v>1.95</c:v>
                </c:pt>
                <c:pt idx="10140">
                  <c:v>7.2666666666666702</c:v>
                </c:pt>
                <c:pt idx="10141">
                  <c:v>10.516666666666699</c:v>
                </c:pt>
                <c:pt idx="10142">
                  <c:v>5.0166666666666702</c:v>
                </c:pt>
                <c:pt idx="10143">
                  <c:v>6.81666666666667</c:v>
                </c:pt>
                <c:pt idx="10145">
                  <c:v>1.86666666666667</c:v>
                </c:pt>
                <c:pt idx="10146">
                  <c:v>1.5</c:v>
                </c:pt>
                <c:pt idx="10147">
                  <c:v>7.2</c:v>
                </c:pt>
                <c:pt idx="10148">
                  <c:v>1.1499999999999999</c:v>
                </c:pt>
                <c:pt idx="10149">
                  <c:v>1.2833333333333301</c:v>
                </c:pt>
                <c:pt idx="10150">
                  <c:v>2.9166666666666701</c:v>
                </c:pt>
                <c:pt idx="10151">
                  <c:v>6.05</c:v>
                </c:pt>
                <c:pt idx="10152">
                  <c:v>3.8333333333333299</c:v>
                </c:pt>
                <c:pt idx="10153">
                  <c:v>3.45</c:v>
                </c:pt>
                <c:pt idx="10154">
                  <c:v>10.733333333333301</c:v>
                </c:pt>
                <c:pt idx="10155">
                  <c:v>5.6333333333333302</c:v>
                </c:pt>
                <c:pt idx="10156">
                  <c:v>5.5333333333333297</c:v>
                </c:pt>
                <c:pt idx="10158">
                  <c:v>5.5333333333333297</c:v>
                </c:pt>
                <c:pt idx="10159">
                  <c:v>2.6</c:v>
                </c:pt>
                <c:pt idx="10161">
                  <c:v>11.85</c:v>
                </c:pt>
                <c:pt idx="10162">
                  <c:v>4.6166666666666698</c:v>
                </c:pt>
                <c:pt idx="10163">
                  <c:v>4.45</c:v>
                </c:pt>
                <c:pt idx="10164">
                  <c:v>1.85</c:v>
                </c:pt>
                <c:pt idx="10165">
                  <c:v>6.45</c:v>
                </c:pt>
                <c:pt idx="10166">
                  <c:v>8.3333333333333304</c:v>
                </c:pt>
                <c:pt idx="10167">
                  <c:v>6.4833333333333298</c:v>
                </c:pt>
                <c:pt idx="10168">
                  <c:v>2.6166666666666698</c:v>
                </c:pt>
                <c:pt idx="10169">
                  <c:v>8.3833333333333293</c:v>
                </c:pt>
                <c:pt idx="10170">
                  <c:v>17.966666666666701</c:v>
                </c:pt>
                <c:pt idx="10172">
                  <c:v>6.35</c:v>
                </c:pt>
                <c:pt idx="10173">
                  <c:v>17.7</c:v>
                </c:pt>
                <c:pt idx="10174">
                  <c:v>5.9666666666666703</c:v>
                </c:pt>
                <c:pt idx="10175">
                  <c:v>7.8</c:v>
                </c:pt>
                <c:pt idx="10176">
                  <c:v>6.9833333333333298</c:v>
                </c:pt>
                <c:pt idx="10177">
                  <c:v>2.4500000000000002</c:v>
                </c:pt>
                <c:pt idx="10179">
                  <c:v>13.033333333333299</c:v>
                </c:pt>
                <c:pt idx="10180">
                  <c:v>8.2166666666666703</c:v>
                </c:pt>
                <c:pt idx="10181">
                  <c:v>3.7666666666666702</c:v>
                </c:pt>
                <c:pt idx="10183">
                  <c:v>2.5833333333333299</c:v>
                </c:pt>
                <c:pt idx="10184">
                  <c:v>6.15</c:v>
                </c:pt>
                <c:pt idx="10185">
                  <c:v>3.6333333333333302</c:v>
                </c:pt>
                <c:pt idx="10186">
                  <c:v>4.9833333333333298</c:v>
                </c:pt>
                <c:pt idx="10188">
                  <c:v>8.8833333333333293</c:v>
                </c:pt>
                <c:pt idx="10190">
                  <c:v>2.6666666666666701</c:v>
                </c:pt>
                <c:pt idx="10191">
                  <c:v>6.65</c:v>
                </c:pt>
                <c:pt idx="10192">
                  <c:v>10.983333333333301</c:v>
                </c:pt>
                <c:pt idx="10193">
                  <c:v>5.56666666666667</c:v>
                </c:pt>
                <c:pt idx="10194">
                  <c:v>7.56666666666667</c:v>
                </c:pt>
                <c:pt idx="10195">
                  <c:v>6.8666666666666698</c:v>
                </c:pt>
                <c:pt idx="10197">
                  <c:v>4.7333333333333298</c:v>
                </c:pt>
                <c:pt idx="10198">
                  <c:v>7.6166666666666698</c:v>
                </c:pt>
                <c:pt idx="10199">
                  <c:v>3.95</c:v>
                </c:pt>
                <c:pt idx="10200">
                  <c:v>8.1666666666666696</c:v>
                </c:pt>
                <c:pt idx="10201">
                  <c:v>5.93333333333333</c:v>
                </c:pt>
                <c:pt idx="10202">
                  <c:v>7.8333333333333304</c:v>
                </c:pt>
                <c:pt idx="10203">
                  <c:v>6.6333333333333302</c:v>
                </c:pt>
                <c:pt idx="10204">
                  <c:v>3.85</c:v>
                </c:pt>
                <c:pt idx="10206">
                  <c:v>2.7666666666666702</c:v>
                </c:pt>
                <c:pt idx="10207">
                  <c:v>4.25</c:v>
                </c:pt>
                <c:pt idx="10209">
                  <c:v>8.9</c:v>
                </c:pt>
                <c:pt idx="10211">
                  <c:v>6.7</c:v>
                </c:pt>
                <c:pt idx="10212">
                  <c:v>4.7666666666666702</c:v>
                </c:pt>
                <c:pt idx="10213">
                  <c:v>2.18333333333333</c:v>
                </c:pt>
                <c:pt idx="10214">
                  <c:v>7.6333333333333302</c:v>
                </c:pt>
                <c:pt idx="10216">
                  <c:v>8.2333333333333307</c:v>
                </c:pt>
                <c:pt idx="10217">
                  <c:v>7.55</c:v>
                </c:pt>
                <c:pt idx="10218">
                  <c:v>7.7833333333333297</c:v>
                </c:pt>
                <c:pt idx="10219">
                  <c:v>8.7166666666666703</c:v>
                </c:pt>
                <c:pt idx="10221">
                  <c:v>3.31666666666667</c:v>
                </c:pt>
                <c:pt idx="10223">
                  <c:v>11.016666666666699</c:v>
                </c:pt>
                <c:pt idx="10224">
                  <c:v>3.8333333333333299</c:v>
                </c:pt>
                <c:pt idx="10225">
                  <c:v>9.25</c:v>
                </c:pt>
                <c:pt idx="10226">
                  <c:v>1.4</c:v>
                </c:pt>
                <c:pt idx="10227">
                  <c:v>18.399999999999999</c:v>
                </c:pt>
                <c:pt idx="10228">
                  <c:v>6.1166666666666698</c:v>
                </c:pt>
                <c:pt idx="10229">
                  <c:v>3.75</c:v>
                </c:pt>
                <c:pt idx="10230">
                  <c:v>4.2166666666666703</c:v>
                </c:pt>
                <c:pt idx="10231">
                  <c:v>4</c:v>
                </c:pt>
                <c:pt idx="10232">
                  <c:v>11.466666666666701</c:v>
                </c:pt>
                <c:pt idx="10233">
                  <c:v>9.56666666666667</c:v>
                </c:pt>
                <c:pt idx="10234">
                  <c:v>14.983333333333301</c:v>
                </c:pt>
                <c:pt idx="10235">
                  <c:v>9.5500000000000007</c:v>
                </c:pt>
                <c:pt idx="10236">
                  <c:v>11.5666666666667</c:v>
                </c:pt>
                <c:pt idx="10238">
                  <c:v>0.266666666666667</c:v>
                </c:pt>
                <c:pt idx="10240">
                  <c:v>25.9166666666667</c:v>
                </c:pt>
                <c:pt idx="10244">
                  <c:v>12.733333333333301</c:v>
                </c:pt>
                <c:pt idx="10245">
                  <c:v>17.716666666666701</c:v>
                </c:pt>
                <c:pt idx="10246">
                  <c:v>5.5166666666666702</c:v>
                </c:pt>
                <c:pt idx="10247">
                  <c:v>5.4666666666666703</c:v>
                </c:pt>
                <c:pt idx="10248">
                  <c:v>2.43333333333333</c:v>
                </c:pt>
                <c:pt idx="10249">
                  <c:v>9.31666666666667</c:v>
                </c:pt>
                <c:pt idx="10252">
                  <c:v>6.8833333333333302</c:v>
                </c:pt>
                <c:pt idx="10253">
                  <c:v>6.3666666666666698</c:v>
                </c:pt>
                <c:pt idx="10255">
                  <c:v>5.3666666666666698</c:v>
                </c:pt>
                <c:pt idx="10256">
                  <c:v>5.6166666666666698</c:v>
                </c:pt>
                <c:pt idx="10257">
                  <c:v>1.56666666666667</c:v>
                </c:pt>
                <c:pt idx="10258">
                  <c:v>4.3666666666666698</c:v>
                </c:pt>
                <c:pt idx="10259">
                  <c:v>5.9166666666666696</c:v>
                </c:pt>
                <c:pt idx="10260">
                  <c:v>7.5166666666666702</c:v>
                </c:pt>
                <c:pt idx="10261">
                  <c:v>3.8833333333333302</c:v>
                </c:pt>
                <c:pt idx="10262">
                  <c:v>5.4833333333333298</c:v>
                </c:pt>
                <c:pt idx="10263">
                  <c:v>5.95</c:v>
                </c:pt>
                <c:pt idx="10264">
                  <c:v>3.0166666666666702</c:v>
                </c:pt>
                <c:pt idx="10265">
                  <c:v>5.4833333333333298</c:v>
                </c:pt>
                <c:pt idx="10266">
                  <c:v>9.68333333333333</c:v>
                </c:pt>
                <c:pt idx="10267">
                  <c:v>5.6166666666666698</c:v>
                </c:pt>
                <c:pt idx="10268">
                  <c:v>5.5166666666666702</c:v>
                </c:pt>
                <c:pt idx="10269">
                  <c:v>3.2166666666666699</c:v>
                </c:pt>
                <c:pt idx="10270">
                  <c:v>3.4833333333333298</c:v>
                </c:pt>
                <c:pt idx="10271">
                  <c:v>4.0833333333333304</c:v>
                </c:pt>
                <c:pt idx="10272">
                  <c:v>2</c:v>
                </c:pt>
                <c:pt idx="10273">
                  <c:v>5.4833333333333298</c:v>
                </c:pt>
                <c:pt idx="10274">
                  <c:v>2.15</c:v>
                </c:pt>
                <c:pt idx="10275">
                  <c:v>4.05</c:v>
                </c:pt>
                <c:pt idx="10276">
                  <c:v>3.3</c:v>
                </c:pt>
                <c:pt idx="10278">
                  <c:v>2.7833333333333301</c:v>
                </c:pt>
                <c:pt idx="10279">
                  <c:v>22.766666666666701</c:v>
                </c:pt>
                <c:pt idx="10280">
                  <c:v>2.2000000000000002</c:v>
                </c:pt>
                <c:pt idx="10281">
                  <c:v>3.95</c:v>
                </c:pt>
                <c:pt idx="10282">
                  <c:v>5.3</c:v>
                </c:pt>
                <c:pt idx="10284">
                  <c:v>5.6</c:v>
                </c:pt>
                <c:pt idx="10285">
                  <c:v>7.81666666666667</c:v>
                </c:pt>
                <c:pt idx="10286">
                  <c:v>5.7166666666666703</c:v>
                </c:pt>
                <c:pt idx="10287">
                  <c:v>2.0499999999999998</c:v>
                </c:pt>
                <c:pt idx="10288">
                  <c:v>2.9833333333333298</c:v>
                </c:pt>
                <c:pt idx="10289">
                  <c:v>6.9833333333333298</c:v>
                </c:pt>
                <c:pt idx="10290">
                  <c:v>9.7666666666666693</c:v>
                </c:pt>
                <c:pt idx="10294">
                  <c:v>14.65</c:v>
                </c:pt>
                <c:pt idx="10295">
                  <c:v>3.6166666666666698</c:v>
                </c:pt>
                <c:pt idx="10296">
                  <c:v>2.9166666666666701</c:v>
                </c:pt>
                <c:pt idx="10297">
                  <c:v>7.0833333333333304</c:v>
                </c:pt>
                <c:pt idx="10299">
                  <c:v>5.06666666666667</c:v>
                </c:pt>
                <c:pt idx="10301">
                  <c:v>3.68333333333333</c:v>
                </c:pt>
                <c:pt idx="10302">
                  <c:v>6.85</c:v>
                </c:pt>
                <c:pt idx="10303">
                  <c:v>5.93333333333333</c:v>
                </c:pt>
                <c:pt idx="10304">
                  <c:v>18.633333333333301</c:v>
                </c:pt>
                <c:pt idx="10305">
                  <c:v>5.1166666666666698</c:v>
                </c:pt>
                <c:pt idx="10307">
                  <c:v>3.2833333333333301</c:v>
                </c:pt>
                <c:pt idx="10308">
                  <c:v>3.1166666666666698</c:v>
                </c:pt>
                <c:pt idx="10309">
                  <c:v>4.1333333333333302</c:v>
                </c:pt>
                <c:pt idx="10311">
                  <c:v>17.966666666666701</c:v>
                </c:pt>
                <c:pt idx="10312">
                  <c:v>2.95</c:v>
                </c:pt>
                <c:pt idx="10313">
                  <c:v>5.0333333333333297</c:v>
                </c:pt>
                <c:pt idx="10315">
                  <c:v>6.18333333333333</c:v>
                </c:pt>
                <c:pt idx="10316">
                  <c:v>7.5</c:v>
                </c:pt>
                <c:pt idx="10317">
                  <c:v>4.7666666666666702</c:v>
                </c:pt>
                <c:pt idx="10318">
                  <c:v>3.05</c:v>
                </c:pt>
                <c:pt idx="10319">
                  <c:v>3.18333333333333</c:v>
                </c:pt>
                <c:pt idx="10320">
                  <c:v>4.18333333333333</c:v>
                </c:pt>
                <c:pt idx="10321">
                  <c:v>2.2833333333333301</c:v>
                </c:pt>
                <c:pt idx="10325">
                  <c:v>5.0333333333333297</c:v>
                </c:pt>
                <c:pt idx="10326">
                  <c:v>6.0166666666666702</c:v>
                </c:pt>
                <c:pt idx="10327">
                  <c:v>1.7666666666666699</c:v>
                </c:pt>
                <c:pt idx="10328">
                  <c:v>4.3333333333333304</c:v>
                </c:pt>
                <c:pt idx="10329">
                  <c:v>2.7666666666666702</c:v>
                </c:pt>
                <c:pt idx="10330">
                  <c:v>4.7333333333333298</c:v>
                </c:pt>
                <c:pt idx="10331">
                  <c:v>5.3833333333333302</c:v>
                </c:pt>
                <c:pt idx="10332">
                  <c:v>4.4666666666666703</c:v>
                </c:pt>
                <c:pt idx="10333">
                  <c:v>6.95</c:v>
                </c:pt>
                <c:pt idx="10334">
                  <c:v>3.8333333333333299</c:v>
                </c:pt>
                <c:pt idx="10335">
                  <c:v>5.4833333333333298</c:v>
                </c:pt>
                <c:pt idx="10336">
                  <c:v>4.1500000000000004</c:v>
                </c:pt>
                <c:pt idx="10337">
                  <c:v>4.9166666666666696</c:v>
                </c:pt>
                <c:pt idx="10338">
                  <c:v>2.2999999999999998</c:v>
                </c:pt>
                <c:pt idx="10339">
                  <c:v>1.11666666666667</c:v>
                </c:pt>
                <c:pt idx="10340">
                  <c:v>2.6</c:v>
                </c:pt>
                <c:pt idx="10341">
                  <c:v>1.7666666666666699</c:v>
                </c:pt>
                <c:pt idx="10342">
                  <c:v>3.5166666666666702</c:v>
                </c:pt>
                <c:pt idx="10343">
                  <c:v>2.25</c:v>
                </c:pt>
                <c:pt idx="10345">
                  <c:v>5.2166666666666703</c:v>
                </c:pt>
                <c:pt idx="10347">
                  <c:v>4.31666666666667</c:v>
                </c:pt>
                <c:pt idx="10348">
                  <c:v>4.7333333333333298</c:v>
                </c:pt>
                <c:pt idx="10349">
                  <c:v>5.6333333333333302</c:v>
                </c:pt>
                <c:pt idx="10351">
                  <c:v>6.5</c:v>
                </c:pt>
                <c:pt idx="10352">
                  <c:v>2.9833333333333298</c:v>
                </c:pt>
                <c:pt idx="10353">
                  <c:v>4.1166666666666698</c:v>
                </c:pt>
                <c:pt idx="10355">
                  <c:v>11.733333333333301</c:v>
                </c:pt>
                <c:pt idx="10356">
                  <c:v>4.1500000000000004</c:v>
                </c:pt>
                <c:pt idx="10357">
                  <c:v>3.8666666666666698</c:v>
                </c:pt>
                <c:pt idx="10358">
                  <c:v>5.1666666666666696</c:v>
                </c:pt>
                <c:pt idx="10359">
                  <c:v>6.3833333333333302</c:v>
                </c:pt>
                <c:pt idx="10360">
                  <c:v>3.1166666666666698</c:v>
                </c:pt>
                <c:pt idx="10361">
                  <c:v>3.56666666666667</c:v>
                </c:pt>
                <c:pt idx="10362">
                  <c:v>7.95</c:v>
                </c:pt>
                <c:pt idx="10363">
                  <c:v>1.9833333333333301</c:v>
                </c:pt>
                <c:pt idx="10364">
                  <c:v>5.25</c:v>
                </c:pt>
                <c:pt idx="10365">
                  <c:v>4.55</c:v>
                </c:pt>
                <c:pt idx="10366">
                  <c:v>4.56666666666667</c:v>
                </c:pt>
                <c:pt idx="10368">
                  <c:v>9.8666666666666707</c:v>
                </c:pt>
                <c:pt idx="10369">
                  <c:v>10.8166666666667</c:v>
                </c:pt>
                <c:pt idx="10370">
                  <c:v>6.93333333333333</c:v>
                </c:pt>
                <c:pt idx="10371">
                  <c:v>2.1333333333333302</c:v>
                </c:pt>
                <c:pt idx="10372">
                  <c:v>5.3333333333333304</c:v>
                </c:pt>
                <c:pt idx="10373">
                  <c:v>11.0666666666667</c:v>
                </c:pt>
                <c:pt idx="10374">
                  <c:v>3.2666666666666702</c:v>
                </c:pt>
                <c:pt idx="10375">
                  <c:v>11.6833333333333</c:v>
                </c:pt>
                <c:pt idx="10376">
                  <c:v>4.43333333333333</c:v>
                </c:pt>
                <c:pt idx="10377">
                  <c:v>3.5833333333333299</c:v>
                </c:pt>
                <c:pt idx="10378">
                  <c:v>5.5166666666666702</c:v>
                </c:pt>
                <c:pt idx="10379">
                  <c:v>5.1666666666666696</c:v>
                </c:pt>
                <c:pt idx="10380">
                  <c:v>5.7833333333333297</c:v>
                </c:pt>
                <c:pt idx="10381">
                  <c:v>4.3499999999999996</c:v>
                </c:pt>
                <c:pt idx="10382">
                  <c:v>2.5166666666666702</c:v>
                </c:pt>
                <c:pt idx="10383">
                  <c:v>3.31666666666667</c:v>
                </c:pt>
                <c:pt idx="10384">
                  <c:v>3.3833333333333302</c:v>
                </c:pt>
                <c:pt idx="10385">
                  <c:v>4.0833333333333304</c:v>
                </c:pt>
                <c:pt idx="10386">
                  <c:v>3.6333333333333302</c:v>
                </c:pt>
                <c:pt idx="10387">
                  <c:v>7.4</c:v>
                </c:pt>
                <c:pt idx="10388">
                  <c:v>15.383333333333301</c:v>
                </c:pt>
                <c:pt idx="10391">
                  <c:v>3.3</c:v>
                </c:pt>
                <c:pt idx="10392">
                  <c:v>7.18333333333333</c:v>
                </c:pt>
                <c:pt idx="10393">
                  <c:v>4.45</c:v>
                </c:pt>
                <c:pt idx="10394">
                  <c:v>4.0833333333333304</c:v>
                </c:pt>
                <c:pt idx="10395">
                  <c:v>9.85</c:v>
                </c:pt>
                <c:pt idx="10396">
                  <c:v>1.4166666666666701</c:v>
                </c:pt>
                <c:pt idx="10397">
                  <c:v>16.966666666666701</c:v>
                </c:pt>
                <c:pt idx="10398">
                  <c:v>5.35</c:v>
                </c:pt>
                <c:pt idx="10399">
                  <c:v>4.45</c:v>
                </c:pt>
                <c:pt idx="10400">
                  <c:v>4.6166666666666698</c:v>
                </c:pt>
                <c:pt idx="10401">
                  <c:v>5.4</c:v>
                </c:pt>
                <c:pt idx="10402">
                  <c:v>3.35</c:v>
                </c:pt>
                <c:pt idx="10403">
                  <c:v>1</c:v>
                </c:pt>
                <c:pt idx="10404">
                  <c:v>3.6</c:v>
                </c:pt>
                <c:pt idx="10405">
                  <c:v>8.35</c:v>
                </c:pt>
                <c:pt idx="10406">
                  <c:v>4.8833333333333302</c:v>
                </c:pt>
                <c:pt idx="10407">
                  <c:v>4.3499999999999996</c:v>
                </c:pt>
                <c:pt idx="10408">
                  <c:v>2.75</c:v>
                </c:pt>
                <c:pt idx="10409">
                  <c:v>3.7</c:v>
                </c:pt>
                <c:pt idx="10410">
                  <c:v>5.7833333333333297</c:v>
                </c:pt>
                <c:pt idx="10411">
                  <c:v>5.7166666666666703</c:v>
                </c:pt>
                <c:pt idx="10412">
                  <c:v>3.56666666666667</c:v>
                </c:pt>
                <c:pt idx="10413">
                  <c:v>3.3</c:v>
                </c:pt>
                <c:pt idx="10414">
                  <c:v>3.4166666666666701</c:v>
                </c:pt>
                <c:pt idx="10415">
                  <c:v>3.56666666666667</c:v>
                </c:pt>
                <c:pt idx="10416">
                  <c:v>6.06666666666667</c:v>
                </c:pt>
                <c:pt idx="10417">
                  <c:v>5.18333333333333</c:v>
                </c:pt>
                <c:pt idx="10419">
                  <c:v>7.2333333333333298</c:v>
                </c:pt>
                <c:pt idx="10421">
                  <c:v>9.85</c:v>
                </c:pt>
                <c:pt idx="10422">
                  <c:v>3.8666666666666698</c:v>
                </c:pt>
                <c:pt idx="10423">
                  <c:v>11.15</c:v>
                </c:pt>
                <c:pt idx="10424">
                  <c:v>5.9666666666666703</c:v>
                </c:pt>
                <c:pt idx="10425">
                  <c:v>3.56666666666667</c:v>
                </c:pt>
                <c:pt idx="10426">
                  <c:v>2.5833333333333299</c:v>
                </c:pt>
                <c:pt idx="10427">
                  <c:v>2.2333333333333298</c:v>
                </c:pt>
                <c:pt idx="10428">
                  <c:v>3.18333333333333</c:v>
                </c:pt>
                <c:pt idx="10429">
                  <c:v>3.55</c:v>
                </c:pt>
                <c:pt idx="10430">
                  <c:v>6.25</c:v>
                </c:pt>
                <c:pt idx="10431">
                  <c:v>2.7666666666666702</c:v>
                </c:pt>
                <c:pt idx="10432">
                  <c:v>4.6166666666666698</c:v>
                </c:pt>
                <c:pt idx="10433">
                  <c:v>7.05</c:v>
                </c:pt>
                <c:pt idx="10434">
                  <c:v>8.1666666666666696</c:v>
                </c:pt>
                <c:pt idx="10435">
                  <c:v>3.3333333333333299</c:v>
                </c:pt>
                <c:pt idx="10436">
                  <c:v>4.8499999999999996</c:v>
                </c:pt>
                <c:pt idx="10437">
                  <c:v>3.1</c:v>
                </c:pt>
                <c:pt idx="10439">
                  <c:v>1.05</c:v>
                </c:pt>
                <c:pt idx="10440">
                  <c:v>4.2</c:v>
                </c:pt>
                <c:pt idx="10441">
                  <c:v>6.65</c:v>
                </c:pt>
                <c:pt idx="10442">
                  <c:v>3.4833333333333298</c:v>
                </c:pt>
                <c:pt idx="10443">
                  <c:v>4.4000000000000004</c:v>
                </c:pt>
                <c:pt idx="10444">
                  <c:v>1.61666666666667</c:v>
                </c:pt>
                <c:pt idx="10445">
                  <c:v>4.5166666666666702</c:v>
                </c:pt>
                <c:pt idx="10446">
                  <c:v>3.3333333333333299</c:v>
                </c:pt>
                <c:pt idx="10447">
                  <c:v>3.2833333333333301</c:v>
                </c:pt>
                <c:pt idx="10448">
                  <c:v>4.5999999999999996</c:v>
                </c:pt>
                <c:pt idx="10449">
                  <c:v>5.0833333333333304</c:v>
                </c:pt>
                <c:pt idx="10451">
                  <c:v>6.4833333333333298</c:v>
                </c:pt>
                <c:pt idx="10452">
                  <c:v>4.9000000000000004</c:v>
                </c:pt>
                <c:pt idx="10453">
                  <c:v>3.9666666666666699</c:v>
                </c:pt>
                <c:pt idx="10454">
                  <c:v>2.7166666666666699</c:v>
                </c:pt>
                <c:pt idx="10455">
                  <c:v>2.6666666666666701</c:v>
                </c:pt>
                <c:pt idx="10456">
                  <c:v>3.4166666666666701</c:v>
                </c:pt>
                <c:pt idx="10457">
                  <c:v>13.6</c:v>
                </c:pt>
                <c:pt idx="10458">
                  <c:v>3.0333333333333301</c:v>
                </c:pt>
                <c:pt idx="10459">
                  <c:v>4.1500000000000004</c:v>
                </c:pt>
                <c:pt idx="10460">
                  <c:v>2.93333333333333</c:v>
                </c:pt>
                <c:pt idx="10462">
                  <c:v>2.81666666666667</c:v>
                </c:pt>
                <c:pt idx="10463">
                  <c:v>8.85</c:v>
                </c:pt>
                <c:pt idx="10464">
                  <c:v>5.3333333333333304</c:v>
                </c:pt>
                <c:pt idx="10465">
                  <c:v>10.883333333333301</c:v>
                </c:pt>
                <c:pt idx="10466">
                  <c:v>3.31666666666667</c:v>
                </c:pt>
                <c:pt idx="10467">
                  <c:v>4.4833333333333298</c:v>
                </c:pt>
                <c:pt idx="10468">
                  <c:v>5.7666666666666702</c:v>
                </c:pt>
                <c:pt idx="10469">
                  <c:v>4.4666666666666703</c:v>
                </c:pt>
                <c:pt idx="10470">
                  <c:v>5.4833333333333298</c:v>
                </c:pt>
                <c:pt idx="10471">
                  <c:v>5.1166666666666698</c:v>
                </c:pt>
                <c:pt idx="10472">
                  <c:v>4.4666666666666703</c:v>
                </c:pt>
                <c:pt idx="10473">
                  <c:v>5.4666666666666703</c:v>
                </c:pt>
                <c:pt idx="10474">
                  <c:v>2.1166666666666698</c:v>
                </c:pt>
                <c:pt idx="10476">
                  <c:v>3.93333333333333</c:v>
                </c:pt>
                <c:pt idx="10477">
                  <c:v>3.8</c:v>
                </c:pt>
                <c:pt idx="10478">
                  <c:v>2.4666666666666699</c:v>
                </c:pt>
                <c:pt idx="10479">
                  <c:v>3.56666666666667</c:v>
                </c:pt>
                <c:pt idx="10480">
                  <c:v>5.1166666666666698</c:v>
                </c:pt>
                <c:pt idx="10481">
                  <c:v>3.6166666666666698</c:v>
                </c:pt>
                <c:pt idx="10482">
                  <c:v>4.1166666666666698</c:v>
                </c:pt>
                <c:pt idx="10483">
                  <c:v>2.9166666666666701</c:v>
                </c:pt>
                <c:pt idx="10484">
                  <c:v>3.95</c:v>
                </c:pt>
                <c:pt idx="10485">
                  <c:v>6.3</c:v>
                </c:pt>
                <c:pt idx="10486">
                  <c:v>5.0833333333333304</c:v>
                </c:pt>
                <c:pt idx="10487">
                  <c:v>7.65</c:v>
                </c:pt>
                <c:pt idx="10490">
                  <c:v>4.5833333333333304</c:v>
                </c:pt>
                <c:pt idx="10491">
                  <c:v>3.7833333333333301</c:v>
                </c:pt>
                <c:pt idx="10492">
                  <c:v>3.75</c:v>
                </c:pt>
                <c:pt idx="10493">
                  <c:v>4.3499999999999996</c:v>
                </c:pt>
                <c:pt idx="10494">
                  <c:v>7.9833333333333298</c:v>
                </c:pt>
                <c:pt idx="10497">
                  <c:v>4.6666666666666696</c:v>
                </c:pt>
                <c:pt idx="10501">
                  <c:v>2.7166666666666699</c:v>
                </c:pt>
                <c:pt idx="10502">
                  <c:v>7.8666666666666698</c:v>
                </c:pt>
                <c:pt idx="10503">
                  <c:v>4.3833333333333302</c:v>
                </c:pt>
                <c:pt idx="10504">
                  <c:v>3.6166666666666698</c:v>
                </c:pt>
                <c:pt idx="10505">
                  <c:v>3.8</c:v>
                </c:pt>
                <c:pt idx="10506">
                  <c:v>3.56666666666667</c:v>
                </c:pt>
                <c:pt idx="10507">
                  <c:v>8.0833333333333304</c:v>
                </c:pt>
                <c:pt idx="10508">
                  <c:v>5.06666666666667</c:v>
                </c:pt>
                <c:pt idx="10509">
                  <c:v>3.25</c:v>
                </c:pt>
                <c:pt idx="10510">
                  <c:v>8.4833333333333307</c:v>
                </c:pt>
                <c:pt idx="10511">
                  <c:v>9.2833333333333297</c:v>
                </c:pt>
                <c:pt idx="10512">
                  <c:v>4.9666666666666703</c:v>
                </c:pt>
                <c:pt idx="10513">
                  <c:v>2.5166666666666702</c:v>
                </c:pt>
                <c:pt idx="10514">
                  <c:v>3.95</c:v>
                </c:pt>
                <c:pt idx="10515">
                  <c:v>2.1666666666666701</c:v>
                </c:pt>
                <c:pt idx="10516">
                  <c:v>3.9166666666666701</c:v>
                </c:pt>
                <c:pt idx="10517">
                  <c:v>4.2666666666666702</c:v>
                </c:pt>
                <c:pt idx="10518">
                  <c:v>4.56666666666667</c:v>
                </c:pt>
                <c:pt idx="10519">
                  <c:v>3.8</c:v>
                </c:pt>
                <c:pt idx="10521">
                  <c:v>4.93333333333333</c:v>
                </c:pt>
                <c:pt idx="10522">
                  <c:v>9.18333333333333</c:v>
                </c:pt>
                <c:pt idx="10523">
                  <c:v>3.7833333333333301</c:v>
                </c:pt>
                <c:pt idx="10524">
                  <c:v>2.81666666666667</c:v>
                </c:pt>
                <c:pt idx="10525">
                  <c:v>7.0166666666666702</c:v>
                </c:pt>
                <c:pt idx="10526">
                  <c:v>3.4666666666666699</c:v>
                </c:pt>
                <c:pt idx="10527">
                  <c:v>3.4666666666666699</c:v>
                </c:pt>
                <c:pt idx="10528">
                  <c:v>4.9833333333333298</c:v>
                </c:pt>
                <c:pt idx="10529">
                  <c:v>3.0166666666666702</c:v>
                </c:pt>
                <c:pt idx="10530">
                  <c:v>3.0333333333333301</c:v>
                </c:pt>
                <c:pt idx="10531">
                  <c:v>3.6333333333333302</c:v>
                </c:pt>
                <c:pt idx="10532">
                  <c:v>3.7</c:v>
                </c:pt>
                <c:pt idx="10533">
                  <c:v>7.2833333333333297</c:v>
                </c:pt>
                <c:pt idx="10534">
                  <c:v>7.4833333333333298</c:v>
                </c:pt>
                <c:pt idx="10535">
                  <c:v>4.3</c:v>
                </c:pt>
                <c:pt idx="10540">
                  <c:v>6.0333333333333297</c:v>
                </c:pt>
                <c:pt idx="10541">
                  <c:v>4.0833333333333304</c:v>
                </c:pt>
                <c:pt idx="10543">
                  <c:v>4.3666666666666698</c:v>
                </c:pt>
                <c:pt idx="10544">
                  <c:v>3.25</c:v>
                </c:pt>
                <c:pt idx="10545">
                  <c:v>4.6500000000000004</c:v>
                </c:pt>
                <c:pt idx="10546">
                  <c:v>2.5499999999999998</c:v>
                </c:pt>
                <c:pt idx="10547">
                  <c:v>4.6500000000000004</c:v>
                </c:pt>
                <c:pt idx="10549">
                  <c:v>9.1999999999999993</c:v>
                </c:pt>
                <c:pt idx="10550">
                  <c:v>6.5833333333333304</c:v>
                </c:pt>
                <c:pt idx="10551">
                  <c:v>4.3833333333333302</c:v>
                </c:pt>
                <c:pt idx="10552">
                  <c:v>3.8333333333333299</c:v>
                </c:pt>
                <c:pt idx="10553">
                  <c:v>2.4500000000000002</c:v>
                </c:pt>
                <c:pt idx="10554">
                  <c:v>6.0833333333333304</c:v>
                </c:pt>
                <c:pt idx="10555">
                  <c:v>3.8</c:v>
                </c:pt>
                <c:pt idx="10556">
                  <c:v>1.8333333333333299</c:v>
                </c:pt>
                <c:pt idx="10557">
                  <c:v>6.1</c:v>
                </c:pt>
                <c:pt idx="10558">
                  <c:v>4.4666666666666703</c:v>
                </c:pt>
                <c:pt idx="10559">
                  <c:v>3.56666666666667</c:v>
                </c:pt>
                <c:pt idx="10560">
                  <c:v>7.85</c:v>
                </c:pt>
                <c:pt idx="10561">
                  <c:v>5.7166666666666703</c:v>
                </c:pt>
                <c:pt idx="10562">
                  <c:v>6.9166666666666696</c:v>
                </c:pt>
                <c:pt idx="10563">
                  <c:v>7.31666666666667</c:v>
                </c:pt>
                <c:pt idx="10564">
                  <c:v>2.31666666666667</c:v>
                </c:pt>
                <c:pt idx="10565">
                  <c:v>5.25</c:v>
                </c:pt>
                <c:pt idx="10566">
                  <c:v>4.8833333333333302</c:v>
                </c:pt>
                <c:pt idx="10567">
                  <c:v>8.8000000000000007</c:v>
                </c:pt>
                <c:pt idx="10568">
                  <c:v>6.7333333333333298</c:v>
                </c:pt>
                <c:pt idx="10569">
                  <c:v>1.68333333333333</c:v>
                </c:pt>
                <c:pt idx="10570">
                  <c:v>6.3333333333333304</c:v>
                </c:pt>
                <c:pt idx="10571">
                  <c:v>2.9</c:v>
                </c:pt>
                <c:pt idx="10573">
                  <c:v>2.9666666666666699</c:v>
                </c:pt>
                <c:pt idx="10574">
                  <c:v>3.7333333333333298</c:v>
                </c:pt>
                <c:pt idx="10575">
                  <c:v>6.15</c:v>
                </c:pt>
                <c:pt idx="10576">
                  <c:v>3.3333333333333299</c:v>
                </c:pt>
                <c:pt idx="10577">
                  <c:v>6.0333333333333297</c:v>
                </c:pt>
                <c:pt idx="10578">
                  <c:v>3.15</c:v>
                </c:pt>
                <c:pt idx="10579">
                  <c:v>9.6166666666666707</c:v>
                </c:pt>
                <c:pt idx="10580">
                  <c:v>9.6666666666666696</c:v>
                </c:pt>
                <c:pt idx="10581">
                  <c:v>10.016666666666699</c:v>
                </c:pt>
                <c:pt idx="10582">
                  <c:v>5.18333333333333</c:v>
                </c:pt>
                <c:pt idx="10583">
                  <c:v>5.8333333333333304</c:v>
                </c:pt>
                <c:pt idx="10584">
                  <c:v>4.06666666666667</c:v>
                </c:pt>
                <c:pt idx="10585">
                  <c:v>1.6</c:v>
                </c:pt>
                <c:pt idx="10586">
                  <c:v>4.95</c:v>
                </c:pt>
                <c:pt idx="10587">
                  <c:v>1.9666666666666699</c:v>
                </c:pt>
                <c:pt idx="10588">
                  <c:v>4.2333333333333298</c:v>
                </c:pt>
                <c:pt idx="10589">
                  <c:v>4.3</c:v>
                </c:pt>
                <c:pt idx="10593">
                  <c:v>10.283333333333299</c:v>
                </c:pt>
                <c:pt idx="10594">
                  <c:v>3.81666666666667</c:v>
                </c:pt>
                <c:pt idx="10595">
                  <c:v>2.4666666666666699</c:v>
                </c:pt>
                <c:pt idx="10596">
                  <c:v>7.85</c:v>
                </c:pt>
                <c:pt idx="10597">
                  <c:v>5.0166666666666702</c:v>
                </c:pt>
                <c:pt idx="10598">
                  <c:v>8.4666666666666703</c:v>
                </c:pt>
                <c:pt idx="10599">
                  <c:v>4.4000000000000004</c:v>
                </c:pt>
                <c:pt idx="10600">
                  <c:v>4.8666666666666698</c:v>
                </c:pt>
                <c:pt idx="10601">
                  <c:v>11.9</c:v>
                </c:pt>
                <c:pt idx="10602">
                  <c:v>2.9666666666666699</c:v>
                </c:pt>
                <c:pt idx="10604">
                  <c:v>6.5833333333333304</c:v>
                </c:pt>
                <c:pt idx="10605">
                  <c:v>5.56666666666667</c:v>
                </c:pt>
                <c:pt idx="10606">
                  <c:v>3.18333333333333</c:v>
                </c:pt>
                <c:pt idx="10607">
                  <c:v>5.0166666666666702</c:v>
                </c:pt>
                <c:pt idx="10608">
                  <c:v>5.93333333333333</c:v>
                </c:pt>
                <c:pt idx="10609">
                  <c:v>6.2666666666666702</c:v>
                </c:pt>
                <c:pt idx="10610">
                  <c:v>5.4</c:v>
                </c:pt>
                <c:pt idx="10611">
                  <c:v>6.6666666666666696</c:v>
                </c:pt>
                <c:pt idx="10612">
                  <c:v>4</c:v>
                </c:pt>
                <c:pt idx="10613">
                  <c:v>2.9166666666666701</c:v>
                </c:pt>
                <c:pt idx="10615">
                  <c:v>9.1999999999999993</c:v>
                </c:pt>
                <c:pt idx="10616">
                  <c:v>0.85</c:v>
                </c:pt>
                <c:pt idx="10617">
                  <c:v>3.75</c:v>
                </c:pt>
                <c:pt idx="10618">
                  <c:v>3</c:v>
                </c:pt>
                <c:pt idx="10619">
                  <c:v>6.18333333333333</c:v>
                </c:pt>
                <c:pt idx="10620">
                  <c:v>9.81666666666667</c:v>
                </c:pt>
                <c:pt idx="10621">
                  <c:v>9.8000000000000007</c:v>
                </c:pt>
                <c:pt idx="10622">
                  <c:v>5.9666666666666703</c:v>
                </c:pt>
                <c:pt idx="10623">
                  <c:v>7.9833333333333298</c:v>
                </c:pt>
                <c:pt idx="10625">
                  <c:v>3.5166666666666702</c:v>
                </c:pt>
                <c:pt idx="10626">
                  <c:v>5.1333333333333302</c:v>
                </c:pt>
                <c:pt idx="10627">
                  <c:v>1.81666666666667</c:v>
                </c:pt>
                <c:pt idx="10629">
                  <c:v>2.4833333333333298</c:v>
                </c:pt>
                <c:pt idx="10630">
                  <c:v>1.4833333333333301</c:v>
                </c:pt>
                <c:pt idx="10632">
                  <c:v>3.68333333333333</c:v>
                </c:pt>
                <c:pt idx="10634">
                  <c:v>3.95</c:v>
                </c:pt>
                <c:pt idx="10636">
                  <c:v>8.4166666666666696</c:v>
                </c:pt>
                <c:pt idx="10637">
                  <c:v>9.1</c:v>
                </c:pt>
                <c:pt idx="10638">
                  <c:v>8.3000000000000007</c:v>
                </c:pt>
                <c:pt idx="10640">
                  <c:v>6.5333333333333297</c:v>
                </c:pt>
                <c:pt idx="10642">
                  <c:v>3.65</c:v>
                </c:pt>
                <c:pt idx="10643">
                  <c:v>2.1166666666666698</c:v>
                </c:pt>
                <c:pt idx="10644">
                  <c:v>3.95</c:v>
                </c:pt>
                <c:pt idx="10645">
                  <c:v>7.25</c:v>
                </c:pt>
                <c:pt idx="10647">
                  <c:v>5.2166666666666703</c:v>
                </c:pt>
                <c:pt idx="10648">
                  <c:v>5.1333333333333302</c:v>
                </c:pt>
                <c:pt idx="10649">
                  <c:v>4.2166666666666703</c:v>
                </c:pt>
                <c:pt idx="10650">
                  <c:v>3.43333333333333</c:v>
                </c:pt>
                <c:pt idx="10651">
                  <c:v>1.13333333333333</c:v>
                </c:pt>
                <c:pt idx="10652">
                  <c:v>6.95</c:v>
                </c:pt>
                <c:pt idx="10653">
                  <c:v>6.0833333333333304</c:v>
                </c:pt>
                <c:pt idx="10655">
                  <c:v>5.75</c:v>
                </c:pt>
                <c:pt idx="10656">
                  <c:v>7.05</c:v>
                </c:pt>
                <c:pt idx="10657">
                  <c:v>5.7333333333333298</c:v>
                </c:pt>
                <c:pt idx="10658">
                  <c:v>4.0999999999999996</c:v>
                </c:pt>
                <c:pt idx="10659">
                  <c:v>3.81666666666667</c:v>
                </c:pt>
                <c:pt idx="10663">
                  <c:v>8.2166666666666703</c:v>
                </c:pt>
                <c:pt idx="10664">
                  <c:v>14</c:v>
                </c:pt>
                <c:pt idx="10665">
                  <c:v>4.55</c:v>
                </c:pt>
                <c:pt idx="10666">
                  <c:v>6.6</c:v>
                </c:pt>
                <c:pt idx="10668">
                  <c:v>7.3666666666666698</c:v>
                </c:pt>
                <c:pt idx="10669">
                  <c:v>8.18333333333333</c:v>
                </c:pt>
                <c:pt idx="10671">
                  <c:v>17.866666666666699</c:v>
                </c:pt>
                <c:pt idx="10672">
                  <c:v>1.65</c:v>
                </c:pt>
                <c:pt idx="10673">
                  <c:v>4.8833333333333302</c:v>
                </c:pt>
                <c:pt idx="10674">
                  <c:v>6.8</c:v>
                </c:pt>
                <c:pt idx="10675">
                  <c:v>9.6999999999999993</c:v>
                </c:pt>
                <c:pt idx="10676">
                  <c:v>5.8666666666666698</c:v>
                </c:pt>
                <c:pt idx="10677">
                  <c:v>4.5833333333333304</c:v>
                </c:pt>
                <c:pt idx="10678">
                  <c:v>3.1</c:v>
                </c:pt>
                <c:pt idx="10679">
                  <c:v>11.1</c:v>
                </c:pt>
                <c:pt idx="10680">
                  <c:v>2.56666666666667</c:v>
                </c:pt>
                <c:pt idx="10681">
                  <c:v>6.85</c:v>
                </c:pt>
                <c:pt idx="10682">
                  <c:v>3.1333333333333302</c:v>
                </c:pt>
                <c:pt idx="10683">
                  <c:v>4.1666666666666696</c:v>
                </c:pt>
                <c:pt idx="10684">
                  <c:v>6.3666666666666698</c:v>
                </c:pt>
                <c:pt idx="10685">
                  <c:v>3.2833333333333301</c:v>
                </c:pt>
                <c:pt idx="10686">
                  <c:v>9.1999999999999993</c:v>
                </c:pt>
                <c:pt idx="10687">
                  <c:v>2.6166666666666698</c:v>
                </c:pt>
                <c:pt idx="10688">
                  <c:v>5.45</c:v>
                </c:pt>
                <c:pt idx="10690">
                  <c:v>5.4</c:v>
                </c:pt>
                <c:pt idx="10691">
                  <c:v>7.2333333333333298</c:v>
                </c:pt>
                <c:pt idx="10692">
                  <c:v>7.9</c:v>
                </c:pt>
                <c:pt idx="10693">
                  <c:v>1.7833333333333301</c:v>
                </c:pt>
                <c:pt idx="10695">
                  <c:v>7.2833333333333297</c:v>
                </c:pt>
                <c:pt idx="10696">
                  <c:v>8.56666666666667</c:v>
                </c:pt>
                <c:pt idx="10697">
                  <c:v>7.2</c:v>
                </c:pt>
                <c:pt idx="10698">
                  <c:v>8.68333333333333</c:v>
                </c:pt>
                <c:pt idx="10699">
                  <c:v>3.2333333333333298</c:v>
                </c:pt>
                <c:pt idx="10700">
                  <c:v>7.8833333333333302</c:v>
                </c:pt>
                <c:pt idx="10701">
                  <c:v>7.2166666666666703</c:v>
                </c:pt>
                <c:pt idx="10703">
                  <c:v>5.2166666666666703</c:v>
                </c:pt>
                <c:pt idx="10704">
                  <c:v>3.1333333333333302</c:v>
                </c:pt>
                <c:pt idx="10705">
                  <c:v>5.2666666666666702</c:v>
                </c:pt>
                <c:pt idx="10706">
                  <c:v>5.6</c:v>
                </c:pt>
                <c:pt idx="10707">
                  <c:v>5.8</c:v>
                </c:pt>
                <c:pt idx="10708">
                  <c:v>5.2666666666666702</c:v>
                </c:pt>
                <c:pt idx="10709">
                  <c:v>4.9666666666666703</c:v>
                </c:pt>
                <c:pt idx="10710">
                  <c:v>4</c:v>
                </c:pt>
                <c:pt idx="10711">
                  <c:v>1.86666666666667</c:v>
                </c:pt>
                <c:pt idx="10712">
                  <c:v>8.3666666666666707</c:v>
                </c:pt>
                <c:pt idx="10713">
                  <c:v>5.3333333333333304</c:v>
                </c:pt>
                <c:pt idx="10714">
                  <c:v>6.1</c:v>
                </c:pt>
                <c:pt idx="10715">
                  <c:v>5.0166666666666702</c:v>
                </c:pt>
                <c:pt idx="10716">
                  <c:v>10.866666666666699</c:v>
                </c:pt>
                <c:pt idx="10717">
                  <c:v>8.3833333333333293</c:v>
                </c:pt>
                <c:pt idx="10718">
                  <c:v>6.31666666666667</c:v>
                </c:pt>
                <c:pt idx="10720">
                  <c:v>2.9166666666666701</c:v>
                </c:pt>
                <c:pt idx="10721">
                  <c:v>3.4166666666666701</c:v>
                </c:pt>
                <c:pt idx="10722">
                  <c:v>5.81666666666667</c:v>
                </c:pt>
                <c:pt idx="10723">
                  <c:v>2.75</c:v>
                </c:pt>
                <c:pt idx="10725">
                  <c:v>6.8</c:v>
                </c:pt>
                <c:pt idx="10726">
                  <c:v>4.1500000000000004</c:v>
                </c:pt>
                <c:pt idx="10727">
                  <c:v>12.9333333333333</c:v>
                </c:pt>
                <c:pt idx="10728">
                  <c:v>4.9666666666666703</c:v>
                </c:pt>
                <c:pt idx="10729">
                  <c:v>5.3666666666666698</c:v>
                </c:pt>
                <c:pt idx="10730">
                  <c:v>3.8666666666666698</c:v>
                </c:pt>
                <c:pt idx="10731">
                  <c:v>7.3666666666666698</c:v>
                </c:pt>
                <c:pt idx="10733">
                  <c:v>3.3</c:v>
                </c:pt>
                <c:pt idx="10735">
                  <c:v>6.6666666666666696</c:v>
                </c:pt>
                <c:pt idx="10736">
                  <c:v>4.0333333333333297</c:v>
                </c:pt>
                <c:pt idx="10737">
                  <c:v>2.9666666666666699</c:v>
                </c:pt>
                <c:pt idx="10738">
                  <c:v>9.2666666666666693</c:v>
                </c:pt>
                <c:pt idx="10739">
                  <c:v>10.0833333333333</c:v>
                </c:pt>
                <c:pt idx="10740">
                  <c:v>5.85</c:v>
                </c:pt>
                <c:pt idx="10741">
                  <c:v>9.7166666666666703</c:v>
                </c:pt>
                <c:pt idx="10742">
                  <c:v>4.2333333333333298</c:v>
                </c:pt>
                <c:pt idx="10743">
                  <c:v>5.0166666666666702</c:v>
                </c:pt>
                <c:pt idx="10744">
                  <c:v>5.0166666666666702</c:v>
                </c:pt>
                <c:pt idx="10745">
                  <c:v>6.0333333333333297</c:v>
                </c:pt>
                <c:pt idx="10746">
                  <c:v>2.3666666666666698</c:v>
                </c:pt>
                <c:pt idx="10747">
                  <c:v>4.1666666666666696</c:v>
                </c:pt>
                <c:pt idx="10748">
                  <c:v>4.06666666666667</c:v>
                </c:pt>
                <c:pt idx="10749">
                  <c:v>6.4166666666666696</c:v>
                </c:pt>
                <c:pt idx="10750">
                  <c:v>6.8666666666666698</c:v>
                </c:pt>
                <c:pt idx="10751">
                  <c:v>6.8666666666666698</c:v>
                </c:pt>
                <c:pt idx="10752">
                  <c:v>5.2166666666666703</c:v>
                </c:pt>
                <c:pt idx="10753">
                  <c:v>6.4666666666666703</c:v>
                </c:pt>
                <c:pt idx="10754">
                  <c:v>5.85</c:v>
                </c:pt>
                <c:pt idx="10755">
                  <c:v>2.5333333333333301</c:v>
                </c:pt>
                <c:pt idx="10756">
                  <c:v>8.6333333333333293</c:v>
                </c:pt>
                <c:pt idx="10757">
                  <c:v>3.4</c:v>
                </c:pt>
                <c:pt idx="10758">
                  <c:v>7.9666666666666703</c:v>
                </c:pt>
                <c:pt idx="10759">
                  <c:v>8.9166666666666696</c:v>
                </c:pt>
                <c:pt idx="10761">
                  <c:v>4.7</c:v>
                </c:pt>
                <c:pt idx="10762">
                  <c:v>8.8833333333333293</c:v>
                </c:pt>
                <c:pt idx="10763">
                  <c:v>4.3666666666666698</c:v>
                </c:pt>
                <c:pt idx="10764">
                  <c:v>11.033333333333299</c:v>
                </c:pt>
                <c:pt idx="10765">
                  <c:v>7.85</c:v>
                </c:pt>
                <c:pt idx="10766">
                  <c:v>7.1333333333333302</c:v>
                </c:pt>
                <c:pt idx="10767">
                  <c:v>3</c:v>
                </c:pt>
                <c:pt idx="10768">
                  <c:v>3.2833333333333301</c:v>
                </c:pt>
                <c:pt idx="10769">
                  <c:v>7.4666666666666703</c:v>
                </c:pt>
                <c:pt idx="10770">
                  <c:v>2.9</c:v>
                </c:pt>
                <c:pt idx="10771">
                  <c:v>3.43333333333333</c:v>
                </c:pt>
                <c:pt idx="10772">
                  <c:v>7.68333333333333</c:v>
                </c:pt>
                <c:pt idx="10773">
                  <c:v>4.5333333333333297</c:v>
                </c:pt>
                <c:pt idx="10774">
                  <c:v>8.35</c:v>
                </c:pt>
                <c:pt idx="10775">
                  <c:v>3.4666666666666699</c:v>
                </c:pt>
                <c:pt idx="10777">
                  <c:v>3.1666666666666701</c:v>
                </c:pt>
                <c:pt idx="10779">
                  <c:v>6.95</c:v>
                </c:pt>
                <c:pt idx="10780">
                  <c:v>4.2333333333333298</c:v>
                </c:pt>
                <c:pt idx="10781">
                  <c:v>5.55</c:v>
                </c:pt>
                <c:pt idx="10782">
                  <c:v>3.56666666666667</c:v>
                </c:pt>
                <c:pt idx="10783">
                  <c:v>1.4666666666666699</c:v>
                </c:pt>
                <c:pt idx="10784">
                  <c:v>5.4666666666666703</c:v>
                </c:pt>
                <c:pt idx="10785">
                  <c:v>2.06666666666667</c:v>
                </c:pt>
                <c:pt idx="10786">
                  <c:v>2.1166666666666698</c:v>
                </c:pt>
                <c:pt idx="10787">
                  <c:v>7.81666666666667</c:v>
                </c:pt>
                <c:pt idx="10788">
                  <c:v>5.3833333333333302</c:v>
                </c:pt>
                <c:pt idx="10789">
                  <c:v>4.93333333333333</c:v>
                </c:pt>
                <c:pt idx="10791">
                  <c:v>6.9666666666666703</c:v>
                </c:pt>
                <c:pt idx="10792">
                  <c:v>9.7166666666666703</c:v>
                </c:pt>
                <c:pt idx="10794">
                  <c:v>6.8833333333333302</c:v>
                </c:pt>
                <c:pt idx="10795">
                  <c:v>3.9833333333333298</c:v>
                </c:pt>
                <c:pt idx="10797">
                  <c:v>4.7166666666666703</c:v>
                </c:pt>
                <c:pt idx="10798">
                  <c:v>6.6666666666666696</c:v>
                </c:pt>
                <c:pt idx="10799">
                  <c:v>6.5333333333333297</c:v>
                </c:pt>
                <c:pt idx="10800">
                  <c:v>1.7333333333333301</c:v>
                </c:pt>
                <c:pt idx="10801">
                  <c:v>5.2833333333333297</c:v>
                </c:pt>
                <c:pt idx="10802">
                  <c:v>12.483333333333301</c:v>
                </c:pt>
                <c:pt idx="10805">
                  <c:v>3.2</c:v>
                </c:pt>
                <c:pt idx="10806">
                  <c:v>8.9166666666666696</c:v>
                </c:pt>
                <c:pt idx="10807">
                  <c:v>4.06666666666667</c:v>
                </c:pt>
                <c:pt idx="10809">
                  <c:v>5.0333333333333297</c:v>
                </c:pt>
                <c:pt idx="10810">
                  <c:v>4.0333333333333297</c:v>
                </c:pt>
                <c:pt idx="10811">
                  <c:v>6.0166666666666702</c:v>
                </c:pt>
                <c:pt idx="10812">
                  <c:v>3.5333333333333301</c:v>
                </c:pt>
                <c:pt idx="10814">
                  <c:v>3.31666666666667</c:v>
                </c:pt>
                <c:pt idx="10815">
                  <c:v>9.4</c:v>
                </c:pt>
                <c:pt idx="10816">
                  <c:v>22.65</c:v>
                </c:pt>
                <c:pt idx="10817">
                  <c:v>2.5499999999999998</c:v>
                </c:pt>
                <c:pt idx="10818">
                  <c:v>3.9666666666666699</c:v>
                </c:pt>
                <c:pt idx="10821">
                  <c:v>4.9833333333333298</c:v>
                </c:pt>
                <c:pt idx="10822">
                  <c:v>4.45</c:v>
                </c:pt>
                <c:pt idx="10824">
                  <c:v>4.2833333333333297</c:v>
                </c:pt>
                <c:pt idx="10825">
                  <c:v>5.2666666666666702</c:v>
                </c:pt>
                <c:pt idx="10826">
                  <c:v>11.6</c:v>
                </c:pt>
                <c:pt idx="10827">
                  <c:v>7.0833333333333304</c:v>
                </c:pt>
                <c:pt idx="10828">
                  <c:v>1.8333333333333299</c:v>
                </c:pt>
                <c:pt idx="10829">
                  <c:v>2.6666666666666701</c:v>
                </c:pt>
                <c:pt idx="10830">
                  <c:v>2.2166666666666699</c:v>
                </c:pt>
                <c:pt idx="10831">
                  <c:v>6</c:v>
                </c:pt>
                <c:pt idx="10832">
                  <c:v>3.7333333333333298</c:v>
                </c:pt>
                <c:pt idx="10833">
                  <c:v>5.05</c:v>
                </c:pt>
                <c:pt idx="10834">
                  <c:v>1.2</c:v>
                </c:pt>
                <c:pt idx="10835">
                  <c:v>4.3333333333333304</c:v>
                </c:pt>
                <c:pt idx="10836">
                  <c:v>4.3499999999999996</c:v>
                </c:pt>
                <c:pt idx="10838">
                  <c:v>3.3</c:v>
                </c:pt>
                <c:pt idx="10839">
                  <c:v>4</c:v>
                </c:pt>
                <c:pt idx="10840">
                  <c:v>8.9833333333333307</c:v>
                </c:pt>
                <c:pt idx="10841">
                  <c:v>4.95</c:v>
                </c:pt>
                <c:pt idx="10842">
                  <c:v>3.9166666666666701</c:v>
                </c:pt>
                <c:pt idx="10843">
                  <c:v>6.4833333333333298</c:v>
                </c:pt>
                <c:pt idx="10844">
                  <c:v>5.6666666666666696</c:v>
                </c:pt>
                <c:pt idx="10845">
                  <c:v>2.1166666666666698</c:v>
                </c:pt>
                <c:pt idx="10846">
                  <c:v>9.4833333333333307</c:v>
                </c:pt>
                <c:pt idx="10847">
                  <c:v>4.05</c:v>
                </c:pt>
                <c:pt idx="10848">
                  <c:v>10.65</c:v>
                </c:pt>
                <c:pt idx="10849">
                  <c:v>5.31666666666667</c:v>
                </c:pt>
                <c:pt idx="10851">
                  <c:v>3.5333333333333301</c:v>
                </c:pt>
                <c:pt idx="10852">
                  <c:v>7.4</c:v>
                </c:pt>
                <c:pt idx="10853">
                  <c:v>3.25</c:v>
                </c:pt>
                <c:pt idx="10854">
                  <c:v>3.0166666666666702</c:v>
                </c:pt>
                <c:pt idx="10857">
                  <c:v>5.68333333333333</c:v>
                </c:pt>
                <c:pt idx="10858">
                  <c:v>3.7666666666666702</c:v>
                </c:pt>
                <c:pt idx="10859">
                  <c:v>3.4166666666666701</c:v>
                </c:pt>
                <c:pt idx="10860">
                  <c:v>2.7333333333333298</c:v>
                </c:pt>
                <c:pt idx="10861">
                  <c:v>5.1666666666666696</c:v>
                </c:pt>
                <c:pt idx="10862">
                  <c:v>4.4833333333333298</c:v>
                </c:pt>
                <c:pt idx="10863">
                  <c:v>2.7</c:v>
                </c:pt>
                <c:pt idx="10864">
                  <c:v>4.8333333333333304</c:v>
                </c:pt>
                <c:pt idx="10866">
                  <c:v>11.2</c:v>
                </c:pt>
                <c:pt idx="10868">
                  <c:v>5.4</c:v>
                </c:pt>
                <c:pt idx="10869">
                  <c:v>3.45</c:v>
                </c:pt>
                <c:pt idx="10870">
                  <c:v>7.85</c:v>
                </c:pt>
                <c:pt idx="10871">
                  <c:v>5.3</c:v>
                </c:pt>
                <c:pt idx="10872">
                  <c:v>2.9666666666666699</c:v>
                </c:pt>
                <c:pt idx="10873">
                  <c:v>3.31666666666667</c:v>
                </c:pt>
                <c:pt idx="10874">
                  <c:v>4.4166666666666696</c:v>
                </c:pt>
                <c:pt idx="10875">
                  <c:v>4.2833333333333297</c:v>
                </c:pt>
                <c:pt idx="10876">
                  <c:v>3.15</c:v>
                </c:pt>
                <c:pt idx="10878">
                  <c:v>8.2333333333333307</c:v>
                </c:pt>
                <c:pt idx="10879">
                  <c:v>6.5333333333333297</c:v>
                </c:pt>
                <c:pt idx="10880">
                  <c:v>5.25</c:v>
                </c:pt>
                <c:pt idx="10881">
                  <c:v>7</c:v>
                </c:pt>
                <c:pt idx="10882">
                  <c:v>2.31666666666667</c:v>
                </c:pt>
                <c:pt idx="10883">
                  <c:v>4.05</c:v>
                </c:pt>
                <c:pt idx="10884">
                  <c:v>4.9166666666666696</c:v>
                </c:pt>
                <c:pt idx="10885">
                  <c:v>3.3833333333333302</c:v>
                </c:pt>
                <c:pt idx="10886">
                  <c:v>4.2166666666666703</c:v>
                </c:pt>
                <c:pt idx="10887">
                  <c:v>4.05</c:v>
                </c:pt>
                <c:pt idx="10888">
                  <c:v>2.9833333333333298</c:v>
                </c:pt>
                <c:pt idx="10889">
                  <c:v>6.2666666666666702</c:v>
                </c:pt>
                <c:pt idx="10890">
                  <c:v>3.25</c:v>
                </c:pt>
                <c:pt idx="10891">
                  <c:v>3.75</c:v>
                </c:pt>
                <c:pt idx="10892">
                  <c:v>5.7833333333333297</c:v>
                </c:pt>
                <c:pt idx="10893">
                  <c:v>4.93333333333333</c:v>
                </c:pt>
                <c:pt idx="10894">
                  <c:v>2.8833333333333302</c:v>
                </c:pt>
                <c:pt idx="10895">
                  <c:v>5.31666666666667</c:v>
                </c:pt>
                <c:pt idx="10896">
                  <c:v>4.2166666666666703</c:v>
                </c:pt>
                <c:pt idx="10897">
                  <c:v>3.2666666666666702</c:v>
                </c:pt>
                <c:pt idx="10898">
                  <c:v>3.9166666666666701</c:v>
                </c:pt>
                <c:pt idx="10899">
                  <c:v>5.7</c:v>
                </c:pt>
                <c:pt idx="10900">
                  <c:v>6.1666666666666696</c:v>
                </c:pt>
                <c:pt idx="10902">
                  <c:v>3.9</c:v>
                </c:pt>
                <c:pt idx="10903">
                  <c:v>2.9</c:v>
                </c:pt>
                <c:pt idx="10904">
                  <c:v>4.25</c:v>
                </c:pt>
                <c:pt idx="10906">
                  <c:v>3.6666666666666701</c:v>
                </c:pt>
                <c:pt idx="10907">
                  <c:v>8</c:v>
                </c:pt>
                <c:pt idx="10911">
                  <c:v>2.7833333333333301</c:v>
                </c:pt>
                <c:pt idx="10912">
                  <c:v>2.31666666666667</c:v>
                </c:pt>
                <c:pt idx="10913">
                  <c:v>3.9833333333333298</c:v>
                </c:pt>
                <c:pt idx="10914">
                  <c:v>3.7833333333333301</c:v>
                </c:pt>
                <c:pt idx="10915">
                  <c:v>4.1666666666666696</c:v>
                </c:pt>
                <c:pt idx="10916">
                  <c:v>3.35</c:v>
                </c:pt>
                <c:pt idx="10917">
                  <c:v>2.75</c:v>
                </c:pt>
                <c:pt idx="10918">
                  <c:v>1.9833333333333301</c:v>
                </c:pt>
                <c:pt idx="10919">
                  <c:v>5.2333333333333298</c:v>
                </c:pt>
                <c:pt idx="10920">
                  <c:v>7.8666666666666698</c:v>
                </c:pt>
                <c:pt idx="10921">
                  <c:v>5.31666666666667</c:v>
                </c:pt>
                <c:pt idx="10922">
                  <c:v>2.35</c:v>
                </c:pt>
                <c:pt idx="10923">
                  <c:v>4.4166666666666696</c:v>
                </c:pt>
                <c:pt idx="10924">
                  <c:v>41.366666666666703</c:v>
                </c:pt>
                <c:pt idx="10925">
                  <c:v>3.3333333333333299</c:v>
                </c:pt>
                <c:pt idx="10926">
                  <c:v>2.7833333333333301</c:v>
                </c:pt>
                <c:pt idx="10927">
                  <c:v>2.7666666666666702</c:v>
                </c:pt>
                <c:pt idx="10928">
                  <c:v>2.9833333333333298</c:v>
                </c:pt>
                <c:pt idx="10929">
                  <c:v>3.6</c:v>
                </c:pt>
                <c:pt idx="10931">
                  <c:v>9.5500000000000007</c:v>
                </c:pt>
                <c:pt idx="10932">
                  <c:v>5.5</c:v>
                </c:pt>
                <c:pt idx="10933">
                  <c:v>9.35</c:v>
                </c:pt>
                <c:pt idx="10934">
                  <c:v>10.1666666666667</c:v>
                </c:pt>
                <c:pt idx="10935">
                  <c:v>4.8</c:v>
                </c:pt>
                <c:pt idx="10936">
                  <c:v>14.5666666666667</c:v>
                </c:pt>
                <c:pt idx="10937">
                  <c:v>3.4</c:v>
                </c:pt>
                <c:pt idx="10939">
                  <c:v>3.65</c:v>
                </c:pt>
                <c:pt idx="10940">
                  <c:v>4.75</c:v>
                </c:pt>
                <c:pt idx="10941">
                  <c:v>3.43333333333333</c:v>
                </c:pt>
                <c:pt idx="10942">
                  <c:v>2.43333333333333</c:v>
                </c:pt>
                <c:pt idx="10944">
                  <c:v>6.2166666666666703</c:v>
                </c:pt>
                <c:pt idx="10945">
                  <c:v>6.3833333333333302</c:v>
                </c:pt>
                <c:pt idx="10946">
                  <c:v>5.65</c:v>
                </c:pt>
                <c:pt idx="10947">
                  <c:v>10.95</c:v>
                </c:pt>
                <c:pt idx="10948">
                  <c:v>5.8666666666666698</c:v>
                </c:pt>
                <c:pt idx="10949">
                  <c:v>9.85</c:v>
                </c:pt>
                <c:pt idx="10950">
                  <c:v>6.2</c:v>
                </c:pt>
                <c:pt idx="10951">
                  <c:v>5.4166666666666696</c:v>
                </c:pt>
                <c:pt idx="10953">
                  <c:v>2.8333333333333299</c:v>
                </c:pt>
                <c:pt idx="10954">
                  <c:v>4.95</c:v>
                </c:pt>
                <c:pt idx="10955">
                  <c:v>7.15</c:v>
                </c:pt>
                <c:pt idx="10956">
                  <c:v>5.81666666666667</c:v>
                </c:pt>
                <c:pt idx="10957">
                  <c:v>6.1166666666666698</c:v>
                </c:pt>
                <c:pt idx="10958">
                  <c:v>6.2666666666666702</c:v>
                </c:pt>
                <c:pt idx="10959">
                  <c:v>2.6166666666666698</c:v>
                </c:pt>
                <c:pt idx="10961">
                  <c:v>4.5999999999999996</c:v>
                </c:pt>
                <c:pt idx="10962">
                  <c:v>2.2166666666666699</c:v>
                </c:pt>
                <c:pt idx="10963">
                  <c:v>5.2166666666666703</c:v>
                </c:pt>
                <c:pt idx="10964">
                  <c:v>2.15</c:v>
                </c:pt>
                <c:pt idx="10965">
                  <c:v>4.43333333333333</c:v>
                </c:pt>
                <c:pt idx="10966">
                  <c:v>1.6666666666666701</c:v>
                </c:pt>
                <c:pt idx="10967">
                  <c:v>5.93333333333333</c:v>
                </c:pt>
                <c:pt idx="10968">
                  <c:v>7.18333333333333</c:v>
                </c:pt>
                <c:pt idx="10969">
                  <c:v>7.0833333333333304</c:v>
                </c:pt>
                <c:pt idx="10970">
                  <c:v>5.81666666666667</c:v>
                </c:pt>
                <c:pt idx="10971">
                  <c:v>1.55</c:v>
                </c:pt>
                <c:pt idx="10972">
                  <c:v>4.4166666666666696</c:v>
                </c:pt>
                <c:pt idx="10973">
                  <c:v>6.1666666666666696</c:v>
                </c:pt>
                <c:pt idx="10974">
                  <c:v>10.016666666666699</c:v>
                </c:pt>
                <c:pt idx="10976">
                  <c:v>2.0166666666666702</c:v>
                </c:pt>
                <c:pt idx="10977">
                  <c:v>4.8333333333333304</c:v>
                </c:pt>
                <c:pt idx="10978">
                  <c:v>2.7</c:v>
                </c:pt>
                <c:pt idx="10984">
                  <c:v>0.96666666666666701</c:v>
                </c:pt>
                <c:pt idx="10985">
                  <c:v>9.0166666666666693</c:v>
                </c:pt>
                <c:pt idx="10986">
                  <c:v>3.9</c:v>
                </c:pt>
                <c:pt idx="10987">
                  <c:v>1.75</c:v>
                </c:pt>
                <c:pt idx="10988">
                  <c:v>4.2333333333333298</c:v>
                </c:pt>
                <c:pt idx="10989">
                  <c:v>5.4166666666666696</c:v>
                </c:pt>
                <c:pt idx="10990">
                  <c:v>6.3333333333333304</c:v>
                </c:pt>
                <c:pt idx="10991">
                  <c:v>12.8</c:v>
                </c:pt>
                <c:pt idx="10992">
                  <c:v>2.56666666666667</c:v>
                </c:pt>
                <c:pt idx="10993">
                  <c:v>1.6</c:v>
                </c:pt>
                <c:pt idx="10994">
                  <c:v>2.6166666666666698</c:v>
                </c:pt>
                <c:pt idx="10995">
                  <c:v>7.43333333333333</c:v>
                </c:pt>
                <c:pt idx="10997">
                  <c:v>4.0999999999999996</c:v>
                </c:pt>
                <c:pt idx="10998">
                  <c:v>7.18333333333333</c:v>
                </c:pt>
                <c:pt idx="10999">
                  <c:v>3.2333333333333298</c:v>
                </c:pt>
                <c:pt idx="11000">
                  <c:v>12.716666666666701</c:v>
                </c:pt>
                <c:pt idx="11001">
                  <c:v>3.8666666666666698</c:v>
                </c:pt>
                <c:pt idx="11002">
                  <c:v>2.0333333333333301</c:v>
                </c:pt>
                <c:pt idx="11004">
                  <c:v>8</c:v>
                </c:pt>
                <c:pt idx="11006">
                  <c:v>2.75</c:v>
                </c:pt>
                <c:pt idx="11009">
                  <c:v>5.81666666666667</c:v>
                </c:pt>
                <c:pt idx="11010">
                  <c:v>8.7333333333333307</c:v>
                </c:pt>
                <c:pt idx="11011">
                  <c:v>1.95</c:v>
                </c:pt>
                <c:pt idx="11013">
                  <c:v>2.5499999999999998</c:v>
                </c:pt>
                <c:pt idx="11014">
                  <c:v>4.25</c:v>
                </c:pt>
                <c:pt idx="11015">
                  <c:v>1.88333333333333</c:v>
                </c:pt>
                <c:pt idx="11016">
                  <c:v>16.766666666666701</c:v>
                </c:pt>
                <c:pt idx="11017">
                  <c:v>1.11666666666667</c:v>
                </c:pt>
                <c:pt idx="11018">
                  <c:v>5.7333333333333298</c:v>
                </c:pt>
                <c:pt idx="11019">
                  <c:v>11.4</c:v>
                </c:pt>
                <c:pt idx="11020">
                  <c:v>4.4833333333333298</c:v>
                </c:pt>
                <c:pt idx="11021">
                  <c:v>6.4166666666666696</c:v>
                </c:pt>
                <c:pt idx="11022">
                  <c:v>10.35</c:v>
                </c:pt>
                <c:pt idx="11024">
                  <c:v>12.016666666666699</c:v>
                </c:pt>
                <c:pt idx="11025">
                  <c:v>3.7833333333333301</c:v>
                </c:pt>
                <c:pt idx="11026">
                  <c:v>2.7333333333333298</c:v>
                </c:pt>
                <c:pt idx="11027">
                  <c:v>6.8833333333333302</c:v>
                </c:pt>
                <c:pt idx="11028">
                  <c:v>5.8666666666666698</c:v>
                </c:pt>
                <c:pt idx="11030">
                  <c:v>3.55</c:v>
                </c:pt>
                <c:pt idx="11032">
                  <c:v>4.6333333333333302</c:v>
                </c:pt>
                <c:pt idx="11033">
                  <c:v>4.1333333333333302</c:v>
                </c:pt>
                <c:pt idx="11034">
                  <c:v>12.5</c:v>
                </c:pt>
                <c:pt idx="11035">
                  <c:v>5.5833333333333304</c:v>
                </c:pt>
                <c:pt idx="11036">
                  <c:v>3.6333333333333302</c:v>
                </c:pt>
                <c:pt idx="11037">
                  <c:v>3.5</c:v>
                </c:pt>
                <c:pt idx="11038">
                  <c:v>5.06666666666667</c:v>
                </c:pt>
                <c:pt idx="11039">
                  <c:v>3.25</c:v>
                </c:pt>
                <c:pt idx="11040">
                  <c:v>3.5</c:v>
                </c:pt>
                <c:pt idx="11041">
                  <c:v>7.0166666666666702</c:v>
                </c:pt>
                <c:pt idx="11042">
                  <c:v>4.5833333333333304</c:v>
                </c:pt>
                <c:pt idx="11043">
                  <c:v>3.6666666666666701</c:v>
                </c:pt>
                <c:pt idx="11044">
                  <c:v>4.45</c:v>
                </c:pt>
                <c:pt idx="11045">
                  <c:v>4.3333333333333304</c:v>
                </c:pt>
                <c:pt idx="11046">
                  <c:v>3.1333333333333302</c:v>
                </c:pt>
                <c:pt idx="11047">
                  <c:v>5.4666666666666703</c:v>
                </c:pt>
                <c:pt idx="11048">
                  <c:v>3.93333333333333</c:v>
                </c:pt>
                <c:pt idx="11049">
                  <c:v>3.5</c:v>
                </c:pt>
                <c:pt idx="11050">
                  <c:v>2.2999999999999998</c:v>
                </c:pt>
                <c:pt idx="11051">
                  <c:v>2.95</c:v>
                </c:pt>
                <c:pt idx="11052">
                  <c:v>2.6</c:v>
                </c:pt>
                <c:pt idx="11053">
                  <c:v>4.1500000000000004</c:v>
                </c:pt>
                <c:pt idx="11054">
                  <c:v>6.4</c:v>
                </c:pt>
                <c:pt idx="11055">
                  <c:v>4.0333333333333297</c:v>
                </c:pt>
                <c:pt idx="11056">
                  <c:v>4.5833333333333304</c:v>
                </c:pt>
                <c:pt idx="11057">
                  <c:v>6.7833333333333297</c:v>
                </c:pt>
                <c:pt idx="11058">
                  <c:v>4.0833333333333304</c:v>
                </c:pt>
                <c:pt idx="11059">
                  <c:v>2.68333333333333</c:v>
                </c:pt>
                <c:pt idx="11060">
                  <c:v>5.9833333333333298</c:v>
                </c:pt>
                <c:pt idx="11061">
                  <c:v>2</c:v>
                </c:pt>
                <c:pt idx="11062">
                  <c:v>4.1500000000000004</c:v>
                </c:pt>
                <c:pt idx="11063">
                  <c:v>3.6</c:v>
                </c:pt>
                <c:pt idx="11064">
                  <c:v>6.8666666666666698</c:v>
                </c:pt>
                <c:pt idx="11065">
                  <c:v>5.9166666666666696</c:v>
                </c:pt>
                <c:pt idx="11066">
                  <c:v>8.9833333333333307</c:v>
                </c:pt>
                <c:pt idx="11067">
                  <c:v>1.68333333333333</c:v>
                </c:pt>
                <c:pt idx="11068">
                  <c:v>2.2666666666666702</c:v>
                </c:pt>
                <c:pt idx="11069">
                  <c:v>5.1666666666666696</c:v>
                </c:pt>
                <c:pt idx="11070">
                  <c:v>5.5166666666666702</c:v>
                </c:pt>
                <c:pt idx="11071">
                  <c:v>5.5166666666666702</c:v>
                </c:pt>
                <c:pt idx="11072">
                  <c:v>4.7</c:v>
                </c:pt>
                <c:pt idx="11073">
                  <c:v>3.5833333333333299</c:v>
                </c:pt>
                <c:pt idx="11074">
                  <c:v>9.1</c:v>
                </c:pt>
                <c:pt idx="11075">
                  <c:v>1.9</c:v>
                </c:pt>
                <c:pt idx="11076">
                  <c:v>2.8833333333333302</c:v>
                </c:pt>
                <c:pt idx="11077">
                  <c:v>0.95</c:v>
                </c:pt>
                <c:pt idx="11078">
                  <c:v>1.2333333333333301</c:v>
                </c:pt>
                <c:pt idx="11079">
                  <c:v>5.2333333333333298</c:v>
                </c:pt>
                <c:pt idx="11080">
                  <c:v>8.35</c:v>
                </c:pt>
                <c:pt idx="11081">
                  <c:v>3.85</c:v>
                </c:pt>
                <c:pt idx="11082">
                  <c:v>1.85</c:v>
                </c:pt>
                <c:pt idx="11083">
                  <c:v>2.95</c:v>
                </c:pt>
                <c:pt idx="11086">
                  <c:v>3.56666666666667</c:v>
                </c:pt>
                <c:pt idx="11087">
                  <c:v>3.8333333333333299</c:v>
                </c:pt>
                <c:pt idx="11088">
                  <c:v>5.25</c:v>
                </c:pt>
                <c:pt idx="11089">
                  <c:v>2.7166666666666699</c:v>
                </c:pt>
                <c:pt idx="11090">
                  <c:v>3.6166666666666698</c:v>
                </c:pt>
                <c:pt idx="11091">
                  <c:v>3.1</c:v>
                </c:pt>
                <c:pt idx="11092">
                  <c:v>4.3833333333333302</c:v>
                </c:pt>
                <c:pt idx="11093">
                  <c:v>2.6</c:v>
                </c:pt>
                <c:pt idx="11094">
                  <c:v>2.7833333333333301</c:v>
                </c:pt>
                <c:pt idx="11095">
                  <c:v>2.4666666666666699</c:v>
                </c:pt>
                <c:pt idx="11096">
                  <c:v>12.516666666666699</c:v>
                </c:pt>
                <c:pt idx="11097">
                  <c:v>2.3833333333333302</c:v>
                </c:pt>
                <c:pt idx="11098">
                  <c:v>5.6166666666666698</c:v>
                </c:pt>
                <c:pt idx="11099">
                  <c:v>2.43333333333333</c:v>
                </c:pt>
                <c:pt idx="11100">
                  <c:v>3.9666666666666699</c:v>
                </c:pt>
                <c:pt idx="11102">
                  <c:v>4.6500000000000004</c:v>
                </c:pt>
                <c:pt idx="11103">
                  <c:v>3.7</c:v>
                </c:pt>
                <c:pt idx="11104">
                  <c:v>2.8666666666666698</c:v>
                </c:pt>
                <c:pt idx="11105">
                  <c:v>3.1666666666666701</c:v>
                </c:pt>
                <c:pt idx="11106">
                  <c:v>2.7666666666666702</c:v>
                </c:pt>
                <c:pt idx="11108">
                  <c:v>3.8833333333333302</c:v>
                </c:pt>
                <c:pt idx="11109">
                  <c:v>4.2</c:v>
                </c:pt>
                <c:pt idx="11110">
                  <c:v>9.9666666666666703</c:v>
                </c:pt>
                <c:pt idx="11111">
                  <c:v>6.0166666666666702</c:v>
                </c:pt>
                <c:pt idx="11112">
                  <c:v>4.3499999999999996</c:v>
                </c:pt>
                <c:pt idx="11117">
                  <c:v>4.4166666666666696</c:v>
                </c:pt>
                <c:pt idx="11118">
                  <c:v>8.68333333333333</c:v>
                </c:pt>
                <c:pt idx="11119">
                  <c:v>2.06666666666667</c:v>
                </c:pt>
                <c:pt idx="11120">
                  <c:v>4.0999999999999996</c:v>
                </c:pt>
                <c:pt idx="11121">
                  <c:v>3.1333333333333302</c:v>
                </c:pt>
                <c:pt idx="11122">
                  <c:v>2.2333333333333298</c:v>
                </c:pt>
                <c:pt idx="11123">
                  <c:v>2.2833333333333301</c:v>
                </c:pt>
                <c:pt idx="11124">
                  <c:v>4.93333333333333</c:v>
                </c:pt>
                <c:pt idx="11125">
                  <c:v>12.3</c:v>
                </c:pt>
                <c:pt idx="11126">
                  <c:v>4.05</c:v>
                </c:pt>
                <c:pt idx="11127">
                  <c:v>3.0166666666666702</c:v>
                </c:pt>
                <c:pt idx="11128">
                  <c:v>4</c:v>
                </c:pt>
                <c:pt idx="11130">
                  <c:v>2.56666666666667</c:v>
                </c:pt>
                <c:pt idx="11131">
                  <c:v>2.5499999999999998</c:v>
                </c:pt>
                <c:pt idx="11132">
                  <c:v>2.0333333333333301</c:v>
                </c:pt>
                <c:pt idx="11133">
                  <c:v>3.65</c:v>
                </c:pt>
                <c:pt idx="11134">
                  <c:v>9.75</c:v>
                </c:pt>
                <c:pt idx="11135">
                  <c:v>7.8666666666666698</c:v>
                </c:pt>
                <c:pt idx="11136">
                  <c:v>6.25</c:v>
                </c:pt>
                <c:pt idx="11137">
                  <c:v>6.3833333333333302</c:v>
                </c:pt>
                <c:pt idx="11138">
                  <c:v>2.0833333333333299</c:v>
                </c:pt>
                <c:pt idx="11139">
                  <c:v>2.9833333333333298</c:v>
                </c:pt>
                <c:pt idx="11141">
                  <c:v>8.8333333333333304</c:v>
                </c:pt>
                <c:pt idx="11143">
                  <c:v>2.2166666666666699</c:v>
                </c:pt>
                <c:pt idx="11144">
                  <c:v>1.1499999999999999</c:v>
                </c:pt>
                <c:pt idx="11145">
                  <c:v>6.2833333333333297</c:v>
                </c:pt>
                <c:pt idx="11146">
                  <c:v>4.7666666666666702</c:v>
                </c:pt>
                <c:pt idx="11147">
                  <c:v>2.5</c:v>
                </c:pt>
                <c:pt idx="11148">
                  <c:v>1.0333333333333301</c:v>
                </c:pt>
                <c:pt idx="11149">
                  <c:v>4.56666666666667</c:v>
                </c:pt>
                <c:pt idx="11150">
                  <c:v>3.7833333333333301</c:v>
                </c:pt>
                <c:pt idx="11151">
                  <c:v>5.1333333333333302</c:v>
                </c:pt>
                <c:pt idx="11152">
                  <c:v>2.2333333333333298</c:v>
                </c:pt>
                <c:pt idx="11153">
                  <c:v>3.4</c:v>
                </c:pt>
                <c:pt idx="11154">
                  <c:v>3.0166666666666702</c:v>
                </c:pt>
                <c:pt idx="11155">
                  <c:v>6.05</c:v>
                </c:pt>
                <c:pt idx="11156">
                  <c:v>4.4166666666666696</c:v>
                </c:pt>
                <c:pt idx="11157">
                  <c:v>4.3833333333333302</c:v>
                </c:pt>
                <c:pt idx="11158">
                  <c:v>6.81666666666667</c:v>
                </c:pt>
                <c:pt idx="11159">
                  <c:v>6</c:v>
                </c:pt>
                <c:pt idx="11160">
                  <c:v>6.18333333333333</c:v>
                </c:pt>
                <c:pt idx="11161">
                  <c:v>4.1333333333333302</c:v>
                </c:pt>
                <c:pt idx="11163">
                  <c:v>4.1500000000000004</c:v>
                </c:pt>
                <c:pt idx="11164">
                  <c:v>5.1166666666666698</c:v>
                </c:pt>
                <c:pt idx="11165">
                  <c:v>5.9666666666666703</c:v>
                </c:pt>
                <c:pt idx="11166">
                  <c:v>1.7833333333333301</c:v>
                </c:pt>
                <c:pt idx="11167">
                  <c:v>3.81666666666667</c:v>
                </c:pt>
                <c:pt idx="11168">
                  <c:v>7.4</c:v>
                </c:pt>
                <c:pt idx="11170">
                  <c:v>3.95</c:v>
                </c:pt>
                <c:pt idx="11171">
                  <c:v>3.65</c:v>
                </c:pt>
                <c:pt idx="11172">
                  <c:v>3.45</c:v>
                </c:pt>
                <c:pt idx="11173">
                  <c:v>2.0166666666666702</c:v>
                </c:pt>
                <c:pt idx="11175">
                  <c:v>7.7833333333333297</c:v>
                </c:pt>
                <c:pt idx="11176">
                  <c:v>7.7333333333333298</c:v>
                </c:pt>
                <c:pt idx="11177">
                  <c:v>6.2</c:v>
                </c:pt>
                <c:pt idx="11178">
                  <c:v>2.5333333333333301</c:v>
                </c:pt>
                <c:pt idx="11179">
                  <c:v>3</c:v>
                </c:pt>
                <c:pt idx="11181">
                  <c:v>8.0833333333333304</c:v>
                </c:pt>
                <c:pt idx="11182">
                  <c:v>9.15</c:v>
                </c:pt>
                <c:pt idx="11183">
                  <c:v>4.3499999999999996</c:v>
                </c:pt>
                <c:pt idx="11184">
                  <c:v>2.7666666666666702</c:v>
                </c:pt>
                <c:pt idx="11185">
                  <c:v>2.95</c:v>
                </c:pt>
                <c:pt idx="11186">
                  <c:v>5.0166666666666702</c:v>
                </c:pt>
                <c:pt idx="11187">
                  <c:v>3.6666666666666701</c:v>
                </c:pt>
                <c:pt idx="11188">
                  <c:v>3.6333333333333302</c:v>
                </c:pt>
                <c:pt idx="11189">
                  <c:v>3.2333333333333298</c:v>
                </c:pt>
                <c:pt idx="11190">
                  <c:v>2.0166666666666702</c:v>
                </c:pt>
                <c:pt idx="11191">
                  <c:v>4.3833333333333302</c:v>
                </c:pt>
                <c:pt idx="11192">
                  <c:v>4.1333333333333302</c:v>
                </c:pt>
                <c:pt idx="11193">
                  <c:v>3.1166666666666698</c:v>
                </c:pt>
                <c:pt idx="11194">
                  <c:v>26.066666666666698</c:v>
                </c:pt>
                <c:pt idx="11195">
                  <c:v>1.9</c:v>
                </c:pt>
                <c:pt idx="11196">
                  <c:v>5.5166666666666702</c:v>
                </c:pt>
                <c:pt idx="11197">
                  <c:v>4.6333333333333302</c:v>
                </c:pt>
                <c:pt idx="11198">
                  <c:v>6.45</c:v>
                </c:pt>
                <c:pt idx="11199">
                  <c:v>3.6166666666666698</c:v>
                </c:pt>
                <c:pt idx="11200">
                  <c:v>2.0333333333333301</c:v>
                </c:pt>
                <c:pt idx="11201">
                  <c:v>6.1</c:v>
                </c:pt>
                <c:pt idx="11202">
                  <c:v>5.43333333333333</c:v>
                </c:pt>
                <c:pt idx="11203">
                  <c:v>10.0666666666667</c:v>
                </c:pt>
                <c:pt idx="11204">
                  <c:v>6.81666666666667</c:v>
                </c:pt>
                <c:pt idx="11205">
                  <c:v>2.2666666666666702</c:v>
                </c:pt>
                <c:pt idx="11206">
                  <c:v>0.83333333333333304</c:v>
                </c:pt>
                <c:pt idx="11207">
                  <c:v>1.5</c:v>
                </c:pt>
                <c:pt idx="11208">
                  <c:v>4.7166666666666703</c:v>
                </c:pt>
                <c:pt idx="11209">
                  <c:v>2.68333333333333</c:v>
                </c:pt>
                <c:pt idx="11210">
                  <c:v>2.6666666666666701</c:v>
                </c:pt>
                <c:pt idx="11211">
                  <c:v>6</c:v>
                </c:pt>
                <c:pt idx="11212">
                  <c:v>3.5166666666666702</c:v>
                </c:pt>
                <c:pt idx="11213">
                  <c:v>7.68333333333333</c:v>
                </c:pt>
                <c:pt idx="11214">
                  <c:v>2.7833333333333301</c:v>
                </c:pt>
                <c:pt idx="11215">
                  <c:v>4.1500000000000004</c:v>
                </c:pt>
                <c:pt idx="11216">
                  <c:v>3.9833333333333298</c:v>
                </c:pt>
                <c:pt idx="11217">
                  <c:v>3.9</c:v>
                </c:pt>
                <c:pt idx="11218">
                  <c:v>3.95</c:v>
                </c:pt>
                <c:pt idx="11219">
                  <c:v>2.4500000000000002</c:v>
                </c:pt>
                <c:pt idx="11220">
                  <c:v>2.9666666666666699</c:v>
                </c:pt>
                <c:pt idx="11221">
                  <c:v>3.0833333333333299</c:v>
                </c:pt>
                <c:pt idx="11222">
                  <c:v>7.1333333333333302</c:v>
                </c:pt>
                <c:pt idx="11224">
                  <c:v>2.2333333333333298</c:v>
                </c:pt>
                <c:pt idx="11226">
                  <c:v>3.5166666666666702</c:v>
                </c:pt>
                <c:pt idx="11228">
                  <c:v>2.43333333333333</c:v>
                </c:pt>
                <c:pt idx="11229">
                  <c:v>2.2166666666666699</c:v>
                </c:pt>
                <c:pt idx="11230">
                  <c:v>4.9000000000000004</c:v>
                </c:pt>
                <c:pt idx="11231">
                  <c:v>3.2166666666666699</c:v>
                </c:pt>
                <c:pt idx="11232">
                  <c:v>3.2666666666666702</c:v>
                </c:pt>
                <c:pt idx="11233">
                  <c:v>2.4</c:v>
                </c:pt>
                <c:pt idx="11236">
                  <c:v>4.9666666666666703</c:v>
                </c:pt>
                <c:pt idx="11237">
                  <c:v>2.7666666666666702</c:v>
                </c:pt>
                <c:pt idx="11238">
                  <c:v>2.8833333333333302</c:v>
                </c:pt>
                <c:pt idx="11239">
                  <c:v>2.2166666666666699</c:v>
                </c:pt>
                <c:pt idx="11240">
                  <c:v>3.9</c:v>
                </c:pt>
                <c:pt idx="11241">
                  <c:v>1.75</c:v>
                </c:pt>
                <c:pt idx="11243">
                  <c:v>5.5166666666666702</c:v>
                </c:pt>
                <c:pt idx="11244">
                  <c:v>2.75</c:v>
                </c:pt>
                <c:pt idx="11245">
                  <c:v>3.3833333333333302</c:v>
                </c:pt>
                <c:pt idx="11246">
                  <c:v>3.65</c:v>
                </c:pt>
                <c:pt idx="11247">
                  <c:v>2.2833333333333301</c:v>
                </c:pt>
                <c:pt idx="11248">
                  <c:v>6.18333333333333</c:v>
                </c:pt>
                <c:pt idx="11249">
                  <c:v>6.4833333333333298</c:v>
                </c:pt>
                <c:pt idx="11250">
                  <c:v>2.7666666666666702</c:v>
                </c:pt>
                <c:pt idx="11251">
                  <c:v>1</c:v>
                </c:pt>
                <c:pt idx="11252">
                  <c:v>2.4</c:v>
                </c:pt>
                <c:pt idx="11253">
                  <c:v>2.9166666666666701</c:v>
                </c:pt>
                <c:pt idx="11254">
                  <c:v>5.4</c:v>
                </c:pt>
                <c:pt idx="11255">
                  <c:v>11.95</c:v>
                </c:pt>
                <c:pt idx="11256">
                  <c:v>5.1166666666666698</c:v>
                </c:pt>
                <c:pt idx="11257">
                  <c:v>12.8333333333333</c:v>
                </c:pt>
                <c:pt idx="11258">
                  <c:v>2.5333333333333301</c:v>
                </c:pt>
                <c:pt idx="11259">
                  <c:v>2.7</c:v>
                </c:pt>
                <c:pt idx="11260">
                  <c:v>2.35</c:v>
                </c:pt>
                <c:pt idx="11261">
                  <c:v>5.1666666666666696</c:v>
                </c:pt>
                <c:pt idx="11262">
                  <c:v>7.7333333333333298</c:v>
                </c:pt>
                <c:pt idx="11263">
                  <c:v>5.68333333333333</c:v>
                </c:pt>
                <c:pt idx="11264">
                  <c:v>2.9166666666666701</c:v>
                </c:pt>
                <c:pt idx="11265">
                  <c:v>2.31666666666667</c:v>
                </c:pt>
                <c:pt idx="11266">
                  <c:v>7.3666666666666698</c:v>
                </c:pt>
                <c:pt idx="11267">
                  <c:v>11.1833333333333</c:v>
                </c:pt>
                <c:pt idx="11268">
                  <c:v>7.05</c:v>
                </c:pt>
                <c:pt idx="11269">
                  <c:v>4.0833333333333304</c:v>
                </c:pt>
                <c:pt idx="11270">
                  <c:v>3.31666666666667</c:v>
                </c:pt>
                <c:pt idx="11271">
                  <c:v>2.4166666666666701</c:v>
                </c:pt>
                <c:pt idx="11272">
                  <c:v>2.81666666666667</c:v>
                </c:pt>
                <c:pt idx="11273">
                  <c:v>5.15</c:v>
                </c:pt>
                <c:pt idx="11274">
                  <c:v>4.05</c:v>
                </c:pt>
                <c:pt idx="11275">
                  <c:v>3.4</c:v>
                </c:pt>
                <c:pt idx="11277">
                  <c:v>6.7166666666666703</c:v>
                </c:pt>
                <c:pt idx="11278">
                  <c:v>1.2</c:v>
                </c:pt>
                <c:pt idx="11279">
                  <c:v>9.1333333333333293</c:v>
                </c:pt>
                <c:pt idx="11280">
                  <c:v>3.5</c:v>
                </c:pt>
                <c:pt idx="11281">
                  <c:v>3.1333333333333302</c:v>
                </c:pt>
                <c:pt idx="11282">
                  <c:v>2.2000000000000002</c:v>
                </c:pt>
                <c:pt idx="11283">
                  <c:v>2.25</c:v>
                </c:pt>
                <c:pt idx="11284">
                  <c:v>2.4833333333333298</c:v>
                </c:pt>
                <c:pt idx="11285">
                  <c:v>4.18333333333333</c:v>
                </c:pt>
                <c:pt idx="11286">
                  <c:v>2.1333333333333302</c:v>
                </c:pt>
                <c:pt idx="11287">
                  <c:v>5.4666666666666703</c:v>
                </c:pt>
                <c:pt idx="11288">
                  <c:v>4.7333333333333298</c:v>
                </c:pt>
                <c:pt idx="11289">
                  <c:v>1.38333333333333</c:v>
                </c:pt>
                <c:pt idx="11290">
                  <c:v>2.5333333333333301</c:v>
                </c:pt>
                <c:pt idx="11291">
                  <c:v>3.3666666666666698</c:v>
                </c:pt>
                <c:pt idx="11292">
                  <c:v>10.133333333333301</c:v>
                </c:pt>
                <c:pt idx="11293">
                  <c:v>1.68333333333333</c:v>
                </c:pt>
                <c:pt idx="11294">
                  <c:v>14.5</c:v>
                </c:pt>
                <c:pt idx="11296">
                  <c:v>6.0833333333333304</c:v>
                </c:pt>
                <c:pt idx="11297">
                  <c:v>5.7166666666666703</c:v>
                </c:pt>
                <c:pt idx="11298">
                  <c:v>3.95</c:v>
                </c:pt>
                <c:pt idx="11299">
                  <c:v>9.8833333333333293</c:v>
                </c:pt>
                <c:pt idx="11300">
                  <c:v>2.85</c:v>
                </c:pt>
                <c:pt idx="11301">
                  <c:v>8.1666666666666696</c:v>
                </c:pt>
                <c:pt idx="11303">
                  <c:v>2.2333333333333298</c:v>
                </c:pt>
                <c:pt idx="11304">
                  <c:v>8.4166666666666696</c:v>
                </c:pt>
                <c:pt idx="11305">
                  <c:v>3.25</c:v>
                </c:pt>
                <c:pt idx="11306">
                  <c:v>5.4666666666666703</c:v>
                </c:pt>
                <c:pt idx="11307">
                  <c:v>2.35</c:v>
                </c:pt>
                <c:pt idx="11308">
                  <c:v>5.4166666666666696</c:v>
                </c:pt>
                <c:pt idx="11309">
                  <c:v>6.3833333333333302</c:v>
                </c:pt>
                <c:pt idx="11310">
                  <c:v>4.7</c:v>
                </c:pt>
                <c:pt idx="11311">
                  <c:v>6.2666666666666702</c:v>
                </c:pt>
                <c:pt idx="11312">
                  <c:v>11.116666666666699</c:v>
                </c:pt>
                <c:pt idx="11313">
                  <c:v>5.15</c:v>
                </c:pt>
                <c:pt idx="11314">
                  <c:v>6.18333333333333</c:v>
                </c:pt>
                <c:pt idx="11315">
                  <c:v>6.9666666666666703</c:v>
                </c:pt>
                <c:pt idx="11316">
                  <c:v>2.2666666666666702</c:v>
                </c:pt>
                <c:pt idx="11317">
                  <c:v>10.133333333333301</c:v>
                </c:pt>
                <c:pt idx="11318">
                  <c:v>4.68333333333333</c:v>
                </c:pt>
                <c:pt idx="11319">
                  <c:v>5.0333333333333297</c:v>
                </c:pt>
                <c:pt idx="11320">
                  <c:v>8.68333333333333</c:v>
                </c:pt>
                <c:pt idx="11321">
                  <c:v>1.13333333333333</c:v>
                </c:pt>
                <c:pt idx="11322">
                  <c:v>11.35</c:v>
                </c:pt>
                <c:pt idx="11323">
                  <c:v>3.5833333333333299</c:v>
                </c:pt>
                <c:pt idx="11324">
                  <c:v>3.56666666666667</c:v>
                </c:pt>
                <c:pt idx="11325">
                  <c:v>1.6</c:v>
                </c:pt>
                <c:pt idx="11326">
                  <c:v>6.0166666666666702</c:v>
                </c:pt>
                <c:pt idx="11328">
                  <c:v>5.45</c:v>
                </c:pt>
                <c:pt idx="11329">
                  <c:v>2.6666666666666701</c:v>
                </c:pt>
                <c:pt idx="11332">
                  <c:v>3.45</c:v>
                </c:pt>
                <c:pt idx="11333">
                  <c:v>4.95</c:v>
                </c:pt>
                <c:pt idx="11334">
                  <c:v>2.95</c:v>
                </c:pt>
                <c:pt idx="11335">
                  <c:v>5.06666666666667</c:v>
                </c:pt>
                <c:pt idx="11336">
                  <c:v>4.1500000000000004</c:v>
                </c:pt>
                <c:pt idx="11337">
                  <c:v>8.43333333333333</c:v>
                </c:pt>
                <c:pt idx="11338">
                  <c:v>3.31666666666667</c:v>
                </c:pt>
                <c:pt idx="11339">
                  <c:v>4.5333333333333297</c:v>
                </c:pt>
                <c:pt idx="11340">
                  <c:v>5.68333333333333</c:v>
                </c:pt>
                <c:pt idx="11341">
                  <c:v>2.2999999999999998</c:v>
                </c:pt>
                <c:pt idx="11343">
                  <c:v>2.7666666666666702</c:v>
                </c:pt>
                <c:pt idx="11344">
                  <c:v>2.95</c:v>
                </c:pt>
                <c:pt idx="11345">
                  <c:v>8.75</c:v>
                </c:pt>
                <c:pt idx="11346">
                  <c:v>8.8000000000000007</c:v>
                </c:pt>
                <c:pt idx="11347">
                  <c:v>1.5</c:v>
                </c:pt>
                <c:pt idx="11348">
                  <c:v>1.6</c:v>
                </c:pt>
                <c:pt idx="11349">
                  <c:v>0.88333333333333297</c:v>
                </c:pt>
                <c:pt idx="11352">
                  <c:v>2.2666666666666702</c:v>
                </c:pt>
                <c:pt idx="11353">
                  <c:v>2.1666666666666701</c:v>
                </c:pt>
                <c:pt idx="11354">
                  <c:v>3.7</c:v>
                </c:pt>
                <c:pt idx="11355">
                  <c:v>13.5833333333333</c:v>
                </c:pt>
                <c:pt idx="11357">
                  <c:v>0.78333333333333299</c:v>
                </c:pt>
                <c:pt idx="11358">
                  <c:v>2.3666666666666698</c:v>
                </c:pt>
                <c:pt idx="11359">
                  <c:v>4.56666666666667</c:v>
                </c:pt>
                <c:pt idx="11361">
                  <c:v>6.1666666666666696</c:v>
                </c:pt>
                <c:pt idx="11362">
                  <c:v>3.85</c:v>
                </c:pt>
                <c:pt idx="11363">
                  <c:v>2.6333333333333302</c:v>
                </c:pt>
                <c:pt idx="11364">
                  <c:v>2.7166666666666699</c:v>
                </c:pt>
                <c:pt idx="11365">
                  <c:v>2.81666666666667</c:v>
                </c:pt>
                <c:pt idx="11366">
                  <c:v>3.85</c:v>
                </c:pt>
                <c:pt idx="11367">
                  <c:v>19.0833333333333</c:v>
                </c:pt>
                <c:pt idx="11369">
                  <c:v>8.4</c:v>
                </c:pt>
                <c:pt idx="11370">
                  <c:v>6.2833333333333297</c:v>
                </c:pt>
                <c:pt idx="11371">
                  <c:v>4.0833333333333304</c:v>
                </c:pt>
                <c:pt idx="11372">
                  <c:v>2.7166666666666699</c:v>
                </c:pt>
                <c:pt idx="11373">
                  <c:v>3.95</c:v>
                </c:pt>
                <c:pt idx="11374">
                  <c:v>1.2666666666666699</c:v>
                </c:pt>
                <c:pt idx="11375">
                  <c:v>5.56666666666667</c:v>
                </c:pt>
                <c:pt idx="11376">
                  <c:v>15.7</c:v>
                </c:pt>
                <c:pt idx="11377">
                  <c:v>4.8</c:v>
                </c:pt>
                <c:pt idx="11378">
                  <c:v>8.6</c:v>
                </c:pt>
                <c:pt idx="11379">
                  <c:v>4.3833333333333302</c:v>
                </c:pt>
                <c:pt idx="11383">
                  <c:v>5.5333333333333297</c:v>
                </c:pt>
                <c:pt idx="11384">
                  <c:v>6.4666666666666703</c:v>
                </c:pt>
                <c:pt idx="11385">
                  <c:v>5.0333333333333297</c:v>
                </c:pt>
                <c:pt idx="11386">
                  <c:v>5</c:v>
                </c:pt>
                <c:pt idx="11387">
                  <c:v>2.31666666666667</c:v>
                </c:pt>
                <c:pt idx="11388">
                  <c:v>12.65</c:v>
                </c:pt>
                <c:pt idx="11389">
                  <c:v>2.2833333333333301</c:v>
                </c:pt>
                <c:pt idx="11390">
                  <c:v>8.18333333333333</c:v>
                </c:pt>
                <c:pt idx="11391">
                  <c:v>2.9</c:v>
                </c:pt>
                <c:pt idx="11392">
                  <c:v>7.81666666666667</c:v>
                </c:pt>
                <c:pt idx="11395">
                  <c:v>6.45</c:v>
                </c:pt>
                <c:pt idx="11396">
                  <c:v>8.2666666666666693</c:v>
                </c:pt>
                <c:pt idx="11397">
                  <c:v>5.55</c:v>
                </c:pt>
                <c:pt idx="11398">
                  <c:v>4.31666666666667</c:v>
                </c:pt>
                <c:pt idx="11399">
                  <c:v>4.3</c:v>
                </c:pt>
                <c:pt idx="11400">
                  <c:v>5.35</c:v>
                </c:pt>
                <c:pt idx="11401">
                  <c:v>1.9833333333333301</c:v>
                </c:pt>
                <c:pt idx="11402">
                  <c:v>7.68333333333333</c:v>
                </c:pt>
                <c:pt idx="11403">
                  <c:v>7.6</c:v>
                </c:pt>
                <c:pt idx="11404">
                  <c:v>6.5</c:v>
                </c:pt>
                <c:pt idx="11405">
                  <c:v>3.85</c:v>
                </c:pt>
                <c:pt idx="11406">
                  <c:v>2.1</c:v>
                </c:pt>
                <c:pt idx="11407">
                  <c:v>11.25</c:v>
                </c:pt>
                <c:pt idx="11408">
                  <c:v>6.65</c:v>
                </c:pt>
                <c:pt idx="11409">
                  <c:v>3.93333333333333</c:v>
                </c:pt>
                <c:pt idx="11410">
                  <c:v>3.65</c:v>
                </c:pt>
                <c:pt idx="11411">
                  <c:v>5.8833333333333302</c:v>
                </c:pt>
                <c:pt idx="11412">
                  <c:v>2.18333333333333</c:v>
                </c:pt>
                <c:pt idx="11413">
                  <c:v>1.35</c:v>
                </c:pt>
                <c:pt idx="11414">
                  <c:v>2.8833333333333302</c:v>
                </c:pt>
                <c:pt idx="11415">
                  <c:v>2.5833333333333299</c:v>
                </c:pt>
                <c:pt idx="11416">
                  <c:v>12.15</c:v>
                </c:pt>
                <c:pt idx="11417">
                  <c:v>3.75</c:v>
                </c:pt>
                <c:pt idx="11418">
                  <c:v>1.06666666666667</c:v>
                </c:pt>
                <c:pt idx="11419">
                  <c:v>2.93333333333333</c:v>
                </c:pt>
                <c:pt idx="11420">
                  <c:v>3.1666666666666701</c:v>
                </c:pt>
                <c:pt idx="11421">
                  <c:v>3.1666666666666701</c:v>
                </c:pt>
                <c:pt idx="11422">
                  <c:v>2.7666666666666702</c:v>
                </c:pt>
                <c:pt idx="11423">
                  <c:v>3.5166666666666702</c:v>
                </c:pt>
                <c:pt idx="11424">
                  <c:v>1.45</c:v>
                </c:pt>
                <c:pt idx="11425">
                  <c:v>1.88333333333333</c:v>
                </c:pt>
                <c:pt idx="11426">
                  <c:v>4.7833333333333297</c:v>
                </c:pt>
                <c:pt idx="11427">
                  <c:v>5.2666666666666702</c:v>
                </c:pt>
                <c:pt idx="11431">
                  <c:v>7.3833333333333302</c:v>
                </c:pt>
                <c:pt idx="11432">
                  <c:v>3.0833333333333299</c:v>
                </c:pt>
                <c:pt idx="11435">
                  <c:v>10</c:v>
                </c:pt>
                <c:pt idx="11436">
                  <c:v>5.7666666666666702</c:v>
                </c:pt>
                <c:pt idx="11437">
                  <c:v>6.31666666666667</c:v>
                </c:pt>
                <c:pt idx="11438">
                  <c:v>2.5333333333333301</c:v>
                </c:pt>
                <c:pt idx="11439">
                  <c:v>0.75</c:v>
                </c:pt>
                <c:pt idx="11441">
                  <c:v>2.4500000000000002</c:v>
                </c:pt>
                <c:pt idx="11443">
                  <c:v>4.2833333333333297</c:v>
                </c:pt>
                <c:pt idx="11444">
                  <c:v>4.9000000000000004</c:v>
                </c:pt>
                <c:pt idx="11445">
                  <c:v>3.45</c:v>
                </c:pt>
                <c:pt idx="11446">
                  <c:v>4.9666666666666703</c:v>
                </c:pt>
                <c:pt idx="11447">
                  <c:v>6.4666666666666703</c:v>
                </c:pt>
                <c:pt idx="11448">
                  <c:v>7.6166666666666698</c:v>
                </c:pt>
                <c:pt idx="11449">
                  <c:v>2.7333333333333298</c:v>
                </c:pt>
                <c:pt idx="11450">
                  <c:v>3.25</c:v>
                </c:pt>
                <c:pt idx="11451">
                  <c:v>3.65</c:v>
                </c:pt>
                <c:pt idx="11452">
                  <c:v>2.0166666666666702</c:v>
                </c:pt>
                <c:pt idx="11453">
                  <c:v>4.8499999999999996</c:v>
                </c:pt>
                <c:pt idx="11454">
                  <c:v>3.0833333333333299</c:v>
                </c:pt>
                <c:pt idx="11455">
                  <c:v>2</c:v>
                </c:pt>
                <c:pt idx="11456">
                  <c:v>4.5333333333333297</c:v>
                </c:pt>
                <c:pt idx="11457">
                  <c:v>1.61666666666667</c:v>
                </c:pt>
                <c:pt idx="11458">
                  <c:v>11.783333333333299</c:v>
                </c:pt>
                <c:pt idx="11459">
                  <c:v>3.43333333333333</c:v>
                </c:pt>
                <c:pt idx="11460">
                  <c:v>6.93333333333333</c:v>
                </c:pt>
                <c:pt idx="11461">
                  <c:v>3.7166666666666699</c:v>
                </c:pt>
                <c:pt idx="11462">
                  <c:v>2.06666666666667</c:v>
                </c:pt>
                <c:pt idx="11464">
                  <c:v>2.15</c:v>
                </c:pt>
                <c:pt idx="11465">
                  <c:v>3.4</c:v>
                </c:pt>
                <c:pt idx="11466">
                  <c:v>7.4833333333333298</c:v>
                </c:pt>
                <c:pt idx="11467">
                  <c:v>6.45</c:v>
                </c:pt>
                <c:pt idx="11468">
                  <c:v>3.9666666666666699</c:v>
                </c:pt>
                <c:pt idx="11470">
                  <c:v>2.4500000000000002</c:v>
                </c:pt>
                <c:pt idx="11471">
                  <c:v>7.18333333333333</c:v>
                </c:pt>
                <c:pt idx="11472">
                  <c:v>2.2000000000000002</c:v>
                </c:pt>
                <c:pt idx="11473">
                  <c:v>2.56666666666667</c:v>
                </c:pt>
                <c:pt idx="11474">
                  <c:v>3.1333333333333302</c:v>
                </c:pt>
                <c:pt idx="11475">
                  <c:v>5.6</c:v>
                </c:pt>
                <c:pt idx="11476">
                  <c:v>7.7333333333333298</c:v>
                </c:pt>
                <c:pt idx="11477">
                  <c:v>8.7166666666666703</c:v>
                </c:pt>
                <c:pt idx="11478">
                  <c:v>8.7166666666666703</c:v>
                </c:pt>
                <c:pt idx="11479">
                  <c:v>9.31666666666667</c:v>
                </c:pt>
                <c:pt idx="11480">
                  <c:v>2.8333333333333299</c:v>
                </c:pt>
                <c:pt idx="11481">
                  <c:v>5.3833333333333302</c:v>
                </c:pt>
                <c:pt idx="11482">
                  <c:v>2.8</c:v>
                </c:pt>
                <c:pt idx="11483">
                  <c:v>3.35</c:v>
                </c:pt>
                <c:pt idx="11484">
                  <c:v>10.6</c:v>
                </c:pt>
                <c:pt idx="11485">
                  <c:v>4.45</c:v>
                </c:pt>
                <c:pt idx="11486">
                  <c:v>7.1666666666666696</c:v>
                </c:pt>
                <c:pt idx="11487">
                  <c:v>4.0833333333333304</c:v>
                </c:pt>
                <c:pt idx="11488">
                  <c:v>3.2</c:v>
                </c:pt>
                <c:pt idx="11489">
                  <c:v>3.7</c:v>
                </c:pt>
                <c:pt idx="11490">
                  <c:v>12.233333333333301</c:v>
                </c:pt>
                <c:pt idx="11491">
                  <c:v>4.2</c:v>
                </c:pt>
                <c:pt idx="11492">
                  <c:v>4.4166666666666696</c:v>
                </c:pt>
                <c:pt idx="11493">
                  <c:v>2.9666666666666699</c:v>
                </c:pt>
                <c:pt idx="11494">
                  <c:v>2.6666666666666701</c:v>
                </c:pt>
                <c:pt idx="11495">
                  <c:v>1.38333333333333</c:v>
                </c:pt>
                <c:pt idx="11498">
                  <c:v>6.8</c:v>
                </c:pt>
                <c:pt idx="11499">
                  <c:v>1.4666666666666699</c:v>
                </c:pt>
                <c:pt idx="11500">
                  <c:v>6.56666666666667</c:v>
                </c:pt>
                <c:pt idx="11501">
                  <c:v>2.3666666666666698</c:v>
                </c:pt>
                <c:pt idx="11502">
                  <c:v>2.35</c:v>
                </c:pt>
                <c:pt idx="11503">
                  <c:v>5.6166666666666698</c:v>
                </c:pt>
                <c:pt idx="11505">
                  <c:v>8.0500000000000007</c:v>
                </c:pt>
                <c:pt idx="11506">
                  <c:v>6.3666666666666698</c:v>
                </c:pt>
                <c:pt idx="11507">
                  <c:v>8.43333333333333</c:v>
                </c:pt>
                <c:pt idx="11508">
                  <c:v>4.6666666666666696</c:v>
                </c:pt>
                <c:pt idx="11509">
                  <c:v>5.0999999999999996</c:v>
                </c:pt>
                <c:pt idx="11511">
                  <c:v>18.850000000000001</c:v>
                </c:pt>
                <c:pt idx="11512">
                  <c:v>5.7</c:v>
                </c:pt>
                <c:pt idx="11514">
                  <c:v>7.1666666666666696</c:v>
                </c:pt>
                <c:pt idx="11515">
                  <c:v>2.9833333333333298</c:v>
                </c:pt>
                <c:pt idx="11517">
                  <c:v>10.516666666666699</c:v>
                </c:pt>
                <c:pt idx="11519">
                  <c:v>5.81666666666667</c:v>
                </c:pt>
                <c:pt idx="11520">
                  <c:v>5.0333333333333297</c:v>
                </c:pt>
                <c:pt idx="11522">
                  <c:v>10.3</c:v>
                </c:pt>
                <c:pt idx="11523">
                  <c:v>8.6999999999999993</c:v>
                </c:pt>
                <c:pt idx="11525">
                  <c:v>18.6666666666667</c:v>
                </c:pt>
                <c:pt idx="11526">
                  <c:v>6.4666666666666703</c:v>
                </c:pt>
                <c:pt idx="11530">
                  <c:v>3.05</c:v>
                </c:pt>
                <c:pt idx="11532">
                  <c:v>4.7833333333333297</c:v>
                </c:pt>
                <c:pt idx="11533">
                  <c:v>7.2666666666666702</c:v>
                </c:pt>
                <c:pt idx="11534">
                  <c:v>5.3666666666666698</c:v>
                </c:pt>
                <c:pt idx="11535">
                  <c:v>4.4166666666666696</c:v>
                </c:pt>
                <c:pt idx="11536">
                  <c:v>2.5499999999999998</c:v>
                </c:pt>
                <c:pt idx="11537">
                  <c:v>9.1333333333333293</c:v>
                </c:pt>
                <c:pt idx="11538">
                  <c:v>14.9333333333333</c:v>
                </c:pt>
                <c:pt idx="11539">
                  <c:v>4.6166666666666698</c:v>
                </c:pt>
                <c:pt idx="11540">
                  <c:v>1.88333333333333</c:v>
                </c:pt>
                <c:pt idx="11541">
                  <c:v>0.38333333333333303</c:v>
                </c:pt>
                <c:pt idx="11542">
                  <c:v>10.866666666666699</c:v>
                </c:pt>
                <c:pt idx="11544">
                  <c:v>4.5166666666666702</c:v>
                </c:pt>
                <c:pt idx="11545">
                  <c:v>3.55</c:v>
                </c:pt>
                <c:pt idx="11546">
                  <c:v>2.5</c:v>
                </c:pt>
                <c:pt idx="11547">
                  <c:v>4.8666666666666698</c:v>
                </c:pt>
                <c:pt idx="11548">
                  <c:v>3.9</c:v>
                </c:pt>
                <c:pt idx="11549">
                  <c:v>6.6666666666666696</c:v>
                </c:pt>
                <c:pt idx="11550">
                  <c:v>13.7</c:v>
                </c:pt>
                <c:pt idx="11551">
                  <c:v>5.2833333333333297</c:v>
                </c:pt>
                <c:pt idx="11552">
                  <c:v>10.55</c:v>
                </c:pt>
                <c:pt idx="11553">
                  <c:v>8.56666666666667</c:v>
                </c:pt>
                <c:pt idx="11554">
                  <c:v>4.43333333333333</c:v>
                </c:pt>
                <c:pt idx="11555">
                  <c:v>4.1666666666666696</c:v>
                </c:pt>
                <c:pt idx="11556">
                  <c:v>4</c:v>
                </c:pt>
                <c:pt idx="11557">
                  <c:v>5.7333333333333298</c:v>
                </c:pt>
                <c:pt idx="11558">
                  <c:v>5.2666666666666702</c:v>
                </c:pt>
                <c:pt idx="11559">
                  <c:v>8.7333333333333307</c:v>
                </c:pt>
                <c:pt idx="11560">
                  <c:v>8.4166666666666696</c:v>
                </c:pt>
                <c:pt idx="11561">
                  <c:v>2.9</c:v>
                </c:pt>
                <c:pt idx="11562">
                  <c:v>9.1666666666666696</c:v>
                </c:pt>
                <c:pt idx="11563">
                  <c:v>7.35</c:v>
                </c:pt>
                <c:pt idx="11564">
                  <c:v>3.7166666666666699</c:v>
                </c:pt>
                <c:pt idx="11565">
                  <c:v>6.4</c:v>
                </c:pt>
                <c:pt idx="11566">
                  <c:v>6.2666666666666702</c:v>
                </c:pt>
                <c:pt idx="11567">
                  <c:v>2.31666666666667</c:v>
                </c:pt>
                <c:pt idx="11568">
                  <c:v>9.2333333333333307</c:v>
                </c:pt>
                <c:pt idx="11572">
                  <c:v>0.78333333333333299</c:v>
                </c:pt>
                <c:pt idx="11573">
                  <c:v>2.6666666666666701</c:v>
                </c:pt>
                <c:pt idx="11574">
                  <c:v>8.1333333333333293</c:v>
                </c:pt>
                <c:pt idx="11575">
                  <c:v>1.75</c:v>
                </c:pt>
                <c:pt idx="11576">
                  <c:v>5.68333333333333</c:v>
                </c:pt>
                <c:pt idx="11577">
                  <c:v>4.4000000000000004</c:v>
                </c:pt>
                <c:pt idx="11579">
                  <c:v>2.5333333333333301</c:v>
                </c:pt>
                <c:pt idx="11580">
                  <c:v>4.3666666666666698</c:v>
                </c:pt>
                <c:pt idx="11584">
                  <c:v>5.2833333333333297</c:v>
                </c:pt>
                <c:pt idx="11585">
                  <c:v>3.85</c:v>
                </c:pt>
                <c:pt idx="11586">
                  <c:v>8.6666666666666696</c:v>
                </c:pt>
                <c:pt idx="11587">
                  <c:v>4.5333333333333297</c:v>
                </c:pt>
                <c:pt idx="11589">
                  <c:v>6.7333333333333298</c:v>
                </c:pt>
                <c:pt idx="11590">
                  <c:v>3.6333333333333302</c:v>
                </c:pt>
                <c:pt idx="11592">
                  <c:v>1.56666666666667</c:v>
                </c:pt>
                <c:pt idx="11593">
                  <c:v>4.3333333333333304</c:v>
                </c:pt>
                <c:pt idx="11594">
                  <c:v>2.5833333333333299</c:v>
                </c:pt>
                <c:pt idx="11595">
                  <c:v>1.31666666666667</c:v>
                </c:pt>
                <c:pt idx="11596">
                  <c:v>13.7</c:v>
                </c:pt>
                <c:pt idx="11597">
                  <c:v>6.6166666666666698</c:v>
                </c:pt>
                <c:pt idx="11598">
                  <c:v>4.55</c:v>
                </c:pt>
                <c:pt idx="11601">
                  <c:v>2.15</c:v>
                </c:pt>
                <c:pt idx="11605">
                  <c:v>2.65</c:v>
                </c:pt>
                <c:pt idx="11606">
                  <c:v>3.68333333333333</c:v>
                </c:pt>
                <c:pt idx="11607">
                  <c:v>7.5</c:v>
                </c:pt>
                <c:pt idx="11609">
                  <c:v>6.25</c:v>
                </c:pt>
                <c:pt idx="11610">
                  <c:v>6</c:v>
                </c:pt>
                <c:pt idx="11612">
                  <c:v>6.8333333333333304</c:v>
                </c:pt>
                <c:pt idx="11613">
                  <c:v>2</c:v>
                </c:pt>
                <c:pt idx="11614">
                  <c:v>6.15</c:v>
                </c:pt>
                <c:pt idx="11615">
                  <c:v>8.75</c:v>
                </c:pt>
                <c:pt idx="11616">
                  <c:v>7.6333333333333302</c:v>
                </c:pt>
                <c:pt idx="11617">
                  <c:v>3.0166666666666702</c:v>
                </c:pt>
                <c:pt idx="11618">
                  <c:v>4.9166666666666696</c:v>
                </c:pt>
                <c:pt idx="11619">
                  <c:v>14.866666666666699</c:v>
                </c:pt>
                <c:pt idx="11621">
                  <c:v>2.3833333333333302</c:v>
                </c:pt>
                <c:pt idx="11622">
                  <c:v>5.8333333333333304</c:v>
                </c:pt>
                <c:pt idx="11623">
                  <c:v>1.43333333333333</c:v>
                </c:pt>
                <c:pt idx="11624">
                  <c:v>1</c:v>
                </c:pt>
                <c:pt idx="11625">
                  <c:v>5.9</c:v>
                </c:pt>
                <c:pt idx="11626">
                  <c:v>12.6833333333333</c:v>
                </c:pt>
                <c:pt idx="11627">
                  <c:v>5.8833333333333302</c:v>
                </c:pt>
                <c:pt idx="11628">
                  <c:v>7.43333333333333</c:v>
                </c:pt>
                <c:pt idx="11629">
                  <c:v>4.6666666666666696</c:v>
                </c:pt>
                <c:pt idx="11630">
                  <c:v>3.6166666666666698</c:v>
                </c:pt>
                <c:pt idx="11631">
                  <c:v>4.5999999999999996</c:v>
                </c:pt>
                <c:pt idx="11633">
                  <c:v>5.68333333333333</c:v>
                </c:pt>
                <c:pt idx="11634">
                  <c:v>4.7666666666666702</c:v>
                </c:pt>
                <c:pt idx="11635">
                  <c:v>4.8333333333333304</c:v>
                </c:pt>
                <c:pt idx="11636">
                  <c:v>7.1666666666666696</c:v>
                </c:pt>
                <c:pt idx="11637">
                  <c:v>2.9833333333333298</c:v>
                </c:pt>
                <c:pt idx="11638">
                  <c:v>1.88333333333333</c:v>
                </c:pt>
                <c:pt idx="11639">
                  <c:v>3.05</c:v>
                </c:pt>
                <c:pt idx="11640">
                  <c:v>5.1333333333333302</c:v>
                </c:pt>
                <c:pt idx="11641">
                  <c:v>1.4</c:v>
                </c:pt>
                <c:pt idx="11642">
                  <c:v>3.05</c:v>
                </c:pt>
                <c:pt idx="11643">
                  <c:v>4.43333333333333</c:v>
                </c:pt>
                <c:pt idx="11644">
                  <c:v>7.1166666666666698</c:v>
                </c:pt>
                <c:pt idx="11645">
                  <c:v>1.9</c:v>
                </c:pt>
                <c:pt idx="11646">
                  <c:v>3.7166666666666699</c:v>
                </c:pt>
                <c:pt idx="11647">
                  <c:v>4.0833333333333304</c:v>
                </c:pt>
                <c:pt idx="11648">
                  <c:v>1.06666666666667</c:v>
                </c:pt>
                <c:pt idx="11649">
                  <c:v>4.9833333333333298</c:v>
                </c:pt>
                <c:pt idx="11650">
                  <c:v>9.5500000000000007</c:v>
                </c:pt>
                <c:pt idx="11651">
                  <c:v>5.8333333333333304</c:v>
                </c:pt>
                <c:pt idx="11652">
                  <c:v>3.65</c:v>
                </c:pt>
                <c:pt idx="11653">
                  <c:v>3.3666666666666698</c:v>
                </c:pt>
                <c:pt idx="11655">
                  <c:v>2.35</c:v>
                </c:pt>
                <c:pt idx="11656">
                  <c:v>2.3833333333333302</c:v>
                </c:pt>
                <c:pt idx="11657">
                  <c:v>3.35</c:v>
                </c:pt>
                <c:pt idx="11658">
                  <c:v>3.5833333333333299</c:v>
                </c:pt>
                <c:pt idx="11659">
                  <c:v>3.93333333333333</c:v>
                </c:pt>
                <c:pt idx="11660">
                  <c:v>4.4666666666666703</c:v>
                </c:pt>
                <c:pt idx="11661">
                  <c:v>9.2166666666666703</c:v>
                </c:pt>
                <c:pt idx="11662">
                  <c:v>3.18333333333333</c:v>
                </c:pt>
                <c:pt idx="11663">
                  <c:v>4.7333333333333298</c:v>
                </c:pt>
                <c:pt idx="11664">
                  <c:v>6.15</c:v>
                </c:pt>
                <c:pt idx="11665">
                  <c:v>2.7666666666666702</c:v>
                </c:pt>
                <c:pt idx="11666">
                  <c:v>4.2</c:v>
                </c:pt>
                <c:pt idx="11667">
                  <c:v>4.1666666666666696</c:v>
                </c:pt>
                <c:pt idx="11668">
                  <c:v>5.4166666666666696</c:v>
                </c:pt>
                <c:pt idx="11669">
                  <c:v>6.1166666666666698</c:v>
                </c:pt>
                <c:pt idx="11670">
                  <c:v>8.43333333333333</c:v>
                </c:pt>
                <c:pt idx="11671">
                  <c:v>5.7666666666666702</c:v>
                </c:pt>
                <c:pt idx="11672">
                  <c:v>6.8666666666666698</c:v>
                </c:pt>
                <c:pt idx="11673">
                  <c:v>15.283333333333299</c:v>
                </c:pt>
                <c:pt idx="11674">
                  <c:v>8.0833333333333304</c:v>
                </c:pt>
                <c:pt idx="11675">
                  <c:v>4.6666666666666696</c:v>
                </c:pt>
                <c:pt idx="11676">
                  <c:v>3.3833333333333302</c:v>
                </c:pt>
                <c:pt idx="11677">
                  <c:v>5</c:v>
                </c:pt>
                <c:pt idx="11678">
                  <c:v>6.3333333333333304</c:v>
                </c:pt>
                <c:pt idx="11679">
                  <c:v>1.81666666666667</c:v>
                </c:pt>
                <c:pt idx="11680">
                  <c:v>3.56666666666667</c:v>
                </c:pt>
                <c:pt idx="11681">
                  <c:v>11.35</c:v>
                </c:pt>
                <c:pt idx="11682">
                  <c:v>5.06666666666667</c:v>
                </c:pt>
                <c:pt idx="11684">
                  <c:v>0.98333333333333295</c:v>
                </c:pt>
                <c:pt idx="11685">
                  <c:v>2.5499999999999998</c:v>
                </c:pt>
                <c:pt idx="11686">
                  <c:v>4.8499999999999996</c:v>
                </c:pt>
                <c:pt idx="11687">
                  <c:v>2.3833333333333302</c:v>
                </c:pt>
                <c:pt idx="11688">
                  <c:v>5.2</c:v>
                </c:pt>
                <c:pt idx="11689">
                  <c:v>2.2166666666666699</c:v>
                </c:pt>
                <c:pt idx="11690">
                  <c:v>12.4166666666667</c:v>
                </c:pt>
                <c:pt idx="11691">
                  <c:v>3.2166666666666699</c:v>
                </c:pt>
                <c:pt idx="11692">
                  <c:v>7.56666666666667</c:v>
                </c:pt>
                <c:pt idx="11693">
                  <c:v>1.5166666666666699</c:v>
                </c:pt>
                <c:pt idx="11694">
                  <c:v>2.75</c:v>
                </c:pt>
                <c:pt idx="11695">
                  <c:v>0.91666666666666696</c:v>
                </c:pt>
                <c:pt idx="11696">
                  <c:v>3.9</c:v>
                </c:pt>
                <c:pt idx="11697">
                  <c:v>1.7833333333333301</c:v>
                </c:pt>
                <c:pt idx="11698">
                  <c:v>4.2666666666666702</c:v>
                </c:pt>
                <c:pt idx="11699">
                  <c:v>3.15</c:v>
                </c:pt>
                <c:pt idx="11700">
                  <c:v>5.1333333333333302</c:v>
                </c:pt>
                <c:pt idx="11701">
                  <c:v>3.31666666666667</c:v>
                </c:pt>
                <c:pt idx="11702">
                  <c:v>2.3833333333333302</c:v>
                </c:pt>
                <c:pt idx="11703">
                  <c:v>3.6166666666666698</c:v>
                </c:pt>
                <c:pt idx="11704">
                  <c:v>8.2166666666666703</c:v>
                </c:pt>
                <c:pt idx="11705">
                  <c:v>1.5</c:v>
                </c:pt>
                <c:pt idx="11706">
                  <c:v>3.18333333333333</c:v>
                </c:pt>
                <c:pt idx="11708">
                  <c:v>2.8833333333333302</c:v>
                </c:pt>
                <c:pt idx="11709">
                  <c:v>5.5833333333333304</c:v>
                </c:pt>
                <c:pt idx="11710">
                  <c:v>2.25</c:v>
                </c:pt>
                <c:pt idx="11711">
                  <c:v>10.533333333333299</c:v>
                </c:pt>
                <c:pt idx="11712">
                  <c:v>4.8</c:v>
                </c:pt>
                <c:pt idx="11713">
                  <c:v>11.516666666666699</c:v>
                </c:pt>
                <c:pt idx="11715">
                  <c:v>4.4833333333333298</c:v>
                </c:pt>
                <c:pt idx="11716">
                  <c:v>1.43333333333333</c:v>
                </c:pt>
                <c:pt idx="11718">
                  <c:v>2.8833333333333302</c:v>
                </c:pt>
                <c:pt idx="11719">
                  <c:v>1.5</c:v>
                </c:pt>
                <c:pt idx="11720">
                  <c:v>3.18333333333333</c:v>
                </c:pt>
                <c:pt idx="11721">
                  <c:v>4.5833333333333304</c:v>
                </c:pt>
                <c:pt idx="11722">
                  <c:v>7.7333333333333298</c:v>
                </c:pt>
                <c:pt idx="11724">
                  <c:v>13.3</c:v>
                </c:pt>
                <c:pt idx="11725">
                  <c:v>7.3333333333333304</c:v>
                </c:pt>
                <c:pt idx="11729">
                  <c:v>4.31666666666667</c:v>
                </c:pt>
                <c:pt idx="11730">
                  <c:v>3.1</c:v>
                </c:pt>
                <c:pt idx="11732">
                  <c:v>10.25</c:v>
                </c:pt>
                <c:pt idx="11733">
                  <c:v>1.3333333333333299</c:v>
                </c:pt>
                <c:pt idx="11735">
                  <c:v>4.0833333333333304</c:v>
                </c:pt>
                <c:pt idx="11736">
                  <c:v>2.6666666666666701</c:v>
                </c:pt>
                <c:pt idx="11737">
                  <c:v>1.68333333333333</c:v>
                </c:pt>
                <c:pt idx="11738">
                  <c:v>2.2666666666666702</c:v>
                </c:pt>
                <c:pt idx="11740">
                  <c:v>2.4500000000000002</c:v>
                </c:pt>
                <c:pt idx="11741">
                  <c:v>10</c:v>
                </c:pt>
                <c:pt idx="11742">
                  <c:v>4.4666666666666703</c:v>
                </c:pt>
                <c:pt idx="11744">
                  <c:v>2.9833333333333298</c:v>
                </c:pt>
                <c:pt idx="11745">
                  <c:v>10.3166666666667</c:v>
                </c:pt>
                <c:pt idx="11746">
                  <c:v>1.63333333333333</c:v>
                </c:pt>
                <c:pt idx="11747">
                  <c:v>2.3333333333333299</c:v>
                </c:pt>
                <c:pt idx="11748">
                  <c:v>1</c:v>
                </c:pt>
                <c:pt idx="11749">
                  <c:v>8.6166666666666707</c:v>
                </c:pt>
                <c:pt idx="11750">
                  <c:v>2.7166666666666699</c:v>
                </c:pt>
                <c:pt idx="11751">
                  <c:v>4.9666666666666703</c:v>
                </c:pt>
                <c:pt idx="11752">
                  <c:v>3.5833333333333299</c:v>
                </c:pt>
                <c:pt idx="11755">
                  <c:v>5.9833333333333298</c:v>
                </c:pt>
                <c:pt idx="11756">
                  <c:v>3.5166666666666702</c:v>
                </c:pt>
                <c:pt idx="11760">
                  <c:v>2.2833333333333301</c:v>
                </c:pt>
                <c:pt idx="11761">
                  <c:v>4.9666666666666703</c:v>
                </c:pt>
                <c:pt idx="11762">
                  <c:v>5.9166666666666696</c:v>
                </c:pt>
                <c:pt idx="11764">
                  <c:v>3.35</c:v>
                </c:pt>
                <c:pt idx="11766">
                  <c:v>4.3833333333333302</c:v>
                </c:pt>
                <c:pt idx="11767">
                  <c:v>2.5</c:v>
                </c:pt>
                <c:pt idx="11768">
                  <c:v>4.3499999999999996</c:v>
                </c:pt>
                <c:pt idx="11773">
                  <c:v>4.3499999999999996</c:v>
                </c:pt>
                <c:pt idx="11774">
                  <c:v>2.6333333333333302</c:v>
                </c:pt>
                <c:pt idx="11775">
                  <c:v>2.7833333333333301</c:v>
                </c:pt>
                <c:pt idx="11776">
                  <c:v>4</c:v>
                </c:pt>
                <c:pt idx="11777">
                  <c:v>12.366666666666699</c:v>
                </c:pt>
                <c:pt idx="11778">
                  <c:v>6.6333333333333302</c:v>
                </c:pt>
                <c:pt idx="11779">
                  <c:v>4.4000000000000004</c:v>
                </c:pt>
                <c:pt idx="11780">
                  <c:v>3.2666666666666702</c:v>
                </c:pt>
                <c:pt idx="11781">
                  <c:v>6.5166666666666702</c:v>
                </c:pt>
                <c:pt idx="11782">
                  <c:v>3.05</c:v>
                </c:pt>
                <c:pt idx="11784">
                  <c:v>2.8833333333333302</c:v>
                </c:pt>
                <c:pt idx="11785">
                  <c:v>0.31666666666666698</c:v>
                </c:pt>
                <c:pt idx="11786">
                  <c:v>7.2166666666666703</c:v>
                </c:pt>
                <c:pt idx="11787">
                  <c:v>2.9833333333333298</c:v>
                </c:pt>
                <c:pt idx="11788">
                  <c:v>4.5</c:v>
                </c:pt>
                <c:pt idx="11789">
                  <c:v>4.2166666666666703</c:v>
                </c:pt>
                <c:pt idx="11790">
                  <c:v>8.2333333333333307</c:v>
                </c:pt>
                <c:pt idx="11791">
                  <c:v>9.06666666666667</c:v>
                </c:pt>
                <c:pt idx="11792">
                  <c:v>2.25</c:v>
                </c:pt>
                <c:pt idx="11793">
                  <c:v>8.4166666666666696</c:v>
                </c:pt>
                <c:pt idx="11794">
                  <c:v>5.3666666666666698</c:v>
                </c:pt>
                <c:pt idx="11795">
                  <c:v>6.2833333333333297</c:v>
                </c:pt>
                <c:pt idx="11796">
                  <c:v>10.633333333333301</c:v>
                </c:pt>
                <c:pt idx="11798">
                  <c:v>8.4</c:v>
                </c:pt>
                <c:pt idx="11799">
                  <c:v>3.7666666666666702</c:v>
                </c:pt>
                <c:pt idx="11801">
                  <c:v>14.4166666666667</c:v>
                </c:pt>
                <c:pt idx="11802">
                  <c:v>6.5333333333333297</c:v>
                </c:pt>
                <c:pt idx="11803">
                  <c:v>2.65</c:v>
                </c:pt>
                <c:pt idx="11804">
                  <c:v>5.8</c:v>
                </c:pt>
                <c:pt idx="11805">
                  <c:v>7.4</c:v>
                </c:pt>
                <c:pt idx="11806">
                  <c:v>8.8833333333333293</c:v>
                </c:pt>
                <c:pt idx="11808">
                  <c:v>4.93333333333333</c:v>
                </c:pt>
                <c:pt idx="11809">
                  <c:v>4.56666666666667</c:v>
                </c:pt>
                <c:pt idx="11810">
                  <c:v>3.9166666666666701</c:v>
                </c:pt>
                <c:pt idx="11811">
                  <c:v>4.2333333333333298</c:v>
                </c:pt>
                <c:pt idx="11812">
                  <c:v>0.91666666666666696</c:v>
                </c:pt>
                <c:pt idx="11813">
                  <c:v>3.1666666666666701</c:v>
                </c:pt>
                <c:pt idx="11814">
                  <c:v>7</c:v>
                </c:pt>
                <c:pt idx="11815">
                  <c:v>2.3333333333333299</c:v>
                </c:pt>
                <c:pt idx="11816">
                  <c:v>9.5333333333333297</c:v>
                </c:pt>
                <c:pt idx="11817">
                  <c:v>8.25</c:v>
                </c:pt>
                <c:pt idx="11818">
                  <c:v>2.18333333333333</c:v>
                </c:pt>
                <c:pt idx="11819">
                  <c:v>3.93333333333333</c:v>
                </c:pt>
                <c:pt idx="11820">
                  <c:v>5.7833333333333297</c:v>
                </c:pt>
                <c:pt idx="11822">
                  <c:v>5.56666666666667</c:v>
                </c:pt>
                <c:pt idx="11823">
                  <c:v>3.0333333333333301</c:v>
                </c:pt>
                <c:pt idx="11824">
                  <c:v>4.6666666666666696</c:v>
                </c:pt>
                <c:pt idx="11825">
                  <c:v>5.0999999999999996</c:v>
                </c:pt>
                <c:pt idx="11826">
                  <c:v>6.4166666666666696</c:v>
                </c:pt>
                <c:pt idx="11827">
                  <c:v>3.4166666666666701</c:v>
                </c:pt>
                <c:pt idx="11828">
                  <c:v>4.18333333333333</c:v>
                </c:pt>
                <c:pt idx="11829">
                  <c:v>4.8666666666666698</c:v>
                </c:pt>
                <c:pt idx="11830">
                  <c:v>11.866666666666699</c:v>
                </c:pt>
                <c:pt idx="11832">
                  <c:v>6.68333333333333</c:v>
                </c:pt>
                <c:pt idx="11833">
                  <c:v>2.5499999999999998</c:v>
                </c:pt>
                <c:pt idx="11834">
                  <c:v>6.3333333333333304</c:v>
                </c:pt>
                <c:pt idx="11835">
                  <c:v>3.7333333333333298</c:v>
                </c:pt>
                <c:pt idx="11836">
                  <c:v>5.05</c:v>
                </c:pt>
                <c:pt idx="11837">
                  <c:v>3.4</c:v>
                </c:pt>
                <c:pt idx="11838">
                  <c:v>5.1666666666666696</c:v>
                </c:pt>
                <c:pt idx="11839">
                  <c:v>2.8</c:v>
                </c:pt>
                <c:pt idx="11840">
                  <c:v>2.1166666666666698</c:v>
                </c:pt>
                <c:pt idx="11841">
                  <c:v>15.9333333333333</c:v>
                </c:pt>
                <c:pt idx="11842">
                  <c:v>9.1</c:v>
                </c:pt>
                <c:pt idx="11843">
                  <c:v>7.2333333333333298</c:v>
                </c:pt>
                <c:pt idx="11844">
                  <c:v>3.3333333333333299</c:v>
                </c:pt>
                <c:pt idx="11845">
                  <c:v>3.0333333333333301</c:v>
                </c:pt>
                <c:pt idx="11846">
                  <c:v>4.5999999999999996</c:v>
                </c:pt>
                <c:pt idx="11847">
                  <c:v>2.7</c:v>
                </c:pt>
                <c:pt idx="11848">
                  <c:v>2.4166666666666701</c:v>
                </c:pt>
                <c:pt idx="11849">
                  <c:v>6.8</c:v>
                </c:pt>
                <c:pt idx="11850">
                  <c:v>2.6666666666666701</c:v>
                </c:pt>
                <c:pt idx="11851">
                  <c:v>5.7</c:v>
                </c:pt>
                <c:pt idx="11852">
                  <c:v>1.25</c:v>
                </c:pt>
                <c:pt idx="11853">
                  <c:v>3.7333333333333298</c:v>
                </c:pt>
                <c:pt idx="11854">
                  <c:v>2.93333333333333</c:v>
                </c:pt>
                <c:pt idx="11855">
                  <c:v>2.9666666666666699</c:v>
                </c:pt>
                <c:pt idx="11856">
                  <c:v>3.6166666666666698</c:v>
                </c:pt>
                <c:pt idx="11857">
                  <c:v>2.4</c:v>
                </c:pt>
                <c:pt idx="11858">
                  <c:v>8.0500000000000007</c:v>
                </c:pt>
                <c:pt idx="11859">
                  <c:v>5.2833333333333297</c:v>
                </c:pt>
                <c:pt idx="11860">
                  <c:v>2.35</c:v>
                </c:pt>
                <c:pt idx="11861">
                  <c:v>2.5833333333333299</c:v>
                </c:pt>
                <c:pt idx="11862">
                  <c:v>7.0333333333333297</c:v>
                </c:pt>
                <c:pt idx="11863">
                  <c:v>5.85</c:v>
                </c:pt>
                <c:pt idx="11864">
                  <c:v>3.6166666666666698</c:v>
                </c:pt>
                <c:pt idx="11866">
                  <c:v>1.2166666666666699</c:v>
                </c:pt>
                <c:pt idx="11868">
                  <c:v>11.9</c:v>
                </c:pt>
                <c:pt idx="11869">
                  <c:v>2.0499999999999998</c:v>
                </c:pt>
                <c:pt idx="11870">
                  <c:v>2.31666666666667</c:v>
                </c:pt>
                <c:pt idx="11871">
                  <c:v>9.0166666666666693</c:v>
                </c:pt>
                <c:pt idx="11872">
                  <c:v>13.966666666666701</c:v>
                </c:pt>
                <c:pt idx="11873">
                  <c:v>6.2833333333333297</c:v>
                </c:pt>
                <c:pt idx="11874">
                  <c:v>3</c:v>
                </c:pt>
                <c:pt idx="11875">
                  <c:v>4.1500000000000004</c:v>
                </c:pt>
                <c:pt idx="11876">
                  <c:v>1.68333333333333</c:v>
                </c:pt>
                <c:pt idx="11877">
                  <c:v>12.4</c:v>
                </c:pt>
                <c:pt idx="11878">
                  <c:v>2.85</c:v>
                </c:pt>
                <c:pt idx="11879">
                  <c:v>3.7333333333333298</c:v>
                </c:pt>
                <c:pt idx="11880">
                  <c:v>6.3833333333333302</c:v>
                </c:pt>
                <c:pt idx="11881">
                  <c:v>9.0833333333333304</c:v>
                </c:pt>
                <c:pt idx="11882">
                  <c:v>8.6166666666666707</c:v>
                </c:pt>
                <c:pt idx="11883">
                  <c:v>4.2166666666666703</c:v>
                </c:pt>
                <c:pt idx="11884">
                  <c:v>5.4666666666666703</c:v>
                </c:pt>
                <c:pt idx="11885">
                  <c:v>4.2833333333333297</c:v>
                </c:pt>
                <c:pt idx="11886">
                  <c:v>4.1333333333333302</c:v>
                </c:pt>
                <c:pt idx="11887">
                  <c:v>3.65</c:v>
                </c:pt>
                <c:pt idx="11888">
                  <c:v>5.7</c:v>
                </c:pt>
                <c:pt idx="11889">
                  <c:v>9</c:v>
                </c:pt>
                <c:pt idx="11890">
                  <c:v>3.68333333333333</c:v>
                </c:pt>
                <c:pt idx="11891">
                  <c:v>8.4166666666666696</c:v>
                </c:pt>
                <c:pt idx="11892">
                  <c:v>12.0833333333333</c:v>
                </c:pt>
                <c:pt idx="11893">
                  <c:v>9.15</c:v>
                </c:pt>
                <c:pt idx="11894">
                  <c:v>7.31666666666667</c:v>
                </c:pt>
                <c:pt idx="11895">
                  <c:v>17.466666666666701</c:v>
                </c:pt>
                <c:pt idx="11896">
                  <c:v>2.93333333333333</c:v>
                </c:pt>
                <c:pt idx="11897">
                  <c:v>2.15</c:v>
                </c:pt>
                <c:pt idx="11898">
                  <c:v>7.93333333333333</c:v>
                </c:pt>
                <c:pt idx="11899">
                  <c:v>2.6666666666666701</c:v>
                </c:pt>
                <c:pt idx="11900">
                  <c:v>4.3833333333333302</c:v>
                </c:pt>
                <c:pt idx="11901">
                  <c:v>7.0833333333333304</c:v>
                </c:pt>
                <c:pt idx="11902">
                  <c:v>1.2166666666666699</c:v>
                </c:pt>
                <c:pt idx="11903">
                  <c:v>2.0499999999999998</c:v>
                </c:pt>
                <c:pt idx="11904">
                  <c:v>2.8333333333333299</c:v>
                </c:pt>
                <c:pt idx="11905">
                  <c:v>10.199999999999999</c:v>
                </c:pt>
                <c:pt idx="11906">
                  <c:v>3.6</c:v>
                </c:pt>
                <c:pt idx="11907">
                  <c:v>6.55</c:v>
                </c:pt>
                <c:pt idx="11908">
                  <c:v>5.3833333333333302</c:v>
                </c:pt>
                <c:pt idx="11909">
                  <c:v>6.5</c:v>
                </c:pt>
                <c:pt idx="11910">
                  <c:v>3.3833333333333302</c:v>
                </c:pt>
                <c:pt idx="11911">
                  <c:v>7.2333333333333298</c:v>
                </c:pt>
                <c:pt idx="11912">
                  <c:v>5.31666666666667</c:v>
                </c:pt>
                <c:pt idx="11913">
                  <c:v>2.5166666666666702</c:v>
                </c:pt>
                <c:pt idx="11915">
                  <c:v>4.7166666666666703</c:v>
                </c:pt>
                <c:pt idx="11916">
                  <c:v>2.2833333333333301</c:v>
                </c:pt>
                <c:pt idx="11917">
                  <c:v>17.933333333333302</c:v>
                </c:pt>
                <c:pt idx="11918">
                  <c:v>4.4666666666666703</c:v>
                </c:pt>
                <c:pt idx="11919">
                  <c:v>4.93333333333333</c:v>
                </c:pt>
                <c:pt idx="11920">
                  <c:v>2.4166666666666701</c:v>
                </c:pt>
                <c:pt idx="11921">
                  <c:v>3.9</c:v>
                </c:pt>
                <c:pt idx="11922">
                  <c:v>6.1666666666666696</c:v>
                </c:pt>
                <c:pt idx="11923">
                  <c:v>6.0833333333333304</c:v>
                </c:pt>
                <c:pt idx="11926">
                  <c:v>4.3666666666666698</c:v>
                </c:pt>
                <c:pt idx="11927">
                  <c:v>5.43333333333333</c:v>
                </c:pt>
                <c:pt idx="11928">
                  <c:v>3.3833333333333302</c:v>
                </c:pt>
                <c:pt idx="11929">
                  <c:v>8.0833333333333304</c:v>
                </c:pt>
                <c:pt idx="11931">
                  <c:v>5.7</c:v>
                </c:pt>
                <c:pt idx="11933">
                  <c:v>2.7</c:v>
                </c:pt>
                <c:pt idx="11935">
                  <c:v>1.6</c:v>
                </c:pt>
                <c:pt idx="11937">
                  <c:v>11.133333333333301</c:v>
                </c:pt>
                <c:pt idx="11938">
                  <c:v>3.1</c:v>
                </c:pt>
                <c:pt idx="11940">
                  <c:v>4.06666666666667</c:v>
                </c:pt>
                <c:pt idx="11941">
                  <c:v>1.9166666666666701</c:v>
                </c:pt>
                <c:pt idx="11942">
                  <c:v>3.8333333333333299</c:v>
                </c:pt>
                <c:pt idx="11943">
                  <c:v>5.18333333333333</c:v>
                </c:pt>
                <c:pt idx="11944">
                  <c:v>6.7</c:v>
                </c:pt>
                <c:pt idx="11945">
                  <c:v>5.5833333333333304</c:v>
                </c:pt>
                <c:pt idx="11946">
                  <c:v>5.9666666666666703</c:v>
                </c:pt>
                <c:pt idx="11947">
                  <c:v>6.35</c:v>
                </c:pt>
                <c:pt idx="11948">
                  <c:v>3.5</c:v>
                </c:pt>
                <c:pt idx="11949">
                  <c:v>5.6</c:v>
                </c:pt>
                <c:pt idx="11950">
                  <c:v>7.4666666666666703</c:v>
                </c:pt>
                <c:pt idx="11951">
                  <c:v>5.8</c:v>
                </c:pt>
                <c:pt idx="11954">
                  <c:v>8.7333333333333307</c:v>
                </c:pt>
                <c:pt idx="11955">
                  <c:v>4.55</c:v>
                </c:pt>
                <c:pt idx="11957">
                  <c:v>3.0833333333333299</c:v>
                </c:pt>
                <c:pt idx="11958">
                  <c:v>4.4000000000000004</c:v>
                </c:pt>
                <c:pt idx="11959">
                  <c:v>4.3833333333333302</c:v>
                </c:pt>
                <c:pt idx="11960">
                  <c:v>4.81666666666667</c:v>
                </c:pt>
                <c:pt idx="11961">
                  <c:v>3.3666666666666698</c:v>
                </c:pt>
                <c:pt idx="11963">
                  <c:v>3.55</c:v>
                </c:pt>
                <c:pt idx="11965">
                  <c:v>2.2000000000000002</c:v>
                </c:pt>
                <c:pt idx="11966">
                  <c:v>3.6666666666666701</c:v>
                </c:pt>
                <c:pt idx="11967">
                  <c:v>3.1166666666666698</c:v>
                </c:pt>
                <c:pt idx="11968">
                  <c:v>7.05</c:v>
                </c:pt>
                <c:pt idx="11969">
                  <c:v>2.43333333333333</c:v>
                </c:pt>
                <c:pt idx="11970">
                  <c:v>2.2166666666666699</c:v>
                </c:pt>
                <c:pt idx="11971">
                  <c:v>5.8666666666666698</c:v>
                </c:pt>
                <c:pt idx="11973">
                  <c:v>6.1</c:v>
                </c:pt>
                <c:pt idx="11974">
                  <c:v>21</c:v>
                </c:pt>
                <c:pt idx="11975">
                  <c:v>10.383333333333301</c:v>
                </c:pt>
                <c:pt idx="11976">
                  <c:v>19.100000000000001</c:v>
                </c:pt>
                <c:pt idx="11978">
                  <c:v>6.2833333333333297</c:v>
                </c:pt>
                <c:pt idx="11979">
                  <c:v>10.383333333333301</c:v>
                </c:pt>
                <c:pt idx="11980">
                  <c:v>5</c:v>
                </c:pt>
                <c:pt idx="11982">
                  <c:v>6.9</c:v>
                </c:pt>
                <c:pt idx="11983">
                  <c:v>2.75</c:v>
                </c:pt>
                <c:pt idx="11984">
                  <c:v>2.9666666666666699</c:v>
                </c:pt>
                <c:pt idx="11985">
                  <c:v>3.05</c:v>
                </c:pt>
                <c:pt idx="11986">
                  <c:v>7.4666666666666703</c:v>
                </c:pt>
                <c:pt idx="11989">
                  <c:v>5.9833333333333298</c:v>
                </c:pt>
                <c:pt idx="11990">
                  <c:v>5.7</c:v>
                </c:pt>
                <c:pt idx="11992">
                  <c:v>5.2833333333333297</c:v>
                </c:pt>
                <c:pt idx="11993">
                  <c:v>15.533333333333299</c:v>
                </c:pt>
                <c:pt idx="11994">
                  <c:v>3.1166666666666698</c:v>
                </c:pt>
                <c:pt idx="11995">
                  <c:v>7.3</c:v>
                </c:pt>
                <c:pt idx="11996">
                  <c:v>2.9166666666666701</c:v>
                </c:pt>
                <c:pt idx="11997">
                  <c:v>7.43333333333333</c:v>
                </c:pt>
                <c:pt idx="11998">
                  <c:v>3.75</c:v>
                </c:pt>
                <c:pt idx="11999">
                  <c:v>7.2666666666666702</c:v>
                </c:pt>
                <c:pt idx="12000">
                  <c:v>2.5</c:v>
                </c:pt>
                <c:pt idx="12001">
                  <c:v>8.5333333333333297</c:v>
                </c:pt>
                <c:pt idx="12002">
                  <c:v>4.2666666666666702</c:v>
                </c:pt>
                <c:pt idx="12009">
                  <c:v>3.5833333333333299</c:v>
                </c:pt>
                <c:pt idx="12010">
                  <c:v>2.9666666666666699</c:v>
                </c:pt>
                <c:pt idx="12011">
                  <c:v>3.1</c:v>
                </c:pt>
                <c:pt idx="12013">
                  <c:v>4.93333333333333</c:v>
                </c:pt>
                <c:pt idx="12014">
                  <c:v>4.45</c:v>
                </c:pt>
                <c:pt idx="12015">
                  <c:v>3.93333333333333</c:v>
                </c:pt>
                <c:pt idx="12016">
                  <c:v>10.616666666666699</c:v>
                </c:pt>
                <c:pt idx="12017">
                  <c:v>9.65</c:v>
                </c:pt>
                <c:pt idx="12018">
                  <c:v>3.7166666666666699</c:v>
                </c:pt>
                <c:pt idx="12019">
                  <c:v>3.5166666666666702</c:v>
                </c:pt>
                <c:pt idx="12020">
                  <c:v>9.4</c:v>
                </c:pt>
                <c:pt idx="12021">
                  <c:v>12.1833333333333</c:v>
                </c:pt>
                <c:pt idx="12022">
                  <c:v>7.1166666666666698</c:v>
                </c:pt>
                <c:pt idx="12023">
                  <c:v>2.2999999999999998</c:v>
                </c:pt>
                <c:pt idx="12024">
                  <c:v>5.4666666666666703</c:v>
                </c:pt>
                <c:pt idx="12025">
                  <c:v>4.5</c:v>
                </c:pt>
                <c:pt idx="12027">
                  <c:v>3.3666666666666698</c:v>
                </c:pt>
                <c:pt idx="12028">
                  <c:v>4.25</c:v>
                </c:pt>
                <c:pt idx="12029">
                  <c:v>2.1166666666666698</c:v>
                </c:pt>
                <c:pt idx="12032">
                  <c:v>5.0166666666666702</c:v>
                </c:pt>
                <c:pt idx="12033">
                  <c:v>6.6666666666666696</c:v>
                </c:pt>
                <c:pt idx="12034">
                  <c:v>5.06666666666667</c:v>
                </c:pt>
                <c:pt idx="12035">
                  <c:v>4.2</c:v>
                </c:pt>
                <c:pt idx="12036">
                  <c:v>6.4166666666666696</c:v>
                </c:pt>
                <c:pt idx="12038">
                  <c:v>3.0833333333333299</c:v>
                </c:pt>
                <c:pt idx="12039">
                  <c:v>1.63333333333333</c:v>
                </c:pt>
                <c:pt idx="12040">
                  <c:v>2.7833333333333301</c:v>
                </c:pt>
                <c:pt idx="12041">
                  <c:v>5.56666666666667</c:v>
                </c:pt>
                <c:pt idx="12042">
                  <c:v>6.1333333333333302</c:v>
                </c:pt>
                <c:pt idx="12043">
                  <c:v>1.4666666666666699</c:v>
                </c:pt>
                <c:pt idx="12044">
                  <c:v>2.18333333333333</c:v>
                </c:pt>
                <c:pt idx="12045">
                  <c:v>2.4</c:v>
                </c:pt>
                <c:pt idx="12046">
                  <c:v>4.7166666666666703</c:v>
                </c:pt>
                <c:pt idx="12047">
                  <c:v>3.4833333333333298</c:v>
                </c:pt>
                <c:pt idx="12048">
                  <c:v>4.9833333333333298</c:v>
                </c:pt>
                <c:pt idx="12049">
                  <c:v>13.266666666666699</c:v>
                </c:pt>
                <c:pt idx="12050">
                  <c:v>2.43333333333333</c:v>
                </c:pt>
                <c:pt idx="12052">
                  <c:v>7.0333333333333297</c:v>
                </c:pt>
                <c:pt idx="12053">
                  <c:v>4.7</c:v>
                </c:pt>
                <c:pt idx="12054">
                  <c:v>2.6</c:v>
                </c:pt>
                <c:pt idx="12055">
                  <c:v>2.3333333333333299</c:v>
                </c:pt>
                <c:pt idx="12056">
                  <c:v>3.2666666666666702</c:v>
                </c:pt>
                <c:pt idx="12057">
                  <c:v>3.9666666666666699</c:v>
                </c:pt>
                <c:pt idx="12058">
                  <c:v>2.6166666666666698</c:v>
                </c:pt>
                <c:pt idx="12059">
                  <c:v>7.3666666666666698</c:v>
                </c:pt>
                <c:pt idx="12060">
                  <c:v>2.8333333333333299</c:v>
                </c:pt>
                <c:pt idx="12061">
                  <c:v>2.85</c:v>
                </c:pt>
                <c:pt idx="12062">
                  <c:v>3.7</c:v>
                </c:pt>
                <c:pt idx="12063">
                  <c:v>1.0166666666666699</c:v>
                </c:pt>
                <c:pt idx="12066">
                  <c:v>2.81666666666667</c:v>
                </c:pt>
                <c:pt idx="12067">
                  <c:v>2.2999999999999998</c:v>
                </c:pt>
                <c:pt idx="12068">
                  <c:v>4.93333333333333</c:v>
                </c:pt>
                <c:pt idx="12069">
                  <c:v>3.8666666666666698</c:v>
                </c:pt>
                <c:pt idx="12070">
                  <c:v>2.1333333333333302</c:v>
                </c:pt>
                <c:pt idx="12071">
                  <c:v>1.7166666666666699</c:v>
                </c:pt>
                <c:pt idx="12072">
                  <c:v>4.43333333333333</c:v>
                </c:pt>
                <c:pt idx="12073">
                  <c:v>1.31666666666667</c:v>
                </c:pt>
                <c:pt idx="12074">
                  <c:v>3.55</c:v>
                </c:pt>
                <c:pt idx="12075">
                  <c:v>10.050000000000001</c:v>
                </c:pt>
                <c:pt idx="12076">
                  <c:v>5.2666666666666702</c:v>
                </c:pt>
                <c:pt idx="12079">
                  <c:v>4.9666666666666703</c:v>
                </c:pt>
                <c:pt idx="12080">
                  <c:v>3.5833333333333299</c:v>
                </c:pt>
                <c:pt idx="12081">
                  <c:v>6.1</c:v>
                </c:pt>
                <c:pt idx="12082">
                  <c:v>1.35</c:v>
                </c:pt>
                <c:pt idx="12083">
                  <c:v>2.9</c:v>
                </c:pt>
                <c:pt idx="12084">
                  <c:v>7.5333333333333297</c:v>
                </c:pt>
                <c:pt idx="12086">
                  <c:v>2.3833333333333302</c:v>
                </c:pt>
                <c:pt idx="12087">
                  <c:v>4.7166666666666703</c:v>
                </c:pt>
                <c:pt idx="12089">
                  <c:v>4.7333333333333298</c:v>
                </c:pt>
                <c:pt idx="12090">
                  <c:v>2.1333333333333302</c:v>
                </c:pt>
                <c:pt idx="12091">
                  <c:v>8.0333333333333297</c:v>
                </c:pt>
                <c:pt idx="12092">
                  <c:v>2.6166666666666698</c:v>
                </c:pt>
                <c:pt idx="12093">
                  <c:v>2.4</c:v>
                </c:pt>
                <c:pt idx="12094">
                  <c:v>2</c:v>
                </c:pt>
                <c:pt idx="12095">
                  <c:v>3.43333333333333</c:v>
                </c:pt>
                <c:pt idx="12096">
                  <c:v>2.5</c:v>
                </c:pt>
                <c:pt idx="12097">
                  <c:v>5.0333333333333297</c:v>
                </c:pt>
                <c:pt idx="12098">
                  <c:v>7.3</c:v>
                </c:pt>
                <c:pt idx="12099">
                  <c:v>8.75</c:v>
                </c:pt>
                <c:pt idx="12101">
                  <c:v>2.68333333333333</c:v>
                </c:pt>
                <c:pt idx="12102">
                  <c:v>4.1333333333333302</c:v>
                </c:pt>
                <c:pt idx="12103">
                  <c:v>3.65</c:v>
                </c:pt>
                <c:pt idx="12104">
                  <c:v>7.25</c:v>
                </c:pt>
                <c:pt idx="12105">
                  <c:v>3.2666666666666702</c:v>
                </c:pt>
                <c:pt idx="12106">
                  <c:v>1.7</c:v>
                </c:pt>
                <c:pt idx="12107">
                  <c:v>3.7166666666666699</c:v>
                </c:pt>
                <c:pt idx="12108">
                  <c:v>4.1666666666666696</c:v>
                </c:pt>
                <c:pt idx="12109">
                  <c:v>2.56666666666667</c:v>
                </c:pt>
                <c:pt idx="12110">
                  <c:v>6.0333333333333297</c:v>
                </c:pt>
                <c:pt idx="12111">
                  <c:v>6.9833333333333298</c:v>
                </c:pt>
                <c:pt idx="12112">
                  <c:v>3.56666666666667</c:v>
                </c:pt>
                <c:pt idx="12113">
                  <c:v>7.56666666666667</c:v>
                </c:pt>
                <c:pt idx="12114">
                  <c:v>5.6333333333333302</c:v>
                </c:pt>
                <c:pt idx="12115">
                  <c:v>15.5</c:v>
                </c:pt>
                <c:pt idx="12116">
                  <c:v>2.2833333333333301</c:v>
                </c:pt>
                <c:pt idx="12117">
                  <c:v>7.5166666666666702</c:v>
                </c:pt>
                <c:pt idx="12118">
                  <c:v>2.6666666666666701</c:v>
                </c:pt>
                <c:pt idx="12119">
                  <c:v>5.8333333333333304</c:v>
                </c:pt>
                <c:pt idx="12120">
                  <c:v>5.2833333333333297</c:v>
                </c:pt>
                <c:pt idx="12121">
                  <c:v>1.85</c:v>
                </c:pt>
                <c:pt idx="12122">
                  <c:v>5.4833333333333298</c:v>
                </c:pt>
                <c:pt idx="12123">
                  <c:v>5.1666666666666696</c:v>
                </c:pt>
                <c:pt idx="12124">
                  <c:v>11.2</c:v>
                </c:pt>
                <c:pt idx="12125">
                  <c:v>2.7</c:v>
                </c:pt>
                <c:pt idx="12126">
                  <c:v>4.7666666666666702</c:v>
                </c:pt>
                <c:pt idx="12127">
                  <c:v>0.2</c:v>
                </c:pt>
                <c:pt idx="12128">
                  <c:v>3.55</c:v>
                </c:pt>
                <c:pt idx="12129">
                  <c:v>3.2333333333333298</c:v>
                </c:pt>
                <c:pt idx="12130">
                  <c:v>6.7166666666666703</c:v>
                </c:pt>
                <c:pt idx="12131">
                  <c:v>8.15</c:v>
                </c:pt>
                <c:pt idx="12132">
                  <c:v>8.4833333333333307</c:v>
                </c:pt>
                <c:pt idx="12133">
                  <c:v>7.8</c:v>
                </c:pt>
                <c:pt idx="12137">
                  <c:v>3.2333333333333298</c:v>
                </c:pt>
                <c:pt idx="12138">
                  <c:v>7.7666666666666702</c:v>
                </c:pt>
                <c:pt idx="12141">
                  <c:v>8.06666666666667</c:v>
                </c:pt>
                <c:pt idx="12142">
                  <c:v>4.9000000000000004</c:v>
                </c:pt>
                <c:pt idx="12143">
                  <c:v>3.68333333333333</c:v>
                </c:pt>
                <c:pt idx="12144">
                  <c:v>2.93333333333333</c:v>
                </c:pt>
                <c:pt idx="12145">
                  <c:v>4.6333333333333302</c:v>
                </c:pt>
                <c:pt idx="12149">
                  <c:v>6.43333333333333</c:v>
                </c:pt>
                <c:pt idx="12150">
                  <c:v>3.7833333333333301</c:v>
                </c:pt>
                <c:pt idx="12151">
                  <c:v>12.116666666666699</c:v>
                </c:pt>
                <c:pt idx="12152">
                  <c:v>1.55</c:v>
                </c:pt>
                <c:pt idx="12154">
                  <c:v>3.6166666666666698</c:v>
                </c:pt>
                <c:pt idx="12155">
                  <c:v>14.9</c:v>
                </c:pt>
                <c:pt idx="12156">
                  <c:v>3.4</c:v>
                </c:pt>
                <c:pt idx="12157">
                  <c:v>1.56666666666667</c:v>
                </c:pt>
                <c:pt idx="12158">
                  <c:v>3.3666666666666698</c:v>
                </c:pt>
                <c:pt idx="12159">
                  <c:v>4.18333333333333</c:v>
                </c:pt>
                <c:pt idx="12160">
                  <c:v>2.7</c:v>
                </c:pt>
                <c:pt idx="12161">
                  <c:v>0.96666666666666701</c:v>
                </c:pt>
                <c:pt idx="12162">
                  <c:v>10.1</c:v>
                </c:pt>
                <c:pt idx="12163">
                  <c:v>3.55</c:v>
                </c:pt>
                <c:pt idx="12164">
                  <c:v>7.8333333333333304</c:v>
                </c:pt>
                <c:pt idx="12165">
                  <c:v>5.6166666666666698</c:v>
                </c:pt>
                <c:pt idx="12168">
                  <c:v>2.5499999999999998</c:v>
                </c:pt>
                <c:pt idx="12169">
                  <c:v>5.7333333333333298</c:v>
                </c:pt>
                <c:pt idx="12170">
                  <c:v>5.35</c:v>
                </c:pt>
                <c:pt idx="12171">
                  <c:v>11.8</c:v>
                </c:pt>
                <c:pt idx="12172">
                  <c:v>3.5166666666666702</c:v>
                </c:pt>
                <c:pt idx="12173">
                  <c:v>2.95</c:v>
                </c:pt>
                <c:pt idx="12174">
                  <c:v>3.3666666666666698</c:v>
                </c:pt>
                <c:pt idx="12175">
                  <c:v>3.0166666666666702</c:v>
                </c:pt>
                <c:pt idx="12176">
                  <c:v>3.1166666666666698</c:v>
                </c:pt>
                <c:pt idx="12177">
                  <c:v>4.7666666666666702</c:v>
                </c:pt>
                <c:pt idx="12179">
                  <c:v>6.7333333333333298</c:v>
                </c:pt>
                <c:pt idx="12180">
                  <c:v>3.85</c:v>
                </c:pt>
                <c:pt idx="12181">
                  <c:v>3.8833333333333302</c:v>
                </c:pt>
                <c:pt idx="12182">
                  <c:v>4.5833333333333304</c:v>
                </c:pt>
                <c:pt idx="12183">
                  <c:v>4.43333333333333</c:v>
                </c:pt>
                <c:pt idx="12184">
                  <c:v>5.55</c:v>
                </c:pt>
                <c:pt idx="12185">
                  <c:v>6.6666666666666696</c:v>
                </c:pt>
                <c:pt idx="12186">
                  <c:v>4.1666666666666696</c:v>
                </c:pt>
                <c:pt idx="12187">
                  <c:v>7.4</c:v>
                </c:pt>
                <c:pt idx="12188">
                  <c:v>3.4166666666666701</c:v>
                </c:pt>
                <c:pt idx="12189">
                  <c:v>5.31666666666667</c:v>
                </c:pt>
                <c:pt idx="12190">
                  <c:v>9.8833333333333293</c:v>
                </c:pt>
                <c:pt idx="12191">
                  <c:v>2.1333333333333302</c:v>
                </c:pt>
                <c:pt idx="12192">
                  <c:v>2.5333333333333301</c:v>
                </c:pt>
                <c:pt idx="12193">
                  <c:v>1.1499999999999999</c:v>
                </c:pt>
                <c:pt idx="12194">
                  <c:v>4.2833333333333297</c:v>
                </c:pt>
                <c:pt idx="12195">
                  <c:v>4.7166666666666703</c:v>
                </c:pt>
                <c:pt idx="12196">
                  <c:v>5.1166666666666698</c:v>
                </c:pt>
                <c:pt idx="12197">
                  <c:v>1.65</c:v>
                </c:pt>
                <c:pt idx="12198">
                  <c:v>0.98333333333333295</c:v>
                </c:pt>
                <c:pt idx="12199">
                  <c:v>3.4166666666666701</c:v>
                </c:pt>
                <c:pt idx="12200">
                  <c:v>2.68333333333333</c:v>
                </c:pt>
                <c:pt idx="12201">
                  <c:v>3.85</c:v>
                </c:pt>
                <c:pt idx="12202">
                  <c:v>3.8833333333333302</c:v>
                </c:pt>
                <c:pt idx="12203">
                  <c:v>3.2333333333333298</c:v>
                </c:pt>
                <c:pt idx="12204">
                  <c:v>2.93333333333333</c:v>
                </c:pt>
                <c:pt idx="12205">
                  <c:v>4.8</c:v>
                </c:pt>
                <c:pt idx="12206">
                  <c:v>9.6333333333333293</c:v>
                </c:pt>
                <c:pt idx="12207">
                  <c:v>6.0333333333333297</c:v>
                </c:pt>
                <c:pt idx="12208">
                  <c:v>18.5</c:v>
                </c:pt>
                <c:pt idx="12209">
                  <c:v>3.7333333333333298</c:v>
                </c:pt>
                <c:pt idx="12210">
                  <c:v>3</c:v>
                </c:pt>
                <c:pt idx="12211">
                  <c:v>4.56666666666667</c:v>
                </c:pt>
                <c:pt idx="12212">
                  <c:v>5.9</c:v>
                </c:pt>
                <c:pt idx="12213">
                  <c:v>1.38333333333333</c:v>
                </c:pt>
                <c:pt idx="12214">
                  <c:v>10.3166666666667</c:v>
                </c:pt>
                <c:pt idx="12216">
                  <c:v>5.9833333333333298</c:v>
                </c:pt>
                <c:pt idx="12218">
                  <c:v>3.2166666666666699</c:v>
                </c:pt>
                <c:pt idx="12219">
                  <c:v>2.0166666666666702</c:v>
                </c:pt>
                <c:pt idx="12220">
                  <c:v>3.75</c:v>
                </c:pt>
                <c:pt idx="12221">
                  <c:v>5.2</c:v>
                </c:pt>
                <c:pt idx="12222">
                  <c:v>3.0833333333333299</c:v>
                </c:pt>
                <c:pt idx="12223">
                  <c:v>2.1</c:v>
                </c:pt>
                <c:pt idx="12224">
                  <c:v>3.7333333333333298</c:v>
                </c:pt>
                <c:pt idx="12225">
                  <c:v>3.8666666666666698</c:v>
                </c:pt>
                <c:pt idx="12226">
                  <c:v>5.8833333333333302</c:v>
                </c:pt>
                <c:pt idx="12227">
                  <c:v>5.2166666666666703</c:v>
                </c:pt>
                <c:pt idx="12229">
                  <c:v>2.6333333333333302</c:v>
                </c:pt>
                <c:pt idx="12230">
                  <c:v>14.766666666666699</c:v>
                </c:pt>
                <c:pt idx="12231">
                  <c:v>3.5</c:v>
                </c:pt>
                <c:pt idx="12233">
                  <c:v>7.4166666666666696</c:v>
                </c:pt>
                <c:pt idx="12234">
                  <c:v>9.0166666666666693</c:v>
                </c:pt>
                <c:pt idx="12235">
                  <c:v>4</c:v>
                </c:pt>
                <c:pt idx="12236">
                  <c:v>9.7833333333333297</c:v>
                </c:pt>
                <c:pt idx="12237">
                  <c:v>11.05</c:v>
                </c:pt>
                <c:pt idx="12238">
                  <c:v>2.7666666666666702</c:v>
                </c:pt>
                <c:pt idx="12239">
                  <c:v>4.6333333333333302</c:v>
                </c:pt>
                <c:pt idx="12240">
                  <c:v>4.2333333333333298</c:v>
                </c:pt>
                <c:pt idx="12241">
                  <c:v>11.216666666666701</c:v>
                </c:pt>
                <c:pt idx="12242">
                  <c:v>4.9666666666666703</c:v>
                </c:pt>
                <c:pt idx="12243">
                  <c:v>2.43333333333333</c:v>
                </c:pt>
                <c:pt idx="12244">
                  <c:v>2.3333333333333299</c:v>
                </c:pt>
                <c:pt idx="12245">
                  <c:v>5.6333333333333302</c:v>
                </c:pt>
                <c:pt idx="12246">
                  <c:v>7.9666666666666703</c:v>
                </c:pt>
                <c:pt idx="12247">
                  <c:v>4.7833333333333297</c:v>
                </c:pt>
                <c:pt idx="12248">
                  <c:v>3.4</c:v>
                </c:pt>
                <c:pt idx="12249">
                  <c:v>5.06666666666667</c:v>
                </c:pt>
                <c:pt idx="12251">
                  <c:v>8.3333333333333304</c:v>
                </c:pt>
                <c:pt idx="12252">
                  <c:v>2.7333333333333298</c:v>
                </c:pt>
                <c:pt idx="12253">
                  <c:v>2.85</c:v>
                </c:pt>
                <c:pt idx="12254">
                  <c:v>5.0999999999999996</c:v>
                </c:pt>
                <c:pt idx="12255">
                  <c:v>2.4666666666666699</c:v>
                </c:pt>
                <c:pt idx="12256">
                  <c:v>4.9666666666666703</c:v>
                </c:pt>
                <c:pt idx="12257">
                  <c:v>12.633333333333301</c:v>
                </c:pt>
                <c:pt idx="12258">
                  <c:v>8.68333333333333</c:v>
                </c:pt>
                <c:pt idx="12259">
                  <c:v>3.43333333333333</c:v>
                </c:pt>
                <c:pt idx="12262">
                  <c:v>4.8666666666666698</c:v>
                </c:pt>
                <c:pt idx="12263">
                  <c:v>2.43333333333333</c:v>
                </c:pt>
                <c:pt idx="12264">
                  <c:v>5.2666666666666702</c:v>
                </c:pt>
                <c:pt idx="12265">
                  <c:v>1.9833333333333301</c:v>
                </c:pt>
                <c:pt idx="12268">
                  <c:v>8.9166666666666696</c:v>
                </c:pt>
                <c:pt idx="12270">
                  <c:v>1.4833333333333301</c:v>
                </c:pt>
                <c:pt idx="12271">
                  <c:v>7.2333333333333298</c:v>
                </c:pt>
                <c:pt idx="12272">
                  <c:v>3.6166666666666698</c:v>
                </c:pt>
                <c:pt idx="12273">
                  <c:v>10.033333333333299</c:v>
                </c:pt>
                <c:pt idx="12274">
                  <c:v>4.75</c:v>
                </c:pt>
                <c:pt idx="12275">
                  <c:v>4.9833333333333298</c:v>
                </c:pt>
                <c:pt idx="12276">
                  <c:v>8.2166666666666703</c:v>
                </c:pt>
                <c:pt idx="12277">
                  <c:v>6.55</c:v>
                </c:pt>
                <c:pt idx="12279">
                  <c:v>9.4499999999999993</c:v>
                </c:pt>
                <c:pt idx="12280">
                  <c:v>2.2166666666666699</c:v>
                </c:pt>
                <c:pt idx="12281">
                  <c:v>5.6</c:v>
                </c:pt>
                <c:pt idx="12282">
                  <c:v>9.8333333333333304</c:v>
                </c:pt>
                <c:pt idx="12286">
                  <c:v>3.2</c:v>
                </c:pt>
                <c:pt idx="12288">
                  <c:v>1.93333333333333</c:v>
                </c:pt>
                <c:pt idx="12289">
                  <c:v>3.4666666666666699</c:v>
                </c:pt>
                <c:pt idx="12290">
                  <c:v>4.3</c:v>
                </c:pt>
                <c:pt idx="12291">
                  <c:v>2.3833333333333302</c:v>
                </c:pt>
                <c:pt idx="12292">
                  <c:v>2.2666666666666702</c:v>
                </c:pt>
                <c:pt idx="12293">
                  <c:v>3.0166666666666702</c:v>
                </c:pt>
                <c:pt idx="12294">
                  <c:v>1.2</c:v>
                </c:pt>
                <c:pt idx="12295">
                  <c:v>4.3499999999999996</c:v>
                </c:pt>
                <c:pt idx="12297">
                  <c:v>14.033333333333299</c:v>
                </c:pt>
                <c:pt idx="12298">
                  <c:v>2.4166666666666701</c:v>
                </c:pt>
                <c:pt idx="12301">
                  <c:v>1.7</c:v>
                </c:pt>
                <c:pt idx="12302">
                  <c:v>6.2</c:v>
                </c:pt>
                <c:pt idx="12304">
                  <c:v>5.06666666666667</c:v>
                </c:pt>
                <c:pt idx="12305">
                  <c:v>8.3833333333333293</c:v>
                </c:pt>
                <c:pt idx="12307">
                  <c:v>1.18333333333333</c:v>
                </c:pt>
                <c:pt idx="12309">
                  <c:v>1.7833333333333301</c:v>
                </c:pt>
                <c:pt idx="12310">
                  <c:v>5.85</c:v>
                </c:pt>
                <c:pt idx="12311">
                  <c:v>5.6166666666666698</c:v>
                </c:pt>
                <c:pt idx="12312">
                  <c:v>6.56666666666667</c:v>
                </c:pt>
                <c:pt idx="12313">
                  <c:v>2.3666666666666698</c:v>
                </c:pt>
                <c:pt idx="12314">
                  <c:v>6.3</c:v>
                </c:pt>
                <c:pt idx="12315">
                  <c:v>6.1666666666666696</c:v>
                </c:pt>
                <c:pt idx="12316">
                  <c:v>3.5333333333333301</c:v>
                </c:pt>
                <c:pt idx="12317">
                  <c:v>2.7333333333333298</c:v>
                </c:pt>
                <c:pt idx="12322">
                  <c:v>7.6166666666666698</c:v>
                </c:pt>
                <c:pt idx="12323">
                  <c:v>4.5333333333333297</c:v>
                </c:pt>
                <c:pt idx="12325">
                  <c:v>5.8333333333333304</c:v>
                </c:pt>
                <c:pt idx="12327">
                  <c:v>3.25</c:v>
                </c:pt>
                <c:pt idx="12328">
                  <c:v>4.06666666666667</c:v>
                </c:pt>
                <c:pt idx="12330">
                  <c:v>5.75</c:v>
                </c:pt>
                <c:pt idx="12331">
                  <c:v>6.2666666666666702</c:v>
                </c:pt>
                <c:pt idx="12332">
                  <c:v>3.9666666666666699</c:v>
                </c:pt>
                <c:pt idx="12333">
                  <c:v>7.4</c:v>
                </c:pt>
                <c:pt idx="12334">
                  <c:v>0.93333333333333302</c:v>
                </c:pt>
                <c:pt idx="12335">
                  <c:v>5.31666666666667</c:v>
                </c:pt>
                <c:pt idx="12336">
                  <c:v>5.0833333333333304</c:v>
                </c:pt>
                <c:pt idx="12337">
                  <c:v>3.2666666666666702</c:v>
                </c:pt>
                <c:pt idx="12339">
                  <c:v>5.1166666666666698</c:v>
                </c:pt>
                <c:pt idx="12340">
                  <c:v>5.9666666666666703</c:v>
                </c:pt>
                <c:pt idx="12341">
                  <c:v>4.8</c:v>
                </c:pt>
                <c:pt idx="12342">
                  <c:v>4.2333333333333298</c:v>
                </c:pt>
                <c:pt idx="12345">
                  <c:v>5.56666666666667</c:v>
                </c:pt>
                <c:pt idx="12346">
                  <c:v>2.7</c:v>
                </c:pt>
                <c:pt idx="12348">
                  <c:v>5.31666666666667</c:v>
                </c:pt>
                <c:pt idx="12350">
                  <c:v>5.56666666666667</c:v>
                </c:pt>
                <c:pt idx="12351">
                  <c:v>0.4</c:v>
                </c:pt>
                <c:pt idx="12354">
                  <c:v>2.93333333333333</c:v>
                </c:pt>
                <c:pt idx="12355">
                  <c:v>2.7333333333333298</c:v>
                </c:pt>
                <c:pt idx="12356">
                  <c:v>4.6166666666666698</c:v>
                </c:pt>
                <c:pt idx="12357">
                  <c:v>3.05</c:v>
                </c:pt>
                <c:pt idx="12358">
                  <c:v>3.06666666666667</c:v>
                </c:pt>
                <c:pt idx="12359">
                  <c:v>3.18333333333333</c:v>
                </c:pt>
                <c:pt idx="12361">
                  <c:v>3.8</c:v>
                </c:pt>
                <c:pt idx="12363">
                  <c:v>3.3666666666666698</c:v>
                </c:pt>
                <c:pt idx="12364">
                  <c:v>2.18333333333333</c:v>
                </c:pt>
                <c:pt idx="12366">
                  <c:v>5.5166666666666702</c:v>
                </c:pt>
                <c:pt idx="12367">
                  <c:v>2.31666666666667</c:v>
                </c:pt>
                <c:pt idx="12368">
                  <c:v>2</c:v>
                </c:pt>
                <c:pt idx="12369">
                  <c:v>6.5333333333333297</c:v>
                </c:pt>
                <c:pt idx="12370">
                  <c:v>1.2833333333333301</c:v>
                </c:pt>
                <c:pt idx="12371">
                  <c:v>3.8333333333333299</c:v>
                </c:pt>
                <c:pt idx="12372">
                  <c:v>1.63333333333333</c:v>
                </c:pt>
                <c:pt idx="12374">
                  <c:v>3.4833333333333298</c:v>
                </c:pt>
                <c:pt idx="12377">
                  <c:v>3.06666666666667</c:v>
                </c:pt>
                <c:pt idx="12378">
                  <c:v>3.4833333333333298</c:v>
                </c:pt>
                <c:pt idx="12379">
                  <c:v>2.9</c:v>
                </c:pt>
                <c:pt idx="12380">
                  <c:v>6.6333333333333302</c:v>
                </c:pt>
                <c:pt idx="12381">
                  <c:v>4.7333333333333298</c:v>
                </c:pt>
                <c:pt idx="12382">
                  <c:v>1.61666666666667</c:v>
                </c:pt>
                <c:pt idx="12384">
                  <c:v>5.56666666666667</c:v>
                </c:pt>
                <c:pt idx="12385">
                  <c:v>3.2333333333333298</c:v>
                </c:pt>
                <c:pt idx="12386">
                  <c:v>1.4166666666666701</c:v>
                </c:pt>
                <c:pt idx="12387">
                  <c:v>3.4166666666666701</c:v>
                </c:pt>
                <c:pt idx="12388">
                  <c:v>2.0333333333333301</c:v>
                </c:pt>
                <c:pt idx="12389">
                  <c:v>2.2166666666666699</c:v>
                </c:pt>
                <c:pt idx="12390">
                  <c:v>3.6333333333333302</c:v>
                </c:pt>
                <c:pt idx="12391">
                  <c:v>1.95</c:v>
                </c:pt>
                <c:pt idx="12392">
                  <c:v>4.2</c:v>
                </c:pt>
                <c:pt idx="12393">
                  <c:v>5.4666666666666703</c:v>
                </c:pt>
                <c:pt idx="12394">
                  <c:v>0.95</c:v>
                </c:pt>
                <c:pt idx="12396">
                  <c:v>3.0833333333333299</c:v>
                </c:pt>
                <c:pt idx="12397">
                  <c:v>7.9666666666666703</c:v>
                </c:pt>
                <c:pt idx="12402">
                  <c:v>5.0999999999999996</c:v>
                </c:pt>
                <c:pt idx="12403">
                  <c:v>5.0999999999999996</c:v>
                </c:pt>
                <c:pt idx="12404">
                  <c:v>4.5999999999999996</c:v>
                </c:pt>
                <c:pt idx="12405">
                  <c:v>4.93333333333333</c:v>
                </c:pt>
                <c:pt idx="12406">
                  <c:v>3.06666666666667</c:v>
                </c:pt>
                <c:pt idx="12408">
                  <c:v>4.68333333333333</c:v>
                </c:pt>
                <c:pt idx="12409">
                  <c:v>4.7333333333333298</c:v>
                </c:pt>
                <c:pt idx="12410">
                  <c:v>3.0333333333333301</c:v>
                </c:pt>
                <c:pt idx="12411">
                  <c:v>5.2833333333333297</c:v>
                </c:pt>
                <c:pt idx="12412">
                  <c:v>4.25</c:v>
                </c:pt>
                <c:pt idx="12413">
                  <c:v>2.93333333333333</c:v>
                </c:pt>
                <c:pt idx="12414">
                  <c:v>3.0333333333333301</c:v>
                </c:pt>
                <c:pt idx="12415">
                  <c:v>2.06666666666667</c:v>
                </c:pt>
                <c:pt idx="12416">
                  <c:v>2.4166666666666701</c:v>
                </c:pt>
                <c:pt idx="12417">
                  <c:v>0.5</c:v>
                </c:pt>
                <c:pt idx="12419">
                  <c:v>2.8666666666666698</c:v>
                </c:pt>
                <c:pt idx="12420">
                  <c:v>0.86666666666666703</c:v>
                </c:pt>
                <c:pt idx="12421">
                  <c:v>2.6666666666666701</c:v>
                </c:pt>
                <c:pt idx="12422">
                  <c:v>6.75</c:v>
                </c:pt>
                <c:pt idx="12423">
                  <c:v>3.3</c:v>
                </c:pt>
                <c:pt idx="12424">
                  <c:v>1.3</c:v>
                </c:pt>
                <c:pt idx="12425">
                  <c:v>1.7666666666666699</c:v>
                </c:pt>
                <c:pt idx="12426">
                  <c:v>2.25</c:v>
                </c:pt>
                <c:pt idx="12427">
                  <c:v>1.7</c:v>
                </c:pt>
                <c:pt idx="12428">
                  <c:v>3.65</c:v>
                </c:pt>
                <c:pt idx="12429">
                  <c:v>2.15</c:v>
                </c:pt>
                <c:pt idx="12430">
                  <c:v>4.5166666666666702</c:v>
                </c:pt>
                <c:pt idx="12431">
                  <c:v>5.1333333333333302</c:v>
                </c:pt>
                <c:pt idx="12432">
                  <c:v>3.93333333333333</c:v>
                </c:pt>
                <c:pt idx="12434">
                  <c:v>2.25</c:v>
                </c:pt>
                <c:pt idx="12437">
                  <c:v>3.56666666666667</c:v>
                </c:pt>
                <c:pt idx="12438">
                  <c:v>1.3</c:v>
                </c:pt>
                <c:pt idx="12442">
                  <c:v>2.3666666666666698</c:v>
                </c:pt>
                <c:pt idx="12443">
                  <c:v>0.88333333333333297</c:v>
                </c:pt>
                <c:pt idx="12447">
                  <c:v>4.3833333333333302</c:v>
                </c:pt>
                <c:pt idx="12450">
                  <c:v>1.6666666666666701</c:v>
                </c:pt>
                <c:pt idx="12451">
                  <c:v>2.68333333333333</c:v>
                </c:pt>
                <c:pt idx="12453">
                  <c:v>4.6666666666666696</c:v>
                </c:pt>
                <c:pt idx="12454">
                  <c:v>4.43333333333333</c:v>
                </c:pt>
                <c:pt idx="12455">
                  <c:v>3.25</c:v>
                </c:pt>
                <c:pt idx="12456">
                  <c:v>3.7166666666666699</c:v>
                </c:pt>
                <c:pt idx="12457">
                  <c:v>7.2833333333333297</c:v>
                </c:pt>
                <c:pt idx="12458">
                  <c:v>4.4000000000000004</c:v>
                </c:pt>
                <c:pt idx="12460">
                  <c:v>4.5166666666666702</c:v>
                </c:pt>
                <c:pt idx="12461">
                  <c:v>5.9</c:v>
                </c:pt>
                <c:pt idx="12462">
                  <c:v>8.5500000000000007</c:v>
                </c:pt>
                <c:pt idx="12463">
                  <c:v>3.35</c:v>
                </c:pt>
                <c:pt idx="12464">
                  <c:v>9.7166666666666703</c:v>
                </c:pt>
                <c:pt idx="12465">
                  <c:v>6.43333333333333</c:v>
                </c:pt>
                <c:pt idx="12466">
                  <c:v>5.95</c:v>
                </c:pt>
                <c:pt idx="12468">
                  <c:v>3.81666666666667</c:v>
                </c:pt>
                <c:pt idx="12469">
                  <c:v>2.4833333333333298</c:v>
                </c:pt>
                <c:pt idx="12470">
                  <c:v>5.5333333333333297</c:v>
                </c:pt>
                <c:pt idx="12471">
                  <c:v>2.5833333333333299</c:v>
                </c:pt>
                <c:pt idx="12472">
                  <c:v>4.0833333333333304</c:v>
                </c:pt>
                <c:pt idx="12473">
                  <c:v>1.9166666666666701</c:v>
                </c:pt>
                <c:pt idx="12474">
                  <c:v>5.8666666666666698</c:v>
                </c:pt>
                <c:pt idx="12475">
                  <c:v>2.95</c:v>
                </c:pt>
                <c:pt idx="12476">
                  <c:v>6.8333333333333304</c:v>
                </c:pt>
                <c:pt idx="12477">
                  <c:v>4.3333333333333304</c:v>
                </c:pt>
                <c:pt idx="12478">
                  <c:v>5.31666666666667</c:v>
                </c:pt>
                <c:pt idx="12479">
                  <c:v>6.85</c:v>
                </c:pt>
                <c:pt idx="12481">
                  <c:v>8.1666666666666696</c:v>
                </c:pt>
                <c:pt idx="12482">
                  <c:v>8.0833333333333304</c:v>
                </c:pt>
                <c:pt idx="12483">
                  <c:v>4.8333333333333304</c:v>
                </c:pt>
                <c:pt idx="12484">
                  <c:v>0.98333333333333295</c:v>
                </c:pt>
                <c:pt idx="12485">
                  <c:v>1.61666666666667</c:v>
                </c:pt>
                <c:pt idx="12486">
                  <c:v>7.2666666666666702</c:v>
                </c:pt>
                <c:pt idx="12487">
                  <c:v>4.31666666666667</c:v>
                </c:pt>
                <c:pt idx="12488">
                  <c:v>4.5166666666666702</c:v>
                </c:pt>
                <c:pt idx="12489">
                  <c:v>6.1333333333333302</c:v>
                </c:pt>
                <c:pt idx="12491">
                  <c:v>3.45</c:v>
                </c:pt>
                <c:pt idx="12492">
                  <c:v>3.55</c:v>
                </c:pt>
                <c:pt idx="12494">
                  <c:v>1.13333333333333</c:v>
                </c:pt>
                <c:pt idx="12495">
                  <c:v>7.1</c:v>
                </c:pt>
                <c:pt idx="12496">
                  <c:v>4.3833333333333302</c:v>
                </c:pt>
                <c:pt idx="12499">
                  <c:v>3.3833333333333302</c:v>
                </c:pt>
                <c:pt idx="12500">
                  <c:v>3.4166666666666701</c:v>
                </c:pt>
                <c:pt idx="12501">
                  <c:v>2.93333333333333</c:v>
                </c:pt>
                <c:pt idx="12502">
                  <c:v>9.75</c:v>
                </c:pt>
                <c:pt idx="12503">
                  <c:v>6.3</c:v>
                </c:pt>
                <c:pt idx="12504">
                  <c:v>4.9166666666666696</c:v>
                </c:pt>
                <c:pt idx="12506">
                  <c:v>3.3</c:v>
                </c:pt>
                <c:pt idx="12507">
                  <c:v>4.7</c:v>
                </c:pt>
                <c:pt idx="12509">
                  <c:v>3.7666666666666702</c:v>
                </c:pt>
                <c:pt idx="12510">
                  <c:v>3.5</c:v>
                </c:pt>
                <c:pt idx="12511">
                  <c:v>2.93333333333333</c:v>
                </c:pt>
                <c:pt idx="12512">
                  <c:v>3.2</c:v>
                </c:pt>
                <c:pt idx="12513">
                  <c:v>9.2833333333333297</c:v>
                </c:pt>
                <c:pt idx="12515">
                  <c:v>5.2666666666666702</c:v>
                </c:pt>
                <c:pt idx="12517">
                  <c:v>4.1500000000000004</c:v>
                </c:pt>
                <c:pt idx="12518">
                  <c:v>5.3833333333333302</c:v>
                </c:pt>
                <c:pt idx="12520">
                  <c:v>2.31666666666667</c:v>
                </c:pt>
                <c:pt idx="12521">
                  <c:v>3.6</c:v>
                </c:pt>
                <c:pt idx="12524">
                  <c:v>3.5166666666666702</c:v>
                </c:pt>
                <c:pt idx="12525">
                  <c:v>4.55</c:v>
                </c:pt>
                <c:pt idx="12526">
                  <c:v>5.3333333333333304</c:v>
                </c:pt>
                <c:pt idx="12527">
                  <c:v>9.9833333333333307</c:v>
                </c:pt>
                <c:pt idx="12528">
                  <c:v>1.6666666666666701</c:v>
                </c:pt>
                <c:pt idx="12529">
                  <c:v>2.56666666666667</c:v>
                </c:pt>
                <c:pt idx="12530">
                  <c:v>0.8</c:v>
                </c:pt>
                <c:pt idx="12531">
                  <c:v>3.2666666666666702</c:v>
                </c:pt>
                <c:pt idx="12532">
                  <c:v>6.1</c:v>
                </c:pt>
                <c:pt idx="12533">
                  <c:v>5.8333333333333304</c:v>
                </c:pt>
                <c:pt idx="12534">
                  <c:v>4</c:v>
                </c:pt>
                <c:pt idx="12535">
                  <c:v>6.55</c:v>
                </c:pt>
                <c:pt idx="12536">
                  <c:v>4.9833333333333298</c:v>
                </c:pt>
                <c:pt idx="12537">
                  <c:v>7.8666666666666698</c:v>
                </c:pt>
                <c:pt idx="12539">
                  <c:v>9.5333333333333297</c:v>
                </c:pt>
                <c:pt idx="12540">
                  <c:v>6.9666666666666703</c:v>
                </c:pt>
                <c:pt idx="12541">
                  <c:v>3.1333333333333302</c:v>
                </c:pt>
                <c:pt idx="12543">
                  <c:v>8.9499999999999993</c:v>
                </c:pt>
                <c:pt idx="12544">
                  <c:v>29.733333333333299</c:v>
                </c:pt>
                <c:pt idx="12545">
                  <c:v>5.2166666666666703</c:v>
                </c:pt>
                <c:pt idx="12547">
                  <c:v>2.7833333333333301</c:v>
                </c:pt>
                <c:pt idx="12548">
                  <c:v>1.9666666666666699</c:v>
                </c:pt>
                <c:pt idx="12549">
                  <c:v>3.4833333333333298</c:v>
                </c:pt>
                <c:pt idx="12550">
                  <c:v>5.6666666666666696</c:v>
                </c:pt>
                <c:pt idx="12551">
                  <c:v>4.0333333333333297</c:v>
                </c:pt>
                <c:pt idx="12552">
                  <c:v>4.1500000000000004</c:v>
                </c:pt>
                <c:pt idx="12555">
                  <c:v>5.9</c:v>
                </c:pt>
                <c:pt idx="12556">
                  <c:v>9.1999999999999993</c:v>
                </c:pt>
                <c:pt idx="12558">
                  <c:v>4.93333333333333</c:v>
                </c:pt>
                <c:pt idx="12559">
                  <c:v>4.25</c:v>
                </c:pt>
                <c:pt idx="12560">
                  <c:v>3.3833333333333302</c:v>
                </c:pt>
                <c:pt idx="12561">
                  <c:v>6.2833333333333297</c:v>
                </c:pt>
                <c:pt idx="12562">
                  <c:v>6.1166666666666698</c:v>
                </c:pt>
                <c:pt idx="12563">
                  <c:v>5.85</c:v>
                </c:pt>
                <c:pt idx="12564">
                  <c:v>4.0999999999999996</c:v>
                </c:pt>
                <c:pt idx="12565">
                  <c:v>4.1333333333333302</c:v>
                </c:pt>
                <c:pt idx="12566">
                  <c:v>4.7833333333333297</c:v>
                </c:pt>
                <c:pt idx="12567">
                  <c:v>1.8333333333333299</c:v>
                </c:pt>
                <c:pt idx="12568">
                  <c:v>1.7333333333333301</c:v>
                </c:pt>
                <c:pt idx="12569">
                  <c:v>5.5166666666666702</c:v>
                </c:pt>
                <c:pt idx="12570">
                  <c:v>4.8333333333333304</c:v>
                </c:pt>
                <c:pt idx="12571">
                  <c:v>6.18333333333333</c:v>
                </c:pt>
                <c:pt idx="12573">
                  <c:v>3.25</c:v>
                </c:pt>
                <c:pt idx="12574">
                  <c:v>3.4833333333333298</c:v>
                </c:pt>
                <c:pt idx="12575">
                  <c:v>4.9833333333333298</c:v>
                </c:pt>
                <c:pt idx="12578">
                  <c:v>5.55</c:v>
                </c:pt>
                <c:pt idx="12579">
                  <c:v>5.9166666666666696</c:v>
                </c:pt>
                <c:pt idx="12580">
                  <c:v>2.4833333333333298</c:v>
                </c:pt>
                <c:pt idx="12581">
                  <c:v>5.4833333333333298</c:v>
                </c:pt>
                <c:pt idx="12582">
                  <c:v>5.2833333333333297</c:v>
                </c:pt>
                <c:pt idx="12583">
                  <c:v>6.31666666666667</c:v>
                </c:pt>
                <c:pt idx="12584">
                  <c:v>7.8666666666666698</c:v>
                </c:pt>
                <c:pt idx="12585">
                  <c:v>5.4</c:v>
                </c:pt>
                <c:pt idx="12587">
                  <c:v>1.2833333333333301</c:v>
                </c:pt>
                <c:pt idx="12588">
                  <c:v>4.43333333333333</c:v>
                </c:pt>
                <c:pt idx="12589">
                  <c:v>5.3333333333333304</c:v>
                </c:pt>
                <c:pt idx="12590">
                  <c:v>6.75</c:v>
                </c:pt>
                <c:pt idx="12591">
                  <c:v>1.81666666666667</c:v>
                </c:pt>
                <c:pt idx="12593">
                  <c:v>8.5833333333333304</c:v>
                </c:pt>
                <c:pt idx="12594">
                  <c:v>5.0333333333333297</c:v>
                </c:pt>
                <c:pt idx="12595">
                  <c:v>3.0333333333333301</c:v>
                </c:pt>
                <c:pt idx="12597">
                  <c:v>5.6666666666666696</c:v>
                </c:pt>
                <c:pt idx="12598">
                  <c:v>3.1166666666666698</c:v>
                </c:pt>
                <c:pt idx="12600">
                  <c:v>1.25</c:v>
                </c:pt>
                <c:pt idx="12601">
                  <c:v>1.55</c:v>
                </c:pt>
                <c:pt idx="12603">
                  <c:v>4.1166666666666698</c:v>
                </c:pt>
                <c:pt idx="12604">
                  <c:v>5.4833333333333298</c:v>
                </c:pt>
                <c:pt idx="12605">
                  <c:v>4.4666666666666703</c:v>
                </c:pt>
                <c:pt idx="12606">
                  <c:v>7.8</c:v>
                </c:pt>
                <c:pt idx="12607">
                  <c:v>3.7833333333333301</c:v>
                </c:pt>
                <c:pt idx="12609">
                  <c:v>2.35</c:v>
                </c:pt>
                <c:pt idx="12610">
                  <c:v>7.2833333333333297</c:v>
                </c:pt>
                <c:pt idx="12611">
                  <c:v>9.9166666666666696</c:v>
                </c:pt>
                <c:pt idx="12612">
                  <c:v>3.3</c:v>
                </c:pt>
                <c:pt idx="12613">
                  <c:v>5.56666666666667</c:v>
                </c:pt>
                <c:pt idx="12614">
                  <c:v>6.3</c:v>
                </c:pt>
                <c:pt idx="12615">
                  <c:v>2.56666666666667</c:v>
                </c:pt>
                <c:pt idx="12616">
                  <c:v>6.68333333333333</c:v>
                </c:pt>
                <c:pt idx="12617">
                  <c:v>16.183333333333302</c:v>
                </c:pt>
                <c:pt idx="12618">
                  <c:v>5.8333333333333304</c:v>
                </c:pt>
                <c:pt idx="12619">
                  <c:v>5.8333333333333304</c:v>
                </c:pt>
                <c:pt idx="12620">
                  <c:v>4.8666666666666698</c:v>
                </c:pt>
                <c:pt idx="12623">
                  <c:v>3.2833333333333301</c:v>
                </c:pt>
                <c:pt idx="12624">
                  <c:v>4.7666666666666702</c:v>
                </c:pt>
                <c:pt idx="12627">
                  <c:v>4.3499999999999996</c:v>
                </c:pt>
                <c:pt idx="12628">
                  <c:v>5.68333333333333</c:v>
                </c:pt>
                <c:pt idx="12629">
                  <c:v>9.1</c:v>
                </c:pt>
                <c:pt idx="12630">
                  <c:v>6.25</c:v>
                </c:pt>
                <c:pt idx="12632">
                  <c:v>1.36666666666667</c:v>
                </c:pt>
                <c:pt idx="12633">
                  <c:v>1.9</c:v>
                </c:pt>
                <c:pt idx="12634">
                  <c:v>1.61666666666667</c:v>
                </c:pt>
                <c:pt idx="12635">
                  <c:v>5.68333333333333</c:v>
                </c:pt>
                <c:pt idx="12636">
                  <c:v>4.75</c:v>
                </c:pt>
                <c:pt idx="12638">
                  <c:v>3.25</c:v>
                </c:pt>
                <c:pt idx="12639">
                  <c:v>3.4</c:v>
                </c:pt>
                <c:pt idx="12640">
                  <c:v>3.15</c:v>
                </c:pt>
                <c:pt idx="12641">
                  <c:v>5.7166666666666703</c:v>
                </c:pt>
                <c:pt idx="12644">
                  <c:v>18.2</c:v>
                </c:pt>
                <c:pt idx="12645">
                  <c:v>3.9666666666666699</c:v>
                </c:pt>
                <c:pt idx="12646">
                  <c:v>2.3333333333333299</c:v>
                </c:pt>
                <c:pt idx="12648">
                  <c:v>2.9833333333333298</c:v>
                </c:pt>
                <c:pt idx="12649">
                  <c:v>7.0333333333333297</c:v>
                </c:pt>
                <c:pt idx="12650">
                  <c:v>5.0833333333333304</c:v>
                </c:pt>
                <c:pt idx="12651">
                  <c:v>15.2</c:v>
                </c:pt>
                <c:pt idx="12653">
                  <c:v>10.0833333333333</c:v>
                </c:pt>
                <c:pt idx="12654">
                  <c:v>3.9833333333333298</c:v>
                </c:pt>
                <c:pt idx="12655">
                  <c:v>7.1666666666666696</c:v>
                </c:pt>
                <c:pt idx="12656">
                  <c:v>3.1</c:v>
                </c:pt>
                <c:pt idx="12657">
                  <c:v>1.38333333333333</c:v>
                </c:pt>
                <c:pt idx="12659">
                  <c:v>8.1166666666666707</c:v>
                </c:pt>
                <c:pt idx="12660">
                  <c:v>5.3666666666666698</c:v>
                </c:pt>
                <c:pt idx="12662">
                  <c:v>4.5833333333333304</c:v>
                </c:pt>
                <c:pt idx="12663">
                  <c:v>8.5</c:v>
                </c:pt>
                <c:pt idx="12664">
                  <c:v>5.2</c:v>
                </c:pt>
                <c:pt idx="12665">
                  <c:v>5.18333333333333</c:v>
                </c:pt>
                <c:pt idx="12666">
                  <c:v>3.2333333333333298</c:v>
                </c:pt>
                <c:pt idx="12667">
                  <c:v>4.93333333333333</c:v>
                </c:pt>
                <c:pt idx="12668">
                  <c:v>2.3833333333333302</c:v>
                </c:pt>
                <c:pt idx="12670">
                  <c:v>4.1333333333333302</c:v>
                </c:pt>
                <c:pt idx="12671">
                  <c:v>5.06666666666667</c:v>
                </c:pt>
                <c:pt idx="12672">
                  <c:v>1.4</c:v>
                </c:pt>
                <c:pt idx="12674">
                  <c:v>4.45</c:v>
                </c:pt>
                <c:pt idx="12675">
                  <c:v>1.9</c:v>
                </c:pt>
                <c:pt idx="12676">
                  <c:v>4.31666666666667</c:v>
                </c:pt>
                <c:pt idx="12677">
                  <c:v>5.8833333333333302</c:v>
                </c:pt>
                <c:pt idx="12678">
                  <c:v>7.05</c:v>
                </c:pt>
                <c:pt idx="12679">
                  <c:v>1.5166666666666699</c:v>
                </c:pt>
                <c:pt idx="12680">
                  <c:v>5.1333333333333302</c:v>
                </c:pt>
                <c:pt idx="12681">
                  <c:v>4.0333333333333297</c:v>
                </c:pt>
                <c:pt idx="12682">
                  <c:v>2.2999999999999998</c:v>
                </c:pt>
                <c:pt idx="12683">
                  <c:v>6.1333333333333302</c:v>
                </c:pt>
                <c:pt idx="12684">
                  <c:v>3.65</c:v>
                </c:pt>
                <c:pt idx="12685">
                  <c:v>3.56666666666667</c:v>
                </c:pt>
                <c:pt idx="12686">
                  <c:v>3.93333333333333</c:v>
                </c:pt>
                <c:pt idx="12687">
                  <c:v>3.56666666666667</c:v>
                </c:pt>
                <c:pt idx="12688">
                  <c:v>4.0333333333333297</c:v>
                </c:pt>
                <c:pt idx="12689">
                  <c:v>3.4166666666666701</c:v>
                </c:pt>
                <c:pt idx="12690">
                  <c:v>3.9</c:v>
                </c:pt>
                <c:pt idx="12691">
                  <c:v>4.3833333333333302</c:v>
                </c:pt>
                <c:pt idx="12692">
                  <c:v>4.18333333333333</c:v>
                </c:pt>
                <c:pt idx="12693">
                  <c:v>3.8</c:v>
                </c:pt>
                <c:pt idx="12695">
                  <c:v>3.68333333333333</c:v>
                </c:pt>
                <c:pt idx="12698">
                  <c:v>4.3</c:v>
                </c:pt>
                <c:pt idx="12699">
                  <c:v>3.8833333333333302</c:v>
                </c:pt>
                <c:pt idx="12701">
                  <c:v>5.65</c:v>
                </c:pt>
                <c:pt idx="12702">
                  <c:v>6.2833333333333297</c:v>
                </c:pt>
                <c:pt idx="12703">
                  <c:v>4.9833333333333298</c:v>
                </c:pt>
                <c:pt idx="12704">
                  <c:v>5.1666666666666696</c:v>
                </c:pt>
                <c:pt idx="12705">
                  <c:v>3.56666666666667</c:v>
                </c:pt>
                <c:pt idx="12706">
                  <c:v>1.68333333333333</c:v>
                </c:pt>
                <c:pt idx="12707">
                  <c:v>4.1500000000000004</c:v>
                </c:pt>
                <c:pt idx="12708">
                  <c:v>3.2833333333333301</c:v>
                </c:pt>
                <c:pt idx="12710">
                  <c:v>2.9166666666666701</c:v>
                </c:pt>
                <c:pt idx="12711">
                  <c:v>4.43333333333333</c:v>
                </c:pt>
                <c:pt idx="12712">
                  <c:v>2.9666666666666699</c:v>
                </c:pt>
                <c:pt idx="12713">
                  <c:v>2.8</c:v>
                </c:pt>
                <c:pt idx="12714">
                  <c:v>3.0166666666666702</c:v>
                </c:pt>
                <c:pt idx="12715">
                  <c:v>3.9</c:v>
                </c:pt>
                <c:pt idx="12716">
                  <c:v>10.033333333333299</c:v>
                </c:pt>
                <c:pt idx="12717">
                  <c:v>15.0666666666667</c:v>
                </c:pt>
                <c:pt idx="12719">
                  <c:v>3.35</c:v>
                </c:pt>
                <c:pt idx="12720">
                  <c:v>2.43333333333333</c:v>
                </c:pt>
                <c:pt idx="12723">
                  <c:v>3.3</c:v>
                </c:pt>
                <c:pt idx="12724">
                  <c:v>3.5333333333333301</c:v>
                </c:pt>
                <c:pt idx="12725">
                  <c:v>13.716666666666701</c:v>
                </c:pt>
                <c:pt idx="12726">
                  <c:v>2.9833333333333298</c:v>
                </c:pt>
                <c:pt idx="12727">
                  <c:v>5.2166666666666703</c:v>
                </c:pt>
                <c:pt idx="12729">
                  <c:v>4.9666666666666703</c:v>
                </c:pt>
                <c:pt idx="12730">
                  <c:v>3.9666666666666699</c:v>
                </c:pt>
                <c:pt idx="12732">
                  <c:v>2</c:v>
                </c:pt>
                <c:pt idx="12733">
                  <c:v>2.85</c:v>
                </c:pt>
                <c:pt idx="12734">
                  <c:v>2.65</c:v>
                </c:pt>
                <c:pt idx="12736">
                  <c:v>5.6</c:v>
                </c:pt>
                <c:pt idx="12738">
                  <c:v>5.3</c:v>
                </c:pt>
                <c:pt idx="12739">
                  <c:v>5.35</c:v>
                </c:pt>
                <c:pt idx="12740">
                  <c:v>4.5166666666666702</c:v>
                </c:pt>
                <c:pt idx="12741">
                  <c:v>7.0333333333333297</c:v>
                </c:pt>
                <c:pt idx="12742">
                  <c:v>5.2333333333333298</c:v>
                </c:pt>
                <c:pt idx="12743">
                  <c:v>1.6</c:v>
                </c:pt>
                <c:pt idx="12744">
                  <c:v>4.3833333333333302</c:v>
                </c:pt>
                <c:pt idx="12745">
                  <c:v>4.9833333333333298</c:v>
                </c:pt>
                <c:pt idx="12746">
                  <c:v>3.9666666666666699</c:v>
                </c:pt>
                <c:pt idx="12747">
                  <c:v>6.2</c:v>
                </c:pt>
                <c:pt idx="12748">
                  <c:v>6.2</c:v>
                </c:pt>
                <c:pt idx="12749">
                  <c:v>4.75</c:v>
                </c:pt>
                <c:pt idx="12750">
                  <c:v>2.0333333333333301</c:v>
                </c:pt>
                <c:pt idx="12751">
                  <c:v>2.7</c:v>
                </c:pt>
                <c:pt idx="12752">
                  <c:v>4.3</c:v>
                </c:pt>
                <c:pt idx="12753">
                  <c:v>5.45</c:v>
                </c:pt>
                <c:pt idx="12754">
                  <c:v>3.6166666666666698</c:v>
                </c:pt>
                <c:pt idx="12755">
                  <c:v>7.3666666666666698</c:v>
                </c:pt>
                <c:pt idx="12756">
                  <c:v>4.2166666666666703</c:v>
                </c:pt>
                <c:pt idx="12757">
                  <c:v>4</c:v>
                </c:pt>
                <c:pt idx="12758">
                  <c:v>2.15</c:v>
                </c:pt>
                <c:pt idx="12759">
                  <c:v>3.4</c:v>
                </c:pt>
                <c:pt idx="12760">
                  <c:v>4.43333333333333</c:v>
                </c:pt>
                <c:pt idx="12761">
                  <c:v>4.2</c:v>
                </c:pt>
                <c:pt idx="12762">
                  <c:v>5</c:v>
                </c:pt>
                <c:pt idx="12763">
                  <c:v>4.06666666666667</c:v>
                </c:pt>
                <c:pt idx="12764">
                  <c:v>3.2166666666666699</c:v>
                </c:pt>
                <c:pt idx="12765">
                  <c:v>12.8166666666667</c:v>
                </c:pt>
                <c:pt idx="12766">
                  <c:v>1.8333333333333299</c:v>
                </c:pt>
                <c:pt idx="12767">
                  <c:v>7.1</c:v>
                </c:pt>
                <c:pt idx="12769">
                  <c:v>3.2666666666666702</c:v>
                </c:pt>
                <c:pt idx="12770">
                  <c:v>5.2833333333333297</c:v>
                </c:pt>
                <c:pt idx="12771">
                  <c:v>2.5</c:v>
                </c:pt>
                <c:pt idx="12772">
                  <c:v>8.1166666666666707</c:v>
                </c:pt>
                <c:pt idx="12773">
                  <c:v>6.81666666666667</c:v>
                </c:pt>
                <c:pt idx="12774">
                  <c:v>6.2833333333333297</c:v>
                </c:pt>
                <c:pt idx="12776">
                  <c:v>7.8666666666666698</c:v>
                </c:pt>
                <c:pt idx="12777">
                  <c:v>4.3499999999999996</c:v>
                </c:pt>
                <c:pt idx="12778">
                  <c:v>2.5166666666666702</c:v>
                </c:pt>
                <c:pt idx="12779">
                  <c:v>4.8</c:v>
                </c:pt>
                <c:pt idx="12780">
                  <c:v>8.7666666666666693</c:v>
                </c:pt>
                <c:pt idx="12782">
                  <c:v>3.2333333333333298</c:v>
                </c:pt>
                <c:pt idx="12783">
                  <c:v>3.1666666666666701</c:v>
                </c:pt>
                <c:pt idx="12784">
                  <c:v>12.116666666666699</c:v>
                </c:pt>
                <c:pt idx="12785">
                  <c:v>2.56666666666667</c:v>
                </c:pt>
                <c:pt idx="12786">
                  <c:v>5.45</c:v>
                </c:pt>
                <c:pt idx="12787">
                  <c:v>5.5333333333333297</c:v>
                </c:pt>
                <c:pt idx="12788">
                  <c:v>9.0333333333333297</c:v>
                </c:pt>
                <c:pt idx="12789">
                  <c:v>6.0166666666666702</c:v>
                </c:pt>
                <c:pt idx="12791">
                  <c:v>8.6999999999999993</c:v>
                </c:pt>
                <c:pt idx="12793">
                  <c:v>12.9166666666667</c:v>
                </c:pt>
                <c:pt idx="12794">
                  <c:v>7.8833333333333302</c:v>
                </c:pt>
                <c:pt idx="12795">
                  <c:v>6.7</c:v>
                </c:pt>
                <c:pt idx="12796">
                  <c:v>7.7833333333333297</c:v>
                </c:pt>
                <c:pt idx="12797">
                  <c:v>3.1666666666666701</c:v>
                </c:pt>
                <c:pt idx="12798">
                  <c:v>2.3333333333333299</c:v>
                </c:pt>
                <c:pt idx="12799">
                  <c:v>5.35</c:v>
                </c:pt>
                <c:pt idx="12802">
                  <c:v>1.4166666666666701</c:v>
                </c:pt>
                <c:pt idx="12803">
                  <c:v>6.6666666666666696</c:v>
                </c:pt>
                <c:pt idx="12806">
                  <c:v>3.9166666666666701</c:v>
                </c:pt>
                <c:pt idx="12807">
                  <c:v>4.0833333333333304</c:v>
                </c:pt>
                <c:pt idx="12808">
                  <c:v>6.95</c:v>
                </c:pt>
                <c:pt idx="12809">
                  <c:v>2.7833333333333301</c:v>
                </c:pt>
                <c:pt idx="12811">
                  <c:v>6.7</c:v>
                </c:pt>
                <c:pt idx="12813">
                  <c:v>5.9833333333333298</c:v>
                </c:pt>
                <c:pt idx="12814">
                  <c:v>2.35</c:v>
                </c:pt>
                <c:pt idx="12815">
                  <c:v>2.4666666666666699</c:v>
                </c:pt>
                <c:pt idx="12818">
                  <c:v>2.4500000000000002</c:v>
                </c:pt>
                <c:pt idx="12819">
                  <c:v>4.25</c:v>
                </c:pt>
                <c:pt idx="12820">
                  <c:v>8.4833333333333307</c:v>
                </c:pt>
                <c:pt idx="12821">
                  <c:v>7.7666666666666702</c:v>
                </c:pt>
                <c:pt idx="12822">
                  <c:v>3.4833333333333298</c:v>
                </c:pt>
                <c:pt idx="12823">
                  <c:v>2.8</c:v>
                </c:pt>
                <c:pt idx="12824">
                  <c:v>5.4666666666666703</c:v>
                </c:pt>
                <c:pt idx="12825">
                  <c:v>3.2333333333333298</c:v>
                </c:pt>
                <c:pt idx="12826">
                  <c:v>4.7666666666666702</c:v>
                </c:pt>
                <c:pt idx="12827">
                  <c:v>6.68333333333333</c:v>
                </c:pt>
                <c:pt idx="12828">
                  <c:v>2.8833333333333302</c:v>
                </c:pt>
                <c:pt idx="12829">
                  <c:v>8.4166666666666696</c:v>
                </c:pt>
                <c:pt idx="12831">
                  <c:v>3.56666666666667</c:v>
                </c:pt>
                <c:pt idx="12836">
                  <c:v>6.1333333333333302</c:v>
                </c:pt>
                <c:pt idx="12838">
                  <c:v>2.68333333333333</c:v>
                </c:pt>
                <c:pt idx="12839">
                  <c:v>6.25</c:v>
                </c:pt>
                <c:pt idx="12840">
                  <c:v>4.81666666666667</c:v>
                </c:pt>
                <c:pt idx="12841">
                  <c:v>1.5833333333333299</c:v>
                </c:pt>
                <c:pt idx="12842">
                  <c:v>9.4166666666666696</c:v>
                </c:pt>
                <c:pt idx="12843">
                  <c:v>6.43333333333333</c:v>
                </c:pt>
                <c:pt idx="12844">
                  <c:v>4.5833333333333304</c:v>
                </c:pt>
                <c:pt idx="12845">
                  <c:v>3.7833333333333301</c:v>
                </c:pt>
                <c:pt idx="12846">
                  <c:v>14.3166666666667</c:v>
                </c:pt>
                <c:pt idx="12849">
                  <c:v>6.7333333333333298</c:v>
                </c:pt>
                <c:pt idx="12851">
                  <c:v>4.7166666666666703</c:v>
                </c:pt>
                <c:pt idx="12852">
                  <c:v>3.6333333333333302</c:v>
                </c:pt>
                <c:pt idx="12853">
                  <c:v>5.55</c:v>
                </c:pt>
                <c:pt idx="12861">
                  <c:v>5.75</c:v>
                </c:pt>
                <c:pt idx="12862">
                  <c:v>4.56666666666667</c:v>
                </c:pt>
                <c:pt idx="12867">
                  <c:v>3.8666666666666698</c:v>
                </c:pt>
                <c:pt idx="12868">
                  <c:v>3.85</c:v>
                </c:pt>
                <c:pt idx="12869">
                  <c:v>2.7</c:v>
                </c:pt>
                <c:pt idx="12870">
                  <c:v>5.6333333333333302</c:v>
                </c:pt>
                <c:pt idx="12872">
                  <c:v>8.9666666666666703</c:v>
                </c:pt>
                <c:pt idx="12873">
                  <c:v>3.9</c:v>
                </c:pt>
                <c:pt idx="12875">
                  <c:v>3.65</c:v>
                </c:pt>
                <c:pt idx="12876">
                  <c:v>3.7166666666666699</c:v>
                </c:pt>
                <c:pt idx="12877">
                  <c:v>1.6</c:v>
                </c:pt>
                <c:pt idx="12878">
                  <c:v>5.8833333333333302</c:v>
                </c:pt>
                <c:pt idx="12879">
                  <c:v>8.8333333333333304</c:v>
                </c:pt>
                <c:pt idx="12880">
                  <c:v>4.55</c:v>
                </c:pt>
                <c:pt idx="12881">
                  <c:v>2.2999999999999998</c:v>
                </c:pt>
                <c:pt idx="12883">
                  <c:v>5.55</c:v>
                </c:pt>
                <c:pt idx="12884">
                  <c:v>3.5833333333333299</c:v>
                </c:pt>
                <c:pt idx="12885">
                  <c:v>4.0999999999999996</c:v>
                </c:pt>
                <c:pt idx="12887">
                  <c:v>11.783333333333299</c:v>
                </c:pt>
                <c:pt idx="12888">
                  <c:v>6.4</c:v>
                </c:pt>
                <c:pt idx="12889">
                  <c:v>3.68333333333333</c:v>
                </c:pt>
                <c:pt idx="12890">
                  <c:v>12.9</c:v>
                </c:pt>
                <c:pt idx="12891">
                  <c:v>2.8</c:v>
                </c:pt>
                <c:pt idx="12894">
                  <c:v>3.1166666666666698</c:v>
                </c:pt>
                <c:pt idx="12895">
                  <c:v>1.25</c:v>
                </c:pt>
                <c:pt idx="12896">
                  <c:v>4.9166666666666696</c:v>
                </c:pt>
                <c:pt idx="12897">
                  <c:v>4.93333333333333</c:v>
                </c:pt>
                <c:pt idx="12898">
                  <c:v>13.233333333333301</c:v>
                </c:pt>
                <c:pt idx="12899">
                  <c:v>5.4166666666666696</c:v>
                </c:pt>
                <c:pt idx="12900">
                  <c:v>4.3666666666666698</c:v>
                </c:pt>
                <c:pt idx="12901">
                  <c:v>7.45</c:v>
                </c:pt>
                <c:pt idx="12902">
                  <c:v>3.0166666666666702</c:v>
                </c:pt>
                <c:pt idx="12903">
                  <c:v>5.65</c:v>
                </c:pt>
                <c:pt idx="12904">
                  <c:v>5.5333333333333297</c:v>
                </c:pt>
                <c:pt idx="12905">
                  <c:v>5.3333333333333304</c:v>
                </c:pt>
                <c:pt idx="12907">
                  <c:v>1.88333333333333</c:v>
                </c:pt>
                <c:pt idx="12908">
                  <c:v>8.1999999999999993</c:v>
                </c:pt>
                <c:pt idx="12909">
                  <c:v>7.1333333333333302</c:v>
                </c:pt>
                <c:pt idx="12910">
                  <c:v>6.8</c:v>
                </c:pt>
                <c:pt idx="12911">
                  <c:v>3.2833333333333301</c:v>
                </c:pt>
                <c:pt idx="12912">
                  <c:v>6.5</c:v>
                </c:pt>
                <c:pt idx="12913">
                  <c:v>2.6166666666666698</c:v>
                </c:pt>
                <c:pt idx="12915">
                  <c:v>7.4833333333333298</c:v>
                </c:pt>
                <c:pt idx="12916">
                  <c:v>3.4</c:v>
                </c:pt>
                <c:pt idx="12917">
                  <c:v>4.2666666666666702</c:v>
                </c:pt>
                <c:pt idx="12918">
                  <c:v>6.2833333333333297</c:v>
                </c:pt>
                <c:pt idx="12919">
                  <c:v>2.5166666666666702</c:v>
                </c:pt>
                <c:pt idx="12920">
                  <c:v>8.9666666666666703</c:v>
                </c:pt>
                <c:pt idx="12921">
                  <c:v>4.9666666666666703</c:v>
                </c:pt>
                <c:pt idx="12922">
                  <c:v>9.25</c:v>
                </c:pt>
                <c:pt idx="12923">
                  <c:v>3.2</c:v>
                </c:pt>
                <c:pt idx="12925">
                  <c:v>3</c:v>
                </c:pt>
                <c:pt idx="12926">
                  <c:v>4.68333333333333</c:v>
                </c:pt>
                <c:pt idx="12929">
                  <c:v>3.6666666666666701</c:v>
                </c:pt>
                <c:pt idx="12930">
                  <c:v>5.0166666666666702</c:v>
                </c:pt>
                <c:pt idx="12931">
                  <c:v>4.6333333333333302</c:v>
                </c:pt>
                <c:pt idx="12932">
                  <c:v>4.0166666666666702</c:v>
                </c:pt>
                <c:pt idx="12933">
                  <c:v>7.7333333333333298</c:v>
                </c:pt>
                <c:pt idx="12934">
                  <c:v>2.4833333333333298</c:v>
                </c:pt>
                <c:pt idx="12935">
                  <c:v>3.4</c:v>
                </c:pt>
                <c:pt idx="12936">
                  <c:v>6.1</c:v>
                </c:pt>
                <c:pt idx="12937">
                  <c:v>3.8666666666666698</c:v>
                </c:pt>
                <c:pt idx="12938">
                  <c:v>3.3</c:v>
                </c:pt>
                <c:pt idx="12939">
                  <c:v>6.4166666666666696</c:v>
                </c:pt>
                <c:pt idx="12940">
                  <c:v>3.4666666666666699</c:v>
                </c:pt>
                <c:pt idx="12941">
                  <c:v>2.4500000000000002</c:v>
                </c:pt>
                <c:pt idx="12942">
                  <c:v>25.9166666666667</c:v>
                </c:pt>
                <c:pt idx="12943">
                  <c:v>4.9833333333333298</c:v>
                </c:pt>
                <c:pt idx="12944">
                  <c:v>3.9833333333333298</c:v>
                </c:pt>
                <c:pt idx="12945">
                  <c:v>5.56666666666667</c:v>
                </c:pt>
                <c:pt idx="12946">
                  <c:v>3.6166666666666698</c:v>
                </c:pt>
                <c:pt idx="12947">
                  <c:v>5.3</c:v>
                </c:pt>
                <c:pt idx="12948">
                  <c:v>6.0833333333333304</c:v>
                </c:pt>
                <c:pt idx="12949">
                  <c:v>5.2333333333333298</c:v>
                </c:pt>
                <c:pt idx="12950">
                  <c:v>3.75</c:v>
                </c:pt>
                <c:pt idx="12951">
                  <c:v>3.0333333333333301</c:v>
                </c:pt>
                <c:pt idx="12952">
                  <c:v>3.15</c:v>
                </c:pt>
                <c:pt idx="12953">
                  <c:v>6.4</c:v>
                </c:pt>
                <c:pt idx="12954">
                  <c:v>5.1333333333333302</c:v>
                </c:pt>
                <c:pt idx="12955">
                  <c:v>7.2166666666666703</c:v>
                </c:pt>
                <c:pt idx="12956">
                  <c:v>3.7333333333333298</c:v>
                </c:pt>
                <c:pt idx="12958">
                  <c:v>4.0833333333333304</c:v>
                </c:pt>
                <c:pt idx="12959">
                  <c:v>3.43333333333333</c:v>
                </c:pt>
                <c:pt idx="12960">
                  <c:v>5.1333333333333302</c:v>
                </c:pt>
                <c:pt idx="12962">
                  <c:v>7.9</c:v>
                </c:pt>
                <c:pt idx="12963">
                  <c:v>3.2666666666666702</c:v>
                </c:pt>
                <c:pt idx="12964">
                  <c:v>9.81666666666667</c:v>
                </c:pt>
                <c:pt idx="12965">
                  <c:v>6.5333333333333297</c:v>
                </c:pt>
                <c:pt idx="12966">
                  <c:v>13.4166666666667</c:v>
                </c:pt>
                <c:pt idx="12967">
                  <c:v>5.2</c:v>
                </c:pt>
                <c:pt idx="12968">
                  <c:v>3.9833333333333298</c:v>
                </c:pt>
                <c:pt idx="12969">
                  <c:v>3.8</c:v>
                </c:pt>
                <c:pt idx="12970">
                  <c:v>9.4166666666666696</c:v>
                </c:pt>
                <c:pt idx="12971">
                  <c:v>2.2999999999999998</c:v>
                </c:pt>
                <c:pt idx="12972">
                  <c:v>6.7166666666666703</c:v>
                </c:pt>
                <c:pt idx="12973">
                  <c:v>6.5</c:v>
                </c:pt>
                <c:pt idx="12974">
                  <c:v>5.43333333333333</c:v>
                </c:pt>
                <c:pt idx="12976">
                  <c:v>3.5833333333333299</c:v>
                </c:pt>
                <c:pt idx="12977">
                  <c:v>3.45</c:v>
                </c:pt>
                <c:pt idx="12978">
                  <c:v>1.8333333333333299</c:v>
                </c:pt>
                <c:pt idx="12979">
                  <c:v>2.85</c:v>
                </c:pt>
                <c:pt idx="12980">
                  <c:v>6.8333333333333304</c:v>
                </c:pt>
                <c:pt idx="12982">
                  <c:v>5.8833333333333302</c:v>
                </c:pt>
                <c:pt idx="12983">
                  <c:v>6</c:v>
                </c:pt>
                <c:pt idx="12986">
                  <c:v>2.1333333333333302</c:v>
                </c:pt>
                <c:pt idx="12987">
                  <c:v>6.25</c:v>
                </c:pt>
                <c:pt idx="12988">
                  <c:v>5.1333333333333302</c:v>
                </c:pt>
                <c:pt idx="12989">
                  <c:v>2.9</c:v>
                </c:pt>
                <c:pt idx="12990">
                  <c:v>3.5333333333333301</c:v>
                </c:pt>
                <c:pt idx="12991">
                  <c:v>2.2166666666666699</c:v>
                </c:pt>
                <c:pt idx="12992">
                  <c:v>3.5333333333333301</c:v>
                </c:pt>
                <c:pt idx="12993">
                  <c:v>4.4000000000000004</c:v>
                </c:pt>
                <c:pt idx="12994">
                  <c:v>3.5833333333333299</c:v>
                </c:pt>
                <c:pt idx="12995">
                  <c:v>3.8666666666666698</c:v>
                </c:pt>
                <c:pt idx="12997">
                  <c:v>2.75</c:v>
                </c:pt>
                <c:pt idx="12998">
                  <c:v>3.55</c:v>
                </c:pt>
                <c:pt idx="12999">
                  <c:v>5.85</c:v>
                </c:pt>
                <c:pt idx="13000">
                  <c:v>11.4166666666667</c:v>
                </c:pt>
                <c:pt idx="13001">
                  <c:v>2.1666666666666701</c:v>
                </c:pt>
                <c:pt idx="13002">
                  <c:v>4.1666666666666696</c:v>
                </c:pt>
                <c:pt idx="13003">
                  <c:v>4.9833333333333298</c:v>
                </c:pt>
                <c:pt idx="13007">
                  <c:v>7.0833333333333304</c:v>
                </c:pt>
                <c:pt idx="13008">
                  <c:v>7.05</c:v>
                </c:pt>
                <c:pt idx="13010">
                  <c:v>10.199999999999999</c:v>
                </c:pt>
                <c:pt idx="13011">
                  <c:v>11.5833333333333</c:v>
                </c:pt>
                <c:pt idx="13012">
                  <c:v>5.1333333333333302</c:v>
                </c:pt>
                <c:pt idx="13013">
                  <c:v>4.6166666666666698</c:v>
                </c:pt>
                <c:pt idx="13014">
                  <c:v>6.6666666666666696</c:v>
                </c:pt>
                <c:pt idx="13015">
                  <c:v>6.3666666666666698</c:v>
                </c:pt>
                <c:pt idx="13016">
                  <c:v>8.35</c:v>
                </c:pt>
                <c:pt idx="13017">
                  <c:v>10.5833333333333</c:v>
                </c:pt>
                <c:pt idx="13018">
                  <c:v>5.5333333333333297</c:v>
                </c:pt>
                <c:pt idx="13019">
                  <c:v>4.4000000000000004</c:v>
                </c:pt>
                <c:pt idx="13021">
                  <c:v>1.88333333333333</c:v>
                </c:pt>
                <c:pt idx="13024">
                  <c:v>8.6999999999999993</c:v>
                </c:pt>
                <c:pt idx="13025">
                  <c:v>2.9833333333333298</c:v>
                </c:pt>
                <c:pt idx="13026">
                  <c:v>2.3833333333333302</c:v>
                </c:pt>
                <c:pt idx="13027">
                  <c:v>5.1333333333333302</c:v>
                </c:pt>
                <c:pt idx="13030">
                  <c:v>5.0166666666666702</c:v>
                </c:pt>
                <c:pt idx="13031">
                  <c:v>5.7333333333333298</c:v>
                </c:pt>
                <c:pt idx="13033">
                  <c:v>8.1999999999999993</c:v>
                </c:pt>
                <c:pt idx="13036">
                  <c:v>6.3</c:v>
                </c:pt>
                <c:pt idx="13037">
                  <c:v>4.5999999999999996</c:v>
                </c:pt>
                <c:pt idx="13038">
                  <c:v>3</c:v>
                </c:pt>
                <c:pt idx="13041">
                  <c:v>13.0666666666667</c:v>
                </c:pt>
                <c:pt idx="13042">
                  <c:v>5.1166666666666698</c:v>
                </c:pt>
                <c:pt idx="13043">
                  <c:v>3.93333333333333</c:v>
                </c:pt>
                <c:pt idx="13044">
                  <c:v>6.2833333333333297</c:v>
                </c:pt>
                <c:pt idx="13051">
                  <c:v>7.0166666666666702</c:v>
                </c:pt>
                <c:pt idx="13052">
                  <c:v>2.5833333333333299</c:v>
                </c:pt>
                <c:pt idx="13053">
                  <c:v>2.95</c:v>
                </c:pt>
                <c:pt idx="13054">
                  <c:v>5.7333333333333298</c:v>
                </c:pt>
                <c:pt idx="13055">
                  <c:v>0.78333333333333299</c:v>
                </c:pt>
                <c:pt idx="13057">
                  <c:v>4.7333333333333298</c:v>
                </c:pt>
                <c:pt idx="13058">
                  <c:v>3.31666666666667</c:v>
                </c:pt>
                <c:pt idx="13059">
                  <c:v>7</c:v>
                </c:pt>
                <c:pt idx="13060">
                  <c:v>9.5</c:v>
                </c:pt>
                <c:pt idx="13062">
                  <c:v>3.43333333333333</c:v>
                </c:pt>
                <c:pt idx="13063">
                  <c:v>2.95</c:v>
                </c:pt>
                <c:pt idx="13064">
                  <c:v>3.7166666666666699</c:v>
                </c:pt>
                <c:pt idx="13065">
                  <c:v>3.4833333333333298</c:v>
                </c:pt>
                <c:pt idx="13066">
                  <c:v>17.066666666666698</c:v>
                </c:pt>
                <c:pt idx="13067">
                  <c:v>3.8666666666666698</c:v>
                </c:pt>
                <c:pt idx="13068">
                  <c:v>2.8666666666666698</c:v>
                </c:pt>
                <c:pt idx="13069">
                  <c:v>5.5</c:v>
                </c:pt>
                <c:pt idx="13070">
                  <c:v>7.3333333333333304</c:v>
                </c:pt>
                <c:pt idx="13071">
                  <c:v>4.5999999999999996</c:v>
                </c:pt>
                <c:pt idx="13072">
                  <c:v>7</c:v>
                </c:pt>
                <c:pt idx="13073">
                  <c:v>4.9666666666666703</c:v>
                </c:pt>
                <c:pt idx="13074">
                  <c:v>5.5166666666666702</c:v>
                </c:pt>
                <c:pt idx="13075">
                  <c:v>3.25</c:v>
                </c:pt>
                <c:pt idx="13076">
                  <c:v>3.7333333333333298</c:v>
                </c:pt>
                <c:pt idx="13077">
                  <c:v>7.18333333333333</c:v>
                </c:pt>
                <c:pt idx="13078">
                  <c:v>3.06666666666667</c:v>
                </c:pt>
                <c:pt idx="13079">
                  <c:v>8.5500000000000007</c:v>
                </c:pt>
                <c:pt idx="13080">
                  <c:v>3.9666666666666699</c:v>
                </c:pt>
                <c:pt idx="13081">
                  <c:v>1.7166666666666699</c:v>
                </c:pt>
                <c:pt idx="13082">
                  <c:v>2.5166666666666702</c:v>
                </c:pt>
                <c:pt idx="13083">
                  <c:v>3.2</c:v>
                </c:pt>
                <c:pt idx="13085">
                  <c:v>4.7333333333333298</c:v>
                </c:pt>
                <c:pt idx="13086">
                  <c:v>2.7333333333333298</c:v>
                </c:pt>
                <c:pt idx="13087">
                  <c:v>5.2333333333333298</c:v>
                </c:pt>
                <c:pt idx="13088">
                  <c:v>2.3833333333333302</c:v>
                </c:pt>
                <c:pt idx="13089">
                  <c:v>2.9166666666666701</c:v>
                </c:pt>
                <c:pt idx="13090">
                  <c:v>12.383333333333301</c:v>
                </c:pt>
                <c:pt idx="13091">
                  <c:v>5.1333333333333302</c:v>
                </c:pt>
                <c:pt idx="13092">
                  <c:v>5.2333333333333298</c:v>
                </c:pt>
                <c:pt idx="13093">
                  <c:v>2.1</c:v>
                </c:pt>
                <c:pt idx="13094">
                  <c:v>1.65</c:v>
                </c:pt>
                <c:pt idx="13095">
                  <c:v>3.1166666666666698</c:v>
                </c:pt>
                <c:pt idx="13096">
                  <c:v>3.15</c:v>
                </c:pt>
                <c:pt idx="13097">
                  <c:v>4.1666666666666696</c:v>
                </c:pt>
                <c:pt idx="13098">
                  <c:v>1.05</c:v>
                </c:pt>
                <c:pt idx="13099">
                  <c:v>6.5166666666666702</c:v>
                </c:pt>
                <c:pt idx="13100">
                  <c:v>3.56666666666667</c:v>
                </c:pt>
                <c:pt idx="13101">
                  <c:v>1.3333333333333299</c:v>
                </c:pt>
                <c:pt idx="13102">
                  <c:v>4.06666666666667</c:v>
                </c:pt>
                <c:pt idx="13103">
                  <c:v>6.18333333333333</c:v>
                </c:pt>
                <c:pt idx="13105">
                  <c:v>7.8833333333333302</c:v>
                </c:pt>
                <c:pt idx="13106">
                  <c:v>2.0499999999999998</c:v>
                </c:pt>
                <c:pt idx="13107">
                  <c:v>2.1</c:v>
                </c:pt>
                <c:pt idx="13108">
                  <c:v>2.3666666666666698</c:v>
                </c:pt>
                <c:pt idx="13109">
                  <c:v>2.35</c:v>
                </c:pt>
                <c:pt idx="13110">
                  <c:v>3.81666666666667</c:v>
                </c:pt>
                <c:pt idx="13111">
                  <c:v>2.7333333333333298</c:v>
                </c:pt>
                <c:pt idx="13112">
                  <c:v>4.75</c:v>
                </c:pt>
                <c:pt idx="13113">
                  <c:v>3.6166666666666698</c:v>
                </c:pt>
                <c:pt idx="13114">
                  <c:v>15.783333333333299</c:v>
                </c:pt>
                <c:pt idx="13115">
                  <c:v>2.0166666666666702</c:v>
                </c:pt>
                <c:pt idx="13116">
                  <c:v>1.4166666666666701</c:v>
                </c:pt>
                <c:pt idx="13117">
                  <c:v>2.2833333333333301</c:v>
                </c:pt>
                <c:pt idx="13118">
                  <c:v>2.3333333333333299</c:v>
                </c:pt>
                <c:pt idx="13119">
                  <c:v>1.6</c:v>
                </c:pt>
                <c:pt idx="13120">
                  <c:v>4.6166666666666698</c:v>
                </c:pt>
                <c:pt idx="13121">
                  <c:v>1.5</c:v>
                </c:pt>
                <c:pt idx="13122">
                  <c:v>3.68333333333333</c:v>
                </c:pt>
                <c:pt idx="13123">
                  <c:v>3.6333333333333302</c:v>
                </c:pt>
                <c:pt idx="13124">
                  <c:v>2.68333333333333</c:v>
                </c:pt>
                <c:pt idx="13125">
                  <c:v>3.56666666666667</c:v>
                </c:pt>
                <c:pt idx="13126">
                  <c:v>5.18333333333333</c:v>
                </c:pt>
                <c:pt idx="13127">
                  <c:v>3.2</c:v>
                </c:pt>
                <c:pt idx="13128">
                  <c:v>1.7</c:v>
                </c:pt>
                <c:pt idx="13129">
                  <c:v>3.18333333333333</c:v>
                </c:pt>
                <c:pt idx="13130">
                  <c:v>5.25</c:v>
                </c:pt>
                <c:pt idx="13131">
                  <c:v>1.7166666666666699</c:v>
                </c:pt>
                <c:pt idx="13132">
                  <c:v>7.5166666666666702</c:v>
                </c:pt>
                <c:pt idx="13133">
                  <c:v>3.7166666666666699</c:v>
                </c:pt>
                <c:pt idx="13135">
                  <c:v>2.8</c:v>
                </c:pt>
                <c:pt idx="13136">
                  <c:v>4.5166666666666702</c:v>
                </c:pt>
                <c:pt idx="13138">
                  <c:v>7.3333333333333304</c:v>
                </c:pt>
                <c:pt idx="13139">
                  <c:v>2.81666666666667</c:v>
                </c:pt>
                <c:pt idx="13140">
                  <c:v>3.35</c:v>
                </c:pt>
                <c:pt idx="13141">
                  <c:v>6.2166666666666703</c:v>
                </c:pt>
                <c:pt idx="13142">
                  <c:v>6.6666666666666696</c:v>
                </c:pt>
                <c:pt idx="13143">
                  <c:v>2.6333333333333302</c:v>
                </c:pt>
                <c:pt idx="13144">
                  <c:v>2.95</c:v>
                </c:pt>
                <c:pt idx="13145">
                  <c:v>1.61666666666667</c:v>
                </c:pt>
                <c:pt idx="13146">
                  <c:v>1.4833333333333301</c:v>
                </c:pt>
                <c:pt idx="13147">
                  <c:v>3.6</c:v>
                </c:pt>
                <c:pt idx="13148">
                  <c:v>1.86666666666667</c:v>
                </c:pt>
                <c:pt idx="13149">
                  <c:v>5.2</c:v>
                </c:pt>
                <c:pt idx="13150">
                  <c:v>3.1166666666666698</c:v>
                </c:pt>
                <c:pt idx="13151">
                  <c:v>1.6666666666666701</c:v>
                </c:pt>
                <c:pt idx="13152">
                  <c:v>3.1166666666666698</c:v>
                </c:pt>
                <c:pt idx="13153">
                  <c:v>3</c:v>
                </c:pt>
                <c:pt idx="13154">
                  <c:v>4.1333333333333302</c:v>
                </c:pt>
                <c:pt idx="13155">
                  <c:v>8.8333333333333304</c:v>
                </c:pt>
                <c:pt idx="13156">
                  <c:v>2.06666666666667</c:v>
                </c:pt>
                <c:pt idx="13157">
                  <c:v>9.93333333333333</c:v>
                </c:pt>
                <c:pt idx="13158">
                  <c:v>5.3333333333333304</c:v>
                </c:pt>
                <c:pt idx="13159">
                  <c:v>2.7</c:v>
                </c:pt>
                <c:pt idx="13160">
                  <c:v>9.56666666666667</c:v>
                </c:pt>
                <c:pt idx="13161">
                  <c:v>2.1333333333333302</c:v>
                </c:pt>
                <c:pt idx="13162">
                  <c:v>3.7666666666666702</c:v>
                </c:pt>
                <c:pt idx="13163">
                  <c:v>2.3666666666666698</c:v>
                </c:pt>
                <c:pt idx="13164">
                  <c:v>2.8</c:v>
                </c:pt>
                <c:pt idx="13165">
                  <c:v>3.1666666666666701</c:v>
                </c:pt>
                <c:pt idx="13166">
                  <c:v>5.5166666666666702</c:v>
                </c:pt>
                <c:pt idx="13167">
                  <c:v>2.2999999999999998</c:v>
                </c:pt>
                <c:pt idx="13168">
                  <c:v>3.8</c:v>
                </c:pt>
                <c:pt idx="13169">
                  <c:v>1.38333333333333</c:v>
                </c:pt>
                <c:pt idx="13170">
                  <c:v>3.06666666666667</c:v>
                </c:pt>
                <c:pt idx="13171">
                  <c:v>2.31666666666667</c:v>
                </c:pt>
                <c:pt idx="13172">
                  <c:v>3.8666666666666698</c:v>
                </c:pt>
                <c:pt idx="13173">
                  <c:v>14.45</c:v>
                </c:pt>
                <c:pt idx="13174">
                  <c:v>11.3166666666667</c:v>
                </c:pt>
                <c:pt idx="13175">
                  <c:v>7.4166666666666696</c:v>
                </c:pt>
                <c:pt idx="13176">
                  <c:v>4.06666666666667</c:v>
                </c:pt>
                <c:pt idx="13177">
                  <c:v>4.0999999999999996</c:v>
                </c:pt>
                <c:pt idx="13178">
                  <c:v>10.6</c:v>
                </c:pt>
                <c:pt idx="13179">
                  <c:v>1.5166666666666699</c:v>
                </c:pt>
                <c:pt idx="13180">
                  <c:v>2.6</c:v>
                </c:pt>
                <c:pt idx="13181">
                  <c:v>1.1666666666666701</c:v>
                </c:pt>
                <c:pt idx="13182">
                  <c:v>1.5333333333333301</c:v>
                </c:pt>
                <c:pt idx="13183">
                  <c:v>9.43333333333333</c:v>
                </c:pt>
                <c:pt idx="13185">
                  <c:v>4.8499999999999996</c:v>
                </c:pt>
                <c:pt idx="13187">
                  <c:v>6.6</c:v>
                </c:pt>
                <c:pt idx="13188">
                  <c:v>16</c:v>
                </c:pt>
                <c:pt idx="13189">
                  <c:v>3.95</c:v>
                </c:pt>
                <c:pt idx="13190">
                  <c:v>3.6333333333333302</c:v>
                </c:pt>
                <c:pt idx="13191">
                  <c:v>3.1166666666666698</c:v>
                </c:pt>
                <c:pt idx="13193">
                  <c:v>7.2666666666666702</c:v>
                </c:pt>
                <c:pt idx="13194">
                  <c:v>5.56666666666667</c:v>
                </c:pt>
                <c:pt idx="13195">
                  <c:v>4.2833333333333297</c:v>
                </c:pt>
                <c:pt idx="13196">
                  <c:v>20.016666666666701</c:v>
                </c:pt>
                <c:pt idx="13198">
                  <c:v>6.85</c:v>
                </c:pt>
                <c:pt idx="13200">
                  <c:v>5.2166666666666703</c:v>
                </c:pt>
                <c:pt idx="13201">
                  <c:v>6.55</c:v>
                </c:pt>
                <c:pt idx="13202">
                  <c:v>5</c:v>
                </c:pt>
                <c:pt idx="13203">
                  <c:v>5.85</c:v>
                </c:pt>
                <c:pt idx="13204">
                  <c:v>6.68333333333333</c:v>
                </c:pt>
                <c:pt idx="13205">
                  <c:v>9.68333333333333</c:v>
                </c:pt>
                <c:pt idx="13207">
                  <c:v>9.9166666666666696</c:v>
                </c:pt>
                <c:pt idx="13210">
                  <c:v>3.15</c:v>
                </c:pt>
                <c:pt idx="13211">
                  <c:v>4.55</c:v>
                </c:pt>
                <c:pt idx="13213">
                  <c:v>4.5</c:v>
                </c:pt>
                <c:pt idx="13215">
                  <c:v>3.2</c:v>
                </c:pt>
                <c:pt idx="13217">
                  <c:v>4.8499999999999996</c:v>
                </c:pt>
                <c:pt idx="13219">
                  <c:v>1.45</c:v>
                </c:pt>
                <c:pt idx="13220">
                  <c:v>9</c:v>
                </c:pt>
                <c:pt idx="13221">
                  <c:v>6.7333333333333298</c:v>
                </c:pt>
                <c:pt idx="13222">
                  <c:v>4.2666666666666702</c:v>
                </c:pt>
                <c:pt idx="13223">
                  <c:v>3.4166666666666701</c:v>
                </c:pt>
                <c:pt idx="13224">
                  <c:v>5.65</c:v>
                </c:pt>
                <c:pt idx="13225">
                  <c:v>5.45</c:v>
                </c:pt>
                <c:pt idx="13226">
                  <c:v>5.7666666666666702</c:v>
                </c:pt>
                <c:pt idx="13227">
                  <c:v>9.5333333333333297</c:v>
                </c:pt>
                <c:pt idx="13228">
                  <c:v>12.8333333333333</c:v>
                </c:pt>
                <c:pt idx="13229">
                  <c:v>7.25</c:v>
                </c:pt>
                <c:pt idx="13230">
                  <c:v>7.0333333333333297</c:v>
                </c:pt>
                <c:pt idx="13231">
                  <c:v>3.3</c:v>
                </c:pt>
                <c:pt idx="13233">
                  <c:v>3.85</c:v>
                </c:pt>
                <c:pt idx="13234">
                  <c:v>5.05</c:v>
                </c:pt>
                <c:pt idx="13236">
                  <c:v>1.81666666666667</c:v>
                </c:pt>
                <c:pt idx="13237">
                  <c:v>7.15</c:v>
                </c:pt>
                <c:pt idx="13238">
                  <c:v>4.5999999999999996</c:v>
                </c:pt>
                <c:pt idx="13239">
                  <c:v>3.4833333333333298</c:v>
                </c:pt>
                <c:pt idx="13240">
                  <c:v>3.2833333333333301</c:v>
                </c:pt>
                <c:pt idx="13241">
                  <c:v>5.7666666666666702</c:v>
                </c:pt>
                <c:pt idx="13242">
                  <c:v>6</c:v>
                </c:pt>
                <c:pt idx="13243">
                  <c:v>6.95</c:v>
                </c:pt>
                <c:pt idx="13244">
                  <c:v>3.7333333333333298</c:v>
                </c:pt>
                <c:pt idx="13246">
                  <c:v>6.55</c:v>
                </c:pt>
                <c:pt idx="13247">
                  <c:v>3.6666666666666701</c:v>
                </c:pt>
                <c:pt idx="13249">
                  <c:v>9.6</c:v>
                </c:pt>
                <c:pt idx="13250">
                  <c:v>2.5333333333333301</c:v>
                </c:pt>
                <c:pt idx="13251">
                  <c:v>2.4166666666666701</c:v>
                </c:pt>
                <c:pt idx="13252">
                  <c:v>4.95</c:v>
                </c:pt>
                <c:pt idx="13254">
                  <c:v>3.8333333333333299</c:v>
                </c:pt>
                <c:pt idx="13255">
                  <c:v>2.9833333333333298</c:v>
                </c:pt>
                <c:pt idx="13258">
                  <c:v>2.56666666666667</c:v>
                </c:pt>
                <c:pt idx="13259">
                  <c:v>6.4</c:v>
                </c:pt>
                <c:pt idx="13260">
                  <c:v>10.983333333333301</c:v>
                </c:pt>
                <c:pt idx="13261">
                  <c:v>4.1666666666666696</c:v>
                </c:pt>
                <c:pt idx="13262">
                  <c:v>4.8499999999999996</c:v>
                </c:pt>
                <c:pt idx="13263">
                  <c:v>2.95</c:v>
                </c:pt>
                <c:pt idx="13264">
                  <c:v>5.8</c:v>
                </c:pt>
                <c:pt idx="13266">
                  <c:v>4.06666666666667</c:v>
                </c:pt>
                <c:pt idx="13269">
                  <c:v>3.2166666666666699</c:v>
                </c:pt>
                <c:pt idx="13271">
                  <c:v>7.7833333333333297</c:v>
                </c:pt>
                <c:pt idx="13273">
                  <c:v>3.4666666666666699</c:v>
                </c:pt>
                <c:pt idx="13274">
                  <c:v>4.8833333333333302</c:v>
                </c:pt>
                <c:pt idx="13277">
                  <c:v>2.1</c:v>
                </c:pt>
                <c:pt idx="13278">
                  <c:v>2.1</c:v>
                </c:pt>
                <c:pt idx="13280">
                  <c:v>3.45</c:v>
                </c:pt>
                <c:pt idx="13281">
                  <c:v>7.95</c:v>
                </c:pt>
                <c:pt idx="13282">
                  <c:v>3.7666666666666702</c:v>
                </c:pt>
                <c:pt idx="13283">
                  <c:v>5.8</c:v>
                </c:pt>
                <c:pt idx="13284">
                  <c:v>3.8833333333333302</c:v>
                </c:pt>
                <c:pt idx="13285">
                  <c:v>8.6</c:v>
                </c:pt>
                <c:pt idx="13286">
                  <c:v>3.95</c:v>
                </c:pt>
                <c:pt idx="13287">
                  <c:v>2.95</c:v>
                </c:pt>
                <c:pt idx="13288">
                  <c:v>2.1166666666666698</c:v>
                </c:pt>
                <c:pt idx="13289">
                  <c:v>2.7666666666666702</c:v>
                </c:pt>
                <c:pt idx="13290">
                  <c:v>5.6</c:v>
                </c:pt>
                <c:pt idx="13293">
                  <c:v>2.18333333333333</c:v>
                </c:pt>
                <c:pt idx="13296">
                  <c:v>5.7166666666666703</c:v>
                </c:pt>
                <c:pt idx="13297">
                  <c:v>5.85</c:v>
                </c:pt>
                <c:pt idx="13298">
                  <c:v>1.95</c:v>
                </c:pt>
                <c:pt idx="13299">
                  <c:v>2.06666666666667</c:v>
                </c:pt>
                <c:pt idx="13300">
                  <c:v>8.3000000000000007</c:v>
                </c:pt>
                <c:pt idx="13301">
                  <c:v>2.5499999999999998</c:v>
                </c:pt>
                <c:pt idx="13302">
                  <c:v>4.5166666666666702</c:v>
                </c:pt>
                <c:pt idx="13303">
                  <c:v>12.75</c:v>
                </c:pt>
                <c:pt idx="13305">
                  <c:v>14.85</c:v>
                </c:pt>
                <c:pt idx="13306">
                  <c:v>2.9833333333333298</c:v>
                </c:pt>
                <c:pt idx="13307">
                  <c:v>3.9</c:v>
                </c:pt>
                <c:pt idx="13308">
                  <c:v>4.6166666666666698</c:v>
                </c:pt>
                <c:pt idx="13309">
                  <c:v>10.883333333333301</c:v>
                </c:pt>
                <c:pt idx="13310">
                  <c:v>3</c:v>
                </c:pt>
                <c:pt idx="13312">
                  <c:v>4.6166666666666698</c:v>
                </c:pt>
                <c:pt idx="13313">
                  <c:v>5.7833333333333297</c:v>
                </c:pt>
                <c:pt idx="13317">
                  <c:v>10.85</c:v>
                </c:pt>
                <c:pt idx="13318">
                  <c:v>5.0833333333333304</c:v>
                </c:pt>
                <c:pt idx="13319">
                  <c:v>3.15</c:v>
                </c:pt>
                <c:pt idx="13320">
                  <c:v>4.31666666666667</c:v>
                </c:pt>
                <c:pt idx="13321">
                  <c:v>3.43333333333333</c:v>
                </c:pt>
                <c:pt idx="13322">
                  <c:v>5.3666666666666698</c:v>
                </c:pt>
                <c:pt idx="13324">
                  <c:v>1.5833333333333299</c:v>
                </c:pt>
                <c:pt idx="13326">
                  <c:v>3.1333333333333302</c:v>
                </c:pt>
                <c:pt idx="13327">
                  <c:v>5.4666666666666703</c:v>
                </c:pt>
                <c:pt idx="13328">
                  <c:v>5.5333333333333297</c:v>
                </c:pt>
                <c:pt idx="13329">
                  <c:v>4.18333333333333</c:v>
                </c:pt>
                <c:pt idx="13332">
                  <c:v>8.7166666666666703</c:v>
                </c:pt>
                <c:pt idx="13333">
                  <c:v>3.45</c:v>
                </c:pt>
                <c:pt idx="13334">
                  <c:v>3.4</c:v>
                </c:pt>
                <c:pt idx="13335">
                  <c:v>2.4833333333333298</c:v>
                </c:pt>
                <c:pt idx="13336">
                  <c:v>2.9</c:v>
                </c:pt>
                <c:pt idx="13337">
                  <c:v>5.2</c:v>
                </c:pt>
                <c:pt idx="13338">
                  <c:v>4.7666666666666702</c:v>
                </c:pt>
                <c:pt idx="13339">
                  <c:v>8.3833333333333293</c:v>
                </c:pt>
                <c:pt idx="13340">
                  <c:v>4.4833333333333298</c:v>
                </c:pt>
                <c:pt idx="13341">
                  <c:v>4.5833333333333304</c:v>
                </c:pt>
                <c:pt idx="13342">
                  <c:v>1.85</c:v>
                </c:pt>
                <c:pt idx="13343">
                  <c:v>4.2666666666666702</c:v>
                </c:pt>
                <c:pt idx="13344">
                  <c:v>9.7833333333333297</c:v>
                </c:pt>
                <c:pt idx="13345">
                  <c:v>3.95</c:v>
                </c:pt>
                <c:pt idx="13348">
                  <c:v>4.4833333333333298</c:v>
                </c:pt>
                <c:pt idx="13350">
                  <c:v>8.3833333333333293</c:v>
                </c:pt>
                <c:pt idx="13351">
                  <c:v>5.56666666666667</c:v>
                </c:pt>
                <c:pt idx="13352">
                  <c:v>23.4</c:v>
                </c:pt>
                <c:pt idx="13353">
                  <c:v>1.95</c:v>
                </c:pt>
                <c:pt idx="13355">
                  <c:v>10.633333333333301</c:v>
                </c:pt>
                <c:pt idx="13356">
                  <c:v>9.56666666666667</c:v>
                </c:pt>
                <c:pt idx="13357">
                  <c:v>7.6333333333333302</c:v>
                </c:pt>
                <c:pt idx="13358">
                  <c:v>7.2833333333333297</c:v>
                </c:pt>
                <c:pt idx="13359">
                  <c:v>8.0500000000000007</c:v>
                </c:pt>
                <c:pt idx="13360">
                  <c:v>1.81666666666667</c:v>
                </c:pt>
                <c:pt idx="13361">
                  <c:v>3.4166666666666701</c:v>
                </c:pt>
                <c:pt idx="13363">
                  <c:v>10.483333333333301</c:v>
                </c:pt>
                <c:pt idx="13364">
                  <c:v>7.25</c:v>
                </c:pt>
                <c:pt idx="13365">
                  <c:v>7.2333333333333298</c:v>
                </c:pt>
                <c:pt idx="13366">
                  <c:v>6.3333333333333304</c:v>
                </c:pt>
                <c:pt idx="13367">
                  <c:v>5.6</c:v>
                </c:pt>
                <c:pt idx="13368">
                  <c:v>6</c:v>
                </c:pt>
                <c:pt idx="13370">
                  <c:v>5.4166666666666696</c:v>
                </c:pt>
                <c:pt idx="13371">
                  <c:v>3.7666666666666702</c:v>
                </c:pt>
                <c:pt idx="13372">
                  <c:v>2.6333333333333302</c:v>
                </c:pt>
                <c:pt idx="13373">
                  <c:v>4.0166666666666702</c:v>
                </c:pt>
                <c:pt idx="13374">
                  <c:v>2.6333333333333302</c:v>
                </c:pt>
                <c:pt idx="13375">
                  <c:v>3.6</c:v>
                </c:pt>
                <c:pt idx="13376">
                  <c:v>2.6666666666666701</c:v>
                </c:pt>
                <c:pt idx="13377">
                  <c:v>4.6666666666666696</c:v>
                </c:pt>
                <c:pt idx="13378">
                  <c:v>11.733333333333301</c:v>
                </c:pt>
                <c:pt idx="13379">
                  <c:v>5.55</c:v>
                </c:pt>
                <c:pt idx="13381">
                  <c:v>4.3499999999999996</c:v>
                </c:pt>
                <c:pt idx="13383">
                  <c:v>6.9</c:v>
                </c:pt>
                <c:pt idx="13384">
                  <c:v>3.5166666666666702</c:v>
                </c:pt>
                <c:pt idx="13385">
                  <c:v>3.3666666666666698</c:v>
                </c:pt>
                <c:pt idx="13386">
                  <c:v>2.7333333333333298</c:v>
                </c:pt>
                <c:pt idx="13388">
                  <c:v>15.3333333333333</c:v>
                </c:pt>
                <c:pt idx="13389">
                  <c:v>9.1166666666666707</c:v>
                </c:pt>
                <c:pt idx="13392">
                  <c:v>5.68333333333333</c:v>
                </c:pt>
                <c:pt idx="13394">
                  <c:v>5.5833333333333304</c:v>
                </c:pt>
                <c:pt idx="13397">
                  <c:v>4.9000000000000004</c:v>
                </c:pt>
                <c:pt idx="13398">
                  <c:v>2.9166666666666701</c:v>
                </c:pt>
                <c:pt idx="13399">
                  <c:v>8.5166666666666693</c:v>
                </c:pt>
                <c:pt idx="13400">
                  <c:v>4.81666666666667</c:v>
                </c:pt>
                <c:pt idx="13401">
                  <c:v>7.85</c:v>
                </c:pt>
                <c:pt idx="13402">
                  <c:v>7.6333333333333302</c:v>
                </c:pt>
                <c:pt idx="13403">
                  <c:v>6.4666666666666703</c:v>
                </c:pt>
                <c:pt idx="13404">
                  <c:v>3.3666666666666698</c:v>
                </c:pt>
                <c:pt idx="13405">
                  <c:v>17.149999999999999</c:v>
                </c:pt>
                <c:pt idx="13406">
                  <c:v>3.43333333333333</c:v>
                </c:pt>
                <c:pt idx="13407">
                  <c:v>17.350000000000001</c:v>
                </c:pt>
                <c:pt idx="13408">
                  <c:v>1.9666666666666699</c:v>
                </c:pt>
                <c:pt idx="13410">
                  <c:v>12.1833333333333</c:v>
                </c:pt>
                <c:pt idx="13411">
                  <c:v>6.1</c:v>
                </c:pt>
                <c:pt idx="13412">
                  <c:v>4.25</c:v>
                </c:pt>
                <c:pt idx="13413">
                  <c:v>1.5333333333333301</c:v>
                </c:pt>
                <c:pt idx="13418">
                  <c:v>3.81666666666667</c:v>
                </c:pt>
                <c:pt idx="13419">
                  <c:v>4.25</c:v>
                </c:pt>
                <c:pt idx="13420">
                  <c:v>5.9</c:v>
                </c:pt>
                <c:pt idx="13421">
                  <c:v>9.3666666666666707</c:v>
                </c:pt>
                <c:pt idx="13422">
                  <c:v>7.5166666666666702</c:v>
                </c:pt>
                <c:pt idx="13423">
                  <c:v>7.8666666666666698</c:v>
                </c:pt>
                <c:pt idx="13424">
                  <c:v>2.0833333333333299</c:v>
                </c:pt>
                <c:pt idx="13426">
                  <c:v>9.43333333333333</c:v>
                </c:pt>
                <c:pt idx="13428">
                  <c:v>3.7833333333333301</c:v>
                </c:pt>
                <c:pt idx="13429">
                  <c:v>3.6333333333333302</c:v>
                </c:pt>
                <c:pt idx="13430">
                  <c:v>4.3333333333333304</c:v>
                </c:pt>
                <c:pt idx="13433">
                  <c:v>2.4833333333333298</c:v>
                </c:pt>
                <c:pt idx="13434">
                  <c:v>5.0833333333333304</c:v>
                </c:pt>
                <c:pt idx="13435">
                  <c:v>5.0999999999999996</c:v>
                </c:pt>
                <c:pt idx="13438">
                  <c:v>2.9666666666666699</c:v>
                </c:pt>
                <c:pt idx="13440">
                  <c:v>10.7</c:v>
                </c:pt>
                <c:pt idx="13442">
                  <c:v>4.45</c:v>
                </c:pt>
                <c:pt idx="13443">
                  <c:v>3.2666666666666702</c:v>
                </c:pt>
                <c:pt idx="13448">
                  <c:v>2.0166666666666702</c:v>
                </c:pt>
                <c:pt idx="13449">
                  <c:v>7.3666666666666698</c:v>
                </c:pt>
                <c:pt idx="13453">
                  <c:v>8.85</c:v>
                </c:pt>
                <c:pt idx="13455">
                  <c:v>5.7833333333333297</c:v>
                </c:pt>
                <c:pt idx="13456">
                  <c:v>4.3</c:v>
                </c:pt>
                <c:pt idx="13457">
                  <c:v>3.43333333333333</c:v>
                </c:pt>
                <c:pt idx="13460">
                  <c:v>8.0333333333333297</c:v>
                </c:pt>
                <c:pt idx="13461">
                  <c:v>8.5333333333333297</c:v>
                </c:pt>
                <c:pt idx="13462">
                  <c:v>1.6666666666666701</c:v>
                </c:pt>
                <c:pt idx="13463">
                  <c:v>5.7833333333333297</c:v>
                </c:pt>
                <c:pt idx="13464">
                  <c:v>2.0833333333333299</c:v>
                </c:pt>
                <c:pt idx="13465">
                  <c:v>6.4666666666666703</c:v>
                </c:pt>
                <c:pt idx="13466">
                  <c:v>1.9833333333333301</c:v>
                </c:pt>
                <c:pt idx="13467">
                  <c:v>5.7166666666666703</c:v>
                </c:pt>
                <c:pt idx="13468">
                  <c:v>0.61666666666666703</c:v>
                </c:pt>
                <c:pt idx="13472">
                  <c:v>3.7666666666666702</c:v>
                </c:pt>
                <c:pt idx="13473">
                  <c:v>7.2833333333333297</c:v>
                </c:pt>
                <c:pt idx="13474">
                  <c:v>13.1833333333333</c:v>
                </c:pt>
                <c:pt idx="13475">
                  <c:v>2.56666666666667</c:v>
                </c:pt>
                <c:pt idx="13476">
                  <c:v>6.6</c:v>
                </c:pt>
                <c:pt idx="13477">
                  <c:v>8.31666666666667</c:v>
                </c:pt>
                <c:pt idx="13479">
                  <c:v>10.5</c:v>
                </c:pt>
                <c:pt idx="13481">
                  <c:v>5.0333333333333297</c:v>
                </c:pt>
                <c:pt idx="13483">
                  <c:v>10.366666666666699</c:v>
                </c:pt>
                <c:pt idx="13485">
                  <c:v>4.2666666666666702</c:v>
                </c:pt>
                <c:pt idx="13487">
                  <c:v>3.95</c:v>
                </c:pt>
                <c:pt idx="13489">
                  <c:v>6.7333333333333298</c:v>
                </c:pt>
                <c:pt idx="13490">
                  <c:v>5.4</c:v>
                </c:pt>
                <c:pt idx="13491">
                  <c:v>2.5833333333333299</c:v>
                </c:pt>
                <c:pt idx="13492">
                  <c:v>5.85</c:v>
                </c:pt>
                <c:pt idx="13493">
                  <c:v>8.2666666666666693</c:v>
                </c:pt>
                <c:pt idx="13496">
                  <c:v>12.033333333333299</c:v>
                </c:pt>
                <c:pt idx="13498">
                  <c:v>4.6666666666666696</c:v>
                </c:pt>
                <c:pt idx="13499">
                  <c:v>2.6</c:v>
                </c:pt>
                <c:pt idx="13500">
                  <c:v>8.68333333333333</c:v>
                </c:pt>
                <c:pt idx="13501">
                  <c:v>4.5833333333333304</c:v>
                </c:pt>
                <c:pt idx="13502">
                  <c:v>2</c:v>
                </c:pt>
                <c:pt idx="13503">
                  <c:v>5.05</c:v>
                </c:pt>
                <c:pt idx="13504">
                  <c:v>13.366666666666699</c:v>
                </c:pt>
                <c:pt idx="13505">
                  <c:v>2.9666666666666699</c:v>
                </c:pt>
                <c:pt idx="13506">
                  <c:v>6.05</c:v>
                </c:pt>
                <c:pt idx="13507">
                  <c:v>4.0333333333333297</c:v>
                </c:pt>
                <c:pt idx="13508">
                  <c:v>4.6333333333333302</c:v>
                </c:pt>
                <c:pt idx="13512">
                  <c:v>2.5499999999999998</c:v>
                </c:pt>
                <c:pt idx="13513">
                  <c:v>3.6</c:v>
                </c:pt>
                <c:pt idx="13514">
                  <c:v>6.3</c:v>
                </c:pt>
                <c:pt idx="13515">
                  <c:v>14.7</c:v>
                </c:pt>
                <c:pt idx="13516">
                  <c:v>6.8666666666666698</c:v>
                </c:pt>
                <c:pt idx="13517">
                  <c:v>5.93333333333333</c:v>
                </c:pt>
                <c:pt idx="13518">
                  <c:v>10.7</c:v>
                </c:pt>
                <c:pt idx="13519">
                  <c:v>3.2666666666666702</c:v>
                </c:pt>
                <c:pt idx="13520">
                  <c:v>3.5</c:v>
                </c:pt>
                <c:pt idx="13521">
                  <c:v>5.4</c:v>
                </c:pt>
                <c:pt idx="13522">
                  <c:v>6.31666666666667</c:v>
                </c:pt>
                <c:pt idx="13523">
                  <c:v>2.15</c:v>
                </c:pt>
                <c:pt idx="13524">
                  <c:v>4.7666666666666702</c:v>
                </c:pt>
                <c:pt idx="13525">
                  <c:v>4.3</c:v>
                </c:pt>
                <c:pt idx="13526">
                  <c:v>6</c:v>
                </c:pt>
                <c:pt idx="13527">
                  <c:v>8.4833333333333307</c:v>
                </c:pt>
                <c:pt idx="13528">
                  <c:v>4.5166666666666702</c:v>
                </c:pt>
                <c:pt idx="13529">
                  <c:v>6.0833333333333304</c:v>
                </c:pt>
                <c:pt idx="13531">
                  <c:v>4</c:v>
                </c:pt>
                <c:pt idx="13532">
                  <c:v>4.25</c:v>
                </c:pt>
                <c:pt idx="13533">
                  <c:v>2.2333333333333298</c:v>
                </c:pt>
                <c:pt idx="13534">
                  <c:v>2.8333333333333299</c:v>
                </c:pt>
                <c:pt idx="13535">
                  <c:v>1.8</c:v>
                </c:pt>
                <c:pt idx="13537">
                  <c:v>4.4000000000000004</c:v>
                </c:pt>
                <c:pt idx="13538">
                  <c:v>3.4666666666666699</c:v>
                </c:pt>
                <c:pt idx="13539">
                  <c:v>15.1833333333333</c:v>
                </c:pt>
                <c:pt idx="13542">
                  <c:v>7.9666666666666703</c:v>
                </c:pt>
                <c:pt idx="13545">
                  <c:v>1.68333333333333</c:v>
                </c:pt>
                <c:pt idx="13546">
                  <c:v>4.8833333333333302</c:v>
                </c:pt>
                <c:pt idx="13547">
                  <c:v>2.68333333333333</c:v>
                </c:pt>
                <c:pt idx="13550">
                  <c:v>5.3</c:v>
                </c:pt>
                <c:pt idx="13551">
                  <c:v>10.016666666666699</c:v>
                </c:pt>
                <c:pt idx="13552">
                  <c:v>3.9833333333333298</c:v>
                </c:pt>
                <c:pt idx="13553">
                  <c:v>5.1166666666666698</c:v>
                </c:pt>
                <c:pt idx="13556">
                  <c:v>1.9</c:v>
                </c:pt>
                <c:pt idx="13560">
                  <c:v>2.9</c:v>
                </c:pt>
                <c:pt idx="13561">
                  <c:v>5.05</c:v>
                </c:pt>
                <c:pt idx="13562">
                  <c:v>2.2999999999999998</c:v>
                </c:pt>
                <c:pt idx="13563">
                  <c:v>3.75</c:v>
                </c:pt>
                <c:pt idx="13565">
                  <c:v>5.0333333333333297</c:v>
                </c:pt>
                <c:pt idx="13566">
                  <c:v>1.7166666666666699</c:v>
                </c:pt>
                <c:pt idx="13567">
                  <c:v>2.18333333333333</c:v>
                </c:pt>
                <c:pt idx="13568">
                  <c:v>8.7666666666666693</c:v>
                </c:pt>
                <c:pt idx="13569">
                  <c:v>7.35</c:v>
                </c:pt>
                <c:pt idx="13570">
                  <c:v>3.7333333333333298</c:v>
                </c:pt>
                <c:pt idx="13571">
                  <c:v>4.55</c:v>
                </c:pt>
                <c:pt idx="13572">
                  <c:v>7.25</c:v>
                </c:pt>
                <c:pt idx="13574">
                  <c:v>8.18333333333333</c:v>
                </c:pt>
                <c:pt idx="13575">
                  <c:v>9.93333333333333</c:v>
                </c:pt>
                <c:pt idx="13576">
                  <c:v>5.6166666666666698</c:v>
                </c:pt>
                <c:pt idx="13577">
                  <c:v>4.1333333333333302</c:v>
                </c:pt>
                <c:pt idx="13579">
                  <c:v>5.6333333333333302</c:v>
                </c:pt>
                <c:pt idx="13584">
                  <c:v>3.6</c:v>
                </c:pt>
                <c:pt idx="13585">
                  <c:v>13.5666666666667</c:v>
                </c:pt>
                <c:pt idx="13588">
                  <c:v>39.933333333333302</c:v>
                </c:pt>
                <c:pt idx="13589">
                  <c:v>4.9833333333333298</c:v>
                </c:pt>
                <c:pt idx="13590">
                  <c:v>13.4166666666667</c:v>
                </c:pt>
                <c:pt idx="13591">
                  <c:v>4.95</c:v>
                </c:pt>
                <c:pt idx="13592">
                  <c:v>3.6666666666666701</c:v>
                </c:pt>
                <c:pt idx="13593">
                  <c:v>1.4666666666666699</c:v>
                </c:pt>
                <c:pt idx="13594">
                  <c:v>3.3333333333333299</c:v>
                </c:pt>
                <c:pt idx="13595">
                  <c:v>2.3833333333333302</c:v>
                </c:pt>
                <c:pt idx="13596">
                  <c:v>6.1666666666666696</c:v>
                </c:pt>
                <c:pt idx="13597">
                  <c:v>4.5166666666666702</c:v>
                </c:pt>
                <c:pt idx="13598">
                  <c:v>5.85</c:v>
                </c:pt>
                <c:pt idx="13599">
                  <c:v>3.2166666666666699</c:v>
                </c:pt>
                <c:pt idx="13600">
                  <c:v>2.4166666666666701</c:v>
                </c:pt>
                <c:pt idx="13601">
                  <c:v>2.7</c:v>
                </c:pt>
                <c:pt idx="13602">
                  <c:v>8.15</c:v>
                </c:pt>
                <c:pt idx="13604">
                  <c:v>2.25</c:v>
                </c:pt>
                <c:pt idx="13605">
                  <c:v>5.6333333333333302</c:v>
                </c:pt>
                <c:pt idx="13606">
                  <c:v>2.68333333333333</c:v>
                </c:pt>
                <c:pt idx="13607">
                  <c:v>3.2166666666666699</c:v>
                </c:pt>
                <c:pt idx="13608">
                  <c:v>5.8833333333333302</c:v>
                </c:pt>
                <c:pt idx="13609">
                  <c:v>4.3</c:v>
                </c:pt>
                <c:pt idx="13610">
                  <c:v>3.0166666666666702</c:v>
                </c:pt>
                <c:pt idx="13611">
                  <c:v>6.06666666666667</c:v>
                </c:pt>
                <c:pt idx="13612">
                  <c:v>6.0833333333333304</c:v>
                </c:pt>
                <c:pt idx="13613">
                  <c:v>5.4166666666666696</c:v>
                </c:pt>
                <c:pt idx="13614">
                  <c:v>4.1500000000000004</c:v>
                </c:pt>
                <c:pt idx="13615">
                  <c:v>5.65</c:v>
                </c:pt>
                <c:pt idx="13616">
                  <c:v>7.6166666666666698</c:v>
                </c:pt>
                <c:pt idx="13617">
                  <c:v>4.8333333333333304</c:v>
                </c:pt>
                <c:pt idx="13618">
                  <c:v>5.8</c:v>
                </c:pt>
                <c:pt idx="13619">
                  <c:v>1.3</c:v>
                </c:pt>
                <c:pt idx="13620">
                  <c:v>0.71666666666666701</c:v>
                </c:pt>
                <c:pt idx="13621">
                  <c:v>1.0166666666666699</c:v>
                </c:pt>
                <c:pt idx="13622">
                  <c:v>2.5499999999999998</c:v>
                </c:pt>
                <c:pt idx="13624">
                  <c:v>2.6666666666666701</c:v>
                </c:pt>
                <c:pt idx="13626">
                  <c:v>6.3666666666666698</c:v>
                </c:pt>
                <c:pt idx="13627">
                  <c:v>4.8333333333333304</c:v>
                </c:pt>
                <c:pt idx="13628">
                  <c:v>9.5500000000000007</c:v>
                </c:pt>
                <c:pt idx="13631">
                  <c:v>15.466666666666701</c:v>
                </c:pt>
                <c:pt idx="13632">
                  <c:v>2.15</c:v>
                </c:pt>
                <c:pt idx="13633">
                  <c:v>4.6500000000000004</c:v>
                </c:pt>
                <c:pt idx="13634">
                  <c:v>6.5333333333333297</c:v>
                </c:pt>
                <c:pt idx="13636">
                  <c:v>4.3</c:v>
                </c:pt>
                <c:pt idx="13637">
                  <c:v>4.8666666666666698</c:v>
                </c:pt>
                <c:pt idx="13638">
                  <c:v>10.483333333333301</c:v>
                </c:pt>
                <c:pt idx="13639">
                  <c:v>4.75</c:v>
                </c:pt>
                <c:pt idx="13640">
                  <c:v>5.7666666666666702</c:v>
                </c:pt>
                <c:pt idx="13641">
                  <c:v>4.95</c:v>
                </c:pt>
                <c:pt idx="13642">
                  <c:v>4.75</c:v>
                </c:pt>
                <c:pt idx="13643">
                  <c:v>3.35</c:v>
                </c:pt>
                <c:pt idx="13645">
                  <c:v>4.0333333333333297</c:v>
                </c:pt>
                <c:pt idx="13646">
                  <c:v>9.9499999999999993</c:v>
                </c:pt>
                <c:pt idx="13649">
                  <c:v>8.5333333333333297</c:v>
                </c:pt>
                <c:pt idx="13650">
                  <c:v>3.5333333333333301</c:v>
                </c:pt>
                <c:pt idx="13651">
                  <c:v>4.18333333333333</c:v>
                </c:pt>
                <c:pt idx="13652">
                  <c:v>3.06666666666667</c:v>
                </c:pt>
                <c:pt idx="13653">
                  <c:v>6.5</c:v>
                </c:pt>
                <c:pt idx="13654">
                  <c:v>5.15</c:v>
                </c:pt>
                <c:pt idx="13655">
                  <c:v>1.9833333333333301</c:v>
                </c:pt>
                <c:pt idx="13658">
                  <c:v>2.2666666666666702</c:v>
                </c:pt>
                <c:pt idx="13660">
                  <c:v>3.4833333333333298</c:v>
                </c:pt>
                <c:pt idx="13661">
                  <c:v>5.9166666666666696</c:v>
                </c:pt>
                <c:pt idx="13662">
                  <c:v>9.93333333333333</c:v>
                </c:pt>
                <c:pt idx="13663">
                  <c:v>3.4833333333333298</c:v>
                </c:pt>
                <c:pt idx="13664">
                  <c:v>3</c:v>
                </c:pt>
                <c:pt idx="13665">
                  <c:v>5.81666666666667</c:v>
                </c:pt>
                <c:pt idx="13666">
                  <c:v>6.31666666666667</c:v>
                </c:pt>
                <c:pt idx="13667">
                  <c:v>2.85</c:v>
                </c:pt>
                <c:pt idx="13668">
                  <c:v>2.0833333333333299</c:v>
                </c:pt>
                <c:pt idx="13670">
                  <c:v>8.3833333333333293</c:v>
                </c:pt>
                <c:pt idx="13673">
                  <c:v>7.4166666666666696</c:v>
                </c:pt>
                <c:pt idx="13674">
                  <c:v>4.3833333333333302</c:v>
                </c:pt>
                <c:pt idx="13675">
                  <c:v>1.9</c:v>
                </c:pt>
                <c:pt idx="13677">
                  <c:v>3.7166666666666699</c:v>
                </c:pt>
                <c:pt idx="13678">
                  <c:v>1.3333333333333299</c:v>
                </c:pt>
                <c:pt idx="13679">
                  <c:v>2.6666666666666701</c:v>
                </c:pt>
                <c:pt idx="13680">
                  <c:v>0.7</c:v>
                </c:pt>
                <c:pt idx="13681">
                  <c:v>3.3</c:v>
                </c:pt>
                <c:pt idx="13682">
                  <c:v>3.56666666666667</c:v>
                </c:pt>
                <c:pt idx="13683">
                  <c:v>4.8833333333333302</c:v>
                </c:pt>
                <c:pt idx="13684">
                  <c:v>5.75</c:v>
                </c:pt>
                <c:pt idx="13685">
                  <c:v>3.7333333333333298</c:v>
                </c:pt>
                <c:pt idx="13686">
                  <c:v>4.3</c:v>
                </c:pt>
                <c:pt idx="13687">
                  <c:v>4.3333333333333304</c:v>
                </c:pt>
                <c:pt idx="13688">
                  <c:v>5.9</c:v>
                </c:pt>
                <c:pt idx="13689">
                  <c:v>3.1166666666666698</c:v>
                </c:pt>
                <c:pt idx="13690">
                  <c:v>2.0333333333333301</c:v>
                </c:pt>
                <c:pt idx="13691">
                  <c:v>7.3833333333333302</c:v>
                </c:pt>
                <c:pt idx="13692">
                  <c:v>1.2166666666666699</c:v>
                </c:pt>
                <c:pt idx="13693">
                  <c:v>7.2166666666666703</c:v>
                </c:pt>
                <c:pt idx="13694">
                  <c:v>13.9</c:v>
                </c:pt>
                <c:pt idx="13698">
                  <c:v>3.81666666666667</c:v>
                </c:pt>
                <c:pt idx="13699">
                  <c:v>10.15</c:v>
                </c:pt>
                <c:pt idx="13700">
                  <c:v>4.55</c:v>
                </c:pt>
                <c:pt idx="13702">
                  <c:v>2.9666666666666699</c:v>
                </c:pt>
                <c:pt idx="13703">
                  <c:v>3.9166666666666701</c:v>
                </c:pt>
                <c:pt idx="13704">
                  <c:v>1.7</c:v>
                </c:pt>
                <c:pt idx="13705">
                  <c:v>1.9833333333333301</c:v>
                </c:pt>
                <c:pt idx="13706">
                  <c:v>2.1166666666666698</c:v>
                </c:pt>
                <c:pt idx="13707">
                  <c:v>2.4500000000000002</c:v>
                </c:pt>
                <c:pt idx="13708">
                  <c:v>2.0166666666666702</c:v>
                </c:pt>
                <c:pt idx="13709">
                  <c:v>2.4833333333333298</c:v>
                </c:pt>
                <c:pt idx="13710">
                  <c:v>12.1833333333333</c:v>
                </c:pt>
                <c:pt idx="13711">
                  <c:v>2.7166666666666699</c:v>
                </c:pt>
                <c:pt idx="13712">
                  <c:v>3.8333333333333299</c:v>
                </c:pt>
                <c:pt idx="13714">
                  <c:v>7.75</c:v>
                </c:pt>
                <c:pt idx="13716">
                  <c:v>5.8833333333333302</c:v>
                </c:pt>
                <c:pt idx="13717">
                  <c:v>0.68333333333333302</c:v>
                </c:pt>
                <c:pt idx="13718">
                  <c:v>1.2333333333333301</c:v>
                </c:pt>
                <c:pt idx="13720">
                  <c:v>4.2833333333333297</c:v>
                </c:pt>
                <c:pt idx="13721">
                  <c:v>6.95</c:v>
                </c:pt>
                <c:pt idx="13722">
                  <c:v>4.5166666666666702</c:v>
                </c:pt>
                <c:pt idx="13723">
                  <c:v>3.35</c:v>
                </c:pt>
                <c:pt idx="13724">
                  <c:v>8.7833333333333297</c:v>
                </c:pt>
                <c:pt idx="13725">
                  <c:v>2.8833333333333302</c:v>
                </c:pt>
                <c:pt idx="13727">
                  <c:v>1.4833333333333301</c:v>
                </c:pt>
                <c:pt idx="13728">
                  <c:v>8.5500000000000007</c:v>
                </c:pt>
                <c:pt idx="13730">
                  <c:v>1.95</c:v>
                </c:pt>
                <c:pt idx="13731">
                  <c:v>3.31666666666667</c:v>
                </c:pt>
                <c:pt idx="13732">
                  <c:v>1.1666666666666701</c:v>
                </c:pt>
                <c:pt idx="13733">
                  <c:v>12.016666666666699</c:v>
                </c:pt>
                <c:pt idx="13734">
                  <c:v>9</c:v>
                </c:pt>
                <c:pt idx="13735">
                  <c:v>3.2333333333333298</c:v>
                </c:pt>
                <c:pt idx="13737">
                  <c:v>5.7333333333333298</c:v>
                </c:pt>
                <c:pt idx="13739">
                  <c:v>3.4</c:v>
                </c:pt>
                <c:pt idx="13741">
                  <c:v>17.233333333333299</c:v>
                </c:pt>
                <c:pt idx="13742">
                  <c:v>2.2333333333333298</c:v>
                </c:pt>
                <c:pt idx="13743">
                  <c:v>2.5166666666666702</c:v>
                </c:pt>
                <c:pt idx="13744">
                  <c:v>2.7</c:v>
                </c:pt>
                <c:pt idx="13745">
                  <c:v>5.31666666666667</c:v>
                </c:pt>
                <c:pt idx="13746">
                  <c:v>9.0833333333333304</c:v>
                </c:pt>
                <c:pt idx="13747">
                  <c:v>1.4666666666666699</c:v>
                </c:pt>
                <c:pt idx="13748">
                  <c:v>2.6166666666666698</c:v>
                </c:pt>
                <c:pt idx="13750">
                  <c:v>3.65</c:v>
                </c:pt>
                <c:pt idx="13751">
                  <c:v>3.1166666666666698</c:v>
                </c:pt>
                <c:pt idx="13753">
                  <c:v>3.1333333333333302</c:v>
                </c:pt>
                <c:pt idx="13754">
                  <c:v>6.2833333333333297</c:v>
                </c:pt>
                <c:pt idx="13755">
                  <c:v>6.05</c:v>
                </c:pt>
                <c:pt idx="13756">
                  <c:v>6.4</c:v>
                </c:pt>
                <c:pt idx="13757">
                  <c:v>7.2833333333333297</c:v>
                </c:pt>
                <c:pt idx="13758">
                  <c:v>1.35</c:v>
                </c:pt>
                <c:pt idx="13760">
                  <c:v>3.75</c:v>
                </c:pt>
                <c:pt idx="13761">
                  <c:v>3.3666666666666698</c:v>
                </c:pt>
                <c:pt idx="13763">
                  <c:v>3.06666666666667</c:v>
                </c:pt>
                <c:pt idx="13764">
                  <c:v>5.2</c:v>
                </c:pt>
                <c:pt idx="13765">
                  <c:v>3.7166666666666699</c:v>
                </c:pt>
                <c:pt idx="13766">
                  <c:v>15.883333333333301</c:v>
                </c:pt>
                <c:pt idx="13767">
                  <c:v>1.6666666666666701</c:v>
                </c:pt>
                <c:pt idx="13771">
                  <c:v>8.5333333333333297</c:v>
                </c:pt>
                <c:pt idx="13773">
                  <c:v>3</c:v>
                </c:pt>
                <c:pt idx="13776">
                  <c:v>5.81666666666667</c:v>
                </c:pt>
                <c:pt idx="13777">
                  <c:v>9.7333333333333307</c:v>
                </c:pt>
                <c:pt idx="13778">
                  <c:v>8.3333333333333304</c:v>
                </c:pt>
                <c:pt idx="13779">
                  <c:v>2.15</c:v>
                </c:pt>
                <c:pt idx="13780">
                  <c:v>12.1</c:v>
                </c:pt>
                <c:pt idx="13782">
                  <c:v>7.1</c:v>
                </c:pt>
                <c:pt idx="13783">
                  <c:v>5.1166666666666698</c:v>
                </c:pt>
                <c:pt idx="13784">
                  <c:v>3.5833333333333299</c:v>
                </c:pt>
                <c:pt idx="13785">
                  <c:v>5.5333333333333297</c:v>
                </c:pt>
                <c:pt idx="13786">
                  <c:v>6</c:v>
                </c:pt>
                <c:pt idx="13788">
                  <c:v>2.0333333333333301</c:v>
                </c:pt>
                <c:pt idx="13789">
                  <c:v>3.7833333333333301</c:v>
                </c:pt>
                <c:pt idx="13790">
                  <c:v>1.1000000000000001</c:v>
                </c:pt>
                <c:pt idx="13791">
                  <c:v>5.15</c:v>
                </c:pt>
                <c:pt idx="13792">
                  <c:v>2.3666666666666698</c:v>
                </c:pt>
                <c:pt idx="13793">
                  <c:v>2.8333333333333299</c:v>
                </c:pt>
                <c:pt idx="13794">
                  <c:v>6.95</c:v>
                </c:pt>
                <c:pt idx="13796">
                  <c:v>2.4833333333333298</c:v>
                </c:pt>
                <c:pt idx="13797">
                  <c:v>7.3333333333333304</c:v>
                </c:pt>
                <c:pt idx="13798">
                  <c:v>6.8</c:v>
                </c:pt>
                <c:pt idx="13799">
                  <c:v>2.4</c:v>
                </c:pt>
                <c:pt idx="13800">
                  <c:v>4.25</c:v>
                </c:pt>
                <c:pt idx="13801">
                  <c:v>3</c:v>
                </c:pt>
                <c:pt idx="13802">
                  <c:v>1.8333333333333299</c:v>
                </c:pt>
                <c:pt idx="13803">
                  <c:v>2.5499999999999998</c:v>
                </c:pt>
                <c:pt idx="13804">
                  <c:v>8.7333333333333307</c:v>
                </c:pt>
                <c:pt idx="13806">
                  <c:v>1.4</c:v>
                </c:pt>
                <c:pt idx="13809">
                  <c:v>2.95</c:v>
                </c:pt>
                <c:pt idx="13811">
                  <c:v>3.7</c:v>
                </c:pt>
                <c:pt idx="13812">
                  <c:v>2.75</c:v>
                </c:pt>
                <c:pt idx="13813">
                  <c:v>1.75</c:v>
                </c:pt>
                <c:pt idx="13816">
                  <c:v>1.85</c:v>
                </c:pt>
              </c:numCache>
            </c:numRef>
          </c:xVal>
          <c:yVal>
            <c:numRef>
              <c:f>PricingAlgorithms_v02!$AY$2:$AY$13818</c:f>
              <c:numCache>
                <c:formatCode>General</c:formatCode>
                <c:ptCount val="13817"/>
                <c:pt idx="0">
                  <c:v>20.716666666666701</c:v>
                </c:pt>
                <c:pt idx="2">
                  <c:v>29.3</c:v>
                </c:pt>
                <c:pt idx="3">
                  <c:v>11.8</c:v>
                </c:pt>
                <c:pt idx="5">
                  <c:v>14.533333333333299</c:v>
                </c:pt>
                <c:pt idx="7">
                  <c:v>13.983333333333301</c:v>
                </c:pt>
                <c:pt idx="9">
                  <c:v>38.049999999999997</c:v>
                </c:pt>
                <c:pt idx="10">
                  <c:v>8.2833333333333297</c:v>
                </c:pt>
                <c:pt idx="11">
                  <c:v>8.4</c:v>
                </c:pt>
                <c:pt idx="12">
                  <c:v>28.5833333333333</c:v>
                </c:pt>
                <c:pt idx="13">
                  <c:v>4.6333333333333302</c:v>
                </c:pt>
                <c:pt idx="14">
                  <c:v>16.516666666666701</c:v>
                </c:pt>
                <c:pt idx="15">
                  <c:v>71.066666666666706</c:v>
                </c:pt>
                <c:pt idx="17">
                  <c:v>8.5333333333333297</c:v>
                </c:pt>
                <c:pt idx="18">
                  <c:v>33.566666666666698</c:v>
                </c:pt>
                <c:pt idx="21">
                  <c:v>18.616666666666699</c:v>
                </c:pt>
                <c:pt idx="22">
                  <c:v>19.866666666666699</c:v>
                </c:pt>
                <c:pt idx="24">
                  <c:v>11.9</c:v>
                </c:pt>
                <c:pt idx="25">
                  <c:v>16.100000000000001</c:v>
                </c:pt>
                <c:pt idx="26">
                  <c:v>13</c:v>
                </c:pt>
                <c:pt idx="27">
                  <c:v>12.783333333333299</c:v>
                </c:pt>
                <c:pt idx="29">
                  <c:v>16.716666666666701</c:v>
                </c:pt>
                <c:pt idx="30">
                  <c:v>50.866666666666703</c:v>
                </c:pt>
                <c:pt idx="31">
                  <c:v>27.183333333333302</c:v>
                </c:pt>
                <c:pt idx="34">
                  <c:v>4.0333333333333297</c:v>
                </c:pt>
                <c:pt idx="35">
                  <c:v>16.966666666666701</c:v>
                </c:pt>
                <c:pt idx="36">
                  <c:v>33.1666666666667</c:v>
                </c:pt>
                <c:pt idx="39">
                  <c:v>12.716666666666701</c:v>
                </c:pt>
                <c:pt idx="42">
                  <c:v>16.966666666666701</c:v>
                </c:pt>
                <c:pt idx="43">
                  <c:v>15.55</c:v>
                </c:pt>
                <c:pt idx="44">
                  <c:v>15.1833333333333</c:v>
                </c:pt>
                <c:pt idx="45">
                  <c:v>27.25</c:v>
                </c:pt>
                <c:pt idx="46">
                  <c:v>14.8166666666667</c:v>
                </c:pt>
                <c:pt idx="47">
                  <c:v>15.4</c:v>
                </c:pt>
                <c:pt idx="48">
                  <c:v>16.5833333333333</c:v>
                </c:pt>
                <c:pt idx="49">
                  <c:v>21.816666666666698</c:v>
                </c:pt>
                <c:pt idx="52">
                  <c:v>16.483333333333299</c:v>
                </c:pt>
                <c:pt idx="53">
                  <c:v>14.616666666666699</c:v>
                </c:pt>
                <c:pt idx="54">
                  <c:v>15.3</c:v>
                </c:pt>
                <c:pt idx="55">
                  <c:v>1.7333333333333301</c:v>
                </c:pt>
                <c:pt idx="56">
                  <c:v>17.95</c:v>
                </c:pt>
                <c:pt idx="57">
                  <c:v>23.75</c:v>
                </c:pt>
                <c:pt idx="58">
                  <c:v>2.4</c:v>
                </c:pt>
                <c:pt idx="59">
                  <c:v>17.3</c:v>
                </c:pt>
                <c:pt idx="60">
                  <c:v>18.616666666666699</c:v>
                </c:pt>
                <c:pt idx="61">
                  <c:v>16.633333333333301</c:v>
                </c:pt>
                <c:pt idx="62">
                  <c:v>22.6</c:v>
                </c:pt>
                <c:pt idx="64">
                  <c:v>13.783333333333299</c:v>
                </c:pt>
                <c:pt idx="65">
                  <c:v>15.966666666666701</c:v>
                </c:pt>
                <c:pt idx="66">
                  <c:v>16.683333333333302</c:v>
                </c:pt>
                <c:pt idx="67">
                  <c:v>23.016666666666701</c:v>
                </c:pt>
                <c:pt idx="68">
                  <c:v>15.633333333333301</c:v>
                </c:pt>
                <c:pt idx="70">
                  <c:v>28.2</c:v>
                </c:pt>
                <c:pt idx="71">
                  <c:v>14.1</c:v>
                </c:pt>
                <c:pt idx="72">
                  <c:v>16.283333333333299</c:v>
                </c:pt>
                <c:pt idx="73">
                  <c:v>13.033333333333299</c:v>
                </c:pt>
                <c:pt idx="74">
                  <c:v>16.066666666666698</c:v>
                </c:pt>
                <c:pt idx="75">
                  <c:v>16.633333333333301</c:v>
                </c:pt>
                <c:pt idx="76">
                  <c:v>14.8333333333333</c:v>
                </c:pt>
                <c:pt idx="77">
                  <c:v>9.0333333333333297</c:v>
                </c:pt>
                <c:pt idx="78">
                  <c:v>12.8</c:v>
                </c:pt>
                <c:pt idx="79">
                  <c:v>8.1</c:v>
                </c:pt>
                <c:pt idx="80">
                  <c:v>9.2333333333333307</c:v>
                </c:pt>
                <c:pt idx="81">
                  <c:v>13.1833333333333</c:v>
                </c:pt>
                <c:pt idx="82">
                  <c:v>10.6</c:v>
                </c:pt>
                <c:pt idx="83">
                  <c:v>12.266666666666699</c:v>
                </c:pt>
                <c:pt idx="84">
                  <c:v>23.016666666666701</c:v>
                </c:pt>
                <c:pt idx="85">
                  <c:v>12.266666666666699</c:v>
                </c:pt>
                <c:pt idx="86">
                  <c:v>17.816666666666698</c:v>
                </c:pt>
                <c:pt idx="87">
                  <c:v>12.55</c:v>
                </c:pt>
                <c:pt idx="88">
                  <c:v>23.683333333333302</c:v>
                </c:pt>
                <c:pt idx="89">
                  <c:v>14.5666666666667</c:v>
                </c:pt>
                <c:pt idx="90">
                  <c:v>15.4166666666667</c:v>
                </c:pt>
                <c:pt idx="91">
                  <c:v>15.233333333333301</c:v>
                </c:pt>
                <c:pt idx="93">
                  <c:v>30.516666666666701</c:v>
                </c:pt>
                <c:pt idx="94">
                  <c:v>19.5833333333333</c:v>
                </c:pt>
                <c:pt idx="97">
                  <c:v>15.95</c:v>
                </c:pt>
                <c:pt idx="98">
                  <c:v>14.533333333333299</c:v>
                </c:pt>
                <c:pt idx="99">
                  <c:v>15.55</c:v>
                </c:pt>
                <c:pt idx="100">
                  <c:v>27.8</c:v>
                </c:pt>
                <c:pt idx="101">
                  <c:v>16.649999999999999</c:v>
                </c:pt>
                <c:pt idx="102">
                  <c:v>22.366666666666699</c:v>
                </c:pt>
                <c:pt idx="103">
                  <c:v>16.933333333333302</c:v>
                </c:pt>
                <c:pt idx="104">
                  <c:v>28.6666666666667</c:v>
                </c:pt>
                <c:pt idx="106">
                  <c:v>12.533333333333299</c:v>
                </c:pt>
                <c:pt idx="107">
                  <c:v>81.683333333333294</c:v>
                </c:pt>
                <c:pt idx="108">
                  <c:v>23.033333333333299</c:v>
                </c:pt>
                <c:pt idx="109">
                  <c:v>21.3333333333333</c:v>
                </c:pt>
                <c:pt idx="110">
                  <c:v>24.15</c:v>
                </c:pt>
                <c:pt idx="111">
                  <c:v>21.0833333333333</c:v>
                </c:pt>
                <c:pt idx="112">
                  <c:v>12.1833333333333</c:v>
                </c:pt>
                <c:pt idx="114">
                  <c:v>16.95</c:v>
                </c:pt>
                <c:pt idx="115">
                  <c:v>14.016666666666699</c:v>
                </c:pt>
                <c:pt idx="116">
                  <c:v>13.3166666666667</c:v>
                </c:pt>
                <c:pt idx="117">
                  <c:v>18.3333333333333</c:v>
                </c:pt>
                <c:pt idx="118">
                  <c:v>13.1833333333333</c:v>
                </c:pt>
                <c:pt idx="119">
                  <c:v>14.3</c:v>
                </c:pt>
                <c:pt idx="120">
                  <c:v>14</c:v>
                </c:pt>
                <c:pt idx="121">
                  <c:v>30.133333333333301</c:v>
                </c:pt>
                <c:pt idx="122">
                  <c:v>15.883333333333301</c:v>
                </c:pt>
                <c:pt idx="123">
                  <c:v>21.533333333333299</c:v>
                </c:pt>
                <c:pt idx="124">
                  <c:v>13.9166666666667</c:v>
                </c:pt>
                <c:pt idx="125">
                  <c:v>18.783333333333299</c:v>
                </c:pt>
                <c:pt idx="126">
                  <c:v>19.433333333333302</c:v>
                </c:pt>
                <c:pt idx="127">
                  <c:v>16.75</c:v>
                </c:pt>
                <c:pt idx="128">
                  <c:v>40.033333333333303</c:v>
                </c:pt>
                <c:pt idx="129">
                  <c:v>16.399999999999999</c:v>
                </c:pt>
                <c:pt idx="130">
                  <c:v>12.9</c:v>
                </c:pt>
                <c:pt idx="131">
                  <c:v>17.066666666666698</c:v>
                </c:pt>
                <c:pt idx="132">
                  <c:v>21.9</c:v>
                </c:pt>
                <c:pt idx="133">
                  <c:v>25.566666666666698</c:v>
                </c:pt>
                <c:pt idx="134">
                  <c:v>19.716666666666701</c:v>
                </c:pt>
                <c:pt idx="135">
                  <c:v>24.1</c:v>
                </c:pt>
                <c:pt idx="136">
                  <c:v>23.733333333333299</c:v>
                </c:pt>
                <c:pt idx="137">
                  <c:v>12.7</c:v>
                </c:pt>
                <c:pt idx="138">
                  <c:v>15.0833333333333</c:v>
                </c:pt>
                <c:pt idx="139">
                  <c:v>17.216666666666701</c:v>
                </c:pt>
                <c:pt idx="140">
                  <c:v>14.5</c:v>
                </c:pt>
                <c:pt idx="141">
                  <c:v>17.7</c:v>
                </c:pt>
                <c:pt idx="142">
                  <c:v>13.5833333333333</c:v>
                </c:pt>
                <c:pt idx="143">
                  <c:v>16.766666666666701</c:v>
                </c:pt>
                <c:pt idx="144">
                  <c:v>5.5333333333333297</c:v>
                </c:pt>
                <c:pt idx="147">
                  <c:v>16.366666666666699</c:v>
                </c:pt>
                <c:pt idx="148">
                  <c:v>19.966666666666701</c:v>
                </c:pt>
                <c:pt idx="149">
                  <c:v>18.5</c:v>
                </c:pt>
                <c:pt idx="150">
                  <c:v>14.383333333333301</c:v>
                </c:pt>
                <c:pt idx="152">
                  <c:v>7.7</c:v>
                </c:pt>
                <c:pt idx="153">
                  <c:v>20.866666666666699</c:v>
                </c:pt>
                <c:pt idx="154">
                  <c:v>19.033333333333299</c:v>
                </c:pt>
                <c:pt idx="155">
                  <c:v>34.6666666666667</c:v>
                </c:pt>
                <c:pt idx="156">
                  <c:v>23.05</c:v>
                </c:pt>
                <c:pt idx="157">
                  <c:v>34.1</c:v>
                </c:pt>
                <c:pt idx="158">
                  <c:v>22.8333333333333</c:v>
                </c:pt>
                <c:pt idx="159">
                  <c:v>37.200000000000003</c:v>
                </c:pt>
                <c:pt idx="160">
                  <c:v>16.683333333333302</c:v>
                </c:pt>
                <c:pt idx="161">
                  <c:v>15.133333333333301</c:v>
                </c:pt>
                <c:pt idx="162">
                  <c:v>18.6666666666667</c:v>
                </c:pt>
                <c:pt idx="163">
                  <c:v>19.649999999999999</c:v>
                </c:pt>
                <c:pt idx="164">
                  <c:v>49.8333333333333</c:v>
                </c:pt>
                <c:pt idx="165">
                  <c:v>36.766666666666701</c:v>
                </c:pt>
                <c:pt idx="166">
                  <c:v>15.4166666666667</c:v>
                </c:pt>
                <c:pt idx="167">
                  <c:v>18.9166666666667</c:v>
                </c:pt>
                <c:pt idx="168">
                  <c:v>26.216666666666701</c:v>
                </c:pt>
                <c:pt idx="169">
                  <c:v>54.216666666666697</c:v>
                </c:pt>
                <c:pt idx="173">
                  <c:v>22.883333333333301</c:v>
                </c:pt>
                <c:pt idx="174">
                  <c:v>17.016666666666701</c:v>
                </c:pt>
                <c:pt idx="175">
                  <c:v>9.3833333333333293</c:v>
                </c:pt>
                <c:pt idx="176">
                  <c:v>5.1666666666666696</c:v>
                </c:pt>
                <c:pt idx="178">
                  <c:v>53.95</c:v>
                </c:pt>
                <c:pt idx="179">
                  <c:v>37.9166666666667</c:v>
                </c:pt>
                <c:pt idx="180">
                  <c:v>29.7</c:v>
                </c:pt>
                <c:pt idx="181">
                  <c:v>10.4</c:v>
                </c:pt>
                <c:pt idx="182">
                  <c:v>16.850000000000001</c:v>
                </c:pt>
                <c:pt idx="183">
                  <c:v>26.816666666666698</c:v>
                </c:pt>
                <c:pt idx="185">
                  <c:v>28.266666666666701</c:v>
                </c:pt>
                <c:pt idx="186">
                  <c:v>5.0833333333333304</c:v>
                </c:pt>
                <c:pt idx="187">
                  <c:v>15.633333333333301</c:v>
                </c:pt>
                <c:pt idx="188">
                  <c:v>16</c:v>
                </c:pt>
                <c:pt idx="189">
                  <c:v>13.95</c:v>
                </c:pt>
                <c:pt idx="191">
                  <c:v>14.5666666666667</c:v>
                </c:pt>
                <c:pt idx="192">
                  <c:v>16.1666666666667</c:v>
                </c:pt>
                <c:pt idx="193">
                  <c:v>19.683333333333302</c:v>
                </c:pt>
                <c:pt idx="194">
                  <c:v>19</c:v>
                </c:pt>
                <c:pt idx="195">
                  <c:v>8.6166666666666707</c:v>
                </c:pt>
                <c:pt idx="196">
                  <c:v>14.9166666666667</c:v>
                </c:pt>
                <c:pt idx="197">
                  <c:v>31.533333333333299</c:v>
                </c:pt>
                <c:pt idx="198">
                  <c:v>25.4</c:v>
                </c:pt>
                <c:pt idx="199">
                  <c:v>131.583333333333</c:v>
                </c:pt>
                <c:pt idx="200">
                  <c:v>4.2166666666666703</c:v>
                </c:pt>
                <c:pt idx="201">
                  <c:v>18.516666666666701</c:v>
                </c:pt>
                <c:pt idx="203">
                  <c:v>4.6166666666666698</c:v>
                </c:pt>
                <c:pt idx="204">
                  <c:v>14.4</c:v>
                </c:pt>
                <c:pt idx="205">
                  <c:v>19.3</c:v>
                </c:pt>
                <c:pt idx="210">
                  <c:v>19.45</c:v>
                </c:pt>
                <c:pt idx="211">
                  <c:v>8.0833333333333304</c:v>
                </c:pt>
                <c:pt idx="212">
                  <c:v>14.1</c:v>
                </c:pt>
                <c:pt idx="213">
                  <c:v>13.85</c:v>
                </c:pt>
                <c:pt idx="214">
                  <c:v>51.35</c:v>
                </c:pt>
                <c:pt idx="215">
                  <c:v>10.050000000000001</c:v>
                </c:pt>
                <c:pt idx="216">
                  <c:v>12.75</c:v>
                </c:pt>
                <c:pt idx="219">
                  <c:v>23.8</c:v>
                </c:pt>
                <c:pt idx="220">
                  <c:v>23.3</c:v>
                </c:pt>
                <c:pt idx="221">
                  <c:v>3.5333333333333301</c:v>
                </c:pt>
                <c:pt idx="222">
                  <c:v>11.633333333333301</c:v>
                </c:pt>
                <c:pt idx="223">
                  <c:v>54.883333333333297</c:v>
                </c:pt>
                <c:pt idx="224">
                  <c:v>30.866666666666699</c:v>
                </c:pt>
                <c:pt idx="225">
                  <c:v>12.366666666666699</c:v>
                </c:pt>
                <c:pt idx="226">
                  <c:v>15.5</c:v>
                </c:pt>
                <c:pt idx="227">
                  <c:v>31.966666666666701</c:v>
                </c:pt>
                <c:pt idx="228">
                  <c:v>14.466666666666701</c:v>
                </c:pt>
                <c:pt idx="229">
                  <c:v>7.4833333333333298</c:v>
                </c:pt>
                <c:pt idx="230">
                  <c:v>5.1333333333333302</c:v>
                </c:pt>
                <c:pt idx="231">
                  <c:v>8.6166666666666707</c:v>
                </c:pt>
                <c:pt idx="232">
                  <c:v>3.85</c:v>
                </c:pt>
                <c:pt idx="233">
                  <c:v>12.0666666666667</c:v>
                </c:pt>
                <c:pt idx="234">
                  <c:v>8.5</c:v>
                </c:pt>
                <c:pt idx="236">
                  <c:v>19.5</c:v>
                </c:pt>
                <c:pt idx="237">
                  <c:v>23</c:v>
                </c:pt>
                <c:pt idx="238">
                  <c:v>39.6666666666667</c:v>
                </c:pt>
                <c:pt idx="239">
                  <c:v>39.3333333333333</c:v>
                </c:pt>
                <c:pt idx="240">
                  <c:v>10.9333333333333</c:v>
                </c:pt>
                <c:pt idx="242">
                  <c:v>3.35</c:v>
                </c:pt>
                <c:pt idx="243">
                  <c:v>9.7666666666666693</c:v>
                </c:pt>
                <c:pt idx="244">
                  <c:v>10.4333333333333</c:v>
                </c:pt>
                <c:pt idx="246">
                  <c:v>5.7166666666666703</c:v>
                </c:pt>
                <c:pt idx="247">
                  <c:v>17.733333333333299</c:v>
                </c:pt>
                <c:pt idx="248">
                  <c:v>6.45</c:v>
                </c:pt>
                <c:pt idx="250">
                  <c:v>31.1666666666667</c:v>
                </c:pt>
                <c:pt idx="251">
                  <c:v>41.55</c:v>
                </c:pt>
                <c:pt idx="253">
                  <c:v>14.4</c:v>
                </c:pt>
                <c:pt idx="254">
                  <c:v>11.35</c:v>
                </c:pt>
                <c:pt idx="255">
                  <c:v>10.0833333333333</c:v>
                </c:pt>
                <c:pt idx="256">
                  <c:v>10.3</c:v>
                </c:pt>
                <c:pt idx="257">
                  <c:v>58.133333333333297</c:v>
                </c:pt>
                <c:pt idx="258">
                  <c:v>19.066666666666698</c:v>
                </c:pt>
                <c:pt idx="259">
                  <c:v>4.56666666666667</c:v>
                </c:pt>
                <c:pt idx="260">
                  <c:v>8.68333333333333</c:v>
                </c:pt>
                <c:pt idx="261">
                  <c:v>12.466666666666701</c:v>
                </c:pt>
                <c:pt idx="262">
                  <c:v>3.0833333333333299</c:v>
                </c:pt>
                <c:pt idx="264">
                  <c:v>4.2</c:v>
                </c:pt>
                <c:pt idx="265">
                  <c:v>2.9</c:v>
                </c:pt>
                <c:pt idx="266">
                  <c:v>12.533333333333299</c:v>
                </c:pt>
                <c:pt idx="267">
                  <c:v>21.433333333333302</c:v>
                </c:pt>
                <c:pt idx="269">
                  <c:v>68.516666666666694</c:v>
                </c:pt>
                <c:pt idx="270">
                  <c:v>22.0833333333333</c:v>
                </c:pt>
                <c:pt idx="271">
                  <c:v>44.4166666666667</c:v>
                </c:pt>
                <c:pt idx="272">
                  <c:v>30.75</c:v>
                </c:pt>
                <c:pt idx="273">
                  <c:v>14</c:v>
                </c:pt>
                <c:pt idx="274">
                  <c:v>6.7</c:v>
                </c:pt>
                <c:pt idx="275">
                  <c:v>16.350000000000001</c:v>
                </c:pt>
                <c:pt idx="276">
                  <c:v>22.883333333333301</c:v>
                </c:pt>
                <c:pt idx="277">
                  <c:v>17.116666666666699</c:v>
                </c:pt>
                <c:pt idx="279">
                  <c:v>8.85</c:v>
                </c:pt>
                <c:pt idx="280">
                  <c:v>19.9166666666667</c:v>
                </c:pt>
                <c:pt idx="281">
                  <c:v>8.43333333333333</c:v>
                </c:pt>
                <c:pt idx="282">
                  <c:v>13.35</c:v>
                </c:pt>
                <c:pt idx="283">
                  <c:v>6.18333333333333</c:v>
                </c:pt>
                <c:pt idx="285">
                  <c:v>6.7166666666666703</c:v>
                </c:pt>
                <c:pt idx="286">
                  <c:v>16.55</c:v>
                </c:pt>
                <c:pt idx="287">
                  <c:v>9.5500000000000007</c:v>
                </c:pt>
                <c:pt idx="288">
                  <c:v>30.3</c:v>
                </c:pt>
                <c:pt idx="289">
                  <c:v>8.5166666666666693</c:v>
                </c:pt>
                <c:pt idx="290">
                  <c:v>25.433333333333302</c:v>
                </c:pt>
                <c:pt idx="292">
                  <c:v>3.7166666666666699</c:v>
                </c:pt>
                <c:pt idx="293">
                  <c:v>5.7666666666666702</c:v>
                </c:pt>
                <c:pt idx="294">
                  <c:v>11.05</c:v>
                </c:pt>
                <c:pt idx="295">
                  <c:v>8.5833333333333304</c:v>
                </c:pt>
                <c:pt idx="296">
                  <c:v>5.31666666666667</c:v>
                </c:pt>
                <c:pt idx="297">
                  <c:v>19.383333333333301</c:v>
                </c:pt>
                <c:pt idx="298">
                  <c:v>7.0333333333333297</c:v>
                </c:pt>
                <c:pt idx="299">
                  <c:v>10.8333333333333</c:v>
                </c:pt>
                <c:pt idx="300">
                  <c:v>20.5</c:v>
                </c:pt>
                <c:pt idx="302">
                  <c:v>24.683333333333302</c:v>
                </c:pt>
                <c:pt idx="305">
                  <c:v>19.883333333333301</c:v>
                </c:pt>
                <c:pt idx="308">
                  <c:v>20.216666666666701</c:v>
                </c:pt>
                <c:pt idx="309">
                  <c:v>11</c:v>
                </c:pt>
                <c:pt idx="310">
                  <c:v>30.466666666666701</c:v>
                </c:pt>
                <c:pt idx="311">
                  <c:v>20.6</c:v>
                </c:pt>
                <c:pt idx="312">
                  <c:v>5.31666666666667</c:v>
                </c:pt>
                <c:pt idx="313">
                  <c:v>17.5</c:v>
                </c:pt>
                <c:pt idx="315">
                  <c:v>9.7333333333333307</c:v>
                </c:pt>
                <c:pt idx="316">
                  <c:v>39.966666666666697</c:v>
                </c:pt>
                <c:pt idx="317">
                  <c:v>18.016666666666701</c:v>
                </c:pt>
                <c:pt idx="318">
                  <c:v>6.8666666666666698</c:v>
                </c:pt>
                <c:pt idx="319">
                  <c:v>21.683333333333302</c:v>
                </c:pt>
                <c:pt idx="320">
                  <c:v>17</c:v>
                </c:pt>
                <c:pt idx="321">
                  <c:v>36.466666666666697</c:v>
                </c:pt>
                <c:pt idx="322">
                  <c:v>34.283333333333303</c:v>
                </c:pt>
                <c:pt idx="323">
                  <c:v>20.633333333333301</c:v>
                </c:pt>
                <c:pt idx="324">
                  <c:v>24.55</c:v>
                </c:pt>
                <c:pt idx="325">
                  <c:v>10.5833333333333</c:v>
                </c:pt>
                <c:pt idx="326">
                  <c:v>19.516666666666701</c:v>
                </c:pt>
                <c:pt idx="327">
                  <c:v>21.233333333333299</c:v>
                </c:pt>
                <c:pt idx="328">
                  <c:v>47.266666666666701</c:v>
                </c:pt>
                <c:pt idx="329">
                  <c:v>6.0333333333333297</c:v>
                </c:pt>
                <c:pt idx="330">
                  <c:v>2.3833333333333302</c:v>
                </c:pt>
                <c:pt idx="331">
                  <c:v>33.183333333333302</c:v>
                </c:pt>
                <c:pt idx="332">
                  <c:v>34.283333333333303</c:v>
                </c:pt>
                <c:pt idx="333">
                  <c:v>46.216666666666697</c:v>
                </c:pt>
                <c:pt idx="334">
                  <c:v>9.6166666666666707</c:v>
                </c:pt>
                <c:pt idx="335">
                  <c:v>14.6833333333333</c:v>
                </c:pt>
                <c:pt idx="337">
                  <c:v>17.383333333333301</c:v>
                </c:pt>
                <c:pt idx="338">
                  <c:v>8.65</c:v>
                </c:pt>
                <c:pt idx="339">
                  <c:v>8.56666666666667</c:v>
                </c:pt>
                <c:pt idx="340">
                  <c:v>14.7</c:v>
                </c:pt>
                <c:pt idx="341">
                  <c:v>7.75</c:v>
                </c:pt>
                <c:pt idx="342">
                  <c:v>25.45</c:v>
                </c:pt>
                <c:pt idx="345">
                  <c:v>13.1833333333333</c:v>
                </c:pt>
                <c:pt idx="346">
                  <c:v>10.233333333333301</c:v>
                </c:pt>
                <c:pt idx="347">
                  <c:v>19.4166666666667</c:v>
                </c:pt>
                <c:pt idx="348">
                  <c:v>65.5833333333333</c:v>
                </c:pt>
                <c:pt idx="349">
                  <c:v>29.95</c:v>
                </c:pt>
                <c:pt idx="350">
                  <c:v>4.6666666666666696</c:v>
                </c:pt>
                <c:pt idx="351">
                  <c:v>15.7</c:v>
                </c:pt>
                <c:pt idx="352">
                  <c:v>17.8</c:v>
                </c:pt>
                <c:pt idx="353">
                  <c:v>5.31666666666667</c:v>
                </c:pt>
                <c:pt idx="354">
                  <c:v>10.8166666666667</c:v>
                </c:pt>
                <c:pt idx="355">
                  <c:v>17.4166666666667</c:v>
                </c:pt>
                <c:pt idx="356">
                  <c:v>12.533333333333299</c:v>
                </c:pt>
                <c:pt idx="357">
                  <c:v>10.75</c:v>
                </c:pt>
                <c:pt idx="358">
                  <c:v>21.233333333333299</c:v>
                </c:pt>
                <c:pt idx="359">
                  <c:v>29.55</c:v>
                </c:pt>
                <c:pt idx="360">
                  <c:v>9.18333333333333</c:v>
                </c:pt>
                <c:pt idx="361">
                  <c:v>8.1166666666666707</c:v>
                </c:pt>
                <c:pt idx="362">
                  <c:v>35.85</c:v>
                </c:pt>
                <c:pt idx="363">
                  <c:v>6.5</c:v>
                </c:pt>
                <c:pt idx="364">
                  <c:v>12.25</c:v>
                </c:pt>
                <c:pt idx="365">
                  <c:v>6.1666666666666696</c:v>
                </c:pt>
                <c:pt idx="366">
                  <c:v>29.8</c:v>
                </c:pt>
                <c:pt idx="367">
                  <c:v>10.8166666666667</c:v>
                </c:pt>
                <c:pt idx="368">
                  <c:v>28.933333333333302</c:v>
                </c:pt>
                <c:pt idx="369">
                  <c:v>7</c:v>
                </c:pt>
                <c:pt idx="370">
                  <c:v>19.716666666666701</c:v>
                </c:pt>
                <c:pt idx="371">
                  <c:v>16.616666666666699</c:v>
                </c:pt>
                <c:pt idx="373">
                  <c:v>5.7</c:v>
                </c:pt>
                <c:pt idx="374">
                  <c:v>4.31666666666667</c:v>
                </c:pt>
                <c:pt idx="375">
                  <c:v>9.5833333333333304</c:v>
                </c:pt>
                <c:pt idx="376">
                  <c:v>40.766666666666701</c:v>
                </c:pt>
                <c:pt idx="377">
                  <c:v>9.18333333333333</c:v>
                </c:pt>
                <c:pt idx="378">
                  <c:v>8.7166666666666703</c:v>
                </c:pt>
                <c:pt idx="379">
                  <c:v>25.033333333333299</c:v>
                </c:pt>
                <c:pt idx="380">
                  <c:v>4.8833333333333302</c:v>
                </c:pt>
                <c:pt idx="381">
                  <c:v>13.45</c:v>
                </c:pt>
                <c:pt idx="382">
                  <c:v>26.4166666666667</c:v>
                </c:pt>
                <c:pt idx="383">
                  <c:v>11.1833333333333</c:v>
                </c:pt>
                <c:pt idx="384">
                  <c:v>15.783333333333299</c:v>
                </c:pt>
                <c:pt idx="385">
                  <c:v>8.8666666666666707</c:v>
                </c:pt>
                <c:pt idx="386">
                  <c:v>6.05</c:v>
                </c:pt>
                <c:pt idx="387">
                  <c:v>3.7166666666666699</c:v>
                </c:pt>
                <c:pt idx="388">
                  <c:v>7.3333333333333304</c:v>
                </c:pt>
                <c:pt idx="391">
                  <c:v>23.6</c:v>
                </c:pt>
                <c:pt idx="392">
                  <c:v>20.5</c:v>
                </c:pt>
                <c:pt idx="394">
                  <c:v>17.7</c:v>
                </c:pt>
                <c:pt idx="395">
                  <c:v>19.783333333333299</c:v>
                </c:pt>
                <c:pt idx="396">
                  <c:v>27.5</c:v>
                </c:pt>
                <c:pt idx="397">
                  <c:v>7.9</c:v>
                </c:pt>
                <c:pt idx="398">
                  <c:v>18.183333333333302</c:v>
                </c:pt>
                <c:pt idx="399">
                  <c:v>7.56666666666667</c:v>
                </c:pt>
                <c:pt idx="400">
                  <c:v>30.866666666666699</c:v>
                </c:pt>
                <c:pt idx="401">
                  <c:v>13.3333333333333</c:v>
                </c:pt>
                <c:pt idx="402">
                  <c:v>17.5833333333333</c:v>
                </c:pt>
                <c:pt idx="404">
                  <c:v>19.233333333333299</c:v>
                </c:pt>
                <c:pt idx="405">
                  <c:v>41.45</c:v>
                </c:pt>
                <c:pt idx="406">
                  <c:v>12.466666666666701</c:v>
                </c:pt>
                <c:pt idx="407">
                  <c:v>32.85</c:v>
                </c:pt>
                <c:pt idx="408">
                  <c:v>13.533333333333299</c:v>
                </c:pt>
                <c:pt idx="410">
                  <c:v>16.55</c:v>
                </c:pt>
                <c:pt idx="411">
                  <c:v>39.966666666666697</c:v>
                </c:pt>
                <c:pt idx="413">
                  <c:v>15.116666666666699</c:v>
                </c:pt>
                <c:pt idx="414">
                  <c:v>18.75</c:v>
                </c:pt>
                <c:pt idx="415">
                  <c:v>16.616666666666699</c:v>
                </c:pt>
                <c:pt idx="416">
                  <c:v>25.55</c:v>
                </c:pt>
                <c:pt idx="417">
                  <c:v>17.283333333333299</c:v>
                </c:pt>
                <c:pt idx="419">
                  <c:v>12.266666666666699</c:v>
                </c:pt>
                <c:pt idx="420">
                  <c:v>8.18333333333333</c:v>
                </c:pt>
                <c:pt idx="421">
                  <c:v>37.700000000000003</c:v>
                </c:pt>
                <c:pt idx="422">
                  <c:v>14.7</c:v>
                </c:pt>
                <c:pt idx="423">
                  <c:v>28.233333333333299</c:v>
                </c:pt>
                <c:pt idx="424">
                  <c:v>8.9</c:v>
                </c:pt>
                <c:pt idx="425">
                  <c:v>17.8</c:v>
                </c:pt>
                <c:pt idx="426">
                  <c:v>9.1999999999999993</c:v>
                </c:pt>
                <c:pt idx="427">
                  <c:v>20.733333333333299</c:v>
                </c:pt>
                <c:pt idx="428">
                  <c:v>11.8333333333333</c:v>
                </c:pt>
                <c:pt idx="429">
                  <c:v>7.95</c:v>
                </c:pt>
                <c:pt idx="430">
                  <c:v>31.816666666666698</c:v>
                </c:pt>
                <c:pt idx="432">
                  <c:v>7.2</c:v>
                </c:pt>
                <c:pt idx="434">
                  <c:v>6.35</c:v>
                </c:pt>
                <c:pt idx="436">
                  <c:v>5.8833333333333302</c:v>
                </c:pt>
                <c:pt idx="437">
                  <c:v>7.0166666666666702</c:v>
                </c:pt>
                <c:pt idx="438">
                  <c:v>5.75</c:v>
                </c:pt>
                <c:pt idx="439">
                  <c:v>12.75</c:v>
                </c:pt>
                <c:pt idx="440">
                  <c:v>6.8</c:v>
                </c:pt>
                <c:pt idx="441">
                  <c:v>30.05</c:v>
                </c:pt>
                <c:pt idx="442">
                  <c:v>36.3333333333333</c:v>
                </c:pt>
                <c:pt idx="443">
                  <c:v>57.483333333333299</c:v>
                </c:pt>
                <c:pt idx="444">
                  <c:v>9.31666666666667</c:v>
                </c:pt>
                <c:pt idx="445">
                  <c:v>35.450000000000003</c:v>
                </c:pt>
                <c:pt idx="446">
                  <c:v>5.7166666666666703</c:v>
                </c:pt>
                <c:pt idx="448">
                  <c:v>11.95</c:v>
                </c:pt>
                <c:pt idx="449">
                  <c:v>18.0833333333333</c:v>
                </c:pt>
                <c:pt idx="450">
                  <c:v>9.2333333333333307</c:v>
                </c:pt>
                <c:pt idx="451">
                  <c:v>17.466666666666701</c:v>
                </c:pt>
                <c:pt idx="452">
                  <c:v>23.35</c:v>
                </c:pt>
                <c:pt idx="454">
                  <c:v>14.983333333333301</c:v>
                </c:pt>
                <c:pt idx="455">
                  <c:v>20.616666666666699</c:v>
                </c:pt>
                <c:pt idx="456">
                  <c:v>36.549999999999997</c:v>
                </c:pt>
                <c:pt idx="457">
                  <c:v>10.533333333333299</c:v>
                </c:pt>
                <c:pt idx="458">
                  <c:v>10.75</c:v>
                </c:pt>
                <c:pt idx="459">
                  <c:v>26.716666666666701</c:v>
                </c:pt>
                <c:pt idx="460">
                  <c:v>24.7</c:v>
                </c:pt>
                <c:pt idx="461">
                  <c:v>9.9666666666666703</c:v>
                </c:pt>
                <c:pt idx="462">
                  <c:v>22.266666666666701</c:v>
                </c:pt>
                <c:pt idx="464">
                  <c:v>29.6666666666667</c:v>
                </c:pt>
                <c:pt idx="465">
                  <c:v>33.383333333333297</c:v>
                </c:pt>
                <c:pt idx="467">
                  <c:v>17.766666666666701</c:v>
                </c:pt>
                <c:pt idx="468">
                  <c:v>24.383333333333301</c:v>
                </c:pt>
                <c:pt idx="469">
                  <c:v>15.9333333333333</c:v>
                </c:pt>
                <c:pt idx="470">
                  <c:v>30.116666666666699</c:v>
                </c:pt>
                <c:pt idx="471">
                  <c:v>30.566666666666698</c:v>
                </c:pt>
                <c:pt idx="472">
                  <c:v>28.183333333333302</c:v>
                </c:pt>
                <c:pt idx="473">
                  <c:v>14.533333333333299</c:v>
                </c:pt>
                <c:pt idx="474">
                  <c:v>46.533333333333303</c:v>
                </c:pt>
                <c:pt idx="475">
                  <c:v>15.766666666666699</c:v>
                </c:pt>
                <c:pt idx="476">
                  <c:v>16.3</c:v>
                </c:pt>
                <c:pt idx="477">
                  <c:v>12.3</c:v>
                </c:pt>
                <c:pt idx="478">
                  <c:v>14.75</c:v>
                </c:pt>
                <c:pt idx="479">
                  <c:v>12.983333333333301</c:v>
                </c:pt>
                <c:pt idx="480">
                  <c:v>14.5</c:v>
                </c:pt>
                <c:pt idx="481">
                  <c:v>17.616666666666699</c:v>
                </c:pt>
                <c:pt idx="483">
                  <c:v>11.15</c:v>
                </c:pt>
                <c:pt idx="484">
                  <c:v>14.9</c:v>
                </c:pt>
                <c:pt idx="485">
                  <c:v>18.683333333333302</c:v>
                </c:pt>
                <c:pt idx="486">
                  <c:v>4.31666666666667</c:v>
                </c:pt>
                <c:pt idx="487">
                  <c:v>34.883333333333297</c:v>
                </c:pt>
                <c:pt idx="488">
                  <c:v>5</c:v>
                </c:pt>
                <c:pt idx="489">
                  <c:v>8.9666666666666703</c:v>
                </c:pt>
                <c:pt idx="490">
                  <c:v>33.9166666666667</c:v>
                </c:pt>
                <c:pt idx="491">
                  <c:v>12.45</c:v>
                </c:pt>
                <c:pt idx="492">
                  <c:v>27.383333333333301</c:v>
                </c:pt>
                <c:pt idx="493">
                  <c:v>11.8333333333333</c:v>
                </c:pt>
                <c:pt idx="494">
                  <c:v>14.25</c:v>
                </c:pt>
                <c:pt idx="495">
                  <c:v>10.95</c:v>
                </c:pt>
                <c:pt idx="496">
                  <c:v>7.95</c:v>
                </c:pt>
                <c:pt idx="497">
                  <c:v>16.133333333333301</c:v>
                </c:pt>
                <c:pt idx="498">
                  <c:v>7.1666666666666696</c:v>
                </c:pt>
                <c:pt idx="499">
                  <c:v>14.0666666666667</c:v>
                </c:pt>
                <c:pt idx="500">
                  <c:v>93.15</c:v>
                </c:pt>
                <c:pt idx="501">
                  <c:v>12.6666666666667</c:v>
                </c:pt>
                <c:pt idx="502">
                  <c:v>31.95</c:v>
                </c:pt>
                <c:pt idx="504">
                  <c:v>18.233333333333299</c:v>
                </c:pt>
                <c:pt idx="505">
                  <c:v>39.266666666666701</c:v>
                </c:pt>
                <c:pt idx="506">
                  <c:v>29.033333333333299</c:v>
                </c:pt>
                <c:pt idx="507">
                  <c:v>34.883333333333297</c:v>
                </c:pt>
                <c:pt idx="508">
                  <c:v>18.983333333333299</c:v>
                </c:pt>
                <c:pt idx="509">
                  <c:v>12.8166666666667</c:v>
                </c:pt>
                <c:pt idx="510">
                  <c:v>1.93333333333333</c:v>
                </c:pt>
                <c:pt idx="511">
                  <c:v>12.466666666666701</c:v>
                </c:pt>
                <c:pt idx="512">
                  <c:v>18.183333333333302</c:v>
                </c:pt>
                <c:pt idx="513">
                  <c:v>10.233333333333301</c:v>
                </c:pt>
                <c:pt idx="514">
                  <c:v>14.25</c:v>
                </c:pt>
                <c:pt idx="515">
                  <c:v>6.25</c:v>
                </c:pt>
                <c:pt idx="516">
                  <c:v>15.95</c:v>
                </c:pt>
                <c:pt idx="517">
                  <c:v>2.2666666666666702</c:v>
                </c:pt>
                <c:pt idx="518">
                  <c:v>19.816666666666698</c:v>
                </c:pt>
                <c:pt idx="520">
                  <c:v>19</c:v>
                </c:pt>
                <c:pt idx="521">
                  <c:v>14.866666666666699</c:v>
                </c:pt>
                <c:pt idx="522">
                  <c:v>7.1166666666666698</c:v>
                </c:pt>
                <c:pt idx="523">
                  <c:v>6.6333333333333302</c:v>
                </c:pt>
                <c:pt idx="524">
                  <c:v>26.7</c:v>
                </c:pt>
                <c:pt idx="525">
                  <c:v>27.533333333333299</c:v>
                </c:pt>
                <c:pt idx="526">
                  <c:v>8.4499999999999993</c:v>
                </c:pt>
                <c:pt idx="527">
                  <c:v>24.7</c:v>
                </c:pt>
                <c:pt idx="528">
                  <c:v>16.616666666666699</c:v>
                </c:pt>
                <c:pt idx="529">
                  <c:v>14.05</c:v>
                </c:pt>
                <c:pt idx="530">
                  <c:v>20.566666666666698</c:v>
                </c:pt>
                <c:pt idx="531">
                  <c:v>19.133333333333301</c:v>
                </c:pt>
                <c:pt idx="532">
                  <c:v>15.383333333333301</c:v>
                </c:pt>
                <c:pt idx="533">
                  <c:v>44.433333333333302</c:v>
                </c:pt>
                <c:pt idx="534">
                  <c:v>9.5500000000000007</c:v>
                </c:pt>
                <c:pt idx="535">
                  <c:v>14.116666666666699</c:v>
                </c:pt>
                <c:pt idx="537">
                  <c:v>11.533333333333299</c:v>
                </c:pt>
                <c:pt idx="538">
                  <c:v>17.966666666666701</c:v>
                </c:pt>
                <c:pt idx="539">
                  <c:v>13.7</c:v>
                </c:pt>
                <c:pt idx="540">
                  <c:v>9.68333333333333</c:v>
                </c:pt>
                <c:pt idx="541">
                  <c:v>14.8333333333333</c:v>
                </c:pt>
                <c:pt idx="542">
                  <c:v>9.0166666666666693</c:v>
                </c:pt>
                <c:pt idx="543">
                  <c:v>8.5833333333333304</c:v>
                </c:pt>
                <c:pt idx="544">
                  <c:v>7.7666666666666702</c:v>
                </c:pt>
                <c:pt idx="545">
                  <c:v>24.733333333333299</c:v>
                </c:pt>
                <c:pt idx="546">
                  <c:v>10.8333333333333</c:v>
                </c:pt>
                <c:pt idx="547">
                  <c:v>11.4</c:v>
                </c:pt>
                <c:pt idx="548">
                  <c:v>15.283333333333299</c:v>
                </c:pt>
                <c:pt idx="549">
                  <c:v>12.35</c:v>
                </c:pt>
                <c:pt idx="550">
                  <c:v>15.4</c:v>
                </c:pt>
                <c:pt idx="551">
                  <c:v>20.883333333333301</c:v>
                </c:pt>
                <c:pt idx="552">
                  <c:v>8.35</c:v>
                </c:pt>
                <c:pt idx="553">
                  <c:v>2.35</c:v>
                </c:pt>
                <c:pt idx="554">
                  <c:v>1.7666666666666699</c:v>
                </c:pt>
                <c:pt idx="555">
                  <c:v>12.75</c:v>
                </c:pt>
                <c:pt idx="556">
                  <c:v>18.100000000000001</c:v>
                </c:pt>
                <c:pt idx="557">
                  <c:v>16.850000000000001</c:v>
                </c:pt>
                <c:pt idx="558">
                  <c:v>5.9666666666666703</c:v>
                </c:pt>
                <c:pt idx="559">
                  <c:v>13.3</c:v>
                </c:pt>
                <c:pt idx="560">
                  <c:v>14.366666666666699</c:v>
                </c:pt>
                <c:pt idx="561">
                  <c:v>12.8</c:v>
                </c:pt>
                <c:pt idx="562">
                  <c:v>2.3666666666666698</c:v>
                </c:pt>
                <c:pt idx="563">
                  <c:v>3.1666666666666701</c:v>
                </c:pt>
                <c:pt idx="564">
                  <c:v>13.216666666666701</c:v>
                </c:pt>
                <c:pt idx="565">
                  <c:v>4</c:v>
                </c:pt>
                <c:pt idx="566">
                  <c:v>20.066666666666698</c:v>
                </c:pt>
                <c:pt idx="567">
                  <c:v>11</c:v>
                </c:pt>
                <c:pt idx="568">
                  <c:v>67.983333333333306</c:v>
                </c:pt>
                <c:pt idx="569">
                  <c:v>22.75</c:v>
                </c:pt>
                <c:pt idx="570">
                  <c:v>22.8</c:v>
                </c:pt>
                <c:pt idx="571">
                  <c:v>39.816666666666698</c:v>
                </c:pt>
                <c:pt idx="572">
                  <c:v>13.216666666666701</c:v>
                </c:pt>
                <c:pt idx="573">
                  <c:v>15.4333333333333</c:v>
                </c:pt>
                <c:pt idx="574">
                  <c:v>26.716666666666701</c:v>
                </c:pt>
                <c:pt idx="575">
                  <c:v>35.433333333333302</c:v>
                </c:pt>
                <c:pt idx="576">
                  <c:v>40.383333333333297</c:v>
                </c:pt>
                <c:pt idx="577">
                  <c:v>29.133333333333301</c:v>
                </c:pt>
                <c:pt idx="578">
                  <c:v>48.133333333333297</c:v>
                </c:pt>
                <c:pt idx="579">
                  <c:v>28.216666666666701</c:v>
                </c:pt>
                <c:pt idx="580">
                  <c:v>7.85</c:v>
                </c:pt>
                <c:pt idx="581">
                  <c:v>38.283333333333303</c:v>
                </c:pt>
                <c:pt idx="582">
                  <c:v>13.133333333333301</c:v>
                </c:pt>
                <c:pt idx="583">
                  <c:v>11.866666666666699</c:v>
                </c:pt>
                <c:pt idx="584">
                  <c:v>3.65</c:v>
                </c:pt>
                <c:pt idx="585">
                  <c:v>21.633333333333301</c:v>
                </c:pt>
                <c:pt idx="586">
                  <c:v>7.93333333333333</c:v>
                </c:pt>
                <c:pt idx="587">
                  <c:v>31.783333333333299</c:v>
                </c:pt>
                <c:pt idx="588">
                  <c:v>13.966666666666701</c:v>
                </c:pt>
                <c:pt idx="589">
                  <c:v>23.983333333333299</c:v>
                </c:pt>
                <c:pt idx="590">
                  <c:v>11.75</c:v>
                </c:pt>
                <c:pt idx="591">
                  <c:v>12.85</c:v>
                </c:pt>
                <c:pt idx="592">
                  <c:v>16.3333333333333</c:v>
                </c:pt>
                <c:pt idx="593">
                  <c:v>12.0833333333333</c:v>
                </c:pt>
                <c:pt idx="594">
                  <c:v>28.55</c:v>
                </c:pt>
                <c:pt idx="595">
                  <c:v>16.033333333333299</c:v>
                </c:pt>
                <c:pt idx="596">
                  <c:v>14.25</c:v>
                </c:pt>
                <c:pt idx="597">
                  <c:v>14.6</c:v>
                </c:pt>
                <c:pt idx="598">
                  <c:v>8.6666666666666696</c:v>
                </c:pt>
                <c:pt idx="599">
                  <c:v>23.2</c:v>
                </c:pt>
                <c:pt idx="600">
                  <c:v>23.966666666666701</c:v>
                </c:pt>
                <c:pt idx="601">
                  <c:v>18.983333333333299</c:v>
                </c:pt>
                <c:pt idx="602">
                  <c:v>45.533333333333303</c:v>
                </c:pt>
                <c:pt idx="603">
                  <c:v>17.033333333333299</c:v>
                </c:pt>
                <c:pt idx="604">
                  <c:v>25.883333333333301</c:v>
                </c:pt>
                <c:pt idx="605">
                  <c:v>17.0833333333333</c:v>
                </c:pt>
                <c:pt idx="607">
                  <c:v>42.55</c:v>
                </c:pt>
                <c:pt idx="608">
                  <c:v>9.3000000000000007</c:v>
                </c:pt>
                <c:pt idx="609">
                  <c:v>7.65</c:v>
                </c:pt>
                <c:pt idx="610">
                  <c:v>5.93333333333333</c:v>
                </c:pt>
                <c:pt idx="611">
                  <c:v>5.6</c:v>
                </c:pt>
                <c:pt idx="612">
                  <c:v>6.7333333333333298</c:v>
                </c:pt>
                <c:pt idx="613">
                  <c:v>9.9499999999999993</c:v>
                </c:pt>
                <c:pt idx="614">
                  <c:v>30.2</c:v>
                </c:pt>
                <c:pt idx="615">
                  <c:v>13.9</c:v>
                </c:pt>
                <c:pt idx="616">
                  <c:v>27.483333333333299</c:v>
                </c:pt>
                <c:pt idx="617">
                  <c:v>8.4666666666666703</c:v>
                </c:pt>
                <c:pt idx="618">
                  <c:v>4.8</c:v>
                </c:pt>
                <c:pt idx="619">
                  <c:v>12.3333333333333</c:v>
                </c:pt>
                <c:pt idx="620">
                  <c:v>12.55</c:v>
                </c:pt>
                <c:pt idx="621">
                  <c:v>9.8333333333333304</c:v>
                </c:pt>
                <c:pt idx="622">
                  <c:v>11.783333333333299</c:v>
                </c:pt>
                <c:pt idx="623">
                  <c:v>14.766666666666699</c:v>
                </c:pt>
                <c:pt idx="624">
                  <c:v>6.3833333333333302</c:v>
                </c:pt>
                <c:pt idx="625">
                  <c:v>12.5833333333333</c:v>
                </c:pt>
                <c:pt idx="626">
                  <c:v>12.85</c:v>
                </c:pt>
                <c:pt idx="627">
                  <c:v>7.7333333333333298</c:v>
                </c:pt>
                <c:pt idx="628">
                  <c:v>12.9</c:v>
                </c:pt>
                <c:pt idx="630">
                  <c:v>12</c:v>
                </c:pt>
                <c:pt idx="631">
                  <c:v>10.3</c:v>
                </c:pt>
                <c:pt idx="634">
                  <c:v>30.9</c:v>
                </c:pt>
                <c:pt idx="635">
                  <c:v>16.399999999999999</c:v>
                </c:pt>
                <c:pt idx="636">
                  <c:v>24.116666666666699</c:v>
                </c:pt>
                <c:pt idx="637">
                  <c:v>32.3333333333333</c:v>
                </c:pt>
                <c:pt idx="638">
                  <c:v>14.733333333333301</c:v>
                </c:pt>
                <c:pt idx="639">
                  <c:v>17.483333333333299</c:v>
                </c:pt>
                <c:pt idx="640">
                  <c:v>16.483333333333299</c:v>
                </c:pt>
                <c:pt idx="641">
                  <c:v>17.216666666666701</c:v>
                </c:pt>
                <c:pt idx="642">
                  <c:v>14.9166666666667</c:v>
                </c:pt>
                <c:pt idx="643">
                  <c:v>7.1166666666666698</c:v>
                </c:pt>
                <c:pt idx="644">
                  <c:v>14.366666666666699</c:v>
                </c:pt>
                <c:pt idx="645">
                  <c:v>23.483333333333299</c:v>
                </c:pt>
                <c:pt idx="646">
                  <c:v>12.633333333333301</c:v>
                </c:pt>
                <c:pt idx="647">
                  <c:v>12.233333333333301</c:v>
                </c:pt>
                <c:pt idx="648">
                  <c:v>12.9</c:v>
                </c:pt>
                <c:pt idx="649">
                  <c:v>13.6666666666667</c:v>
                </c:pt>
                <c:pt idx="650">
                  <c:v>11.9</c:v>
                </c:pt>
                <c:pt idx="651">
                  <c:v>15.8</c:v>
                </c:pt>
                <c:pt idx="652">
                  <c:v>19.8333333333333</c:v>
                </c:pt>
                <c:pt idx="654">
                  <c:v>16.683333333333302</c:v>
                </c:pt>
                <c:pt idx="655">
                  <c:v>22.783333333333299</c:v>
                </c:pt>
                <c:pt idx="656">
                  <c:v>18.850000000000001</c:v>
                </c:pt>
                <c:pt idx="657">
                  <c:v>8.6999999999999993</c:v>
                </c:pt>
                <c:pt idx="658">
                  <c:v>21.683333333333302</c:v>
                </c:pt>
                <c:pt idx="659">
                  <c:v>22.216666666666701</c:v>
                </c:pt>
                <c:pt idx="660">
                  <c:v>10.633333333333301</c:v>
                </c:pt>
                <c:pt idx="661">
                  <c:v>7.6</c:v>
                </c:pt>
                <c:pt idx="663">
                  <c:v>32.883333333333297</c:v>
                </c:pt>
                <c:pt idx="664">
                  <c:v>10.6</c:v>
                </c:pt>
                <c:pt idx="665">
                  <c:v>17.116666666666699</c:v>
                </c:pt>
                <c:pt idx="666">
                  <c:v>6.2</c:v>
                </c:pt>
                <c:pt idx="667">
                  <c:v>10.366666666666699</c:v>
                </c:pt>
                <c:pt idx="668">
                  <c:v>8.3666666666666707</c:v>
                </c:pt>
                <c:pt idx="669">
                  <c:v>15.15</c:v>
                </c:pt>
                <c:pt idx="670">
                  <c:v>16.783333333333299</c:v>
                </c:pt>
                <c:pt idx="671">
                  <c:v>18.283333333333299</c:v>
                </c:pt>
                <c:pt idx="673">
                  <c:v>6.25</c:v>
                </c:pt>
                <c:pt idx="674">
                  <c:v>24.45</c:v>
                </c:pt>
                <c:pt idx="675">
                  <c:v>9.1166666666666707</c:v>
                </c:pt>
                <c:pt idx="676">
                  <c:v>10.8166666666667</c:v>
                </c:pt>
                <c:pt idx="677">
                  <c:v>19.2</c:v>
                </c:pt>
                <c:pt idx="678">
                  <c:v>18.866666666666699</c:v>
                </c:pt>
                <c:pt idx="679">
                  <c:v>11.05</c:v>
                </c:pt>
                <c:pt idx="680">
                  <c:v>39.9166666666667</c:v>
                </c:pt>
                <c:pt idx="681">
                  <c:v>16.25</c:v>
                </c:pt>
                <c:pt idx="682">
                  <c:v>34.116666666666703</c:v>
                </c:pt>
                <c:pt idx="683">
                  <c:v>18.233333333333299</c:v>
                </c:pt>
                <c:pt idx="684">
                  <c:v>37.716666666666697</c:v>
                </c:pt>
                <c:pt idx="685">
                  <c:v>20.883333333333301</c:v>
                </c:pt>
                <c:pt idx="686">
                  <c:v>49.433333333333302</c:v>
                </c:pt>
                <c:pt idx="687">
                  <c:v>27.8333333333333</c:v>
                </c:pt>
                <c:pt idx="688">
                  <c:v>15.8</c:v>
                </c:pt>
                <c:pt idx="689">
                  <c:v>9.5166666666666693</c:v>
                </c:pt>
                <c:pt idx="690">
                  <c:v>37.1</c:v>
                </c:pt>
                <c:pt idx="691">
                  <c:v>25.233333333333299</c:v>
                </c:pt>
                <c:pt idx="692">
                  <c:v>10.8333333333333</c:v>
                </c:pt>
                <c:pt idx="693">
                  <c:v>17.783333333333299</c:v>
                </c:pt>
                <c:pt idx="694">
                  <c:v>16.0833333333333</c:v>
                </c:pt>
                <c:pt idx="695">
                  <c:v>12.6666666666667</c:v>
                </c:pt>
                <c:pt idx="696">
                  <c:v>6.9166666666666696</c:v>
                </c:pt>
                <c:pt idx="698">
                  <c:v>11.766666666666699</c:v>
                </c:pt>
                <c:pt idx="699">
                  <c:v>39.933333333333302</c:v>
                </c:pt>
                <c:pt idx="700">
                  <c:v>28.466666666666701</c:v>
                </c:pt>
                <c:pt idx="703">
                  <c:v>41.5833333333333</c:v>
                </c:pt>
                <c:pt idx="704">
                  <c:v>38.549999999999997</c:v>
                </c:pt>
                <c:pt idx="705">
                  <c:v>4</c:v>
                </c:pt>
                <c:pt idx="706">
                  <c:v>18.283333333333299</c:v>
                </c:pt>
                <c:pt idx="707">
                  <c:v>15.283333333333299</c:v>
                </c:pt>
                <c:pt idx="709">
                  <c:v>13.5833333333333</c:v>
                </c:pt>
                <c:pt idx="710">
                  <c:v>6.2666666666666702</c:v>
                </c:pt>
                <c:pt idx="711">
                  <c:v>9.0833333333333304</c:v>
                </c:pt>
                <c:pt idx="712">
                  <c:v>13.1833333333333</c:v>
                </c:pt>
                <c:pt idx="713">
                  <c:v>20.0833333333333</c:v>
                </c:pt>
                <c:pt idx="714">
                  <c:v>24.733333333333299</c:v>
                </c:pt>
                <c:pt idx="715">
                  <c:v>13.45</c:v>
                </c:pt>
                <c:pt idx="717">
                  <c:v>8.7833333333333297</c:v>
                </c:pt>
                <c:pt idx="719">
                  <c:v>3.95</c:v>
                </c:pt>
                <c:pt idx="721">
                  <c:v>8.5</c:v>
                </c:pt>
                <c:pt idx="722">
                  <c:v>14.6833333333333</c:v>
                </c:pt>
                <c:pt idx="723">
                  <c:v>3.7333333333333298</c:v>
                </c:pt>
                <c:pt idx="724">
                  <c:v>43.466666666666697</c:v>
                </c:pt>
                <c:pt idx="725">
                  <c:v>25.75</c:v>
                </c:pt>
                <c:pt idx="726">
                  <c:v>22.3</c:v>
                </c:pt>
                <c:pt idx="727">
                  <c:v>28.1</c:v>
                </c:pt>
                <c:pt idx="728">
                  <c:v>20.966666666666701</c:v>
                </c:pt>
                <c:pt idx="729">
                  <c:v>46.516666666666701</c:v>
                </c:pt>
                <c:pt idx="730">
                  <c:v>30.9</c:v>
                </c:pt>
                <c:pt idx="731">
                  <c:v>21.4166666666667</c:v>
                </c:pt>
                <c:pt idx="733">
                  <c:v>31.6</c:v>
                </c:pt>
                <c:pt idx="734">
                  <c:v>26.35</c:v>
                </c:pt>
                <c:pt idx="735">
                  <c:v>18.2</c:v>
                </c:pt>
                <c:pt idx="736">
                  <c:v>15.4166666666667</c:v>
                </c:pt>
                <c:pt idx="737">
                  <c:v>15.483333333333301</c:v>
                </c:pt>
                <c:pt idx="738">
                  <c:v>18.316666666666698</c:v>
                </c:pt>
                <c:pt idx="739">
                  <c:v>15.5</c:v>
                </c:pt>
                <c:pt idx="740">
                  <c:v>11.0833333333333</c:v>
                </c:pt>
                <c:pt idx="741">
                  <c:v>10.6833333333333</c:v>
                </c:pt>
                <c:pt idx="742">
                  <c:v>3.2166666666666699</c:v>
                </c:pt>
                <c:pt idx="743">
                  <c:v>16.466666666666701</c:v>
                </c:pt>
                <c:pt idx="744">
                  <c:v>22.7</c:v>
                </c:pt>
                <c:pt idx="745">
                  <c:v>7.1333333333333302</c:v>
                </c:pt>
                <c:pt idx="746">
                  <c:v>10.966666666666701</c:v>
                </c:pt>
                <c:pt idx="747">
                  <c:v>4.9000000000000004</c:v>
                </c:pt>
                <c:pt idx="748">
                  <c:v>17.850000000000001</c:v>
                </c:pt>
                <c:pt idx="750">
                  <c:v>8.06666666666667</c:v>
                </c:pt>
                <c:pt idx="751">
                  <c:v>7.06666666666667</c:v>
                </c:pt>
                <c:pt idx="752">
                  <c:v>21.1666666666667</c:v>
                </c:pt>
                <c:pt idx="753">
                  <c:v>7.3666666666666698</c:v>
                </c:pt>
                <c:pt idx="754">
                  <c:v>26.933333333333302</c:v>
                </c:pt>
                <c:pt idx="755">
                  <c:v>5.8833333333333302</c:v>
                </c:pt>
                <c:pt idx="757">
                  <c:v>10.3333333333333</c:v>
                </c:pt>
                <c:pt idx="758">
                  <c:v>15.6</c:v>
                </c:pt>
                <c:pt idx="759">
                  <c:v>19.4166666666667</c:v>
                </c:pt>
                <c:pt idx="760">
                  <c:v>10.25</c:v>
                </c:pt>
                <c:pt idx="762">
                  <c:v>9.6666666666666696</c:v>
                </c:pt>
                <c:pt idx="763">
                  <c:v>30.716666666666701</c:v>
                </c:pt>
                <c:pt idx="765">
                  <c:v>6.65</c:v>
                </c:pt>
                <c:pt idx="766">
                  <c:v>12.65</c:v>
                </c:pt>
                <c:pt idx="767">
                  <c:v>17</c:v>
                </c:pt>
                <c:pt idx="768">
                  <c:v>20.8</c:v>
                </c:pt>
                <c:pt idx="769">
                  <c:v>14.9</c:v>
                </c:pt>
                <c:pt idx="770">
                  <c:v>7.1</c:v>
                </c:pt>
                <c:pt idx="774">
                  <c:v>5.2666666666666702</c:v>
                </c:pt>
                <c:pt idx="775">
                  <c:v>12.7</c:v>
                </c:pt>
                <c:pt idx="776">
                  <c:v>34.566666666666698</c:v>
                </c:pt>
                <c:pt idx="777">
                  <c:v>10.766666666666699</c:v>
                </c:pt>
                <c:pt idx="778">
                  <c:v>10.0666666666667</c:v>
                </c:pt>
                <c:pt idx="779">
                  <c:v>11.233333333333301</c:v>
                </c:pt>
                <c:pt idx="780">
                  <c:v>18.466666666666701</c:v>
                </c:pt>
                <c:pt idx="781">
                  <c:v>7.35</c:v>
                </c:pt>
                <c:pt idx="782">
                  <c:v>19.633333333333301</c:v>
                </c:pt>
                <c:pt idx="783">
                  <c:v>39.4</c:v>
                </c:pt>
                <c:pt idx="784">
                  <c:v>25.766666666666701</c:v>
                </c:pt>
                <c:pt idx="785">
                  <c:v>33.15</c:v>
                </c:pt>
                <c:pt idx="786">
                  <c:v>44.7</c:v>
                </c:pt>
                <c:pt idx="787">
                  <c:v>39.700000000000003</c:v>
                </c:pt>
                <c:pt idx="788">
                  <c:v>50.683333333333302</c:v>
                </c:pt>
                <c:pt idx="789">
                  <c:v>59.6666666666667</c:v>
                </c:pt>
                <c:pt idx="790">
                  <c:v>37.933333333333302</c:v>
                </c:pt>
                <c:pt idx="793">
                  <c:v>14.2</c:v>
                </c:pt>
                <c:pt idx="794">
                  <c:v>17.95</c:v>
                </c:pt>
                <c:pt idx="796">
                  <c:v>45.3</c:v>
                </c:pt>
                <c:pt idx="797">
                  <c:v>14.266666666666699</c:v>
                </c:pt>
                <c:pt idx="800">
                  <c:v>7.68333333333333</c:v>
                </c:pt>
                <c:pt idx="801">
                  <c:v>15.6833333333333</c:v>
                </c:pt>
                <c:pt idx="802">
                  <c:v>6.4833333333333298</c:v>
                </c:pt>
                <c:pt idx="804">
                  <c:v>27.466666666666701</c:v>
                </c:pt>
                <c:pt idx="805">
                  <c:v>14.533333333333299</c:v>
                </c:pt>
                <c:pt idx="806">
                  <c:v>9.7666666666666693</c:v>
                </c:pt>
                <c:pt idx="808">
                  <c:v>20.466666666666701</c:v>
                </c:pt>
                <c:pt idx="812">
                  <c:v>26.5</c:v>
                </c:pt>
                <c:pt idx="814">
                  <c:v>42.533333333333303</c:v>
                </c:pt>
                <c:pt idx="815">
                  <c:v>7.7333333333333298</c:v>
                </c:pt>
                <c:pt idx="816">
                  <c:v>3.8333333333333299</c:v>
                </c:pt>
                <c:pt idx="817">
                  <c:v>2.8333333333333299</c:v>
                </c:pt>
                <c:pt idx="818">
                  <c:v>18.316666666666698</c:v>
                </c:pt>
                <c:pt idx="819">
                  <c:v>11.1833333333333</c:v>
                </c:pt>
                <c:pt idx="820">
                  <c:v>8.6</c:v>
                </c:pt>
                <c:pt idx="821">
                  <c:v>22.733333333333299</c:v>
                </c:pt>
                <c:pt idx="822">
                  <c:v>14.633333333333301</c:v>
                </c:pt>
                <c:pt idx="823">
                  <c:v>40.183333333333302</c:v>
                </c:pt>
                <c:pt idx="824">
                  <c:v>11.85</c:v>
                </c:pt>
                <c:pt idx="826">
                  <c:v>14.633333333333301</c:v>
                </c:pt>
                <c:pt idx="827">
                  <c:v>13.2</c:v>
                </c:pt>
                <c:pt idx="828">
                  <c:v>14.5</c:v>
                </c:pt>
                <c:pt idx="830">
                  <c:v>12.05</c:v>
                </c:pt>
                <c:pt idx="831">
                  <c:v>12.3166666666667</c:v>
                </c:pt>
                <c:pt idx="832">
                  <c:v>13.1666666666667</c:v>
                </c:pt>
                <c:pt idx="833">
                  <c:v>12.1</c:v>
                </c:pt>
                <c:pt idx="835">
                  <c:v>18.283333333333299</c:v>
                </c:pt>
                <c:pt idx="836">
                  <c:v>27.216666666666701</c:v>
                </c:pt>
                <c:pt idx="837">
                  <c:v>13.233333333333301</c:v>
                </c:pt>
                <c:pt idx="838">
                  <c:v>5.43333333333333</c:v>
                </c:pt>
                <c:pt idx="840">
                  <c:v>4.5333333333333297</c:v>
                </c:pt>
                <c:pt idx="842">
                  <c:v>36.25</c:v>
                </c:pt>
                <c:pt idx="843">
                  <c:v>13.883333333333301</c:v>
                </c:pt>
                <c:pt idx="845">
                  <c:v>9.56666666666667</c:v>
                </c:pt>
                <c:pt idx="846">
                  <c:v>18.2</c:v>
                </c:pt>
                <c:pt idx="847">
                  <c:v>12.2</c:v>
                </c:pt>
                <c:pt idx="848">
                  <c:v>25.1</c:v>
                </c:pt>
                <c:pt idx="849">
                  <c:v>25.883333333333301</c:v>
                </c:pt>
                <c:pt idx="850">
                  <c:v>31.683333333333302</c:v>
                </c:pt>
                <c:pt idx="851">
                  <c:v>28.533333333333299</c:v>
                </c:pt>
                <c:pt idx="852">
                  <c:v>20.933333333333302</c:v>
                </c:pt>
                <c:pt idx="854">
                  <c:v>15.9</c:v>
                </c:pt>
                <c:pt idx="856">
                  <c:v>14.25</c:v>
                </c:pt>
                <c:pt idx="857">
                  <c:v>25.85</c:v>
                </c:pt>
                <c:pt idx="858">
                  <c:v>8.4166666666666696</c:v>
                </c:pt>
                <c:pt idx="859">
                  <c:v>3.1166666666666698</c:v>
                </c:pt>
                <c:pt idx="860">
                  <c:v>26.516666666666701</c:v>
                </c:pt>
                <c:pt idx="861">
                  <c:v>5.65</c:v>
                </c:pt>
                <c:pt idx="862">
                  <c:v>3.0333333333333301</c:v>
                </c:pt>
                <c:pt idx="866">
                  <c:v>1.93333333333333</c:v>
                </c:pt>
                <c:pt idx="867">
                  <c:v>3.9</c:v>
                </c:pt>
                <c:pt idx="868">
                  <c:v>26.233333333333299</c:v>
                </c:pt>
                <c:pt idx="869">
                  <c:v>2.9</c:v>
                </c:pt>
                <c:pt idx="870">
                  <c:v>61.95</c:v>
                </c:pt>
                <c:pt idx="871">
                  <c:v>39.049999999999997</c:v>
                </c:pt>
                <c:pt idx="872">
                  <c:v>13.7</c:v>
                </c:pt>
                <c:pt idx="873">
                  <c:v>17.0833333333333</c:v>
                </c:pt>
                <c:pt idx="874">
                  <c:v>10.0833333333333</c:v>
                </c:pt>
                <c:pt idx="875">
                  <c:v>20.116666666666699</c:v>
                </c:pt>
                <c:pt idx="876">
                  <c:v>58.9166666666667</c:v>
                </c:pt>
                <c:pt idx="877">
                  <c:v>11.283333333333299</c:v>
                </c:pt>
                <c:pt idx="879">
                  <c:v>34</c:v>
                </c:pt>
                <c:pt idx="880">
                  <c:v>56.216666666666697</c:v>
                </c:pt>
                <c:pt idx="881">
                  <c:v>28.216666666666701</c:v>
                </c:pt>
                <c:pt idx="884">
                  <c:v>26.816666666666698</c:v>
                </c:pt>
                <c:pt idx="886">
                  <c:v>5.8666666666666698</c:v>
                </c:pt>
                <c:pt idx="887">
                  <c:v>9.8000000000000007</c:v>
                </c:pt>
                <c:pt idx="888">
                  <c:v>6.4166666666666696</c:v>
                </c:pt>
                <c:pt idx="889">
                  <c:v>25.4166666666667</c:v>
                </c:pt>
                <c:pt idx="890">
                  <c:v>2.5499999999999998</c:v>
                </c:pt>
                <c:pt idx="891">
                  <c:v>2.9666666666666699</c:v>
                </c:pt>
                <c:pt idx="892">
                  <c:v>27.316666666666698</c:v>
                </c:pt>
                <c:pt idx="894">
                  <c:v>46.383333333333297</c:v>
                </c:pt>
                <c:pt idx="895">
                  <c:v>29.566666666666698</c:v>
                </c:pt>
                <c:pt idx="896">
                  <c:v>18.016666666666701</c:v>
                </c:pt>
                <c:pt idx="897">
                  <c:v>27.433333333333302</c:v>
                </c:pt>
                <c:pt idx="898">
                  <c:v>10.3</c:v>
                </c:pt>
                <c:pt idx="899">
                  <c:v>3.06666666666667</c:v>
                </c:pt>
                <c:pt idx="900">
                  <c:v>24.066666666666698</c:v>
                </c:pt>
                <c:pt idx="901">
                  <c:v>22.066666666666698</c:v>
                </c:pt>
                <c:pt idx="902">
                  <c:v>13.85</c:v>
                </c:pt>
                <c:pt idx="903">
                  <c:v>18.5833333333333</c:v>
                </c:pt>
                <c:pt idx="905">
                  <c:v>12.2</c:v>
                </c:pt>
                <c:pt idx="906">
                  <c:v>8.0333333333333297</c:v>
                </c:pt>
                <c:pt idx="907">
                  <c:v>7.85</c:v>
                </c:pt>
                <c:pt idx="909">
                  <c:v>23.283333333333299</c:v>
                </c:pt>
                <c:pt idx="910">
                  <c:v>16.633333333333301</c:v>
                </c:pt>
                <c:pt idx="911">
                  <c:v>14.55</c:v>
                </c:pt>
                <c:pt idx="912">
                  <c:v>7.18333333333333</c:v>
                </c:pt>
                <c:pt idx="913">
                  <c:v>9.5500000000000007</c:v>
                </c:pt>
                <c:pt idx="914">
                  <c:v>30.116666666666699</c:v>
                </c:pt>
                <c:pt idx="915">
                  <c:v>23.483333333333299</c:v>
                </c:pt>
                <c:pt idx="916">
                  <c:v>27.433333333333302</c:v>
                </c:pt>
                <c:pt idx="917">
                  <c:v>7.93333333333333</c:v>
                </c:pt>
                <c:pt idx="918">
                  <c:v>11.483333333333301</c:v>
                </c:pt>
                <c:pt idx="919">
                  <c:v>9.0333333333333297</c:v>
                </c:pt>
                <c:pt idx="920">
                  <c:v>6.65</c:v>
                </c:pt>
                <c:pt idx="921">
                  <c:v>5.75</c:v>
                </c:pt>
                <c:pt idx="922">
                  <c:v>7.2</c:v>
                </c:pt>
                <c:pt idx="923">
                  <c:v>9.6333333333333293</c:v>
                </c:pt>
                <c:pt idx="924">
                  <c:v>10.633333333333301</c:v>
                </c:pt>
                <c:pt idx="925">
                  <c:v>7.93333333333333</c:v>
                </c:pt>
                <c:pt idx="926">
                  <c:v>13.75</c:v>
                </c:pt>
                <c:pt idx="928">
                  <c:v>15.633333333333301</c:v>
                </c:pt>
                <c:pt idx="929">
                  <c:v>17.0833333333333</c:v>
                </c:pt>
                <c:pt idx="931">
                  <c:v>18.716666666666701</c:v>
                </c:pt>
                <c:pt idx="932">
                  <c:v>18.600000000000001</c:v>
                </c:pt>
                <c:pt idx="933">
                  <c:v>22.766666666666701</c:v>
                </c:pt>
                <c:pt idx="934">
                  <c:v>8.65</c:v>
                </c:pt>
                <c:pt idx="935">
                  <c:v>8.15</c:v>
                </c:pt>
                <c:pt idx="936">
                  <c:v>7.3333333333333304</c:v>
                </c:pt>
                <c:pt idx="937">
                  <c:v>10.516666666666699</c:v>
                </c:pt>
                <c:pt idx="938">
                  <c:v>11.8166666666667</c:v>
                </c:pt>
                <c:pt idx="940">
                  <c:v>11.8333333333333</c:v>
                </c:pt>
                <c:pt idx="941">
                  <c:v>9.2333333333333307</c:v>
                </c:pt>
                <c:pt idx="942">
                  <c:v>4.4000000000000004</c:v>
                </c:pt>
                <c:pt idx="943">
                  <c:v>6.8333333333333304</c:v>
                </c:pt>
                <c:pt idx="944">
                  <c:v>15.65</c:v>
                </c:pt>
                <c:pt idx="945">
                  <c:v>13.283333333333299</c:v>
                </c:pt>
                <c:pt idx="946">
                  <c:v>36.1</c:v>
                </c:pt>
                <c:pt idx="947">
                  <c:v>25.9166666666667</c:v>
                </c:pt>
                <c:pt idx="948">
                  <c:v>10.716666666666701</c:v>
                </c:pt>
                <c:pt idx="955">
                  <c:v>21.516666666666701</c:v>
                </c:pt>
                <c:pt idx="956">
                  <c:v>17.5833333333333</c:v>
                </c:pt>
                <c:pt idx="957">
                  <c:v>12.8</c:v>
                </c:pt>
                <c:pt idx="958">
                  <c:v>15.033333333333299</c:v>
                </c:pt>
                <c:pt idx="959">
                  <c:v>7.9166666666666696</c:v>
                </c:pt>
                <c:pt idx="960">
                  <c:v>8.4</c:v>
                </c:pt>
                <c:pt idx="961">
                  <c:v>10.7</c:v>
                </c:pt>
                <c:pt idx="962">
                  <c:v>16.366666666666699</c:v>
                </c:pt>
                <c:pt idx="963">
                  <c:v>15.35</c:v>
                </c:pt>
                <c:pt idx="965">
                  <c:v>18.350000000000001</c:v>
                </c:pt>
                <c:pt idx="967">
                  <c:v>19.9166666666667</c:v>
                </c:pt>
                <c:pt idx="968">
                  <c:v>10.9333333333333</c:v>
                </c:pt>
                <c:pt idx="969">
                  <c:v>13.8166666666667</c:v>
                </c:pt>
                <c:pt idx="970">
                  <c:v>12.45</c:v>
                </c:pt>
                <c:pt idx="971">
                  <c:v>15.55</c:v>
                </c:pt>
                <c:pt idx="972">
                  <c:v>16.066666666666698</c:v>
                </c:pt>
                <c:pt idx="973">
                  <c:v>3.55</c:v>
                </c:pt>
                <c:pt idx="974">
                  <c:v>9.8666666666666707</c:v>
                </c:pt>
                <c:pt idx="975">
                  <c:v>10.3333333333333</c:v>
                </c:pt>
                <c:pt idx="976">
                  <c:v>12.283333333333299</c:v>
                </c:pt>
                <c:pt idx="977">
                  <c:v>8.6666666666666696</c:v>
                </c:pt>
                <c:pt idx="979">
                  <c:v>11.0666666666667</c:v>
                </c:pt>
                <c:pt idx="980">
                  <c:v>10.533333333333299</c:v>
                </c:pt>
                <c:pt idx="981">
                  <c:v>11.266666666666699</c:v>
                </c:pt>
                <c:pt idx="982">
                  <c:v>9.6666666666666696</c:v>
                </c:pt>
                <c:pt idx="983">
                  <c:v>4.9166666666666696</c:v>
                </c:pt>
                <c:pt idx="985">
                  <c:v>4.3833333333333302</c:v>
                </c:pt>
                <c:pt idx="986">
                  <c:v>11.983333333333301</c:v>
                </c:pt>
                <c:pt idx="987">
                  <c:v>18.366666666666699</c:v>
                </c:pt>
                <c:pt idx="988">
                  <c:v>11.966666666666701</c:v>
                </c:pt>
                <c:pt idx="989">
                  <c:v>57.4</c:v>
                </c:pt>
                <c:pt idx="990">
                  <c:v>14.716666666666701</c:v>
                </c:pt>
                <c:pt idx="991">
                  <c:v>13.866666666666699</c:v>
                </c:pt>
                <c:pt idx="992">
                  <c:v>18.350000000000001</c:v>
                </c:pt>
                <c:pt idx="993">
                  <c:v>9.43333333333333</c:v>
                </c:pt>
                <c:pt idx="994">
                  <c:v>20.983333333333299</c:v>
                </c:pt>
                <c:pt idx="995">
                  <c:v>7.45</c:v>
                </c:pt>
                <c:pt idx="996">
                  <c:v>8.35</c:v>
                </c:pt>
                <c:pt idx="997">
                  <c:v>9.1333333333333293</c:v>
                </c:pt>
                <c:pt idx="998">
                  <c:v>41.366666666666703</c:v>
                </c:pt>
                <c:pt idx="999">
                  <c:v>40.016666666666701</c:v>
                </c:pt>
                <c:pt idx="1000">
                  <c:v>24.3</c:v>
                </c:pt>
                <c:pt idx="1001">
                  <c:v>39.4166666666667</c:v>
                </c:pt>
                <c:pt idx="1002">
                  <c:v>29.5833333333333</c:v>
                </c:pt>
                <c:pt idx="1003">
                  <c:v>20.283333333333299</c:v>
                </c:pt>
                <c:pt idx="1004">
                  <c:v>15.716666666666701</c:v>
                </c:pt>
                <c:pt idx="1005">
                  <c:v>14.033333333333299</c:v>
                </c:pt>
                <c:pt idx="1006">
                  <c:v>12.366666666666699</c:v>
                </c:pt>
                <c:pt idx="1007">
                  <c:v>7.3333333333333304</c:v>
                </c:pt>
                <c:pt idx="1008">
                  <c:v>16.4166666666667</c:v>
                </c:pt>
                <c:pt idx="1009">
                  <c:v>10.9333333333333</c:v>
                </c:pt>
                <c:pt idx="1011">
                  <c:v>20.733333333333299</c:v>
                </c:pt>
                <c:pt idx="1012">
                  <c:v>9.7333333333333307</c:v>
                </c:pt>
                <c:pt idx="1013">
                  <c:v>10.633333333333301</c:v>
                </c:pt>
                <c:pt idx="1014">
                  <c:v>8.9833333333333307</c:v>
                </c:pt>
                <c:pt idx="1015">
                  <c:v>7.3833333333333302</c:v>
                </c:pt>
                <c:pt idx="1018">
                  <c:v>6.75</c:v>
                </c:pt>
                <c:pt idx="1019">
                  <c:v>14.4333333333333</c:v>
                </c:pt>
                <c:pt idx="1020">
                  <c:v>14.633333333333301</c:v>
                </c:pt>
                <c:pt idx="1021">
                  <c:v>12.2</c:v>
                </c:pt>
                <c:pt idx="1022">
                  <c:v>6.6166666666666698</c:v>
                </c:pt>
                <c:pt idx="1023">
                  <c:v>5.9833333333333298</c:v>
                </c:pt>
                <c:pt idx="1024">
                  <c:v>8.4833333333333307</c:v>
                </c:pt>
                <c:pt idx="1025">
                  <c:v>12.35</c:v>
                </c:pt>
                <c:pt idx="1026">
                  <c:v>12.05</c:v>
                </c:pt>
                <c:pt idx="1027">
                  <c:v>12.116666666666699</c:v>
                </c:pt>
                <c:pt idx="1028">
                  <c:v>7</c:v>
                </c:pt>
                <c:pt idx="1029">
                  <c:v>5.6666666666666696</c:v>
                </c:pt>
                <c:pt idx="1031">
                  <c:v>5.81666666666667</c:v>
                </c:pt>
                <c:pt idx="1032">
                  <c:v>12.85</c:v>
                </c:pt>
                <c:pt idx="1033">
                  <c:v>20.866666666666699</c:v>
                </c:pt>
                <c:pt idx="1034">
                  <c:v>13.383333333333301</c:v>
                </c:pt>
                <c:pt idx="1035">
                  <c:v>5.81666666666667</c:v>
                </c:pt>
                <c:pt idx="1036">
                  <c:v>9.7666666666666693</c:v>
                </c:pt>
                <c:pt idx="1038">
                  <c:v>22.566666666666698</c:v>
                </c:pt>
                <c:pt idx="1039">
                  <c:v>2.4833333333333298</c:v>
                </c:pt>
                <c:pt idx="1040">
                  <c:v>10.383333333333301</c:v>
                </c:pt>
                <c:pt idx="1041">
                  <c:v>12.716666666666701</c:v>
                </c:pt>
                <c:pt idx="1042">
                  <c:v>16.8</c:v>
                </c:pt>
                <c:pt idx="1043">
                  <c:v>7.7333333333333298</c:v>
                </c:pt>
                <c:pt idx="1044">
                  <c:v>14.75</c:v>
                </c:pt>
                <c:pt idx="1045">
                  <c:v>9.15</c:v>
                </c:pt>
                <c:pt idx="1046">
                  <c:v>4.68333333333333</c:v>
                </c:pt>
                <c:pt idx="1047">
                  <c:v>13.7</c:v>
                </c:pt>
                <c:pt idx="1048">
                  <c:v>9.9166666666666696</c:v>
                </c:pt>
                <c:pt idx="1049">
                  <c:v>16.016666666666701</c:v>
                </c:pt>
                <c:pt idx="1050">
                  <c:v>12.033333333333299</c:v>
                </c:pt>
                <c:pt idx="1052">
                  <c:v>11.35</c:v>
                </c:pt>
                <c:pt idx="1053">
                  <c:v>9.9</c:v>
                </c:pt>
                <c:pt idx="1055">
                  <c:v>10.233333333333301</c:v>
                </c:pt>
                <c:pt idx="1057">
                  <c:v>6.4166666666666696</c:v>
                </c:pt>
                <c:pt idx="1058">
                  <c:v>9.6</c:v>
                </c:pt>
                <c:pt idx="1059">
                  <c:v>8.7833333333333297</c:v>
                </c:pt>
                <c:pt idx="1060">
                  <c:v>11.4333333333333</c:v>
                </c:pt>
                <c:pt idx="1061">
                  <c:v>5.95</c:v>
                </c:pt>
                <c:pt idx="1062">
                  <c:v>5.2666666666666702</c:v>
                </c:pt>
                <c:pt idx="1063">
                  <c:v>12.6666666666667</c:v>
                </c:pt>
                <c:pt idx="1064">
                  <c:v>11.7</c:v>
                </c:pt>
                <c:pt idx="1065">
                  <c:v>23.933333333333302</c:v>
                </c:pt>
                <c:pt idx="1066">
                  <c:v>33.383333333333297</c:v>
                </c:pt>
                <c:pt idx="1067">
                  <c:v>7</c:v>
                </c:pt>
                <c:pt idx="1068">
                  <c:v>13.15</c:v>
                </c:pt>
                <c:pt idx="1069">
                  <c:v>14</c:v>
                </c:pt>
                <c:pt idx="1070">
                  <c:v>10.45</c:v>
                </c:pt>
                <c:pt idx="1072">
                  <c:v>8.7333333333333307</c:v>
                </c:pt>
                <c:pt idx="1073">
                  <c:v>23.266666666666701</c:v>
                </c:pt>
                <c:pt idx="1074">
                  <c:v>13.716666666666701</c:v>
                </c:pt>
                <c:pt idx="1075">
                  <c:v>12.116666666666699</c:v>
                </c:pt>
                <c:pt idx="1076">
                  <c:v>22.766666666666701</c:v>
                </c:pt>
                <c:pt idx="1077">
                  <c:v>14.4166666666667</c:v>
                </c:pt>
                <c:pt idx="1078">
                  <c:v>28.033333333333299</c:v>
                </c:pt>
                <c:pt idx="1079">
                  <c:v>21.133333333333301</c:v>
                </c:pt>
                <c:pt idx="1080">
                  <c:v>37.766666666666701</c:v>
                </c:pt>
                <c:pt idx="1081">
                  <c:v>9.56666666666667</c:v>
                </c:pt>
                <c:pt idx="1082">
                  <c:v>21.05</c:v>
                </c:pt>
                <c:pt idx="1083">
                  <c:v>6.93333333333333</c:v>
                </c:pt>
                <c:pt idx="1084">
                  <c:v>19.233333333333299</c:v>
                </c:pt>
                <c:pt idx="1085">
                  <c:v>15.8166666666667</c:v>
                </c:pt>
                <c:pt idx="1086">
                  <c:v>11.983333333333301</c:v>
                </c:pt>
                <c:pt idx="1087">
                  <c:v>5.2833333333333297</c:v>
                </c:pt>
                <c:pt idx="1088">
                  <c:v>7.5</c:v>
                </c:pt>
                <c:pt idx="1089">
                  <c:v>4.8666666666666698</c:v>
                </c:pt>
                <c:pt idx="1090">
                  <c:v>8.4166666666666696</c:v>
                </c:pt>
                <c:pt idx="1091">
                  <c:v>9.4166666666666696</c:v>
                </c:pt>
                <c:pt idx="1092">
                  <c:v>2.5833333333333299</c:v>
                </c:pt>
                <c:pt idx="1093">
                  <c:v>7.5833333333333304</c:v>
                </c:pt>
                <c:pt idx="1094">
                  <c:v>12.133333333333301</c:v>
                </c:pt>
                <c:pt idx="1095">
                  <c:v>11.4166666666667</c:v>
                </c:pt>
                <c:pt idx="1096">
                  <c:v>6.4666666666666703</c:v>
                </c:pt>
                <c:pt idx="1097">
                  <c:v>10.283333333333299</c:v>
                </c:pt>
                <c:pt idx="1098">
                  <c:v>8.0333333333333297</c:v>
                </c:pt>
                <c:pt idx="1099">
                  <c:v>9.4833333333333307</c:v>
                </c:pt>
                <c:pt idx="1100">
                  <c:v>13.966666666666701</c:v>
                </c:pt>
                <c:pt idx="1101">
                  <c:v>12.4</c:v>
                </c:pt>
                <c:pt idx="1102">
                  <c:v>8.5166666666666693</c:v>
                </c:pt>
                <c:pt idx="1103">
                  <c:v>12.0833333333333</c:v>
                </c:pt>
                <c:pt idx="1104">
                  <c:v>10.4333333333333</c:v>
                </c:pt>
                <c:pt idx="1105">
                  <c:v>12.8333333333333</c:v>
                </c:pt>
                <c:pt idx="1106">
                  <c:v>9.6</c:v>
                </c:pt>
                <c:pt idx="1107">
                  <c:v>7.6666666666666696</c:v>
                </c:pt>
                <c:pt idx="1108">
                  <c:v>25.033333333333299</c:v>
                </c:pt>
                <c:pt idx="1109">
                  <c:v>13.283333333333299</c:v>
                </c:pt>
                <c:pt idx="1110">
                  <c:v>10.45</c:v>
                </c:pt>
                <c:pt idx="1111">
                  <c:v>10.35</c:v>
                </c:pt>
                <c:pt idx="1112">
                  <c:v>11.3166666666667</c:v>
                </c:pt>
                <c:pt idx="1113">
                  <c:v>16.05</c:v>
                </c:pt>
                <c:pt idx="1114">
                  <c:v>13.1666666666667</c:v>
                </c:pt>
                <c:pt idx="1117">
                  <c:v>9.4666666666666703</c:v>
                </c:pt>
                <c:pt idx="1119">
                  <c:v>17.899999999999999</c:v>
                </c:pt>
                <c:pt idx="1120">
                  <c:v>22.8</c:v>
                </c:pt>
                <c:pt idx="1121">
                  <c:v>1.43333333333333</c:v>
                </c:pt>
                <c:pt idx="1122">
                  <c:v>23.75</c:v>
                </c:pt>
                <c:pt idx="1123">
                  <c:v>21.183333333333302</c:v>
                </c:pt>
                <c:pt idx="1124">
                  <c:v>18.733333333333299</c:v>
                </c:pt>
                <c:pt idx="1125">
                  <c:v>12.4</c:v>
                </c:pt>
                <c:pt idx="1126">
                  <c:v>26.216666666666701</c:v>
                </c:pt>
                <c:pt idx="1127">
                  <c:v>7.6333333333333302</c:v>
                </c:pt>
                <c:pt idx="1128">
                  <c:v>14.483333333333301</c:v>
                </c:pt>
                <c:pt idx="1130">
                  <c:v>8.4499999999999993</c:v>
                </c:pt>
                <c:pt idx="1132">
                  <c:v>8.4499999999999993</c:v>
                </c:pt>
                <c:pt idx="1134">
                  <c:v>7.8666666666666698</c:v>
                </c:pt>
                <c:pt idx="1135">
                  <c:v>19.433333333333302</c:v>
                </c:pt>
                <c:pt idx="1136">
                  <c:v>17.216666666666701</c:v>
                </c:pt>
                <c:pt idx="1138">
                  <c:v>9.7666666666666693</c:v>
                </c:pt>
                <c:pt idx="1139">
                  <c:v>10.3166666666667</c:v>
                </c:pt>
                <c:pt idx="1140">
                  <c:v>16.466666666666701</c:v>
                </c:pt>
                <c:pt idx="1141">
                  <c:v>16.066666666666698</c:v>
                </c:pt>
                <c:pt idx="1142">
                  <c:v>13.9333333333333</c:v>
                </c:pt>
                <c:pt idx="1143">
                  <c:v>16.566666666666698</c:v>
                </c:pt>
                <c:pt idx="1144">
                  <c:v>15.9166666666667</c:v>
                </c:pt>
                <c:pt idx="1146">
                  <c:v>9.1333333333333293</c:v>
                </c:pt>
                <c:pt idx="1147">
                  <c:v>13.783333333333299</c:v>
                </c:pt>
                <c:pt idx="1148">
                  <c:v>10.0833333333333</c:v>
                </c:pt>
                <c:pt idx="1149">
                  <c:v>8.0333333333333297</c:v>
                </c:pt>
                <c:pt idx="1150">
                  <c:v>16.350000000000001</c:v>
                </c:pt>
                <c:pt idx="1152">
                  <c:v>13.55</c:v>
                </c:pt>
                <c:pt idx="1153">
                  <c:v>7.65</c:v>
                </c:pt>
                <c:pt idx="1154">
                  <c:v>14</c:v>
                </c:pt>
                <c:pt idx="1155">
                  <c:v>8.85</c:v>
                </c:pt>
                <c:pt idx="1156">
                  <c:v>11.5666666666667</c:v>
                </c:pt>
                <c:pt idx="1157">
                  <c:v>14.9333333333333</c:v>
                </c:pt>
                <c:pt idx="1158">
                  <c:v>23.25</c:v>
                </c:pt>
                <c:pt idx="1159">
                  <c:v>12.4166666666667</c:v>
                </c:pt>
                <c:pt idx="1160">
                  <c:v>8.5</c:v>
                </c:pt>
                <c:pt idx="1161">
                  <c:v>12.516666666666699</c:v>
                </c:pt>
                <c:pt idx="1162">
                  <c:v>8.3666666666666707</c:v>
                </c:pt>
                <c:pt idx="1163">
                  <c:v>2.81666666666667</c:v>
                </c:pt>
                <c:pt idx="1164">
                  <c:v>4.1166666666666698</c:v>
                </c:pt>
                <c:pt idx="1165">
                  <c:v>13.75</c:v>
                </c:pt>
                <c:pt idx="1166">
                  <c:v>6.81666666666667</c:v>
                </c:pt>
                <c:pt idx="1167">
                  <c:v>21.733333333333299</c:v>
                </c:pt>
                <c:pt idx="1168">
                  <c:v>5.4166666666666696</c:v>
                </c:pt>
                <c:pt idx="1169">
                  <c:v>8.1666666666666696</c:v>
                </c:pt>
                <c:pt idx="1170">
                  <c:v>9.0500000000000007</c:v>
                </c:pt>
                <c:pt idx="1172">
                  <c:v>6.68333333333333</c:v>
                </c:pt>
                <c:pt idx="1173">
                  <c:v>10.35</c:v>
                </c:pt>
                <c:pt idx="1176">
                  <c:v>17.016666666666701</c:v>
                </c:pt>
                <c:pt idx="1177">
                  <c:v>10.5666666666667</c:v>
                </c:pt>
                <c:pt idx="1178">
                  <c:v>7.6666666666666696</c:v>
                </c:pt>
                <c:pt idx="1179">
                  <c:v>59.25</c:v>
                </c:pt>
                <c:pt idx="1180">
                  <c:v>20.066666666666698</c:v>
                </c:pt>
                <c:pt idx="1181">
                  <c:v>3.9</c:v>
                </c:pt>
                <c:pt idx="1182">
                  <c:v>12.766666666666699</c:v>
                </c:pt>
                <c:pt idx="1183">
                  <c:v>31.7</c:v>
                </c:pt>
                <c:pt idx="1184">
                  <c:v>13.8333333333333</c:v>
                </c:pt>
                <c:pt idx="1185">
                  <c:v>4.4000000000000004</c:v>
                </c:pt>
                <c:pt idx="1186">
                  <c:v>9.6166666666666707</c:v>
                </c:pt>
                <c:pt idx="1187">
                  <c:v>10.883333333333301</c:v>
                </c:pt>
                <c:pt idx="1188">
                  <c:v>7.75</c:v>
                </c:pt>
                <c:pt idx="1189">
                  <c:v>17.816666666666698</c:v>
                </c:pt>
                <c:pt idx="1190">
                  <c:v>7.7</c:v>
                </c:pt>
                <c:pt idx="1191">
                  <c:v>11.283333333333299</c:v>
                </c:pt>
                <c:pt idx="1192">
                  <c:v>8.25</c:v>
                </c:pt>
                <c:pt idx="1193">
                  <c:v>6.1166666666666698</c:v>
                </c:pt>
                <c:pt idx="1195">
                  <c:v>12.6</c:v>
                </c:pt>
                <c:pt idx="1196">
                  <c:v>5.3333333333333304</c:v>
                </c:pt>
                <c:pt idx="1197">
                  <c:v>9.4833333333333307</c:v>
                </c:pt>
                <c:pt idx="1198">
                  <c:v>12.733333333333301</c:v>
                </c:pt>
                <c:pt idx="1199">
                  <c:v>7.85</c:v>
                </c:pt>
                <c:pt idx="1200">
                  <c:v>5.1333333333333302</c:v>
                </c:pt>
                <c:pt idx="1201">
                  <c:v>22.533333333333299</c:v>
                </c:pt>
                <c:pt idx="1202">
                  <c:v>22.1</c:v>
                </c:pt>
                <c:pt idx="1203">
                  <c:v>10.283333333333299</c:v>
                </c:pt>
                <c:pt idx="1204">
                  <c:v>12.866666666666699</c:v>
                </c:pt>
                <c:pt idx="1206">
                  <c:v>54.433333333333302</c:v>
                </c:pt>
                <c:pt idx="1208">
                  <c:v>3.5833333333333299</c:v>
                </c:pt>
                <c:pt idx="1209">
                  <c:v>4.0999999999999996</c:v>
                </c:pt>
                <c:pt idx="1210">
                  <c:v>53.983333333333299</c:v>
                </c:pt>
                <c:pt idx="1211">
                  <c:v>10.199999999999999</c:v>
                </c:pt>
                <c:pt idx="1212">
                  <c:v>9.8333333333333304</c:v>
                </c:pt>
                <c:pt idx="1213">
                  <c:v>8.0333333333333297</c:v>
                </c:pt>
                <c:pt idx="1214">
                  <c:v>6.9</c:v>
                </c:pt>
                <c:pt idx="1215">
                  <c:v>10.016666666666699</c:v>
                </c:pt>
                <c:pt idx="1216">
                  <c:v>9.43333333333333</c:v>
                </c:pt>
                <c:pt idx="1218">
                  <c:v>10.516666666666699</c:v>
                </c:pt>
                <c:pt idx="1219">
                  <c:v>13.983333333333301</c:v>
                </c:pt>
                <c:pt idx="1220">
                  <c:v>5.06666666666667</c:v>
                </c:pt>
                <c:pt idx="1221">
                  <c:v>12.8166666666667</c:v>
                </c:pt>
                <c:pt idx="1222">
                  <c:v>16.266666666666701</c:v>
                </c:pt>
                <c:pt idx="1223">
                  <c:v>13.766666666666699</c:v>
                </c:pt>
                <c:pt idx="1224">
                  <c:v>14.95</c:v>
                </c:pt>
                <c:pt idx="1225">
                  <c:v>5.6</c:v>
                </c:pt>
                <c:pt idx="1226">
                  <c:v>12.4333333333333</c:v>
                </c:pt>
                <c:pt idx="1227">
                  <c:v>15.8166666666667</c:v>
                </c:pt>
                <c:pt idx="1228">
                  <c:v>7.35</c:v>
                </c:pt>
                <c:pt idx="1230">
                  <c:v>10.016666666666699</c:v>
                </c:pt>
                <c:pt idx="1231">
                  <c:v>9.65</c:v>
                </c:pt>
                <c:pt idx="1233">
                  <c:v>9.3833333333333293</c:v>
                </c:pt>
                <c:pt idx="1235">
                  <c:v>31.133333333333301</c:v>
                </c:pt>
                <c:pt idx="1237">
                  <c:v>40.25</c:v>
                </c:pt>
                <c:pt idx="1238">
                  <c:v>4.0833333333333304</c:v>
                </c:pt>
                <c:pt idx="1239">
                  <c:v>14.883333333333301</c:v>
                </c:pt>
                <c:pt idx="1241">
                  <c:v>14.95</c:v>
                </c:pt>
                <c:pt idx="1242">
                  <c:v>17.8333333333333</c:v>
                </c:pt>
                <c:pt idx="1243">
                  <c:v>21.85</c:v>
                </c:pt>
                <c:pt idx="1244">
                  <c:v>6.95</c:v>
                </c:pt>
                <c:pt idx="1245">
                  <c:v>17.483333333333299</c:v>
                </c:pt>
                <c:pt idx="1246">
                  <c:v>14.233333333333301</c:v>
                </c:pt>
                <c:pt idx="1247">
                  <c:v>14.7</c:v>
                </c:pt>
                <c:pt idx="1248">
                  <c:v>7.93333333333333</c:v>
                </c:pt>
                <c:pt idx="1249">
                  <c:v>6.5</c:v>
                </c:pt>
                <c:pt idx="1250">
                  <c:v>18.25</c:v>
                </c:pt>
                <c:pt idx="1251">
                  <c:v>16.816666666666698</c:v>
                </c:pt>
                <c:pt idx="1252">
                  <c:v>13.983333333333301</c:v>
                </c:pt>
                <c:pt idx="1253">
                  <c:v>10.216666666666701</c:v>
                </c:pt>
                <c:pt idx="1254">
                  <c:v>17.783333333333299</c:v>
                </c:pt>
                <c:pt idx="1256">
                  <c:v>19</c:v>
                </c:pt>
                <c:pt idx="1257">
                  <c:v>19.966666666666701</c:v>
                </c:pt>
                <c:pt idx="1258">
                  <c:v>5.8666666666666698</c:v>
                </c:pt>
                <c:pt idx="1259">
                  <c:v>18.8</c:v>
                </c:pt>
                <c:pt idx="1260">
                  <c:v>34.799999999999997</c:v>
                </c:pt>
                <c:pt idx="1261">
                  <c:v>8.6666666666666696</c:v>
                </c:pt>
                <c:pt idx="1262">
                  <c:v>19.316666666666698</c:v>
                </c:pt>
                <c:pt idx="1263">
                  <c:v>22.55</c:v>
                </c:pt>
                <c:pt idx="1264">
                  <c:v>65.05</c:v>
                </c:pt>
                <c:pt idx="1265">
                  <c:v>44.566666666666698</c:v>
                </c:pt>
                <c:pt idx="1266">
                  <c:v>27.1666666666667</c:v>
                </c:pt>
                <c:pt idx="1267">
                  <c:v>24.4166666666667</c:v>
                </c:pt>
                <c:pt idx="1268">
                  <c:v>52.95</c:v>
                </c:pt>
                <c:pt idx="1269">
                  <c:v>57.066666666666698</c:v>
                </c:pt>
                <c:pt idx="1270">
                  <c:v>19.1666666666667</c:v>
                </c:pt>
                <c:pt idx="1271">
                  <c:v>15.6833333333333</c:v>
                </c:pt>
                <c:pt idx="1272">
                  <c:v>22.05</c:v>
                </c:pt>
                <c:pt idx="1273">
                  <c:v>24.3</c:v>
                </c:pt>
                <c:pt idx="1274">
                  <c:v>23.783333333333299</c:v>
                </c:pt>
                <c:pt idx="1275">
                  <c:v>37.033333333333303</c:v>
                </c:pt>
                <c:pt idx="1276">
                  <c:v>24.816666666666698</c:v>
                </c:pt>
                <c:pt idx="1277">
                  <c:v>7.0833333333333304</c:v>
                </c:pt>
                <c:pt idx="1278">
                  <c:v>27.85</c:v>
                </c:pt>
                <c:pt idx="1279">
                  <c:v>16.533333333333299</c:v>
                </c:pt>
                <c:pt idx="1280">
                  <c:v>40.6</c:v>
                </c:pt>
                <c:pt idx="1281">
                  <c:v>21.266666666666701</c:v>
                </c:pt>
                <c:pt idx="1282">
                  <c:v>9.0500000000000007</c:v>
                </c:pt>
                <c:pt idx="1283">
                  <c:v>14.4166666666667</c:v>
                </c:pt>
                <c:pt idx="1284">
                  <c:v>10.216666666666701</c:v>
                </c:pt>
                <c:pt idx="1285">
                  <c:v>12.016666666666699</c:v>
                </c:pt>
                <c:pt idx="1286">
                  <c:v>61.733333333333299</c:v>
                </c:pt>
                <c:pt idx="1289">
                  <c:v>24.783333333333299</c:v>
                </c:pt>
                <c:pt idx="1290">
                  <c:v>19.1666666666667</c:v>
                </c:pt>
                <c:pt idx="1291">
                  <c:v>25.75</c:v>
                </c:pt>
                <c:pt idx="1292">
                  <c:v>15.3166666666667</c:v>
                </c:pt>
                <c:pt idx="1293">
                  <c:v>48.316666666666698</c:v>
                </c:pt>
                <c:pt idx="1294">
                  <c:v>21.2</c:v>
                </c:pt>
                <c:pt idx="1295">
                  <c:v>30.383333333333301</c:v>
                </c:pt>
                <c:pt idx="1296">
                  <c:v>16.866666666666699</c:v>
                </c:pt>
                <c:pt idx="1297">
                  <c:v>20.5833333333333</c:v>
                </c:pt>
                <c:pt idx="1298">
                  <c:v>32.716666666666697</c:v>
                </c:pt>
                <c:pt idx="1299">
                  <c:v>18.183333333333302</c:v>
                </c:pt>
                <c:pt idx="1300">
                  <c:v>12.766666666666699</c:v>
                </c:pt>
                <c:pt idx="1301">
                  <c:v>9.7166666666666703</c:v>
                </c:pt>
                <c:pt idx="1302">
                  <c:v>47.35</c:v>
                </c:pt>
                <c:pt idx="1303">
                  <c:v>12.883333333333301</c:v>
                </c:pt>
                <c:pt idx="1304">
                  <c:v>15.05</c:v>
                </c:pt>
                <c:pt idx="1305">
                  <c:v>18.850000000000001</c:v>
                </c:pt>
                <c:pt idx="1306">
                  <c:v>14.85</c:v>
                </c:pt>
                <c:pt idx="1307">
                  <c:v>24.316666666666698</c:v>
                </c:pt>
                <c:pt idx="1308">
                  <c:v>24.816666666666698</c:v>
                </c:pt>
                <c:pt idx="1309">
                  <c:v>23.966666666666701</c:v>
                </c:pt>
                <c:pt idx="1310">
                  <c:v>7.7833333333333297</c:v>
                </c:pt>
                <c:pt idx="1311">
                  <c:v>17.9166666666667</c:v>
                </c:pt>
                <c:pt idx="1312">
                  <c:v>19.899999999999999</c:v>
                </c:pt>
                <c:pt idx="1313">
                  <c:v>19.116666666666699</c:v>
                </c:pt>
                <c:pt idx="1314">
                  <c:v>18.383333333333301</c:v>
                </c:pt>
                <c:pt idx="1315">
                  <c:v>21.516666666666701</c:v>
                </c:pt>
                <c:pt idx="1316">
                  <c:v>26.9166666666667</c:v>
                </c:pt>
                <c:pt idx="1317">
                  <c:v>17.45</c:v>
                </c:pt>
                <c:pt idx="1318">
                  <c:v>31.216666666666701</c:v>
                </c:pt>
                <c:pt idx="1319">
                  <c:v>17.766666666666701</c:v>
                </c:pt>
                <c:pt idx="1321">
                  <c:v>15.533333333333299</c:v>
                </c:pt>
                <c:pt idx="1322">
                  <c:v>54.95</c:v>
                </c:pt>
                <c:pt idx="1324">
                  <c:v>4.1500000000000004</c:v>
                </c:pt>
                <c:pt idx="1325">
                  <c:v>53.1</c:v>
                </c:pt>
                <c:pt idx="1326">
                  <c:v>20.9</c:v>
                </c:pt>
                <c:pt idx="1327">
                  <c:v>18.883333333333301</c:v>
                </c:pt>
                <c:pt idx="1329">
                  <c:v>20.516666666666701</c:v>
                </c:pt>
                <c:pt idx="1331">
                  <c:v>18.516666666666701</c:v>
                </c:pt>
                <c:pt idx="1332">
                  <c:v>12.733333333333301</c:v>
                </c:pt>
                <c:pt idx="1333">
                  <c:v>4.3</c:v>
                </c:pt>
                <c:pt idx="1334">
                  <c:v>25.366666666666699</c:v>
                </c:pt>
                <c:pt idx="1335">
                  <c:v>21.35</c:v>
                </c:pt>
                <c:pt idx="1336">
                  <c:v>20.1666666666667</c:v>
                </c:pt>
                <c:pt idx="1337">
                  <c:v>15.6</c:v>
                </c:pt>
                <c:pt idx="1338">
                  <c:v>8.8666666666666707</c:v>
                </c:pt>
                <c:pt idx="1339">
                  <c:v>9.3333333333333304</c:v>
                </c:pt>
                <c:pt idx="1340">
                  <c:v>12.966666666666701</c:v>
                </c:pt>
                <c:pt idx="1341">
                  <c:v>7.43333333333333</c:v>
                </c:pt>
                <c:pt idx="1342">
                  <c:v>11.5</c:v>
                </c:pt>
                <c:pt idx="1343">
                  <c:v>11.05</c:v>
                </c:pt>
                <c:pt idx="1344">
                  <c:v>10.366666666666699</c:v>
                </c:pt>
                <c:pt idx="1345">
                  <c:v>8.85</c:v>
                </c:pt>
                <c:pt idx="1346">
                  <c:v>12.3333333333333</c:v>
                </c:pt>
                <c:pt idx="1347">
                  <c:v>8</c:v>
                </c:pt>
                <c:pt idx="1348">
                  <c:v>11.533333333333299</c:v>
                </c:pt>
                <c:pt idx="1349">
                  <c:v>8.9833333333333307</c:v>
                </c:pt>
                <c:pt idx="1350">
                  <c:v>16.95</c:v>
                </c:pt>
                <c:pt idx="1351">
                  <c:v>19.883333333333301</c:v>
                </c:pt>
                <c:pt idx="1352">
                  <c:v>31.783333333333299</c:v>
                </c:pt>
                <c:pt idx="1353">
                  <c:v>16.233333333333299</c:v>
                </c:pt>
                <c:pt idx="1354">
                  <c:v>27.183333333333302</c:v>
                </c:pt>
                <c:pt idx="1355">
                  <c:v>38.983333333333299</c:v>
                </c:pt>
                <c:pt idx="1356">
                  <c:v>28.7</c:v>
                </c:pt>
                <c:pt idx="1357">
                  <c:v>27.133333333333301</c:v>
                </c:pt>
                <c:pt idx="1358">
                  <c:v>29.116666666666699</c:v>
                </c:pt>
                <c:pt idx="1359">
                  <c:v>25.566666666666698</c:v>
                </c:pt>
                <c:pt idx="1360">
                  <c:v>15.783333333333299</c:v>
                </c:pt>
                <c:pt idx="1361">
                  <c:v>31</c:v>
                </c:pt>
                <c:pt idx="1362">
                  <c:v>33.6</c:v>
                </c:pt>
                <c:pt idx="1363">
                  <c:v>18.8</c:v>
                </c:pt>
                <c:pt idx="1364">
                  <c:v>22.933333333333302</c:v>
                </c:pt>
                <c:pt idx="1365">
                  <c:v>26.7</c:v>
                </c:pt>
                <c:pt idx="1366">
                  <c:v>19.1666666666667</c:v>
                </c:pt>
                <c:pt idx="1367">
                  <c:v>35.75</c:v>
                </c:pt>
                <c:pt idx="1368">
                  <c:v>10.466666666666701</c:v>
                </c:pt>
                <c:pt idx="1369">
                  <c:v>28.433333333333302</c:v>
                </c:pt>
                <c:pt idx="1370">
                  <c:v>39.799999999999997</c:v>
                </c:pt>
                <c:pt idx="1371">
                  <c:v>19.233333333333299</c:v>
                </c:pt>
                <c:pt idx="1372">
                  <c:v>26.066666666666698</c:v>
                </c:pt>
                <c:pt idx="1373">
                  <c:v>26.633333333333301</c:v>
                </c:pt>
                <c:pt idx="1374">
                  <c:v>13.4166666666667</c:v>
                </c:pt>
                <c:pt idx="1375">
                  <c:v>23.9</c:v>
                </c:pt>
                <c:pt idx="1376">
                  <c:v>21.9</c:v>
                </c:pt>
                <c:pt idx="1377">
                  <c:v>16.9166666666667</c:v>
                </c:pt>
                <c:pt idx="1378">
                  <c:v>37.766666666666701</c:v>
                </c:pt>
                <c:pt idx="1379">
                  <c:v>31.216666666666701</c:v>
                </c:pt>
                <c:pt idx="1380">
                  <c:v>24.966666666666701</c:v>
                </c:pt>
                <c:pt idx="1381">
                  <c:v>28.716666666666701</c:v>
                </c:pt>
                <c:pt idx="1382">
                  <c:v>29.7</c:v>
                </c:pt>
                <c:pt idx="1383">
                  <c:v>24.466666666666701</c:v>
                </c:pt>
                <c:pt idx="1384">
                  <c:v>31.216666666666701</c:v>
                </c:pt>
                <c:pt idx="1385">
                  <c:v>28.216666666666701</c:v>
                </c:pt>
                <c:pt idx="1386">
                  <c:v>9.1666666666666696</c:v>
                </c:pt>
                <c:pt idx="1387">
                  <c:v>11.966666666666701</c:v>
                </c:pt>
                <c:pt idx="1388">
                  <c:v>64.433333333333294</c:v>
                </c:pt>
                <c:pt idx="1389">
                  <c:v>29.0833333333333</c:v>
                </c:pt>
                <c:pt idx="1390">
                  <c:v>4.3666666666666698</c:v>
                </c:pt>
                <c:pt idx="1392">
                  <c:v>16.516666666666701</c:v>
                </c:pt>
                <c:pt idx="1393">
                  <c:v>32.183333333333302</c:v>
                </c:pt>
                <c:pt idx="1395">
                  <c:v>9.4499999999999993</c:v>
                </c:pt>
                <c:pt idx="1396">
                  <c:v>9.4666666666666703</c:v>
                </c:pt>
                <c:pt idx="1397">
                  <c:v>10.266666666666699</c:v>
                </c:pt>
                <c:pt idx="1398">
                  <c:v>36.816666666666698</c:v>
                </c:pt>
                <c:pt idx="1399">
                  <c:v>9.9833333333333307</c:v>
                </c:pt>
                <c:pt idx="1400">
                  <c:v>22.016666666666701</c:v>
                </c:pt>
                <c:pt idx="1401">
                  <c:v>15.0666666666667</c:v>
                </c:pt>
                <c:pt idx="1403">
                  <c:v>20.05</c:v>
                </c:pt>
                <c:pt idx="1404">
                  <c:v>18.350000000000001</c:v>
                </c:pt>
                <c:pt idx="1405">
                  <c:v>16.816666666666698</c:v>
                </c:pt>
                <c:pt idx="1406">
                  <c:v>23.533333333333299</c:v>
                </c:pt>
                <c:pt idx="1407">
                  <c:v>14.1</c:v>
                </c:pt>
                <c:pt idx="1408">
                  <c:v>15.733333333333301</c:v>
                </c:pt>
                <c:pt idx="1409">
                  <c:v>9.0833333333333304</c:v>
                </c:pt>
                <c:pt idx="1410">
                  <c:v>13.633333333333301</c:v>
                </c:pt>
                <c:pt idx="1412">
                  <c:v>23.3</c:v>
                </c:pt>
                <c:pt idx="1413">
                  <c:v>10.783333333333299</c:v>
                </c:pt>
                <c:pt idx="1415">
                  <c:v>15.1</c:v>
                </c:pt>
                <c:pt idx="1416">
                  <c:v>23.533333333333299</c:v>
                </c:pt>
                <c:pt idx="1418">
                  <c:v>9.3833333333333293</c:v>
                </c:pt>
                <c:pt idx="1419">
                  <c:v>18.016666666666701</c:v>
                </c:pt>
                <c:pt idx="1420">
                  <c:v>9.85</c:v>
                </c:pt>
                <c:pt idx="1421">
                  <c:v>11.466666666666701</c:v>
                </c:pt>
                <c:pt idx="1422">
                  <c:v>15.533333333333299</c:v>
                </c:pt>
                <c:pt idx="1423">
                  <c:v>11.3166666666667</c:v>
                </c:pt>
                <c:pt idx="1424">
                  <c:v>10.216666666666701</c:v>
                </c:pt>
                <c:pt idx="1425">
                  <c:v>15.383333333333301</c:v>
                </c:pt>
                <c:pt idx="1426">
                  <c:v>24.233333333333299</c:v>
                </c:pt>
                <c:pt idx="1427">
                  <c:v>16.433333333333302</c:v>
                </c:pt>
                <c:pt idx="1428">
                  <c:v>8.65</c:v>
                </c:pt>
                <c:pt idx="1430">
                  <c:v>21.716666666666701</c:v>
                </c:pt>
                <c:pt idx="1431">
                  <c:v>21.383333333333301</c:v>
                </c:pt>
                <c:pt idx="1432">
                  <c:v>15.9333333333333</c:v>
                </c:pt>
                <c:pt idx="1433">
                  <c:v>0.45</c:v>
                </c:pt>
                <c:pt idx="1434">
                  <c:v>4.6166666666666698</c:v>
                </c:pt>
                <c:pt idx="1436">
                  <c:v>19.8333333333333</c:v>
                </c:pt>
                <c:pt idx="1440">
                  <c:v>13.366666666666699</c:v>
                </c:pt>
                <c:pt idx="1443">
                  <c:v>6.8</c:v>
                </c:pt>
                <c:pt idx="1444">
                  <c:v>4.2666666666666702</c:v>
                </c:pt>
                <c:pt idx="1445">
                  <c:v>19.649999999999999</c:v>
                </c:pt>
                <c:pt idx="1446">
                  <c:v>10.3333333333333</c:v>
                </c:pt>
                <c:pt idx="1447">
                  <c:v>15.516666666666699</c:v>
                </c:pt>
                <c:pt idx="1448">
                  <c:v>13.0666666666667</c:v>
                </c:pt>
                <c:pt idx="1449">
                  <c:v>24.383333333333301</c:v>
                </c:pt>
                <c:pt idx="1450">
                  <c:v>12.3</c:v>
                </c:pt>
                <c:pt idx="1451">
                  <c:v>12.1666666666667</c:v>
                </c:pt>
                <c:pt idx="1452">
                  <c:v>10.0666666666667</c:v>
                </c:pt>
                <c:pt idx="1453">
                  <c:v>13.0833333333333</c:v>
                </c:pt>
                <c:pt idx="1454">
                  <c:v>9.43333333333333</c:v>
                </c:pt>
                <c:pt idx="1455">
                  <c:v>4.1166666666666698</c:v>
                </c:pt>
                <c:pt idx="1456">
                  <c:v>19.95</c:v>
                </c:pt>
                <c:pt idx="1457">
                  <c:v>16.366666666666699</c:v>
                </c:pt>
                <c:pt idx="1458">
                  <c:v>16.383333333333301</c:v>
                </c:pt>
                <c:pt idx="1459">
                  <c:v>8.4</c:v>
                </c:pt>
                <c:pt idx="1460">
                  <c:v>33.016666666666701</c:v>
                </c:pt>
                <c:pt idx="1461">
                  <c:v>23.95</c:v>
                </c:pt>
                <c:pt idx="1463">
                  <c:v>41.266666666666701</c:v>
                </c:pt>
                <c:pt idx="1464">
                  <c:v>27.8</c:v>
                </c:pt>
                <c:pt idx="1465">
                  <c:v>5.2833333333333297</c:v>
                </c:pt>
                <c:pt idx="1466">
                  <c:v>8.15</c:v>
                </c:pt>
                <c:pt idx="1467">
                  <c:v>6.2666666666666702</c:v>
                </c:pt>
                <c:pt idx="1468">
                  <c:v>31.3333333333333</c:v>
                </c:pt>
                <c:pt idx="1469">
                  <c:v>5.4833333333333298</c:v>
                </c:pt>
                <c:pt idx="1471">
                  <c:v>16.316666666666698</c:v>
                </c:pt>
                <c:pt idx="1473">
                  <c:v>10.716666666666701</c:v>
                </c:pt>
                <c:pt idx="1475">
                  <c:v>7.75</c:v>
                </c:pt>
                <c:pt idx="1476">
                  <c:v>8.75</c:v>
                </c:pt>
                <c:pt idx="1477">
                  <c:v>7.7333333333333298</c:v>
                </c:pt>
                <c:pt idx="1478">
                  <c:v>6.8833333333333302</c:v>
                </c:pt>
                <c:pt idx="1480">
                  <c:v>12.8333333333333</c:v>
                </c:pt>
                <c:pt idx="1481">
                  <c:v>14.616666666666699</c:v>
                </c:pt>
                <c:pt idx="1482">
                  <c:v>6.15</c:v>
                </c:pt>
                <c:pt idx="1483">
                  <c:v>11.6666666666667</c:v>
                </c:pt>
                <c:pt idx="1484">
                  <c:v>11.533333333333299</c:v>
                </c:pt>
                <c:pt idx="1485">
                  <c:v>13.016666666666699</c:v>
                </c:pt>
                <c:pt idx="1487">
                  <c:v>28.483333333333299</c:v>
                </c:pt>
                <c:pt idx="1488">
                  <c:v>14.0833333333333</c:v>
                </c:pt>
                <c:pt idx="1489">
                  <c:v>20.866666666666699</c:v>
                </c:pt>
                <c:pt idx="1490">
                  <c:v>15.9</c:v>
                </c:pt>
                <c:pt idx="1491">
                  <c:v>33.633333333333297</c:v>
                </c:pt>
                <c:pt idx="1492">
                  <c:v>13.1833333333333</c:v>
                </c:pt>
                <c:pt idx="1493">
                  <c:v>15.5833333333333</c:v>
                </c:pt>
                <c:pt idx="1494">
                  <c:v>13.8333333333333</c:v>
                </c:pt>
                <c:pt idx="1495">
                  <c:v>12.616666666666699</c:v>
                </c:pt>
                <c:pt idx="1496">
                  <c:v>23.5</c:v>
                </c:pt>
                <c:pt idx="1498">
                  <c:v>2.35</c:v>
                </c:pt>
                <c:pt idx="1499">
                  <c:v>19.116666666666699</c:v>
                </c:pt>
                <c:pt idx="1500">
                  <c:v>18.1666666666667</c:v>
                </c:pt>
                <c:pt idx="1501">
                  <c:v>36.383333333333297</c:v>
                </c:pt>
                <c:pt idx="1503">
                  <c:v>10.75</c:v>
                </c:pt>
                <c:pt idx="1504">
                  <c:v>10.616666666666699</c:v>
                </c:pt>
                <c:pt idx="1505">
                  <c:v>16.55</c:v>
                </c:pt>
                <c:pt idx="1506">
                  <c:v>17.0833333333333</c:v>
                </c:pt>
                <c:pt idx="1507">
                  <c:v>45.566666666666698</c:v>
                </c:pt>
                <c:pt idx="1508">
                  <c:v>15.633333333333301</c:v>
                </c:pt>
                <c:pt idx="1509">
                  <c:v>13.45</c:v>
                </c:pt>
                <c:pt idx="1510">
                  <c:v>10.866666666666699</c:v>
                </c:pt>
                <c:pt idx="1511">
                  <c:v>14.1</c:v>
                </c:pt>
                <c:pt idx="1512">
                  <c:v>12.133333333333301</c:v>
                </c:pt>
                <c:pt idx="1513">
                  <c:v>24.866666666666699</c:v>
                </c:pt>
                <c:pt idx="1514">
                  <c:v>12.516666666666699</c:v>
                </c:pt>
                <c:pt idx="1515">
                  <c:v>17.9166666666667</c:v>
                </c:pt>
                <c:pt idx="1516">
                  <c:v>28.016666666666701</c:v>
                </c:pt>
                <c:pt idx="1517">
                  <c:v>24</c:v>
                </c:pt>
                <c:pt idx="1518">
                  <c:v>30</c:v>
                </c:pt>
                <c:pt idx="1519">
                  <c:v>9.3333333333333304</c:v>
                </c:pt>
                <c:pt idx="1520">
                  <c:v>10.1</c:v>
                </c:pt>
                <c:pt idx="1521">
                  <c:v>19.466666666666701</c:v>
                </c:pt>
                <c:pt idx="1522">
                  <c:v>10.1833333333333</c:v>
                </c:pt>
                <c:pt idx="1523">
                  <c:v>8.5833333333333304</c:v>
                </c:pt>
                <c:pt idx="1524">
                  <c:v>30.25</c:v>
                </c:pt>
                <c:pt idx="1525">
                  <c:v>19.116666666666699</c:v>
                </c:pt>
                <c:pt idx="1526">
                  <c:v>18.766666666666701</c:v>
                </c:pt>
                <c:pt idx="1528">
                  <c:v>39.983333333333299</c:v>
                </c:pt>
                <c:pt idx="1530">
                  <c:v>12.866666666666699</c:v>
                </c:pt>
                <c:pt idx="1531">
                  <c:v>14.9166666666667</c:v>
                </c:pt>
                <c:pt idx="1532">
                  <c:v>14.4333333333333</c:v>
                </c:pt>
                <c:pt idx="1533">
                  <c:v>10.7</c:v>
                </c:pt>
                <c:pt idx="1534">
                  <c:v>10.8166666666667</c:v>
                </c:pt>
                <c:pt idx="1536">
                  <c:v>12.983333333333301</c:v>
                </c:pt>
                <c:pt idx="1537">
                  <c:v>11.366666666666699</c:v>
                </c:pt>
                <c:pt idx="1538">
                  <c:v>36.116666666666703</c:v>
                </c:pt>
                <c:pt idx="1539">
                  <c:v>5.6666666666666696</c:v>
                </c:pt>
                <c:pt idx="1540">
                  <c:v>21.8333333333333</c:v>
                </c:pt>
                <c:pt idx="1541">
                  <c:v>18.983333333333299</c:v>
                </c:pt>
                <c:pt idx="1542">
                  <c:v>15.0666666666667</c:v>
                </c:pt>
                <c:pt idx="1543">
                  <c:v>13.25</c:v>
                </c:pt>
                <c:pt idx="1544">
                  <c:v>13.5666666666667</c:v>
                </c:pt>
                <c:pt idx="1545">
                  <c:v>11.766666666666699</c:v>
                </c:pt>
                <c:pt idx="1546">
                  <c:v>17.350000000000001</c:v>
                </c:pt>
                <c:pt idx="1547">
                  <c:v>17.783333333333299</c:v>
                </c:pt>
                <c:pt idx="1548">
                  <c:v>17.433333333333302</c:v>
                </c:pt>
                <c:pt idx="1549">
                  <c:v>18.3333333333333</c:v>
                </c:pt>
                <c:pt idx="1550">
                  <c:v>7.68333333333333</c:v>
                </c:pt>
                <c:pt idx="1551">
                  <c:v>25.4166666666667</c:v>
                </c:pt>
                <c:pt idx="1552">
                  <c:v>18.350000000000001</c:v>
                </c:pt>
                <c:pt idx="1553">
                  <c:v>13.5</c:v>
                </c:pt>
                <c:pt idx="1554">
                  <c:v>10.383333333333301</c:v>
                </c:pt>
                <c:pt idx="1555">
                  <c:v>18</c:v>
                </c:pt>
                <c:pt idx="1556">
                  <c:v>14.05</c:v>
                </c:pt>
                <c:pt idx="1558">
                  <c:v>20.1666666666667</c:v>
                </c:pt>
                <c:pt idx="1559">
                  <c:v>42.933333333333302</c:v>
                </c:pt>
                <c:pt idx="1560">
                  <c:v>15.35</c:v>
                </c:pt>
                <c:pt idx="1561">
                  <c:v>48.633333333333297</c:v>
                </c:pt>
                <c:pt idx="1562">
                  <c:v>17.149999999999999</c:v>
                </c:pt>
                <c:pt idx="1563">
                  <c:v>17.45</c:v>
                </c:pt>
                <c:pt idx="1564">
                  <c:v>25.633333333333301</c:v>
                </c:pt>
                <c:pt idx="1566">
                  <c:v>37.049999999999997</c:v>
                </c:pt>
                <c:pt idx="1568">
                  <c:v>74.566666666666706</c:v>
                </c:pt>
                <c:pt idx="1569">
                  <c:v>19.8</c:v>
                </c:pt>
                <c:pt idx="1570">
                  <c:v>26.883333333333301</c:v>
                </c:pt>
                <c:pt idx="1571">
                  <c:v>10.85</c:v>
                </c:pt>
                <c:pt idx="1572">
                  <c:v>20</c:v>
                </c:pt>
                <c:pt idx="1574">
                  <c:v>14.516666666666699</c:v>
                </c:pt>
                <c:pt idx="1575">
                  <c:v>23.766666666666701</c:v>
                </c:pt>
                <c:pt idx="1576">
                  <c:v>33.316666666666698</c:v>
                </c:pt>
                <c:pt idx="1577">
                  <c:v>10.9333333333333</c:v>
                </c:pt>
                <c:pt idx="1578">
                  <c:v>20.183333333333302</c:v>
                </c:pt>
                <c:pt idx="1579">
                  <c:v>5.0333333333333297</c:v>
                </c:pt>
                <c:pt idx="1580">
                  <c:v>11.3</c:v>
                </c:pt>
                <c:pt idx="1582">
                  <c:v>45.383333333333297</c:v>
                </c:pt>
                <c:pt idx="1583">
                  <c:v>23.016666666666701</c:v>
                </c:pt>
                <c:pt idx="1584">
                  <c:v>14.783333333333299</c:v>
                </c:pt>
                <c:pt idx="1585">
                  <c:v>13.6833333333333</c:v>
                </c:pt>
                <c:pt idx="1586">
                  <c:v>28.2</c:v>
                </c:pt>
                <c:pt idx="1587">
                  <c:v>14.266666666666699</c:v>
                </c:pt>
                <c:pt idx="1588">
                  <c:v>18.533333333333299</c:v>
                </c:pt>
                <c:pt idx="1589">
                  <c:v>10.733333333333301</c:v>
                </c:pt>
                <c:pt idx="1590">
                  <c:v>12.0666666666667</c:v>
                </c:pt>
                <c:pt idx="1591">
                  <c:v>17.0833333333333</c:v>
                </c:pt>
                <c:pt idx="1592">
                  <c:v>49.966666666666697</c:v>
                </c:pt>
                <c:pt idx="1593">
                  <c:v>11.016666666666699</c:v>
                </c:pt>
                <c:pt idx="1594">
                  <c:v>16.816666666666698</c:v>
                </c:pt>
                <c:pt idx="1595">
                  <c:v>16.4166666666667</c:v>
                </c:pt>
                <c:pt idx="1596">
                  <c:v>21.15</c:v>
                </c:pt>
                <c:pt idx="1597">
                  <c:v>24.2</c:v>
                </c:pt>
                <c:pt idx="1598">
                  <c:v>35.616666666666703</c:v>
                </c:pt>
                <c:pt idx="1599">
                  <c:v>18.183333333333302</c:v>
                </c:pt>
                <c:pt idx="1601">
                  <c:v>15.1833333333333</c:v>
                </c:pt>
                <c:pt idx="1602">
                  <c:v>15.483333333333301</c:v>
                </c:pt>
                <c:pt idx="1603">
                  <c:v>17.899999999999999</c:v>
                </c:pt>
                <c:pt idx="1604">
                  <c:v>33.9</c:v>
                </c:pt>
                <c:pt idx="1605">
                  <c:v>16</c:v>
                </c:pt>
                <c:pt idx="1606">
                  <c:v>13.9166666666667</c:v>
                </c:pt>
                <c:pt idx="1607">
                  <c:v>17.05</c:v>
                </c:pt>
                <c:pt idx="1608">
                  <c:v>15.25</c:v>
                </c:pt>
                <c:pt idx="1609">
                  <c:v>25.3333333333333</c:v>
                </c:pt>
                <c:pt idx="1610">
                  <c:v>25.783333333333299</c:v>
                </c:pt>
                <c:pt idx="1611">
                  <c:v>11.15</c:v>
                </c:pt>
                <c:pt idx="1612">
                  <c:v>13.15</c:v>
                </c:pt>
                <c:pt idx="1613">
                  <c:v>17.5</c:v>
                </c:pt>
                <c:pt idx="1614">
                  <c:v>17.016666666666701</c:v>
                </c:pt>
                <c:pt idx="1615">
                  <c:v>15.033333333333299</c:v>
                </c:pt>
                <c:pt idx="1616">
                  <c:v>19.45</c:v>
                </c:pt>
                <c:pt idx="1617">
                  <c:v>19.183333333333302</c:v>
                </c:pt>
                <c:pt idx="1618">
                  <c:v>13.733333333333301</c:v>
                </c:pt>
                <c:pt idx="1619">
                  <c:v>13.5666666666667</c:v>
                </c:pt>
                <c:pt idx="1621">
                  <c:v>7.2666666666666702</c:v>
                </c:pt>
                <c:pt idx="1623">
                  <c:v>8.4</c:v>
                </c:pt>
                <c:pt idx="1625">
                  <c:v>33.65</c:v>
                </c:pt>
                <c:pt idx="1626">
                  <c:v>31</c:v>
                </c:pt>
                <c:pt idx="1627">
                  <c:v>21.05</c:v>
                </c:pt>
                <c:pt idx="1628">
                  <c:v>15.85</c:v>
                </c:pt>
                <c:pt idx="1629">
                  <c:v>30.733333333333299</c:v>
                </c:pt>
                <c:pt idx="1630">
                  <c:v>12.2</c:v>
                </c:pt>
                <c:pt idx="1631">
                  <c:v>13.366666666666699</c:v>
                </c:pt>
                <c:pt idx="1632">
                  <c:v>23.1</c:v>
                </c:pt>
                <c:pt idx="1634">
                  <c:v>11.9333333333333</c:v>
                </c:pt>
                <c:pt idx="1635">
                  <c:v>13.3</c:v>
                </c:pt>
                <c:pt idx="1636">
                  <c:v>12.1666666666667</c:v>
                </c:pt>
                <c:pt idx="1638">
                  <c:v>21.2</c:v>
                </c:pt>
                <c:pt idx="1639">
                  <c:v>43.05</c:v>
                </c:pt>
                <c:pt idx="1640">
                  <c:v>10.866666666666699</c:v>
                </c:pt>
                <c:pt idx="1641">
                  <c:v>7.1</c:v>
                </c:pt>
                <c:pt idx="1642">
                  <c:v>17.483333333333299</c:v>
                </c:pt>
                <c:pt idx="1643">
                  <c:v>17.350000000000001</c:v>
                </c:pt>
                <c:pt idx="1645">
                  <c:v>23.066666666666698</c:v>
                </c:pt>
                <c:pt idx="1646">
                  <c:v>37.549999999999997</c:v>
                </c:pt>
                <c:pt idx="1649">
                  <c:v>12.733333333333301</c:v>
                </c:pt>
                <c:pt idx="1650">
                  <c:v>19.733333333333299</c:v>
                </c:pt>
                <c:pt idx="1651">
                  <c:v>22.85</c:v>
                </c:pt>
                <c:pt idx="1652">
                  <c:v>7.68333333333333</c:v>
                </c:pt>
                <c:pt idx="1653">
                  <c:v>21.533333333333299</c:v>
                </c:pt>
                <c:pt idx="1654">
                  <c:v>36.1</c:v>
                </c:pt>
                <c:pt idx="1655">
                  <c:v>24.6666666666667</c:v>
                </c:pt>
                <c:pt idx="1656">
                  <c:v>20.933333333333302</c:v>
                </c:pt>
                <c:pt idx="1657">
                  <c:v>27.133333333333301</c:v>
                </c:pt>
                <c:pt idx="1658">
                  <c:v>17.183333333333302</c:v>
                </c:pt>
                <c:pt idx="1661">
                  <c:v>28.433333333333302</c:v>
                </c:pt>
                <c:pt idx="1662">
                  <c:v>14.6666666666667</c:v>
                </c:pt>
                <c:pt idx="1663">
                  <c:v>17.133333333333301</c:v>
                </c:pt>
                <c:pt idx="1664">
                  <c:v>14.4</c:v>
                </c:pt>
                <c:pt idx="1665">
                  <c:v>17.8333333333333</c:v>
                </c:pt>
                <c:pt idx="1666">
                  <c:v>15.016666666666699</c:v>
                </c:pt>
                <c:pt idx="1667">
                  <c:v>17.983333333333299</c:v>
                </c:pt>
                <c:pt idx="1668">
                  <c:v>15.633333333333301</c:v>
                </c:pt>
                <c:pt idx="1669">
                  <c:v>29.3333333333333</c:v>
                </c:pt>
                <c:pt idx="1670">
                  <c:v>18.2</c:v>
                </c:pt>
                <c:pt idx="1671">
                  <c:v>13.0666666666667</c:v>
                </c:pt>
                <c:pt idx="1672">
                  <c:v>13.616666666666699</c:v>
                </c:pt>
                <c:pt idx="1674">
                  <c:v>11.45</c:v>
                </c:pt>
                <c:pt idx="1675">
                  <c:v>56.5</c:v>
                </c:pt>
                <c:pt idx="1676">
                  <c:v>14.533333333333299</c:v>
                </c:pt>
                <c:pt idx="1677">
                  <c:v>13.25</c:v>
                </c:pt>
                <c:pt idx="1678">
                  <c:v>13.5</c:v>
                </c:pt>
                <c:pt idx="1679">
                  <c:v>14.8</c:v>
                </c:pt>
                <c:pt idx="1680">
                  <c:v>64.266666666666694</c:v>
                </c:pt>
                <c:pt idx="1681">
                  <c:v>11.3333333333333</c:v>
                </c:pt>
                <c:pt idx="1682">
                  <c:v>13.55</c:v>
                </c:pt>
                <c:pt idx="1683">
                  <c:v>7.9666666666666703</c:v>
                </c:pt>
                <c:pt idx="1684">
                  <c:v>12.466666666666701</c:v>
                </c:pt>
                <c:pt idx="1685">
                  <c:v>11.55</c:v>
                </c:pt>
                <c:pt idx="1686">
                  <c:v>10.783333333333299</c:v>
                </c:pt>
                <c:pt idx="1687">
                  <c:v>13.533333333333299</c:v>
                </c:pt>
                <c:pt idx="1688">
                  <c:v>14.733333333333301</c:v>
                </c:pt>
                <c:pt idx="1691">
                  <c:v>17.3333333333333</c:v>
                </c:pt>
                <c:pt idx="1692">
                  <c:v>14.8</c:v>
                </c:pt>
                <c:pt idx="1693">
                  <c:v>27.55</c:v>
                </c:pt>
                <c:pt idx="1694">
                  <c:v>12.95</c:v>
                </c:pt>
                <c:pt idx="1696">
                  <c:v>7.3833333333333302</c:v>
                </c:pt>
                <c:pt idx="1697">
                  <c:v>9.0333333333333297</c:v>
                </c:pt>
                <c:pt idx="1698">
                  <c:v>15.1</c:v>
                </c:pt>
                <c:pt idx="1699">
                  <c:v>13.45</c:v>
                </c:pt>
                <c:pt idx="1700">
                  <c:v>20.8</c:v>
                </c:pt>
                <c:pt idx="1701">
                  <c:v>24.766666666666701</c:v>
                </c:pt>
                <c:pt idx="1702">
                  <c:v>22.733333333333299</c:v>
                </c:pt>
                <c:pt idx="1703">
                  <c:v>13.4333333333333</c:v>
                </c:pt>
                <c:pt idx="1705">
                  <c:v>31.533333333333299</c:v>
                </c:pt>
                <c:pt idx="1706">
                  <c:v>12.4333333333333</c:v>
                </c:pt>
                <c:pt idx="1707">
                  <c:v>13.65</c:v>
                </c:pt>
                <c:pt idx="1708">
                  <c:v>13.8333333333333</c:v>
                </c:pt>
                <c:pt idx="1709">
                  <c:v>13.1</c:v>
                </c:pt>
                <c:pt idx="1710">
                  <c:v>8.06666666666667</c:v>
                </c:pt>
                <c:pt idx="1711">
                  <c:v>13.766666666666699</c:v>
                </c:pt>
                <c:pt idx="1712">
                  <c:v>34.1</c:v>
                </c:pt>
                <c:pt idx="1713">
                  <c:v>14.366666666666699</c:v>
                </c:pt>
                <c:pt idx="1714">
                  <c:v>57.216666666666697</c:v>
                </c:pt>
                <c:pt idx="1715">
                  <c:v>13.5666666666667</c:v>
                </c:pt>
                <c:pt idx="1716">
                  <c:v>20.100000000000001</c:v>
                </c:pt>
                <c:pt idx="1717">
                  <c:v>9.81666666666667</c:v>
                </c:pt>
                <c:pt idx="1718">
                  <c:v>16.566666666666698</c:v>
                </c:pt>
                <c:pt idx="1719">
                  <c:v>20.283333333333299</c:v>
                </c:pt>
                <c:pt idx="1720">
                  <c:v>30.65</c:v>
                </c:pt>
                <c:pt idx="1721">
                  <c:v>23.283333333333299</c:v>
                </c:pt>
                <c:pt idx="1722">
                  <c:v>9.2333333333333307</c:v>
                </c:pt>
                <c:pt idx="1723">
                  <c:v>16.6666666666667</c:v>
                </c:pt>
                <c:pt idx="1725">
                  <c:v>43.65</c:v>
                </c:pt>
                <c:pt idx="1726">
                  <c:v>5.4666666666666703</c:v>
                </c:pt>
                <c:pt idx="1727">
                  <c:v>21.566666666666698</c:v>
                </c:pt>
                <c:pt idx="1729">
                  <c:v>20.3</c:v>
                </c:pt>
                <c:pt idx="1730">
                  <c:v>13.65</c:v>
                </c:pt>
                <c:pt idx="1731">
                  <c:v>14.233333333333301</c:v>
                </c:pt>
                <c:pt idx="1732">
                  <c:v>16.5</c:v>
                </c:pt>
                <c:pt idx="1733">
                  <c:v>7.5</c:v>
                </c:pt>
                <c:pt idx="1734">
                  <c:v>28.15</c:v>
                </c:pt>
                <c:pt idx="1735">
                  <c:v>22.5</c:v>
                </c:pt>
                <c:pt idx="1736">
                  <c:v>10.716666666666701</c:v>
                </c:pt>
                <c:pt idx="1737">
                  <c:v>16.5</c:v>
                </c:pt>
                <c:pt idx="1738">
                  <c:v>25.383333333333301</c:v>
                </c:pt>
                <c:pt idx="1739">
                  <c:v>14.633333333333301</c:v>
                </c:pt>
                <c:pt idx="1740">
                  <c:v>19.733333333333299</c:v>
                </c:pt>
                <c:pt idx="1741">
                  <c:v>17.4166666666667</c:v>
                </c:pt>
                <c:pt idx="1742">
                  <c:v>18.783333333333299</c:v>
                </c:pt>
                <c:pt idx="1743">
                  <c:v>25.9</c:v>
                </c:pt>
                <c:pt idx="1744">
                  <c:v>15.85</c:v>
                </c:pt>
                <c:pt idx="1745">
                  <c:v>24.45</c:v>
                </c:pt>
                <c:pt idx="1746">
                  <c:v>26.9</c:v>
                </c:pt>
                <c:pt idx="1748">
                  <c:v>14.266666666666699</c:v>
                </c:pt>
                <c:pt idx="1749">
                  <c:v>12.383333333333301</c:v>
                </c:pt>
                <c:pt idx="1751">
                  <c:v>27.783333333333299</c:v>
                </c:pt>
                <c:pt idx="1752">
                  <c:v>16.399999999999999</c:v>
                </c:pt>
                <c:pt idx="1755">
                  <c:v>13.033333333333299</c:v>
                </c:pt>
                <c:pt idx="1756">
                  <c:v>8.35</c:v>
                </c:pt>
                <c:pt idx="1757">
                  <c:v>14.283333333333299</c:v>
                </c:pt>
                <c:pt idx="1759">
                  <c:v>23.9</c:v>
                </c:pt>
                <c:pt idx="1760">
                  <c:v>30.5</c:v>
                </c:pt>
                <c:pt idx="1761">
                  <c:v>14.8</c:v>
                </c:pt>
                <c:pt idx="1762">
                  <c:v>20.133333333333301</c:v>
                </c:pt>
                <c:pt idx="1763">
                  <c:v>11.7</c:v>
                </c:pt>
                <c:pt idx="1764">
                  <c:v>8.4166666666666696</c:v>
                </c:pt>
                <c:pt idx="1765">
                  <c:v>22.316666666666698</c:v>
                </c:pt>
                <c:pt idx="1767">
                  <c:v>17.866666666666699</c:v>
                </c:pt>
                <c:pt idx="1768">
                  <c:v>13.8333333333333</c:v>
                </c:pt>
                <c:pt idx="1769">
                  <c:v>19.4166666666667</c:v>
                </c:pt>
                <c:pt idx="1770">
                  <c:v>18.366666666666699</c:v>
                </c:pt>
                <c:pt idx="1771">
                  <c:v>14.533333333333299</c:v>
                </c:pt>
                <c:pt idx="1772">
                  <c:v>19.25</c:v>
                </c:pt>
                <c:pt idx="1773">
                  <c:v>13.983333333333301</c:v>
                </c:pt>
                <c:pt idx="1774">
                  <c:v>9.85</c:v>
                </c:pt>
                <c:pt idx="1775">
                  <c:v>14.883333333333301</c:v>
                </c:pt>
                <c:pt idx="1776">
                  <c:v>8.8833333333333293</c:v>
                </c:pt>
                <c:pt idx="1777">
                  <c:v>10.15</c:v>
                </c:pt>
                <c:pt idx="1778">
                  <c:v>44.9166666666667</c:v>
                </c:pt>
                <c:pt idx="1780">
                  <c:v>17.816666666666698</c:v>
                </c:pt>
                <c:pt idx="1781">
                  <c:v>24.0833333333333</c:v>
                </c:pt>
                <c:pt idx="1782">
                  <c:v>6.6166666666666698</c:v>
                </c:pt>
                <c:pt idx="1783">
                  <c:v>30.983333333333299</c:v>
                </c:pt>
                <c:pt idx="1784">
                  <c:v>7.75</c:v>
                </c:pt>
                <c:pt idx="1788">
                  <c:v>43.75</c:v>
                </c:pt>
                <c:pt idx="1789">
                  <c:v>47.033333333333303</c:v>
                </c:pt>
                <c:pt idx="1790">
                  <c:v>26.366666666666699</c:v>
                </c:pt>
                <c:pt idx="1791">
                  <c:v>41.5833333333333</c:v>
                </c:pt>
                <c:pt idx="1792">
                  <c:v>15.6666666666667</c:v>
                </c:pt>
                <c:pt idx="1793">
                  <c:v>20.383333333333301</c:v>
                </c:pt>
                <c:pt idx="1794">
                  <c:v>21.983333333333299</c:v>
                </c:pt>
                <c:pt idx="1795">
                  <c:v>42.266666666666701</c:v>
                </c:pt>
                <c:pt idx="1796">
                  <c:v>12.3</c:v>
                </c:pt>
                <c:pt idx="1797">
                  <c:v>3.2333333333333298</c:v>
                </c:pt>
                <c:pt idx="1798">
                  <c:v>11.4166666666667</c:v>
                </c:pt>
                <c:pt idx="1799">
                  <c:v>4.6500000000000004</c:v>
                </c:pt>
                <c:pt idx="1800">
                  <c:v>8.1333333333333293</c:v>
                </c:pt>
                <c:pt idx="1801">
                  <c:v>9.4833333333333307</c:v>
                </c:pt>
                <c:pt idx="1802">
                  <c:v>12.8333333333333</c:v>
                </c:pt>
                <c:pt idx="1803">
                  <c:v>11.9333333333333</c:v>
                </c:pt>
                <c:pt idx="1804">
                  <c:v>28.316666666666698</c:v>
                </c:pt>
                <c:pt idx="1805">
                  <c:v>13</c:v>
                </c:pt>
                <c:pt idx="1806">
                  <c:v>32.516666666666701</c:v>
                </c:pt>
                <c:pt idx="1807">
                  <c:v>10.3166666666667</c:v>
                </c:pt>
                <c:pt idx="1808">
                  <c:v>13.9</c:v>
                </c:pt>
                <c:pt idx="1809">
                  <c:v>11.966666666666701</c:v>
                </c:pt>
                <c:pt idx="1810">
                  <c:v>12.0666666666667</c:v>
                </c:pt>
                <c:pt idx="1811">
                  <c:v>7.4</c:v>
                </c:pt>
                <c:pt idx="1812">
                  <c:v>48.25</c:v>
                </c:pt>
                <c:pt idx="1813">
                  <c:v>13.8333333333333</c:v>
                </c:pt>
                <c:pt idx="1814">
                  <c:v>24.75</c:v>
                </c:pt>
                <c:pt idx="1815">
                  <c:v>24.1666666666667</c:v>
                </c:pt>
                <c:pt idx="1816">
                  <c:v>9.0333333333333297</c:v>
                </c:pt>
                <c:pt idx="1817">
                  <c:v>17.149999999999999</c:v>
                </c:pt>
                <c:pt idx="1818">
                  <c:v>6.5833333333333304</c:v>
                </c:pt>
                <c:pt idx="1819">
                  <c:v>5.9666666666666703</c:v>
                </c:pt>
                <c:pt idx="1820">
                  <c:v>25.883333333333301</c:v>
                </c:pt>
                <c:pt idx="1821">
                  <c:v>12.3333333333333</c:v>
                </c:pt>
                <c:pt idx="1823">
                  <c:v>29.533333333333299</c:v>
                </c:pt>
                <c:pt idx="1824">
                  <c:v>23.4</c:v>
                </c:pt>
                <c:pt idx="1825">
                  <c:v>13.966666666666701</c:v>
                </c:pt>
                <c:pt idx="1826">
                  <c:v>15.3</c:v>
                </c:pt>
                <c:pt idx="1827">
                  <c:v>13.883333333333301</c:v>
                </c:pt>
                <c:pt idx="1828">
                  <c:v>20.100000000000001</c:v>
                </c:pt>
                <c:pt idx="1829">
                  <c:v>18.05</c:v>
                </c:pt>
                <c:pt idx="1830">
                  <c:v>18.533333333333299</c:v>
                </c:pt>
                <c:pt idx="1831">
                  <c:v>19.383333333333301</c:v>
                </c:pt>
                <c:pt idx="1832">
                  <c:v>27.5833333333333</c:v>
                </c:pt>
                <c:pt idx="1833">
                  <c:v>11.716666666666701</c:v>
                </c:pt>
                <c:pt idx="1834">
                  <c:v>25.733333333333299</c:v>
                </c:pt>
                <c:pt idx="1835">
                  <c:v>9.6</c:v>
                </c:pt>
                <c:pt idx="1836">
                  <c:v>26.966666666666701</c:v>
                </c:pt>
                <c:pt idx="1837">
                  <c:v>17.466666666666701</c:v>
                </c:pt>
                <c:pt idx="1838">
                  <c:v>11.866666666666699</c:v>
                </c:pt>
                <c:pt idx="1839">
                  <c:v>22.283333333333299</c:v>
                </c:pt>
                <c:pt idx="1842">
                  <c:v>12.966666666666701</c:v>
                </c:pt>
                <c:pt idx="1845">
                  <c:v>15.866666666666699</c:v>
                </c:pt>
                <c:pt idx="1846">
                  <c:v>18.316666666666698</c:v>
                </c:pt>
                <c:pt idx="1847">
                  <c:v>19.866666666666699</c:v>
                </c:pt>
                <c:pt idx="1848">
                  <c:v>5.9166666666666696</c:v>
                </c:pt>
                <c:pt idx="1849">
                  <c:v>17.350000000000001</c:v>
                </c:pt>
                <c:pt idx="1850">
                  <c:v>49.433333333333302</c:v>
                </c:pt>
                <c:pt idx="1854">
                  <c:v>41.933333333333302</c:v>
                </c:pt>
                <c:pt idx="1855">
                  <c:v>15.5833333333333</c:v>
                </c:pt>
                <c:pt idx="1856">
                  <c:v>47.866666666666703</c:v>
                </c:pt>
                <c:pt idx="1857">
                  <c:v>15.616666666666699</c:v>
                </c:pt>
                <c:pt idx="1858">
                  <c:v>30.016666666666701</c:v>
                </c:pt>
                <c:pt idx="1859">
                  <c:v>17.266666666666701</c:v>
                </c:pt>
                <c:pt idx="1860">
                  <c:v>20.983333333333299</c:v>
                </c:pt>
                <c:pt idx="1861">
                  <c:v>13.633333333333301</c:v>
                </c:pt>
                <c:pt idx="1862">
                  <c:v>16.5833333333333</c:v>
                </c:pt>
                <c:pt idx="1863">
                  <c:v>13.1833333333333</c:v>
                </c:pt>
                <c:pt idx="1864">
                  <c:v>12.6</c:v>
                </c:pt>
                <c:pt idx="1866">
                  <c:v>12.0666666666667</c:v>
                </c:pt>
                <c:pt idx="1867">
                  <c:v>12.15</c:v>
                </c:pt>
                <c:pt idx="1868">
                  <c:v>13.116666666666699</c:v>
                </c:pt>
                <c:pt idx="1871">
                  <c:v>14.366666666666699</c:v>
                </c:pt>
                <c:pt idx="1872">
                  <c:v>24.45</c:v>
                </c:pt>
                <c:pt idx="1873">
                  <c:v>16.0833333333333</c:v>
                </c:pt>
                <c:pt idx="1874">
                  <c:v>20.616666666666699</c:v>
                </c:pt>
                <c:pt idx="1875">
                  <c:v>20.4166666666667</c:v>
                </c:pt>
                <c:pt idx="1876">
                  <c:v>7.35</c:v>
                </c:pt>
                <c:pt idx="1877">
                  <c:v>11.466666666666701</c:v>
                </c:pt>
                <c:pt idx="1878">
                  <c:v>20.6</c:v>
                </c:pt>
                <c:pt idx="1879">
                  <c:v>25.25</c:v>
                </c:pt>
                <c:pt idx="1880">
                  <c:v>14.9333333333333</c:v>
                </c:pt>
                <c:pt idx="1881">
                  <c:v>27.4</c:v>
                </c:pt>
                <c:pt idx="1882">
                  <c:v>13.116666666666699</c:v>
                </c:pt>
                <c:pt idx="1883">
                  <c:v>13.483333333333301</c:v>
                </c:pt>
                <c:pt idx="1884">
                  <c:v>12.95</c:v>
                </c:pt>
                <c:pt idx="1885">
                  <c:v>16.966666666666701</c:v>
                </c:pt>
                <c:pt idx="1886">
                  <c:v>5.81666666666667</c:v>
                </c:pt>
                <c:pt idx="1887">
                  <c:v>28.966666666666701</c:v>
                </c:pt>
                <c:pt idx="1888">
                  <c:v>13.5833333333333</c:v>
                </c:pt>
                <c:pt idx="1889">
                  <c:v>29.133333333333301</c:v>
                </c:pt>
                <c:pt idx="1890">
                  <c:v>13.0666666666667</c:v>
                </c:pt>
                <c:pt idx="1891">
                  <c:v>9.5166666666666693</c:v>
                </c:pt>
                <c:pt idx="1893">
                  <c:v>13.3333333333333</c:v>
                </c:pt>
                <c:pt idx="1894">
                  <c:v>8.3833333333333293</c:v>
                </c:pt>
                <c:pt idx="1895">
                  <c:v>11.4333333333333</c:v>
                </c:pt>
                <c:pt idx="1896">
                  <c:v>23.7</c:v>
                </c:pt>
                <c:pt idx="1897">
                  <c:v>21.3</c:v>
                </c:pt>
                <c:pt idx="1899">
                  <c:v>17.716666666666701</c:v>
                </c:pt>
                <c:pt idx="1900">
                  <c:v>12.966666666666701</c:v>
                </c:pt>
                <c:pt idx="1901">
                  <c:v>15.266666666666699</c:v>
                </c:pt>
                <c:pt idx="1902">
                  <c:v>16.600000000000001</c:v>
                </c:pt>
                <c:pt idx="1903">
                  <c:v>3.8</c:v>
                </c:pt>
                <c:pt idx="1904">
                  <c:v>17.7</c:v>
                </c:pt>
                <c:pt idx="1905">
                  <c:v>10.4333333333333</c:v>
                </c:pt>
                <c:pt idx="1906">
                  <c:v>14.983333333333301</c:v>
                </c:pt>
                <c:pt idx="1908">
                  <c:v>23.95</c:v>
                </c:pt>
                <c:pt idx="1909">
                  <c:v>14.216666666666701</c:v>
                </c:pt>
                <c:pt idx="1910">
                  <c:v>17.45</c:v>
                </c:pt>
                <c:pt idx="1911">
                  <c:v>12.633333333333301</c:v>
                </c:pt>
                <c:pt idx="1912">
                  <c:v>14.983333333333301</c:v>
                </c:pt>
                <c:pt idx="1913">
                  <c:v>20.133333333333301</c:v>
                </c:pt>
                <c:pt idx="1914">
                  <c:v>11.466666666666701</c:v>
                </c:pt>
                <c:pt idx="1915">
                  <c:v>9</c:v>
                </c:pt>
                <c:pt idx="1916">
                  <c:v>29.2</c:v>
                </c:pt>
                <c:pt idx="1917">
                  <c:v>20.85</c:v>
                </c:pt>
                <c:pt idx="1918">
                  <c:v>8.65</c:v>
                </c:pt>
                <c:pt idx="1919">
                  <c:v>25.1666666666667</c:v>
                </c:pt>
                <c:pt idx="1920">
                  <c:v>19.899999999999999</c:v>
                </c:pt>
                <c:pt idx="1922">
                  <c:v>15.6</c:v>
                </c:pt>
                <c:pt idx="1923">
                  <c:v>15.6833333333333</c:v>
                </c:pt>
                <c:pt idx="1924">
                  <c:v>30.8</c:v>
                </c:pt>
                <c:pt idx="1925">
                  <c:v>13.9333333333333</c:v>
                </c:pt>
                <c:pt idx="1926">
                  <c:v>25.4</c:v>
                </c:pt>
                <c:pt idx="1927">
                  <c:v>4.1333333333333302</c:v>
                </c:pt>
                <c:pt idx="1928">
                  <c:v>3.45</c:v>
                </c:pt>
                <c:pt idx="1929">
                  <c:v>14.0666666666667</c:v>
                </c:pt>
                <c:pt idx="1930">
                  <c:v>23.25</c:v>
                </c:pt>
                <c:pt idx="1931">
                  <c:v>12.7</c:v>
                </c:pt>
                <c:pt idx="1932">
                  <c:v>13.95</c:v>
                </c:pt>
                <c:pt idx="1933">
                  <c:v>14.016666666666699</c:v>
                </c:pt>
                <c:pt idx="1935">
                  <c:v>17.816666666666698</c:v>
                </c:pt>
                <c:pt idx="1937">
                  <c:v>16.850000000000001</c:v>
                </c:pt>
                <c:pt idx="1938">
                  <c:v>10.9333333333333</c:v>
                </c:pt>
                <c:pt idx="1939">
                  <c:v>7.8666666666666698</c:v>
                </c:pt>
                <c:pt idx="1940">
                  <c:v>31.766666666666701</c:v>
                </c:pt>
                <c:pt idx="1941">
                  <c:v>12.783333333333299</c:v>
                </c:pt>
                <c:pt idx="1942">
                  <c:v>12.6666666666667</c:v>
                </c:pt>
                <c:pt idx="1943">
                  <c:v>23.9</c:v>
                </c:pt>
                <c:pt idx="1944">
                  <c:v>16.600000000000001</c:v>
                </c:pt>
                <c:pt idx="1945">
                  <c:v>6.06666666666667</c:v>
                </c:pt>
                <c:pt idx="1946">
                  <c:v>15.75</c:v>
                </c:pt>
                <c:pt idx="1947">
                  <c:v>13.9166666666667</c:v>
                </c:pt>
                <c:pt idx="1948">
                  <c:v>23.683333333333302</c:v>
                </c:pt>
                <c:pt idx="1951">
                  <c:v>14.25</c:v>
                </c:pt>
                <c:pt idx="1952">
                  <c:v>13.5666666666667</c:v>
                </c:pt>
                <c:pt idx="1953">
                  <c:v>13.55</c:v>
                </c:pt>
                <c:pt idx="1954">
                  <c:v>11.1666666666667</c:v>
                </c:pt>
                <c:pt idx="1955">
                  <c:v>14.966666666666701</c:v>
                </c:pt>
                <c:pt idx="1956">
                  <c:v>12.266666666666699</c:v>
                </c:pt>
                <c:pt idx="1957">
                  <c:v>9.9166666666666696</c:v>
                </c:pt>
                <c:pt idx="1959">
                  <c:v>15.4166666666667</c:v>
                </c:pt>
                <c:pt idx="1960">
                  <c:v>17.95</c:v>
                </c:pt>
                <c:pt idx="1961">
                  <c:v>10.95</c:v>
                </c:pt>
                <c:pt idx="1962">
                  <c:v>10.75</c:v>
                </c:pt>
                <c:pt idx="1963">
                  <c:v>14.383333333333301</c:v>
                </c:pt>
                <c:pt idx="1965">
                  <c:v>8.35</c:v>
                </c:pt>
                <c:pt idx="1966">
                  <c:v>13.6</c:v>
                </c:pt>
                <c:pt idx="1967">
                  <c:v>18.133333333333301</c:v>
                </c:pt>
                <c:pt idx="1969">
                  <c:v>18.2</c:v>
                </c:pt>
                <c:pt idx="1971">
                  <c:v>17</c:v>
                </c:pt>
                <c:pt idx="1972">
                  <c:v>13.1833333333333</c:v>
                </c:pt>
                <c:pt idx="1973">
                  <c:v>15.8</c:v>
                </c:pt>
                <c:pt idx="1974">
                  <c:v>10.95</c:v>
                </c:pt>
                <c:pt idx="1975">
                  <c:v>10.283333333333299</c:v>
                </c:pt>
                <c:pt idx="1976">
                  <c:v>14.5666666666667</c:v>
                </c:pt>
                <c:pt idx="1977">
                  <c:v>23.0833333333333</c:v>
                </c:pt>
                <c:pt idx="1978">
                  <c:v>10.3</c:v>
                </c:pt>
                <c:pt idx="1979">
                  <c:v>14.3333333333333</c:v>
                </c:pt>
                <c:pt idx="1980">
                  <c:v>14.6666666666667</c:v>
                </c:pt>
                <c:pt idx="1981">
                  <c:v>19.4166666666667</c:v>
                </c:pt>
                <c:pt idx="1982">
                  <c:v>15.966666666666701</c:v>
                </c:pt>
                <c:pt idx="1983">
                  <c:v>14.7</c:v>
                </c:pt>
                <c:pt idx="1984">
                  <c:v>15.3166666666667</c:v>
                </c:pt>
                <c:pt idx="1985">
                  <c:v>14.6666666666667</c:v>
                </c:pt>
                <c:pt idx="1986">
                  <c:v>3.45</c:v>
                </c:pt>
                <c:pt idx="1987">
                  <c:v>16.3333333333333</c:v>
                </c:pt>
                <c:pt idx="1988">
                  <c:v>16.95</c:v>
                </c:pt>
                <c:pt idx="1989">
                  <c:v>6.1333333333333302</c:v>
                </c:pt>
                <c:pt idx="1990">
                  <c:v>13.716666666666701</c:v>
                </c:pt>
                <c:pt idx="1991">
                  <c:v>12.8333333333333</c:v>
                </c:pt>
                <c:pt idx="1993">
                  <c:v>13.366666666666699</c:v>
                </c:pt>
                <c:pt idx="1994">
                  <c:v>13.3</c:v>
                </c:pt>
                <c:pt idx="1995">
                  <c:v>7.65</c:v>
                </c:pt>
                <c:pt idx="1996">
                  <c:v>10.6833333333333</c:v>
                </c:pt>
                <c:pt idx="1997">
                  <c:v>15.1833333333333</c:v>
                </c:pt>
                <c:pt idx="1998">
                  <c:v>17.75</c:v>
                </c:pt>
                <c:pt idx="2000">
                  <c:v>15.05</c:v>
                </c:pt>
                <c:pt idx="2001">
                  <c:v>12.15</c:v>
                </c:pt>
                <c:pt idx="2002">
                  <c:v>13.3333333333333</c:v>
                </c:pt>
                <c:pt idx="2003">
                  <c:v>15.966666666666701</c:v>
                </c:pt>
                <c:pt idx="2004">
                  <c:v>11.766666666666699</c:v>
                </c:pt>
                <c:pt idx="2005">
                  <c:v>16.183333333333302</c:v>
                </c:pt>
                <c:pt idx="2006">
                  <c:v>17.933333333333302</c:v>
                </c:pt>
                <c:pt idx="2008">
                  <c:v>25.3333333333333</c:v>
                </c:pt>
                <c:pt idx="2009">
                  <c:v>23.516666666666701</c:v>
                </c:pt>
                <c:pt idx="2011">
                  <c:v>14.133333333333301</c:v>
                </c:pt>
                <c:pt idx="2012">
                  <c:v>11.766666666666699</c:v>
                </c:pt>
                <c:pt idx="2013">
                  <c:v>17.100000000000001</c:v>
                </c:pt>
                <c:pt idx="2015">
                  <c:v>16.133333333333301</c:v>
                </c:pt>
                <c:pt idx="2016">
                  <c:v>15.616666666666699</c:v>
                </c:pt>
                <c:pt idx="2017">
                  <c:v>4.6500000000000004</c:v>
                </c:pt>
                <c:pt idx="2019">
                  <c:v>23.8</c:v>
                </c:pt>
                <c:pt idx="2020">
                  <c:v>13.866666666666699</c:v>
                </c:pt>
                <c:pt idx="2021">
                  <c:v>15.7</c:v>
                </c:pt>
                <c:pt idx="2023">
                  <c:v>10.55</c:v>
                </c:pt>
                <c:pt idx="2025">
                  <c:v>11.966666666666701</c:v>
                </c:pt>
                <c:pt idx="2026">
                  <c:v>34.0833333333333</c:v>
                </c:pt>
                <c:pt idx="2027">
                  <c:v>4.3</c:v>
                </c:pt>
                <c:pt idx="2028">
                  <c:v>14.3166666666667</c:v>
                </c:pt>
                <c:pt idx="2029">
                  <c:v>15.7</c:v>
                </c:pt>
                <c:pt idx="2030">
                  <c:v>10.4333333333333</c:v>
                </c:pt>
                <c:pt idx="2031">
                  <c:v>11.3333333333333</c:v>
                </c:pt>
                <c:pt idx="2032">
                  <c:v>32.950000000000003</c:v>
                </c:pt>
                <c:pt idx="2034">
                  <c:v>28.55</c:v>
                </c:pt>
                <c:pt idx="2035">
                  <c:v>15.8</c:v>
                </c:pt>
                <c:pt idx="2036">
                  <c:v>4.45</c:v>
                </c:pt>
                <c:pt idx="2037">
                  <c:v>18.8</c:v>
                </c:pt>
                <c:pt idx="2038">
                  <c:v>15.05</c:v>
                </c:pt>
                <c:pt idx="2039">
                  <c:v>27.483333333333299</c:v>
                </c:pt>
                <c:pt idx="2040">
                  <c:v>34.016666666666701</c:v>
                </c:pt>
                <c:pt idx="2041">
                  <c:v>7.68333333333333</c:v>
                </c:pt>
                <c:pt idx="2042">
                  <c:v>27.266666666666701</c:v>
                </c:pt>
                <c:pt idx="2043">
                  <c:v>14.8166666666667</c:v>
                </c:pt>
                <c:pt idx="2044">
                  <c:v>14.366666666666699</c:v>
                </c:pt>
                <c:pt idx="2045">
                  <c:v>23.6</c:v>
                </c:pt>
                <c:pt idx="2046">
                  <c:v>5.6333333333333302</c:v>
                </c:pt>
                <c:pt idx="2047">
                  <c:v>22.75</c:v>
                </c:pt>
                <c:pt idx="2048">
                  <c:v>18.45</c:v>
                </c:pt>
                <c:pt idx="2049">
                  <c:v>11.783333333333299</c:v>
                </c:pt>
                <c:pt idx="2050">
                  <c:v>10.5</c:v>
                </c:pt>
                <c:pt idx="2051">
                  <c:v>20.116666666666699</c:v>
                </c:pt>
                <c:pt idx="2052">
                  <c:v>26.516666666666701</c:v>
                </c:pt>
                <c:pt idx="2053">
                  <c:v>17.716666666666701</c:v>
                </c:pt>
                <c:pt idx="2054">
                  <c:v>27.716666666666701</c:v>
                </c:pt>
                <c:pt idx="2055">
                  <c:v>19.966666666666701</c:v>
                </c:pt>
                <c:pt idx="2056">
                  <c:v>26.033333333333299</c:v>
                </c:pt>
                <c:pt idx="2057">
                  <c:v>11.8333333333333</c:v>
                </c:pt>
                <c:pt idx="2058">
                  <c:v>6.1166666666666698</c:v>
                </c:pt>
                <c:pt idx="2059">
                  <c:v>15.116666666666699</c:v>
                </c:pt>
                <c:pt idx="2060">
                  <c:v>15.516666666666699</c:v>
                </c:pt>
                <c:pt idx="2061">
                  <c:v>15.45</c:v>
                </c:pt>
                <c:pt idx="2062">
                  <c:v>3.2166666666666699</c:v>
                </c:pt>
                <c:pt idx="2063">
                  <c:v>14.216666666666701</c:v>
                </c:pt>
                <c:pt idx="2065">
                  <c:v>3.75</c:v>
                </c:pt>
                <c:pt idx="2066">
                  <c:v>15.783333333333299</c:v>
                </c:pt>
                <c:pt idx="2067">
                  <c:v>20.8333333333333</c:v>
                </c:pt>
                <c:pt idx="2068">
                  <c:v>13.033333333333299</c:v>
                </c:pt>
                <c:pt idx="2070">
                  <c:v>4</c:v>
                </c:pt>
                <c:pt idx="2071">
                  <c:v>14.116666666666699</c:v>
                </c:pt>
                <c:pt idx="2072">
                  <c:v>8.35</c:v>
                </c:pt>
                <c:pt idx="2073">
                  <c:v>16.2</c:v>
                </c:pt>
                <c:pt idx="2074">
                  <c:v>12.3</c:v>
                </c:pt>
                <c:pt idx="2075">
                  <c:v>80.066666666666706</c:v>
                </c:pt>
                <c:pt idx="2077">
                  <c:v>10.766666666666699</c:v>
                </c:pt>
                <c:pt idx="2078">
                  <c:v>13.4333333333333</c:v>
                </c:pt>
                <c:pt idx="2079">
                  <c:v>13.7</c:v>
                </c:pt>
                <c:pt idx="2080">
                  <c:v>3.1</c:v>
                </c:pt>
                <c:pt idx="2081">
                  <c:v>18.216666666666701</c:v>
                </c:pt>
                <c:pt idx="2082">
                  <c:v>14.533333333333299</c:v>
                </c:pt>
                <c:pt idx="2083">
                  <c:v>4.4166666666666696</c:v>
                </c:pt>
                <c:pt idx="2084">
                  <c:v>14.716666666666701</c:v>
                </c:pt>
                <c:pt idx="2086">
                  <c:v>10.383333333333301</c:v>
                </c:pt>
                <c:pt idx="2087">
                  <c:v>13.483333333333301</c:v>
                </c:pt>
                <c:pt idx="2088">
                  <c:v>10.75</c:v>
                </c:pt>
                <c:pt idx="2090">
                  <c:v>12.9</c:v>
                </c:pt>
                <c:pt idx="2091">
                  <c:v>27.983333333333299</c:v>
                </c:pt>
                <c:pt idx="2092">
                  <c:v>21.25</c:v>
                </c:pt>
                <c:pt idx="2094">
                  <c:v>13.033333333333299</c:v>
                </c:pt>
                <c:pt idx="2096">
                  <c:v>66.716666666666697</c:v>
                </c:pt>
                <c:pt idx="2097">
                  <c:v>14.383333333333301</c:v>
                </c:pt>
                <c:pt idx="2098">
                  <c:v>13.3</c:v>
                </c:pt>
                <c:pt idx="2099">
                  <c:v>17.75</c:v>
                </c:pt>
                <c:pt idx="2100">
                  <c:v>11.4</c:v>
                </c:pt>
                <c:pt idx="2101">
                  <c:v>15.95</c:v>
                </c:pt>
                <c:pt idx="2102">
                  <c:v>17.75</c:v>
                </c:pt>
                <c:pt idx="2103">
                  <c:v>12.116666666666699</c:v>
                </c:pt>
                <c:pt idx="2104">
                  <c:v>11.8</c:v>
                </c:pt>
                <c:pt idx="2105">
                  <c:v>16.733333333333299</c:v>
                </c:pt>
                <c:pt idx="2106">
                  <c:v>14.8333333333333</c:v>
                </c:pt>
                <c:pt idx="2107">
                  <c:v>9.43333333333333</c:v>
                </c:pt>
                <c:pt idx="2108">
                  <c:v>10.050000000000001</c:v>
                </c:pt>
                <c:pt idx="2109">
                  <c:v>13.533333333333299</c:v>
                </c:pt>
                <c:pt idx="2110">
                  <c:v>22.766666666666701</c:v>
                </c:pt>
                <c:pt idx="2111">
                  <c:v>7.5166666666666702</c:v>
                </c:pt>
                <c:pt idx="2112">
                  <c:v>21.4166666666667</c:v>
                </c:pt>
                <c:pt idx="2113">
                  <c:v>17.066666666666698</c:v>
                </c:pt>
                <c:pt idx="2114">
                  <c:v>14</c:v>
                </c:pt>
                <c:pt idx="2115">
                  <c:v>15.25</c:v>
                </c:pt>
                <c:pt idx="2116">
                  <c:v>24.8</c:v>
                </c:pt>
                <c:pt idx="2117">
                  <c:v>18.383333333333301</c:v>
                </c:pt>
                <c:pt idx="2118">
                  <c:v>9.6333333333333293</c:v>
                </c:pt>
                <c:pt idx="2119">
                  <c:v>7.8666666666666698</c:v>
                </c:pt>
                <c:pt idx="2120">
                  <c:v>9.15</c:v>
                </c:pt>
                <c:pt idx="2121">
                  <c:v>27.816666666666698</c:v>
                </c:pt>
                <c:pt idx="2122">
                  <c:v>18.816666666666698</c:v>
                </c:pt>
                <c:pt idx="2123">
                  <c:v>23.233333333333299</c:v>
                </c:pt>
                <c:pt idx="2124">
                  <c:v>12.233333333333301</c:v>
                </c:pt>
                <c:pt idx="2125">
                  <c:v>17.0833333333333</c:v>
                </c:pt>
                <c:pt idx="2126">
                  <c:v>5.81666666666667</c:v>
                </c:pt>
                <c:pt idx="2127">
                  <c:v>8.6333333333333293</c:v>
                </c:pt>
                <c:pt idx="2130">
                  <c:v>13.1</c:v>
                </c:pt>
                <c:pt idx="2132">
                  <c:v>12.9166666666667</c:v>
                </c:pt>
                <c:pt idx="2133">
                  <c:v>4.5833333333333304</c:v>
                </c:pt>
                <c:pt idx="2134">
                  <c:v>4.9166666666666696</c:v>
                </c:pt>
                <c:pt idx="2135">
                  <c:v>3.2</c:v>
                </c:pt>
                <c:pt idx="2136">
                  <c:v>12.7</c:v>
                </c:pt>
                <c:pt idx="2137">
                  <c:v>13.3</c:v>
                </c:pt>
                <c:pt idx="2138">
                  <c:v>25.3333333333333</c:v>
                </c:pt>
                <c:pt idx="2139">
                  <c:v>16.600000000000001</c:v>
                </c:pt>
                <c:pt idx="2140">
                  <c:v>10.383333333333301</c:v>
                </c:pt>
                <c:pt idx="2141">
                  <c:v>20.5</c:v>
                </c:pt>
                <c:pt idx="2142">
                  <c:v>25.183333333333302</c:v>
                </c:pt>
                <c:pt idx="2143">
                  <c:v>12.4</c:v>
                </c:pt>
                <c:pt idx="2144">
                  <c:v>17.566666666666698</c:v>
                </c:pt>
                <c:pt idx="2145">
                  <c:v>11.783333333333299</c:v>
                </c:pt>
                <c:pt idx="2146">
                  <c:v>15.7</c:v>
                </c:pt>
                <c:pt idx="2147">
                  <c:v>13.766666666666699</c:v>
                </c:pt>
                <c:pt idx="2148">
                  <c:v>19.566666666666698</c:v>
                </c:pt>
                <c:pt idx="2149">
                  <c:v>4.5166666666666702</c:v>
                </c:pt>
                <c:pt idx="2150">
                  <c:v>17.75</c:v>
                </c:pt>
                <c:pt idx="2151">
                  <c:v>3.2833333333333301</c:v>
                </c:pt>
                <c:pt idx="2152">
                  <c:v>14.5</c:v>
                </c:pt>
                <c:pt idx="2153">
                  <c:v>13.3166666666667</c:v>
                </c:pt>
                <c:pt idx="2154">
                  <c:v>4.43333333333333</c:v>
                </c:pt>
                <c:pt idx="2155">
                  <c:v>15.55</c:v>
                </c:pt>
                <c:pt idx="2156">
                  <c:v>18.316666666666698</c:v>
                </c:pt>
                <c:pt idx="2157">
                  <c:v>5.0833333333333304</c:v>
                </c:pt>
                <c:pt idx="2158">
                  <c:v>4.5166666666666702</c:v>
                </c:pt>
                <c:pt idx="2160">
                  <c:v>13.95</c:v>
                </c:pt>
                <c:pt idx="2161">
                  <c:v>17.600000000000001</c:v>
                </c:pt>
                <c:pt idx="2162">
                  <c:v>12.4333333333333</c:v>
                </c:pt>
                <c:pt idx="2163">
                  <c:v>11.9333333333333</c:v>
                </c:pt>
                <c:pt idx="2164">
                  <c:v>4.7833333333333297</c:v>
                </c:pt>
                <c:pt idx="2166">
                  <c:v>17.75</c:v>
                </c:pt>
                <c:pt idx="2168">
                  <c:v>12.6</c:v>
                </c:pt>
                <c:pt idx="2169">
                  <c:v>8.75</c:v>
                </c:pt>
                <c:pt idx="2171">
                  <c:v>19.45</c:v>
                </c:pt>
                <c:pt idx="2172">
                  <c:v>7.8666666666666698</c:v>
                </c:pt>
                <c:pt idx="2173">
                  <c:v>11.95</c:v>
                </c:pt>
                <c:pt idx="2174">
                  <c:v>12.3</c:v>
                </c:pt>
                <c:pt idx="2175">
                  <c:v>20.233333333333299</c:v>
                </c:pt>
                <c:pt idx="2176">
                  <c:v>9.93333333333333</c:v>
                </c:pt>
                <c:pt idx="2177">
                  <c:v>14.25</c:v>
                </c:pt>
                <c:pt idx="2178">
                  <c:v>13.55</c:v>
                </c:pt>
                <c:pt idx="2179">
                  <c:v>4.9000000000000004</c:v>
                </c:pt>
                <c:pt idx="2180">
                  <c:v>13.2</c:v>
                </c:pt>
                <c:pt idx="2182">
                  <c:v>6.2166666666666703</c:v>
                </c:pt>
                <c:pt idx="2183">
                  <c:v>17.933333333333302</c:v>
                </c:pt>
                <c:pt idx="2184">
                  <c:v>8.0333333333333297</c:v>
                </c:pt>
                <c:pt idx="2185">
                  <c:v>17.8333333333333</c:v>
                </c:pt>
                <c:pt idx="2186">
                  <c:v>3.95</c:v>
                </c:pt>
                <c:pt idx="2187">
                  <c:v>12.95</c:v>
                </c:pt>
                <c:pt idx="2188">
                  <c:v>10.6666666666667</c:v>
                </c:pt>
                <c:pt idx="2189">
                  <c:v>11.616666666666699</c:v>
                </c:pt>
                <c:pt idx="2190">
                  <c:v>12.45</c:v>
                </c:pt>
                <c:pt idx="2191">
                  <c:v>4.6500000000000004</c:v>
                </c:pt>
                <c:pt idx="2192">
                  <c:v>4.6666666666666696</c:v>
                </c:pt>
                <c:pt idx="2193">
                  <c:v>12.85</c:v>
                </c:pt>
                <c:pt idx="2194">
                  <c:v>13.25</c:v>
                </c:pt>
                <c:pt idx="2196">
                  <c:v>35.216666666666697</c:v>
                </c:pt>
                <c:pt idx="2198">
                  <c:v>19.016666666666701</c:v>
                </c:pt>
                <c:pt idx="2199">
                  <c:v>19.899999999999999</c:v>
                </c:pt>
                <c:pt idx="2200">
                  <c:v>2.93333333333333</c:v>
                </c:pt>
                <c:pt idx="2202">
                  <c:v>11.4166666666667</c:v>
                </c:pt>
                <c:pt idx="2203">
                  <c:v>4.7333333333333298</c:v>
                </c:pt>
                <c:pt idx="2204">
                  <c:v>12.55</c:v>
                </c:pt>
                <c:pt idx="2205">
                  <c:v>31.8</c:v>
                </c:pt>
                <c:pt idx="2206">
                  <c:v>15.5833333333333</c:v>
                </c:pt>
                <c:pt idx="2207">
                  <c:v>3.1666666666666701</c:v>
                </c:pt>
                <c:pt idx="2208">
                  <c:v>42.866666666666703</c:v>
                </c:pt>
                <c:pt idx="2209">
                  <c:v>24.4</c:v>
                </c:pt>
                <c:pt idx="2210">
                  <c:v>5.18333333333333</c:v>
                </c:pt>
                <c:pt idx="2211">
                  <c:v>9.81666666666667</c:v>
                </c:pt>
                <c:pt idx="2213">
                  <c:v>17.966666666666701</c:v>
                </c:pt>
                <c:pt idx="2215">
                  <c:v>17.649999999999999</c:v>
                </c:pt>
                <c:pt idx="2216">
                  <c:v>9.43333333333333</c:v>
                </c:pt>
                <c:pt idx="2217">
                  <c:v>5.5833333333333304</c:v>
                </c:pt>
                <c:pt idx="2218">
                  <c:v>13.15</c:v>
                </c:pt>
                <c:pt idx="2219">
                  <c:v>11.0666666666667</c:v>
                </c:pt>
                <c:pt idx="2220">
                  <c:v>4.7666666666666702</c:v>
                </c:pt>
                <c:pt idx="2221">
                  <c:v>20.483333333333299</c:v>
                </c:pt>
                <c:pt idx="2222">
                  <c:v>18.116666666666699</c:v>
                </c:pt>
                <c:pt idx="2223">
                  <c:v>17.95</c:v>
                </c:pt>
                <c:pt idx="2224">
                  <c:v>11.3333333333333</c:v>
                </c:pt>
                <c:pt idx="2226">
                  <c:v>12.883333333333301</c:v>
                </c:pt>
                <c:pt idx="2227">
                  <c:v>4.2</c:v>
                </c:pt>
                <c:pt idx="2229">
                  <c:v>13.7</c:v>
                </c:pt>
                <c:pt idx="2230">
                  <c:v>13.533333333333299</c:v>
                </c:pt>
                <c:pt idx="2231">
                  <c:v>12.4166666666667</c:v>
                </c:pt>
                <c:pt idx="2232">
                  <c:v>3.9666666666666699</c:v>
                </c:pt>
                <c:pt idx="2233">
                  <c:v>26.933333333333302</c:v>
                </c:pt>
                <c:pt idx="2234">
                  <c:v>4.06666666666667</c:v>
                </c:pt>
                <c:pt idx="2235">
                  <c:v>12.5</c:v>
                </c:pt>
                <c:pt idx="2236">
                  <c:v>28.933333333333302</c:v>
                </c:pt>
                <c:pt idx="2239">
                  <c:v>15.3166666666667</c:v>
                </c:pt>
                <c:pt idx="2240">
                  <c:v>13.5</c:v>
                </c:pt>
                <c:pt idx="2241">
                  <c:v>27.55</c:v>
                </c:pt>
                <c:pt idx="2242">
                  <c:v>9.7166666666666703</c:v>
                </c:pt>
                <c:pt idx="2243">
                  <c:v>14.4333333333333</c:v>
                </c:pt>
                <c:pt idx="2244">
                  <c:v>17.366666666666699</c:v>
                </c:pt>
                <c:pt idx="2245">
                  <c:v>19.016666666666701</c:v>
                </c:pt>
                <c:pt idx="2246">
                  <c:v>20.149999999999999</c:v>
                </c:pt>
                <c:pt idx="2248">
                  <c:v>17.383333333333301</c:v>
                </c:pt>
                <c:pt idx="2249">
                  <c:v>26.383333333333301</c:v>
                </c:pt>
                <c:pt idx="2250">
                  <c:v>17.2</c:v>
                </c:pt>
                <c:pt idx="2251">
                  <c:v>10.216666666666701</c:v>
                </c:pt>
                <c:pt idx="2252">
                  <c:v>20.85</c:v>
                </c:pt>
                <c:pt idx="2253">
                  <c:v>32.049999999999997</c:v>
                </c:pt>
                <c:pt idx="2254">
                  <c:v>12.6</c:v>
                </c:pt>
                <c:pt idx="2255">
                  <c:v>13.6</c:v>
                </c:pt>
                <c:pt idx="2256">
                  <c:v>23.4</c:v>
                </c:pt>
                <c:pt idx="2257">
                  <c:v>16.733333333333299</c:v>
                </c:pt>
                <c:pt idx="2258">
                  <c:v>16.899999999999999</c:v>
                </c:pt>
                <c:pt idx="2259">
                  <c:v>10.466666666666701</c:v>
                </c:pt>
                <c:pt idx="2260">
                  <c:v>14.9</c:v>
                </c:pt>
                <c:pt idx="2261">
                  <c:v>6.85</c:v>
                </c:pt>
                <c:pt idx="2262">
                  <c:v>11.133333333333301</c:v>
                </c:pt>
                <c:pt idx="2263">
                  <c:v>9.9499999999999993</c:v>
                </c:pt>
                <c:pt idx="2264">
                  <c:v>6.2333333333333298</c:v>
                </c:pt>
                <c:pt idx="2266">
                  <c:v>13</c:v>
                </c:pt>
                <c:pt idx="2267">
                  <c:v>16.966666666666701</c:v>
                </c:pt>
                <c:pt idx="2268">
                  <c:v>11.9333333333333</c:v>
                </c:pt>
                <c:pt idx="2269">
                  <c:v>11.516666666666699</c:v>
                </c:pt>
                <c:pt idx="2270">
                  <c:v>20.616666666666699</c:v>
                </c:pt>
                <c:pt idx="2271">
                  <c:v>14.716666666666701</c:v>
                </c:pt>
                <c:pt idx="2272">
                  <c:v>14.0833333333333</c:v>
                </c:pt>
                <c:pt idx="2274">
                  <c:v>18.483333333333299</c:v>
                </c:pt>
                <c:pt idx="2275">
                  <c:v>17.5833333333333</c:v>
                </c:pt>
                <c:pt idx="2276">
                  <c:v>24.533333333333299</c:v>
                </c:pt>
                <c:pt idx="2277">
                  <c:v>27.5</c:v>
                </c:pt>
                <c:pt idx="2278">
                  <c:v>9.1999999999999993</c:v>
                </c:pt>
                <c:pt idx="2279">
                  <c:v>12.4166666666667</c:v>
                </c:pt>
                <c:pt idx="2280">
                  <c:v>10.866666666666699</c:v>
                </c:pt>
                <c:pt idx="2281">
                  <c:v>13.3333333333333</c:v>
                </c:pt>
                <c:pt idx="2282">
                  <c:v>12.7</c:v>
                </c:pt>
                <c:pt idx="2283">
                  <c:v>4.8</c:v>
                </c:pt>
                <c:pt idx="2285">
                  <c:v>20.283333333333299</c:v>
                </c:pt>
                <c:pt idx="2286">
                  <c:v>17.45</c:v>
                </c:pt>
                <c:pt idx="2287">
                  <c:v>12.15</c:v>
                </c:pt>
                <c:pt idx="2288">
                  <c:v>4.2333333333333298</c:v>
                </c:pt>
                <c:pt idx="2289">
                  <c:v>21.45</c:v>
                </c:pt>
                <c:pt idx="2290">
                  <c:v>11.016666666666699</c:v>
                </c:pt>
                <c:pt idx="2291">
                  <c:v>13.216666666666701</c:v>
                </c:pt>
                <c:pt idx="2292">
                  <c:v>9.8333333333333304</c:v>
                </c:pt>
                <c:pt idx="2294">
                  <c:v>11.483333333333301</c:v>
                </c:pt>
                <c:pt idx="2295">
                  <c:v>23.8</c:v>
                </c:pt>
                <c:pt idx="2296">
                  <c:v>15.9166666666667</c:v>
                </c:pt>
                <c:pt idx="2297">
                  <c:v>14.0666666666667</c:v>
                </c:pt>
                <c:pt idx="2300">
                  <c:v>24.516666666666701</c:v>
                </c:pt>
                <c:pt idx="2301">
                  <c:v>5.4833333333333298</c:v>
                </c:pt>
                <c:pt idx="2302">
                  <c:v>5.8666666666666698</c:v>
                </c:pt>
                <c:pt idx="2303">
                  <c:v>17.883333333333301</c:v>
                </c:pt>
                <c:pt idx="2304">
                  <c:v>11.95</c:v>
                </c:pt>
                <c:pt idx="2305">
                  <c:v>15.3333333333333</c:v>
                </c:pt>
                <c:pt idx="2306">
                  <c:v>14.6</c:v>
                </c:pt>
                <c:pt idx="2307">
                  <c:v>18.0833333333333</c:v>
                </c:pt>
                <c:pt idx="2308">
                  <c:v>15.866666666666699</c:v>
                </c:pt>
                <c:pt idx="2309">
                  <c:v>19.133333333333301</c:v>
                </c:pt>
                <c:pt idx="2310">
                  <c:v>5.3333333333333304</c:v>
                </c:pt>
                <c:pt idx="2311">
                  <c:v>13.4333333333333</c:v>
                </c:pt>
                <c:pt idx="2312">
                  <c:v>12.35</c:v>
                </c:pt>
                <c:pt idx="2313">
                  <c:v>23.933333333333302</c:v>
                </c:pt>
                <c:pt idx="2314">
                  <c:v>28.7</c:v>
                </c:pt>
                <c:pt idx="2315">
                  <c:v>14.5833333333333</c:v>
                </c:pt>
                <c:pt idx="2316">
                  <c:v>13.133333333333301</c:v>
                </c:pt>
                <c:pt idx="2317">
                  <c:v>33.85</c:v>
                </c:pt>
                <c:pt idx="2318">
                  <c:v>12.8</c:v>
                </c:pt>
                <c:pt idx="2319">
                  <c:v>6.68333333333333</c:v>
                </c:pt>
                <c:pt idx="2320">
                  <c:v>6.7833333333333297</c:v>
                </c:pt>
                <c:pt idx="2323">
                  <c:v>6.2166666666666703</c:v>
                </c:pt>
                <c:pt idx="2324">
                  <c:v>19.55</c:v>
                </c:pt>
                <c:pt idx="2327">
                  <c:v>13.9166666666667</c:v>
                </c:pt>
                <c:pt idx="2328">
                  <c:v>21.4</c:v>
                </c:pt>
                <c:pt idx="2329">
                  <c:v>19.633333333333301</c:v>
                </c:pt>
                <c:pt idx="2330">
                  <c:v>23.966666666666701</c:v>
                </c:pt>
                <c:pt idx="2333">
                  <c:v>10.55</c:v>
                </c:pt>
                <c:pt idx="2334">
                  <c:v>34.6</c:v>
                </c:pt>
                <c:pt idx="2335">
                  <c:v>21.633333333333301</c:v>
                </c:pt>
                <c:pt idx="2336">
                  <c:v>16.766666666666701</c:v>
                </c:pt>
                <c:pt idx="2337">
                  <c:v>32.25</c:v>
                </c:pt>
                <c:pt idx="2341">
                  <c:v>17.783333333333299</c:v>
                </c:pt>
                <c:pt idx="2344">
                  <c:v>26.383333333333301</c:v>
                </c:pt>
                <c:pt idx="2345">
                  <c:v>29.4166666666667</c:v>
                </c:pt>
                <c:pt idx="2346">
                  <c:v>40.716666666666697</c:v>
                </c:pt>
                <c:pt idx="2347">
                  <c:v>23.35</c:v>
                </c:pt>
                <c:pt idx="2349">
                  <c:v>23.4</c:v>
                </c:pt>
                <c:pt idx="2350">
                  <c:v>8.4</c:v>
                </c:pt>
                <c:pt idx="2351">
                  <c:v>4.1333333333333302</c:v>
                </c:pt>
                <c:pt idx="2354">
                  <c:v>20.866666666666699</c:v>
                </c:pt>
                <c:pt idx="2355">
                  <c:v>17.8</c:v>
                </c:pt>
                <c:pt idx="2356">
                  <c:v>14.1666666666667</c:v>
                </c:pt>
                <c:pt idx="2357">
                  <c:v>18.183333333333302</c:v>
                </c:pt>
                <c:pt idx="2358">
                  <c:v>21.25</c:v>
                </c:pt>
                <c:pt idx="2362">
                  <c:v>4.6166666666666698</c:v>
                </c:pt>
                <c:pt idx="2363">
                  <c:v>24.35</c:v>
                </c:pt>
                <c:pt idx="2364">
                  <c:v>11.4</c:v>
                </c:pt>
                <c:pt idx="2365">
                  <c:v>15.216666666666701</c:v>
                </c:pt>
                <c:pt idx="2366">
                  <c:v>15.0666666666667</c:v>
                </c:pt>
                <c:pt idx="2367">
                  <c:v>12.8333333333333</c:v>
                </c:pt>
                <c:pt idx="2368">
                  <c:v>18.316666666666698</c:v>
                </c:pt>
                <c:pt idx="2369">
                  <c:v>19.716666666666701</c:v>
                </c:pt>
                <c:pt idx="2370">
                  <c:v>24.816666666666698</c:v>
                </c:pt>
                <c:pt idx="2371">
                  <c:v>23.633333333333301</c:v>
                </c:pt>
                <c:pt idx="2372">
                  <c:v>12.366666666666699</c:v>
                </c:pt>
                <c:pt idx="2375">
                  <c:v>13.9333333333333</c:v>
                </c:pt>
                <c:pt idx="2376">
                  <c:v>7.1666666666666696</c:v>
                </c:pt>
                <c:pt idx="2377">
                  <c:v>3.2333333333333298</c:v>
                </c:pt>
                <c:pt idx="2379">
                  <c:v>10.766666666666699</c:v>
                </c:pt>
                <c:pt idx="2382">
                  <c:v>5.3333333333333304</c:v>
                </c:pt>
                <c:pt idx="2384">
                  <c:v>10.1</c:v>
                </c:pt>
                <c:pt idx="2385">
                  <c:v>18.8</c:v>
                </c:pt>
                <c:pt idx="2386">
                  <c:v>19.5833333333333</c:v>
                </c:pt>
                <c:pt idx="2387">
                  <c:v>18.350000000000001</c:v>
                </c:pt>
                <c:pt idx="2388">
                  <c:v>17.883333333333301</c:v>
                </c:pt>
                <c:pt idx="2389">
                  <c:v>5.0166666666666702</c:v>
                </c:pt>
                <c:pt idx="2390">
                  <c:v>11.5</c:v>
                </c:pt>
                <c:pt idx="2391">
                  <c:v>7.2333333333333298</c:v>
                </c:pt>
                <c:pt idx="2392">
                  <c:v>13.5666666666667</c:v>
                </c:pt>
                <c:pt idx="2395">
                  <c:v>11.733333333333301</c:v>
                </c:pt>
                <c:pt idx="2396">
                  <c:v>9.1999999999999993</c:v>
                </c:pt>
                <c:pt idx="2399">
                  <c:v>5.0833333333333304</c:v>
                </c:pt>
                <c:pt idx="2400">
                  <c:v>17.316666666666698</c:v>
                </c:pt>
                <c:pt idx="2401">
                  <c:v>7.15</c:v>
                </c:pt>
                <c:pt idx="2402">
                  <c:v>5.1333333333333302</c:v>
                </c:pt>
                <c:pt idx="2403">
                  <c:v>5.2833333333333297</c:v>
                </c:pt>
                <c:pt idx="2404">
                  <c:v>6.3666666666666698</c:v>
                </c:pt>
                <c:pt idx="2405">
                  <c:v>8.31666666666667</c:v>
                </c:pt>
                <c:pt idx="2406">
                  <c:v>6.8333333333333304</c:v>
                </c:pt>
                <c:pt idx="2407">
                  <c:v>6.75</c:v>
                </c:pt>
                <c:pt idx="2408">
                  <c:v>7.18333333333333</c:v>
                </c:pt>
                <c:pt idx="2410">
                  <c:v>26.816666666666698</c:v>
                </c:pt>
                <c:pt idx="2411">
                  <c:v>5.9166666666666696</c:v>
                </c:pt>
                <c:pt idx="2412">
                  <c:v>4.6166666666666698</c:v>
                </c:pt>
                <c:pt idx="2414">
                  <c:v>5.06666666666667</c:v>
                </c:pt>
                <c:pt idx="2415">
                  <c:v>0.05</c:v>
                </c:pt>
                <c:pt idx="2416">
                  <c:v>6.3333333333333304</c:v>
                </c:pt>
                <c:pt idx="2417">
                  <c:v>6.75</c:v>
                </c:pt>
                <c:pt idx="2418">
                  <c:v>12.3</c:v>
                </c:pt>
                <c:pt idx="2419">
                  <c:v>6.15</c:v>
                </c:pt>
                <c:pt idx="2420">
                  <c:v>5.5166666666666702</c:v>
                </c:pt>
                <c:pt idx="2422">
                  <c:v>7.43333333333333</c:v>
                </c:pt>
                <c:pt idx="2423">
                  <c:v>12.3</c:v>
                </c:pt>
                <c:pt idx="2424">
                  <c:v>7.3</c:v>
                </c:pt>
                <c:pt idx="2425">
                  <c:v>8.1666666666666696</c:v>
                </c:pt>
                <c:pt idx="2426">
                  <c:v>9.1166666666666707</c:v>
                </c:pt>
                <c:pt idx="2429">
                  <c:v>6.7333333333333298</c:v>
                </c:pt>
                <c:pt idx="2430">
                  <c:v>6.2</c:v>
                </c:pt>
                <c:pt idx="2431">
                  <c:v>3.7833333333333301</c:v>
                </c:pt>
                <c:pt idx="2432">
                  <c:v>18.633333333333301</c:v>
                </c:pt>
                <c:pt idx="2433">
                  <c:v>7.4166666666666696</c:v>
                </c:pt>
                <c:pt idx="2434">
                  <c:v>3.56666666666667</c:v>
                </c:pt>
                <c:pt idx="2436">
                  <c:v>6.2833333333333297</c:v>
                </c:pt>
                <c:pt idx="2437">
                  <c:v>11.033333333333299</c:v>
                </c:pt>
                <c:pt idx="2438">
                  <c:v>18.816666666666698</c:v>
                </c:pt>
                <c:pt idx="2439">
                  <c:v>5.68333333333333</c:v>
                </c:pt>
                <c:pt idx="2440">
                  <c:v>27.6</c:v>
                </c:pt>
                <c:pt idx="2441">
                  <c:v>19.733333333333299</c:v>
                </c:pt>
                <c:pt idx="2442">
                  <c:v>17.783333333333299</c:v>
                </c:pt>
                <c:pt idx="2443">
                  <c:v>21.983333333333299</c:v>
                </c:pt>
                <c:pt idx="2444">
                  <c:v>21.9166666666667</c:v>
                </c:pt>
                <c:pt idx="2445">
                  <c:v>30.066666666666698</c:v>
                </c:pt>
                <c:pt idx="2446">
                  <c:v>18.8333333333333</c:v>
                </c:pt>
                <c:pt idx="2448">
                  <c:v>25.533333333333299</c:v>
                </c:pt>
                <c:pt idx="2450">
                  <c:v>7.9</c:v>
                </c:pt>
                <c:pt idx="2451">
                  <c:v>15.2</c:v>
                </c:pt>
                <c:pt idx="2452">
                  <c:v>25.3</c:v>
                </c:pt>
                <c:pt idx="2454">
                  <c:v>6.15</c:v>
                </c:pt>
                <c:pt idx="2455">
                  <c:v>4.0333333333333297</c:v>
                </c:pt>
                <c:pt idx="2456">
                  <c:v>4.8</c:v>
                </c:pt>
                <c:pt idx="2457">
                  <c:v>14.783333333333299</c:v>
                </c:pt>
                <c:pt idx="2458">
                  <c:v>5.56666666666667</c:v>
                </c:pt>
                <c:pt idx="2459">
                  <c:v>8.4666666666666703</c:v>
                </c:pt>
                <c:pt idx="2460">
                  <c:v>4.3833333333333302</c:v>
                </c:pt>
                <c:pt idx="2461">
                  <c:v>28.1</c:v>
                </c:pt>
                <c:pt idx="2462">
                  <c:v>4.18333333333333</c:v>
                </c:pt>
                <c:pt idx="2463">
                  <c:v>7.5</c:v>
                </c:pt>
                <c:pt idx="2464">
                  <c:v>23.866666666666699</c:v>
                </c:pt>
                <c:pt idx="2465">
                  <c:v>22.65</c:v>
                </c:pt>
                <c:pt idx="2467">
                  <c:v>4.95</c:v>
                </c:pt>
                <c:pt idx="2468">
                  <c:v>4.2166666666666703</c:v>
                </c:pt>
                <c:pt idx="2469">
                  <c:v>20.9166666666667</c:v>
                </c:pt>
                <c:pt idx="2470">
                  <c:v>29.816666666666698</c:v>
                </c:pt>
                <c:pt idx="2473">
                  <c:v>34.85</c:v>
                </c:pt>
                <c:pt idx="2474">
                  <c:v>26.1</c:v>
                </c:pt>
                <c:pt idx="2480">
                  <c:v>3</c:v>
                </c:pt>
                <c:pt idx="2481">
                  <c:v>5.7</c:v>
                </c:pt>
                <c:pt idx="2482">
                  <c:v>4.0999999999999996</c:v>
                </c:pt>
                <c:pt idx="2483">
                  <c:v>11.3333333333333</c:v>
                </c:pt>
                <c:pt idx="2484">
                  <c:v>19.149999999999999</c:v>
                </c:pt>
                <c:pt idx="2486">
                  <c:v>10.65</c:v>
                </c:pt>
                <c:pt idx="2487">
                  <c:v>1.36666666666667</c:v>
                </c:pt>
                <c:pt idx="2489">
                  <c:v>9.3000000000000007</c:v>
                </c:pt>
                <c:pt idx="2490">
                  <c:v>24.183333333333302</c:v>
                </c:pt>
                <c:pt idx="2492">
                  <c:v>28.4</c:v>
                </c:pt>
                <c:pt idx="2493">
                  <c:v>16.95</c:v>
                </c:pt>
                <c:pt idx="2494">
                  <c:v>22.033333333333299</c:v>
                </c:pt>
                <c:pt idx="2495">
                  <c:v>12.266666666666699</c:v>
                </c:pt>
                <c:pt idx="2496">
                  <c:v>12.15</c:v>
                </c:pt>
                <c:pt idx="2497">
                  <c:v>24.466666666666701</c:v>
                </c:pt>
                <c:pt idx="2500">
                  <c:v>15.4166666666667</c:v>
                </c:pt>
                <c:pt idx="2501">
                  <c:v>47.233333333333299</c:v>
                </c:pt>
                <c:pt idx="2503">
                  <c:v>29.866666666666699</c:v>
                </c:pt>
                <c:pt idx="2504">
                  <c:v>40.883333333333297</c:v>
                </c:pt>
                <c:pt idx="2505">
                  <c:v>30.783333333333299</c:v>
                </c:pt>
                <c:pt idx="2506">
                  <c:v>10.75</c:v>
                </c:pt>
                <c:pt idx="2507">
                  <c:v>26.783333333333299</c:v>
                </c:pt>
                <c:pt idx="2508">
                  <c:v>25.516666666666701</c:v>
                </c:pt>
                <c:pt idx="2509">
                  <c:v>22.15</c:v>
                </c:pt>
                <c:pt idx="2510">
                  <c:v>36.133333333333297</c:v>
                </c:pt>
                <c:pt idx="2511">
                  <c:v>22.466666666666701</c:v>
                </c:pt>
                <c:pt idx="2512">
                  <c:v>11.75</c:v>
                </c:pt>
                <c:pt idx="2513">
                  <c:v>40.516666666666701</c:v>
                </c:pt>
                <c:pt idx="2515">
                  <c:v>22.1666666666667</c:v>
                </c:pt>
                <c:pt idx="2525">
                  <c:v>49.2</c:v>
                </c:pt>
                <c:pt idx="2526">
                  <c:v>78.816666666666706</c:v>
                </c:pt>
                <c:pt idx="2527">
                  <c:v>34.450000000000003</c:v>
                </c:pt>
                <c:pt idx="2534">
                  <c:v>28.3333333333333</c:v>
                </c:pt>
                <c:pt idx="2535">
                  <c:v>30.516666666666701</c:v>
                </c:pt>
                <c:pt idx="2538">
                  <c:v>37.3333333333333</c:v>
                </c:pt>
                <c:pt idx="2540">
                  <c:v>14.15</c:v>
                </c:pt>
                <c:pt idx="2542">
                  <c:v>19.5833333333333</c:v>
                </c:pt>
                <c:pt idx="2543">
                  <c:v>27.866666666666699</c:v>
                </c:pt>
                <c:pt idx="2544">
                  <c:v>48.766666666666701</c:v>
                </c:pt>
                <c:pt idx="2545">
                  <c:v>84.316666666666706</c:v>
                </c:pt>
                <c:pt idx="2546">
                  <c:v>27.55</c:v>
                </c:pt>
                <c:pt idx="2547">
                  <c:v>9.3666666666666707</c:v>
                </c:pt>
                <c:pt idx="2549">
                  <c:v>21.5</c:v>
                </c:pt>
                <c:pt idx="2550">
                  <c:v>34.816666666666698</c:v>
                </c:pt>
                <c:pt idx="2551">
                  <c:v>65.25</c:v>
                </c:pt>
                <c:pt idx="2552">
                  <c:v>59</c:v>
                </c:pt>
                <c:pt idx="2553">
                  <c:v>15</c:v>
                </c:pt>
                <c:pt idx="2554">
                  <c:v>15.616666666666699</c:v>
                </c:pt>
                <c:pt idx="2555">
                  <c:v>60.75</c:v>
                </c:pt>
                <c:pt idx="2556">
                  <c:v>71.2</c:v>
                </c:pt>
                <c:pt idx="2557">
                  <c:v>58.45</c:v>
                </c:pt>
                <c:pt idx="2558">
                  <c:v>15.233333333333301</c:v>
                </c:pt>
                <c:pt idx="2560">
                  <c:v>11.2</c:v>
                </c:pt>
                <c:pt idx="2561">
                  <c:v>11.216666666666701</c:v>
                </c:pt>
                <c:pt idx="2562">
                  <c:v>72.3333333333333</c:v>
                </c:pt>
                <c:pt idx="2571">
                  <c:v>22.05</c:v>
                </c:pt>
                <c:pt idx="2573">
                  <c:v>34.933333333333302</c:v>
                </c:pt>
                <c:pt idx="2574">
                  <c:v>70.599999999999994</c:v>
                </c:pt>
                <c:pt idx="2576">
                  <c:v>43.2</c:v>
                </c:pt>
                <c:pt idx="2577">
                  <c:v>22.933333333333302</c:v>
                </c:pt>
                <c:pt idx="2578">
                  <c:v>9.7833333333333297</c:v>
                </c:pt>
                <c:pt idx="2580">
                  <c:v>6.4</c:v>
                </c:pt>
                <c:pt idx="2581">
                  <c:v>12.9333333333333</c:v>
                </c:pt>
                <c:pt idx="2582">
                  <c:v>33.1</c:v>
                </c:pt>
                <c:pt idx="2589">
                  <c:v>44.8333333333333</c:v>
                </c:pt>
                <c:pt idx="2590">
                  <c:v>9.1999999999999993</c:v>
                </c:pt>
                <c:pt idx="2592">
                  <c:v>28.2</c:v>
                </c:pt>
                <c:pt idx="2593">
                  <c:v>76.133333333333297</c:v>
                </c:pt>
                <c:pt idx="2594">
                  <c:v>12.0833333333333</c:v>
                </c:pt>
                <c:pt idx="2598">
                  <c:v>15.0666666666667</c:v>
                </c:pt>
                <c:pt idx="2599">
                  <c:v>34.65</c:v>
                </c:pt>
                <c:pt idx="2600">
                  <c:v>27.883333333333301</c:v>
                </c:pt>
                <c:pt idx="2601">
                  <c:v>36.049999999999997</c:v>
                </c:pt>
                <c:pt idx="2603">
                  <c:v>32.533333333333303</c:v>
                </c:pt>
                <c:pt idx="2604">
                  <c:v>18.100000000000001</c:v>
                </c:pt>
                <c:pt idx="2605">
                  <c:v>18.6666666666667</c:v>
                </c:pt>
                <c:pt idx="2606">
                  <c:v>24.066666666666698</c:v>
                </c:pt>
                <c:pt idx="2607">
                  <c:v>36.366666666666703</c:v>
                </c:pt>
                <c:pt idx="2608">
                  <c:v>75.7</c:v>
                </c:pt>
                <c:pt idx="2610">
                  <c:v>50.0833333333333</c:v>
                </c:pt>
                <c:pt idx="2611">
                  <c:v>18.6666666666667</c:v>
                </c:pt>
                <c:pt idx="2612">
                  <c:v>12.4333333333333</c:v>
                </c:pt>
                <c:pt idx="2613">
                  <c:v>20.816666666666698</c:v>
                </c:pt>
                <c:pt idx="2614">
                  <c:v>26.216666666666701</c:v>
                </c:pt>
                <c:pt idx="2615">
                  <c:v>10.883333333333301</c:v>
                </c:pt>
                <c:pt idx="2616">
                  <c:v>57.3333333333333</c:v>
                </c:pt>
                <c:pt idx="2617">
                  <c:v>66.650000000000006</c:v>
                </c:pt>
                <c:pt idx="2618">
                  <c:v>13.766666666666699</c:v>
                </c:pt>
                <c:pt idx="2619">
                  <c:v>18.683333333333302</c:v>
                </c:pt>
                <c:pt idx="2629">
                  <c:v>6.4166666666666696</c:v>
                </c:pt>
                <c:pt idx="2638">
                  <c:v>20.5833333333333</c:v>
                </c:pt>
                <c:pt idx="2652">
                  <c:v>36.433333333333302</c:v>
                </c:pt>
                <c:pt idx="2653">
                  <c:v>57.9</c:v>
                </c:pt>
                <c:pt idx="2654">
                  <c:v>32.216666666666697</c:v>
                </c:pt>
                <c:pt idx="2655">
                  <c:v>35.75</c:v>
                </c:pt>
                <c:pt idx="2656">
                  <c:v>18.866666666666699</c:v>
                </c:pt>
                <c:pt idx="2657">
                  <c:v>18.183333333333302</c:v>
                </c:pt>
                <c:pt idx="2658">
                  <c:v>13.266666666666699</c:v>
                </c:pt>
                <c:pt idx="2660">
                  <c:v>24.75</c:v>
                </c:pt>
                <c:pt idx="2661">
                  <c:v>26.5833333333333</c:v>
                </c:pt>
                <c:pt idx="2662">
                  <c:v>16.133333333333301</c:v>
                </c:pt>
                <c:pt idx="2663">
                  <c:v>12.45</c:v>
                </c:pt>
                <c:pt idx="2664">
                  <c:v>33.6666666666667</c:v>
                </c:pt>
                <c:pt idx="2665">
                  <c:v>53.2</c:v>
                </c:pt>
                <c:pt idx="2666">
                  <c:v>6.6</c:v>
                </c:pt>
                <c:pt idx="2667">
                  <c:v>9.8000000000000007</c:v>
                </c:pt>
                <c:pt idx="2669">
                  <c:v>26.816666666666698</c:v>
                </c:pt>
                <c:pt idx="2670">
                  <c:v>76.816666666666706</c:v>
                </c:pt>
                <c:pt idx="2671">
                  <c:v>61.15</c:v>
                </c:pt>
                <c:pt idx="2672">
                  <c:v>9.43333333333333</c:v>
                </c:pt>
                <c:pt idx="2673">
                  <c:v>61.2</c:v>
                </c:pt>
                <c:pt idx="2674">
                  <c:v>11.9333333333333</c:v>
                </c:pt>
                <c:pt idx="2675">
                  <c:v>57.95</c:v>
                </c:pt>
                <c:pt idx="2677">
                  <c:v>49.2</c:v>
                </c:pt>
                <c:pt idx="2678">
                  <c:v>16.316666666666698</c:v>
                </c:pt>
                <c:pt idx="2679">
                  <c:v>17.25</c:v>
                </c:pt>
                <c:pt idx="2681">
                  <c:v>28.35</c:v>
                </c:pt>
                <c:pt idx="2682">
                  <c:v>81.466666666666697</c:v>
                </c:pt>
                <c:pt idx="2683">
                  <c:v>8.4499999999999993</c:v>
                </c:pt>
                <c:pt idx="2687">
                  <c:v>30.35</c:v>
                </c:pt>
                <c:pt idx="2688">
                  <c:v>57.95</c:v>
                </c:pt>
                <c:pt idx="2689">
                  <c:v>39.983333333333299</c:v>
                </c:pt>
                <c:pt idx="2690">
                  <c:v>47.983333333333299</c:v>
                </c:pt>
                <c:pt idx="2691">
                  <c:v>31.066666666666698</c:v>
                </c:pt>
                <c:pt idx="2692">
                  <c:v>34.1666666666667</c:v>
                </c:pt>
                <c:pt idx="2693">
                  <c:v>78.366666666666703</c:v>
                </c:pt>
                <c:pt idx="2694">
                  <c:v>29</c:v>
                </c:pt>
                <c:pt idx="2696">
                  <c:v>51.6666666666667</c:v>
                </c:pt>
                <c:pt idx="2697">
                  <c:v>24.233333333333299</c:v>
                </c:pt>
                <c:pt idx="2698">
                  <c:v>31.316666666666698</c:v>
                </c:pt>
                <c:pt idx="2701">
                  <c:v>46.3333333333333</c:v>
                </c:pt>
                <c:pt idx="2702">
                  <c:v>10.266666666666699</c:v>
                </c:pt>
                <c:pt idx="2703">
                  <c:v>63.266666666666701</c:v>
                </c:pt>
                <c:pt idx="2704">
                  <c:v>72.900000000000006</c:v>
                </c:pt>
                <c:pt idx="2707">
                  <c:v>48.016666666666701</c:v>
                </c:pt>
                <c:pt idx="2708">
                  <c:v>8.4</c:v>
                </c:pt>
                <c:pt idx="2709">
                  <c:v>44.516666666666701</c:v>
                </c:pt>
                <c:pt idx="2711">
                  <c:v>76.466666666666697</c:v>
                </c:pt>
                <c:pt idx="2712">
                  <c:v>21.066666666666698</c:v>
                </c:pt>
                <c:pt idx="2713">
                  <c:v>32.433333333333302</c:v>
                </c:pt>
                <c:pt idx="2716">
                  <c:v>36.883333333333297</c:v>
                </c:pt>
                <c:pt idx="2718">
                  <c:v>31.733333333333299</c:v>
                </c:pt>
                <c:pt idx="2721">
                  <c:v>69.516666666666694</c:v>
                </c:pt>
                <c:pt idx="2722">
                  <c:v>38.733333333333299</c:v>
                </c:pt>
                <c:pt idx="2723">
                  <c:v>70.95</c:v>
                </c:pt>
                <c:pt idx="2724">
                  <c:v>55.7</c:v>
                </c:pt>
                <c:pt idx="2725">
                  <c:v>48.5</c:v>
                </c:pt>
                <c:pt idx="2727">
                  <c:v>43.5833333333333</c:v>
                </c:pt>
                <c:pt idx="2728">
                  <c:v>52.716666666666697</c:v>
                </c:pt>
                <c:pt idx="2730">
                  <c:v>11.3</c:v>
                </c:pt>
                <c:pt idx="2731">
                  <c:v>13.9166666666667</c:v>
                </c:pt>
                <c:pt idx="2732">
                  <c:v>18.600000000000001</c:v>
                </c:pt>
                <c:pt idx="2733">
                  <c:v>35.733333333333299</c:v>
                </c:pt>
                <c:pt idx="2734">
                  <c:v>15.0666666666667</c:v>
                </c:pt>
                <c:pt idx="2735">
                  <c:v>32.049999999999997</c:v>
                </c:pt>
                <c:pt idx="2738">
                  <c:v>16.0833333333333</c:v>
                </c:pt>
                <c:pt idx="2739">
                  <c:v>13.866666666666699</c:v>
                </c:pt>
                <c:pt idx="2740">
                  <c:v>10.5833333333333</c:v>
                </c:pt>
                <c:pt idx="2741">
                  <c:v>21.1</c:v>
                </c:pt>
                <c:pt idx="2742">
                  <c:v>25.033333333333299</c:v>
                </c:pt>
                <c:pt idx="2744">
                  <c:v>18.75</c:v>
                </c:pt>
                <c:pt idx="2745">
                  <c:v>1.9666666666666699</c:v>
                </c:pt>
                <c:pt idx="2746">
                  <c:v>17.533333333333299</c:v>
                </c:pt>
                <c:pt idx="2747">
                  <c:v>13.75</c:v>
                </c:pt>
                <c:pt idx="2748">
                  <c:v>18.216666666666701</c:v>
                </c:pt>
                <c:pt idx="2749">
                  <c:v>20.2</c:v>
                </c:pt>
                <c:pt idx="2750">
                  <c:v>13.783333333333299</c:v>
                </c:pt>
                <c:pt idx="2751">
                  <c:v>25.366666666666699</c:v>
                </c:pt>
                <c:pt idx="2752">
                  <c:v>14.15</c:v>
                </c:pt>
                <c:pt idx="2753">
                  <c:v>41.633333333333297</c:v>
                </c:pt>
                <c:pt idx="2754">
                  <c:v>18.600000000000001</c:v>
                </c:pt>
                <c:pt idx="2755">
                  <c:v>19.133333333333301</c:v>
                </c:pt>
                <c:pt idx="2756">
                  <c:v>12.0666666666667</c:v>
                </c:pt>
                <c:pt idx="2757">
                  <c:v>25.266666666666701</c:v>
                </c:pt>
                <c:pt idx="2758">
                  <c:v>11.4</c:v>
                </c:pt>
                <c:pt idx="2759">
                  <c:v>33.783333333333303</c:v>
                </c:pt>
                <c:pt idx="2760">
                  <c:v>14.033333333333299</c:v>
                </c:pt>
                <c:pt idx="2761">
                  <c:v>22.733333333333299</c:v>
                </c:pt>
                <c:pt idx="2762">
                  <c:v>25.8</c:v>
                </c:pt>
                <c:pt idx="2763">
                  <c:v>18.399999999999999</c:v>
                </c:pt>
                <c:pt idx="2764">
                  <c:v>14.033333333333299</c:v>
                </c:pt>
                <c:pt idx="2766">
                  <c:v>10.966666666666701</c:v>
                </c:pt>
                <c:pt idx="2767">
                  <c:v>6.75</c:v>
                </c:pt>
                <c:pt idx="2768">
                  <c:v>9.2333333333333307</c:v>
                </c:pt>
                <c:pt idx="2769">
                  <c:v>12.966666666666701</c:v>
                </c:pt>
                <c:pt idx="2770">
                  <c:v>23.3</c:v>
                </c:pt>
                <c:pt idx="2771">
                  <c:v>15.283333333333299</c:v>
                </c:pt>
                <c:pt idx="2772">
                  <c:v>12.783333333333299</c:v>
                </c:pt>
                <c:pt idx="2773">
                  <c:v>14.6666666666667</c:v>
                </c:pt>
                <c:pt idx="2774">
                  <c:v>13.5</c:v>
                </c:pt>
                <c:pt idx="2775">
                  <c:v>20.016666666666701</c:v>
                </c:pt>
                <c:pt idx="2776">
                  <c:v>5.1166666666666698</c:v>
                </c:pt>
                <c:pt idx="2777">
                  <c:v>22.3</c:v>
                </c:pt>
                <c:pt idx="2778">
                  <c:v>26.05</c:v>
                </c:pt>
                <c:pt idx="2779">
                  <c:v>13.733333333333301</c:v>
                </c:pt>
                <c:pt idx="2780">
                  <c:v>64.783333333333303</c:v>
                </c:pt>
                <c:pt idx="2781">
                  <c:v>46.283333333333303</c:v>
                </c:pt>
                <c:pt idx="2782">
                  <c:v>44.966666666666697</c:v>
                </c:pt>
                <c:pt idx="2783">
                  <c:v>61.783333333333303</c:v>
                </c:pt>
                <c:pt idx="2784">
                  <c:v>15.266666666666699</c:v>
                </c:pt>
                <c:pt idx="2785">
                  <c:v>10.85</c:v>
                </c:pt>
                <c:pt idx="2786">
                  <c:v>11.033333333333299</c:v>
                </c:pt>
                <c:pt idx="2787">
                  <c:v>17.133333333333301</c:v>
                </c:pt>
                <c:pt idx="2788">
                  <c:v>6.25</c:v>
                </c:pt>
                <c:pt idx="2789">
                  <c:v>14.5666666666667</c:v>
                </c:pt>
                <c:pt idx="2791">
                  <c:v>44.816666666666698</c:v>
                </c:pt>
                <c:pt idx="2792">
                  <c:v>13.883333333333301</c:v>
                </c:pt>
                <c:pt idx="2793">
                  <c:v>12.383333333333301</c:v>
                </c:pt>
                <c:pt idx="2794">
                  <c:v>17.850000000000001</c:v>
                </c:pt>
                <c:pt idx="2795">
                  <c:v>9.2666666666666693</c:v>
                </c:pt>
                <c:pt idx="2796">
                  <c:v>14.1</c:v>
                </c:pt>
                <c:pt idx="2797">
                  <c:v>17.5</c:v>
                </c:pt>
                <c:pt idx="2798">
                  <c:v>12.3166666666667</c:v>
                </c:pt>
                <c:pt idx="2799">
                  <c:v>13.85</c:v>
                </c:pt>
                <c:pt idx="2800">
                  <c:v>11.483333333333301</c:v>
                </c:pt>
                <c:pt idx="2801">
                  <c:v>20.783333333333299</c:v>
                </c:pt>
                <c:pt idx="2802">
                  <c:v>9.0500000000000007</c:v>
                </c:pt>
                <c:pt idx="2803">
                  <c:v>21.366666666666699</c:v>
                </c:pt>
                <c:pt idx="2804">
                  <c:v>21.633333333333301</c:v>
                </c:pt>
                <c:pt idx="2805">
                  <c:v>13.65</c:v>
                </c:pt>
                <c:pt idx="2806">
                  <c:v>11.9166666666667</c:v>
                </c:pt>
                <c:pt idx="2807">
                  <c:v>19.7</c:v>
                </c:pt>
                <c:pt idx="2808">
                  <c:v>34.216666666666697</c:v>
                </c:pt>
                <c:pt idx="2809">
                  <c:v>11.3333333333333</c:v>
                </c:pt>
                <c:pt idx="2810">
                  <c:v>16.733333333333299</c:v>
                </c:pt>
                <c:pt idx="2811">
                  <c:v>12</c:v>
                </c:pt>
                <c:pt idx="2812">
                  <c:v>8.4</c:v>
                </c:pt>
                <c:pt idx="2813">
                  <c:v>14.633333333333301</c:v>
                </c:pt>
                <c:pt idx="2814">
                  <c:v>12.466666666666701</c:v>
                </c:pt>
                <c:pt idx="2815">
                  <c:v>22.2</c:v>
                </c:pt>
                <c:pt idx="2816">
                  <c:v>21.366666666666699</c:v>
                </c:pt>
                <c:pt idx="2817">
                  <c:v>40.116666666666703</c:v>
                </c:pt>
                <c:pt idx="2818">
                  <c:v>54.733333333333299</c:v>
                </c:pt>
                <c:pt idx="2820">
                  <c:v>9.7666666666666693</c:v>
                </c:pt>
                <c:pt idx="2821">
                  <c:v>23.15</c:v>
                </c:pt>
                <c:pt idx="2822">
                  <c:v>18.566666666666698</c:v>
                </c:pt>
                <c:pt idx="2823">
                  <c:v>11.25</c:v>
                </c:pt>
                <c:pt idx="2824">
                  <c:v>7.93333333333333</c:v>
                </c:pt>
                <c:pt idx="2825">
                  <c:v>15.6666666666667</c:v>
                </c:pt>
                <c:pt idx="2826">
                  <c:v>20.033333333333299</c:v>
                </c:pt>
                <c:pt idx="2828">
                  <c:v>16.75</c:v>
                </c:pt>
                <c:pt idx="2829">
                  <c:v>12.2</c:v>
                </c:pt>
                <c:pt idx="2830">
                  <c:v>17.066666666666698</c:v>
                </c:pt>
                <c:pt idx="2831">
                  <c:v>20.483333333333299</c:v>
                </c:pt>
                <c:pt idx="2832">
                  <c:v>18.899999999999999</c:v>
                </c:pt>
                <c:pt idx="2834">
                  <c:v>12.2</c:v>
                </c:pt>
                <c:pt idx="2835">
                  <c:v>54.6666666666667</c:v>
                </c:pt>
                <c:pt idx="2836">
                  <c:v>34.233333333333299</c:v>
                </c:pt>
                <c:pt idx="2838">
                  <c:v>17.466666666666701</c:v>
                </c:pt>
                <c:pt idx="2839">
                  <c:v>55.9166666666667</c:v>
                </c:pt>
                <c:pt idx="2840">
                  <c:v>10.633333333333301</c:v>
                </c:pt>
                <c:pt idx="2841">
                  <c:v>11.716666666666701</c:v>
                </c:pt>
                <c:pt idx="2842">
                  <c:v>5.55</c:v>
                </c:pt>
                <c:pt idx="2843">
                  <c:v>14.716666666666701</c:v>
                </c:pt>
                <c:pt idx="2844">
                  <c:v>8.0833333333333304</c:v>
                </c:pt>
                <c:pt idx="2845">
                  <c:v>16.183333333333302</c:v>
                </c:pt>
                <c:pt idx="2846">
                  <c:v>4.1166666666666698</c:v>
                </c:pt>
                <c:pt idx="2850">
                  <c:v>27.4</c:v>
                </c:pt>
                <c:pt idx="2851">
                  <c:v>24.15</c:v>
                </c:pt>
                <c:pt idx="2852">
                  <c:v>12.0833333333333</c:v>
                </c:pt>
                <c:pt idx="2853">
                  <c:v>7.4166666666666696</c:v>
                </c:pt>
                <c:pt idx="2854">
                  <c:v>18.45</c:v>
                </c:pt>
                <c:pt idx="2858">
                  <c:v>11.4166666666667</c:v>
                </c:pt>
                <c:pt idx="2859">
                  <c:v>28.116666666666699</c:v>
                </c:pt>
                <c:pt idx="2860">
                  <c:v>47.933333333333302</c:v>
                </c:pt>
                <c:pt idx="2861">
                  <c:v>32.6</c:v>
                </c:pt>
                <c:pt idx="2862">
                  <c:v>23.85</c:v>
                </c:pt>
                <c:pt idx="2863">
                  <c:v>34.383333333333297</c:v>
                </c:pt>
                <c:pt idx="2864">
                  <c:v>9.1333333333333293</c:v>
                </c:pt>
                <c:pt idx="2865">
                  <c:v>10.033333333333299</c:v>
                </c:pt>
                <c:pt idx="2866">
                  <c:v>18.933333333333302</c:v>
                </c:pt>
                <c:pt idx="2868">
                  <c:v>16.233333333333299</c:v>
                </c:pt>
                <c:pt idx="2869">
                  <c:v>12.016666666666699</c:v>
                </c:pt>
                <c:pt idx="2871">
                  <c:v>16.566666666666698</c:v>
                </c:pt>
                <c:pt idx="2873">
                  <c:v>16.233333333333299</c:v>
                </c:pt>
                <c:pt idx="2874">
                  <c:v>13.3166666666667</c:v>
                </c:pt>
                <c:pt idx="2876">
                  <c:v>16.8</c:v>
                </c:pt>
                <c:pt idx="2877">
                  <c:v>25.5</c:v>
                </c:pt>
                <c:pt idx="2878">
                  <c:v>8.35</c:v>
                </c:pt>
                <c:pt idx="2879">
                  <c:v>21.783333333333299</c:v>
                </c:pt>
                <c:pt idx="2880">
                  <c:v>13.983333333333301</c:v>
                </c:pt>
                <c:pt idx="2881">
                  <c:v>18.600000000000001</c:v>
                </c:pt>
                <c:pt idx="2882">
                  <c:v>13.1833333333333</c:v>
                </c:pt>
                <c:pt idx="2883">
                  <c:v>21.4</c:v>
                </c:pt>
                <c:pt idx="2884">
                  <c:v>10.466666666666701</c:v>
                </c:pt>
                <c:pt idx="2885">
                  <c:v>21.8</c:v>
                </c:pt>
                <c:pt idx="2886">
                  <c:v>52.8333333333333</c:v>
                </c:pt>
                <c:pt idx="2887">
                  <c:v>29.8333333333333</c:v>
                </c:pt>
                <c:pt idx="2890">
                  <c:v>17.633333333333301</c:v>
                </c:pt>
                <c:pt idx="2896">
                  <c:v>10.95</c:v>
                </c:pt>
                <c:pt idx="2897">
                  <c:v>13.0666666666667</c:v>
                </c:pt>
                <c:pt idx="2898">
                  <c:v>10.15</c:v>
                </c:pt>
                <c:pt idx="2899">
                  <c:v>37.4</c:v>
                </c:pt>
                <c:pt idx="2900">
                  <c:v>17.4166666666667</c:v>
                </c:pt>
                <c:pt idx="2902">
                  <c:v>18.433333333333302</c:v>
                </c:pt>
                <c:pt idx="2903">
                  <c:v>20.716666666666701</c:v>
                </c:pt>
                <c:pt idx="2904">
                  <c:v>17.383333333333301</c:v>
                </c:pt>
                <c:pt idx="2905">
                  <c:v>8.9166666666666696</c:v>
                </c:pt>
                <c:pt idx="2906">
                  <c:v>12.8166666666667</c:v>
                </c:pt>
                <c:pt idx="2909">
                  <c:v>15.1</c:v>
                </c:pt>
                <c:pt idx="2911">
                  <c:v>14.7</c:v>
                </c:pt>
                <c:pt idx="2912">
                  <c:v>24.716666666666701</c:v>
                </c:pt>
                <c:pt idx="2913">
                  <c:v>19.8</c:v>
                </c:pt>
                <c:pt idx="2914">
                  <c:v>12.716666666666701</c:v>
                </c:pt>
                <c:pt idx="2915">
                  <c:v>17.216666666666701</c:v>
                </c:pt>
                <c:pt idx="2916">
                  <c:v>30.066666666666698</c:v>
                </c:pt>
                <c:pt idx="2917">
                  <c:v>6.9166666666666696</c:v>
                </c:pt>
                <c:pt idx="2918">
                  <c:v>16.75</c:v>
                </c:pt>
                <c:pt idx="2919">
                  <c:v>8.7833333333333297</c:v>
                </c:pt>
                <c:pt idx="2921">
                  <c:v>8.9</c:v>
                </c:pt>
                <c:pt idx="2922">
                  <c:v>29.8</c:v>
                </c:pt>
                <c:pt idx="2923">
                  <c:v>43.05</c:v>
                </c:pt>
                <c:pt idx="2924">
                  <c:v>21.116666666666699</c:v>
                </c:pt>
                <c:pt idx="2925">
                  <c:v>11.4</c:v>
                </c:pt>
                <c:pt idx="2926">
                  <c:v>12.2</c:v>
                </c:pt>
                <c:pt idx="2927">
                  <c:v>20.0833333333333</c:v>
                </c:pt>
                <c:pt idx="2928">
                  <c:v>17.783333333333299</c:v>
                </c:pt>
                <c:pt idx="2929">
                  <c:v>10.033333333333299</c:v>
                </c:pt>
                <c:pt idx="2930">
                  <c:v>11.55</c:v>
                </c:pt>
                <c:pt idx="2931">
                  <c:v>12.25</c:v>
                </c:pt>
                <c:pt idx="2932">
                  <c:v>9.4666666666666703</c:v>
                </c:pt>
                <c:pt idx="2933">
                  <c:v>6.1</c:v>
                </c:pt>
                <c:pt idx="2935">
                  <c:v>19.216666666666701</c:v>
                </c:pt>
                <c:pt idx="2936">
                  <c:v>9.2166666666666703</c:v>
                </c:pt>
                <c:pt idx="2937">
                  <c:v>21.9</c:v>
                </c:pt>
                <c:pt idx="2938">
                  <c:v>28.2</c:v>
                </c:pt>
                <c:pt idx="2939">
                  <c:v>22.183333333333302</c:v>
                </c:pt>
                <c:pt idx="2940">
                  <c:v>25.85</c:v>
                </c:pt>
                <c:pt idx="2941">
                  <c:v>21.6666666666667</c:v>
                </c:pt>
                <c:pt idx="2942">
                  <c:v>13.45</c:v>
                </c:pt>
                <c:pt idx="2944">
                  <c:v>12.633333333333301</c:v>
                </c:pt>
                <c:pt idx="2945">
                  <c:v>14.016666666666699</c:v>
                </c:pt>
                <c:pt idx="2946">
                  <c:v>14.0833333333333</c:v>
                </c:pt>
                <c:pt idx="2947">
                  <c:v>21.033333333333299</c:v>
                </c:pt>
                <c:pt idx="2948">
                  <c:v>27.45</c:v>
                </c:pt>
                <c:pt idx="2949">
                  <c:v>18.1666666666667</c:v>
                </c:pt>
                <c:pt idx="2950">
                  <c:v>9.4499999999999993</c:v>
                </c:pt>
                <c:pt idx="2951">
                  <c:v>23.016666666666701</c:v>
                </c:pt>
                <c:pt idx="2952">
                  <c:v>12.15</c:v>
                </c:pt>
                <c:pt idx="2953">
                  <c:v>22.05</c:v>
                </c:pt>
                <c:pt idx="2955">
                  <c:v>23.3333333333333</c:v>
                </c:pt>
                <c:pt idx="2959">
                  <c:v>34.9</c:v>
                </c:pt>
                <c:pt idx="2961">
                  <c:v>18.600000000000001</c:v>
                </c:pt>
                <c:pt idx="2962">
                  <c:v>14.2</c:v>
                </c:pt>
                <c:pt idx="2963">
                  <c:v>38.4</c:v>
                </c:pt>
                <c:pt idx="2964">
                  <c:v>10.15</c:v>
                </c:pt>
                <c:pt idx="2965">
                  <c:v>5.2166666666666703</c:v>
                </c:pt>
                <c:pt idx="2966">
                  <c:v>20.65</c:v>
                </c:pt>
                <c:pt idx="2967">
                  <c:v>11.8</c:v>
                </c:pt>
                <c:pt idx="2968">
                  <c:v>6.06666666666667</c:v>
                </c:pt>
                <c:pt idx="2969">
                  <c:v>32.6666666666667</c:v>
                </c:pt>
                <c:pt idx="2970">
                  <c:v>11.466666666666701</c:v>
                </c:pt>
                <c:pt idx="2971">
                  <c:v>10.3166666666667</c:v>
                </c:pt>
                <c:pt idx="2972">
                  <c:v>14.283333333333299</c:v>
                </c:pt>
                <c:pt idx="2973">
                  <c:v>9.2333333333333307</c:v>
                </c:pt>
                <c:pt idx="2976">
                  <c:v>15.366666666666699</c:v>
                </c:pt>
                <c:pt idx="2977">
                  <c:v>13.5666666666667</c:v>
                </c:pt>
                <c:pt idx="2979">
                  <c:v>11.5833333333333</c:v>
                </c:pt>
                <c:pt idx="2982">
                  <c:v>11.9</c:v>
                </c:pt>
                <c:pt idx="2983">
                  <c:v>17.316666666666698</c:v>
                </c:pt>
                <c:pt idx="2984">
                  <c:v>16.383333333333301</c:v>
                </c:pt>
                <c:pt idx="2986">
                  <c:v>11.0666666666667</c:v>
                </c:pt>
                <c:pt idx="2987">
                  <c:v>12.35</c:v>
                </c:pt>
                <c:pt idx="2988">
                  <c:v>14.033333333333299</c:v>
                </c:pt>
                <c:pt idx="2989">
                  <c:v>11.866666666666699</c:v>
                </c:pt>
                <c:pt idx="2990">
                  <c:v>16.399999999999999</c:v>
                </c:pt>
                <c:pt idx="2991">
                  <c:v>18.033333333333299</c:v>
                </c:pt>
                <c:pt idx="2993">
                  <c:v>10.85</c:v>
                </c:pt>
                <c:pt idx="2994">
                  <c:v>21.4</c:v>
                </c:pt>
                <c:pt idx="2995">
                  <c:v>20.516666666666701</c:v>
                </c:pt>
                <c:pt idx="2996">
                  <c:v>36.6666666666667</c:v>
                </c:pt>
                <c:pt idx="2999">
                  <c:v>10.0666666666667</c:v>
                </c:pt>
                <c:pt idx="3000">
                  <c:v>4.2666666666666702</c:v>
                </c:pt>
                <c:pt idx="3001">
                  <c:v>11.65</c:v>
                </c:pt>
                <c:pt idx="3002">
                  <c:v>11.1666666666667</c:v>
                </c:pt>
                <c:pt idx="3003">
                  <c:v>10.35</c:v>
                </c:pt>
                <c:pt idx="3005">
                  <c:v>15.0666666666667</c:v>
                </c:pt>
                <c:pt idx="3006">
                  <c:v>10.9333333333333</c:v>
                </c:pt>
                <c:pt idx="3007">
                  <c:v>15.033333333333299</c:v>
                </c:pt>
                <c:pt idx="3008">
                  <c:v>13.8333333333333</c:v>
                </c:pt>
                <c:pt idx="3009">
                  <c:v>14.0833333333333</c:v>
                </c:pt>
                <c:pt idx="3010">
                  <c:v>6.5833333333333304</c:v>
                </c:pt>
                <c:pt idx="3011">
                  <c:v>15.6666666666667</c:v>
                </c:pt>
                <c:pt idx="3012">
                  <c:v>35.299999999999997</c:v>
                </c:pt>
                <c:pt idx="3013">
                  <c:v>10.366666666666699</c:v>
                </c:pt>
                <c:pt idx="3014">
                  <c:v>13.6</c:v>
                </c:pt>
                <c:pt idx="3015">
                  <c:v>18.483333333333299</c:v>
                </c:pt>
                <c:pt idx="3016">
                  <c:v>11.616666666666699</c:v>
                </c:pt>
                <c:pt idx="3017">
                  <c:v>19.066666666666698</c:v>
                </c:pt>
                <c:pt idx="3018">
                  <c:v>43.016666666666701</c:v>
                </c:pt>
                <c:pt idx="3019">
                  <c:v>22.066666666666698</c:v>
                </c:pt>
                <c:pt idx="3020">
                  <c:v>43.25</c:v>
                </c:pt>
                <c:pt idx="3021">
                  <c:v>15.4333333333333</c:v>
                </c:pt>
                <c:pt idx="3022">
                  <c:v>9.6999999999999993</c:v>
                </c:pt>
                <c:pt idx="3024">
                  <c:v>11.4333333333333</c:v>
                </c:pt>
                <c:pt idx="3025">
                  <c:v>24.3333333333333</c:v>
                </c:pt>
                <c:pt idx="3026">
                  <c:v>19.483333333333299</c:v>
                </c:pt>
                <c:pt idx="3027">
                  <c:v>26.016666666666701</c:v>
                </c:pt>
                <c:pt idx="3028">
                  <c:v>18.149999999999999</c:v>
                </c:pt>
                <c:pt idx="3029">
                  <c:v>13.133333333333301</c:v>
                </c:pt>
                <c:pt idx="3030">
                  <c:v>18.7</c:v>
                </c:pt>
                <c:pt idx="3031">
                  <c:v>23.066666666666698</c:v>
                </c:pt>
                <c:pt idx="3032">
                  <c:v>23.733333333333299</c:v>
                </c:pt>
                <c:pt idx="3033">
                  <c:v>15.4333333333333</c:v>
                </c:pt>
                <c:pt idx="3035">
                  <c:v>9.3333333333333304</c:v>
                </c:pt>
                <c:pt idx="3036">
                  <c:v>10.75</c:v>
                </c:pt>
                <c:pt idx="3037">
                  <c:v>8.8833333333333293</c:v>
                </c:pt>
                <c:pt idx="3038">
                  <c:v>9.1333333333333293</c:v>
                </c:pt>
                <c:pt idx="3039">
                  <c:v>35.85</c:v>
                </c:pt>
                <c:pt idx="3040">
                  <c:v>15.35</c:v>
                </c:pt>
                <c:pt idx="3041">
                  <c:v>8.7333333333333307</c:v>
                </c:pt>
                <c:pt idx="3042">
                  <c:v>17.350000000000001</c:v>
                </c:pt>
                <c:pt idx="3043">
                  <c:v>33.183333333333302</c:v>
                </c:pt>
                <c:pt idx="3044">
                  <c:v>17.433333333333302</c:v>
                </c:pt>
                <c:pt idx="3045">
                  <c:v>20.733333333333299</c:v>
                </c:pt>
                <c:pt idx="3046">
                  <c:v>22.85</c:v>
                </c:pt>
                <c:pt idx="3047">
                  <c:v>8.0500000000000007</c:v>
                </c:pt>
                <c:pt idx="3048">
                  <c:v>6.1</c:v>
                </c:pt>
                <c:pt idx="3049">
                  <c:v>5.18333333333333</c:v>
                </c:pt>
                <c:pt idx="3050">
                  <c:v>23.683333333333302</c:v>
                </c:pt>
                <c:pt idx="3051">
                  <c:v>12.466666666666701</c:v>
                </c:pt>
                <c:pt idx="3052">
                  <c:v>31.183333333333302</c:v>
                </c:pt>
                <c:pt idx="3053">
                  <c:v>2.4166666666666701</c:v>
                </c:pt>
                <c:pt idx="3054">
                  <c:v>13.1</c:v>
                </c:pt>
                <c:pt idx="3055">
                  <c:v>12.5</c:v>
                </c:pt>
                <c:pt idx="3057">
                  <c:v>8.6166666666666707</c:v>
                </c:pt>
                <c:pt idx="3059">
                  <c:v>13.3</c:v>
                </c:pt>
                <c:pt idx="3060">
                  <c:v>21.233333333333299</c:v>
                </c:pt>
                <c:pt idx="3061">
                  <c:v>10.5666666666667</c:v>
                </c:pt>
                <c:pt idx="3062">
                  <c:v>14.133333333333301</c:v>
                </c:pt>
                <c:pt idx="3063">
                  <c:v>12.1</c:v>
                </c:pt>
                <c:pt idx="3064">
                  <c:v>8.7333333333333307</c:v>
                </c:pt>
                <c:pt idx="3066">
                  <c:v>12.866666666666699</c:v>
                </c:pt>
                <c:pt idx="3067">
                  <c:v>33.133333333333297</c:v>
                </c:pt>
                <c:pt idx="3068">
                  <c:v>21.15</c:v>
                </c:pt>
                <c:pt idx="3069">
                  <c:v>27.1</c:v>
                </c:pt>
                <c:pt idx="3070">
                  <c:v>28.883333333333301</c:v>
                </c:pt>
                <c:pt idx="3071">
                  <c:v>41.35</c:v>
                </c:pt>
                <c:pt idx="3072">
                  <c:v>15.6833333333333</c:v>
                </c:pt>
                <c:pt idx="3073">
                  <c:v>13.8</c:v>
                </c:pt>
                <c:pt idx="3074">
                  <c:v>11.1833333333333</c:v>
                </c:pt>
                <c:pt idx="3075">
                  <c:v>10.516666666666699</c:v>
                </c:pt>
                <c:pt idx="3076">
                  <c:v>18.100000000000001</c:v>
                </c:pt>
                <c:pt idx="3077">
                  <c:v>9.31666666666667</c:v>
                </c:pt>
                <c:pt idx="3078">
                  <c:v>6.6166666666666698</c:v>
                </c:pt>
                <c:pt idx="3079">
                  <c:v>19.2</c:v>
                </c:pt>
                <c:pt idx="3080">
                  <c:v>7.5</c:v>
                </c:pt>
                <c:pt idx="3081">
                  <c:v>7.6166666666666698</c:v>
                </c:pt>
                <c:pt idx="3082">
                  <c:v>8.35</c:v>
                </c:pt>
                <c:pt idx="3083">
                  <c:v>9.9</c:v>
                </c:pt>
                <c:pt idx="3085">
                  <c:v>14.0666666666667</c:v>
                </c:pt>
                <c:pt idx="3086">
                  <c:v>0.133333333333333</c:v>
                </c:pt>
                <c:pt idx="3088">
                  <c:v>17.850000000000001</c:v>
                </c:pt>
                <c:pt idx="3089">
                  <c:v>18.399999999999999</c:v>
                </c:pt>
                <c:pt idx="3092">
                  <c:v>22.35</c:v>
                </c:pt>
                <c:pt idx="3093">
                  <c:v>23.233333333333299</c:v>
                </c:pt>
                <c:pt idx="3094">
                  <c:v>14.516666666666699</c:v>
                </c:pt>
                <c:pt idx="3095">
                  <c:v>10.85</c:v>
                </c:pt>
                <c:pt idx="3096">
                  <c:v>14.783333333333299</c:v>
                </c:pt>
                <c:pt idx="3097">
                  <c:v>11.8333333333333</c:v>
                </c:pt>
                <c:pt idx="3098">
                  <c:v>12.1833333333333</c:v>
                </c:pt>
                <c:pt idx="3099">
                  <c:v>16.283333333333299</c:v>
                </c:pt>
                <c:pt idx="3100">
                  <c:v>25.4</c:v>
                </c:pt>
                <c:pt idx="3102">
                  <c:v>13.1666666666667</c:v>
                </c:pt>
                <c:pt idx="3104">
                  <c:v>22.533333333333299</c:v>
                </c:pt>
                <c:pt idx="3107">
                  <c:v>10.1666666666667</c:v>
                </c:pt>
                <c:pt idx="3108">
                  <c:v>13.1666666666667</c:v>
                </c:pt>
                <c:pt idx="3109">
                  <c:v>9.1166666666666707</c:v>
                </c:pt>
                <c:pt idx="3111">
                  <c:v>11.216666666666701</c:v>
                </c:pt>
                <c:pt idx="3112">
                  <c:v>13.516666666666699</c:v>
                </c:pt>
                <c:pt idx="3114">
                  <c:v>7.4666666666666703</c:v>
                </c:pt>
                <c:pt idx="3115">
                  <c:v>13.616666666666699</c:v>
                </c:pt>
                <c:pt idx="3116">
                  <c:v>13.616666666666699</c:v>
                </c:pt>
                <c:pt idx="3117">
                  <c:v>17.816666666666698</c:v>
                </c:pt>
                <c:pt idx="3118">
                  <c:v>13.533333333333299</c:v>
                </c:pt>
                <c:pt idx="3121">
                  <c:v>14.016666666666699</c:v>
                </c:pt>
                <c:pt idx="3122">
                  <c:v>21.616666666666699</c:v>
                </c:pt>
                <c:pt idx="3123">
                  <c:v>10.383333333333301</c:v>
                </c:pt>
                <c:pt idx="3124">
                  <c:v>13.5833333333333</c:v>
                </c:pt>
                <c:pt idx="3125">
                  <c:v>11.883333333333301</c:v>
                </c:pt>
                <c:pt idx="3126">
                  <c:v>9.0333333333333297</c:v>
                </c:pt>
                <c:pt idx="3127">
                  <c:v>19.25</c:v>
                </c:pt>
                <c:pt idx="3128">
                  <c:v>21.95</c:v>
                </c:pt>
                <c:pt idx="3129">
                  <c:v>27.8333333333333</c:v>
                </c:pt>
                <c:pt idx="3130">
                  <c:v>21.116666666666699</c:v>
                </c:pt>
                <c:pt idx="3131">
                  <c:v>18.850000000000001</c:v>
                </c:pt>
                <c:pt idx="3132">
                  <c:v>10.9166666666667</c:v>
                </c:pt>
                <c:pt idx="3133">
                  <c:v>11.466666666666701</c:v>
                </c:pt>
                <c:pt idx="3134">
                  <c:v>15.95</c:v>
                </c:pt>
                <c:pt idx="3135">
                  <c:v>10.883333333333301</c:v>
                </c:pt>
                <c:pt idx="3138">
                  <c:v>13.45</c:v>
                </c:pt>
                <c:pt idx="3139">
                  <c:v>15.4</c:v>
                </c:pt>
                <c:pt idx="3140">
                  <c:v>8.4166666666666696</c:v>
                </c:pt>
                <c:pt idx="3142">
                  <c:v>6.7833333333333297</c:v>
                </c:pt>
                <c:pt idx="3143">
                  <c:v>17.5</c:v>
                </c:pt>
                <c:pt idx="3144">
                  <c:v>9.1166666666666707</c:v>
                </c:pt>
                <c:pt idx="3145">
                  <c:v>13.466666666666701</c:v>
                </c:pt>
                <c:pt idx="3146">
                  <c:v>21.6</c:v>
                </c:pt>
                <c:pt idx="3147">
                  <c:v>20</c:v>
                </c:pt>
                <c:pt idx="3149">
                  <c:v>10.75</c:v>
                </c:pt>
                <c:pt idx="3150">
                  <c:v>14.0666666666667</c:v>
                </c:pt>
                <c:pt idx="3152">
                  <c:v>21.283333333333299</c:v>
                </c:pt>
                <c:pt idx="3155">
                  <c:v>13.366666666666699</c:v>
                </c:pt>
                <c:pt idx="3156">
                  <c:v>10.3333333333333</c:v>
                </c:pt>
                <c:pt idx="3157">
                  <c:v>11.783333333333299</c:v>
                </c:pt>
                <c:pt idx="3158">
                  <c:v>14.6666666666667</c:v>
                </c:pt>
                <c:pt idx="3159">
                  <c:v>19.216666666666701</c:v>
                </c:pt>
                <c:pt idx="3160">
                  <c:v>18.983333333333299</c:v>
                </c:pt>
                <c:pt idx="3161">
                  <c:v>20.8</c:v>
                </c:pt>
                <c:pt idx="3162">
                  <c:v>15.766666666666699</c:v>
                </c:pt>
                <c:pt idx="3164">
                  <c:v>15.033333333333299</c:v>
                </c:pt>
                <c:pt idx="3165">
                  <c:v>13.65</c:v>
                </c:pt>
                <c:pt idx="3169">
                  <c:v>10.45</c:v>
                </c:pt>
                <c:pt idx="3170">
                  <c:v>16.7</c:v>
                </c:pt>
                <c:pt idx="3171">
                  <c:v>15.8166666666667</c:v>
                </c:pt>
                <c:pt idx="3172">
                  <c:v>10.883333333333301</c:v>
                </c:pt>
                <c:pt idx="3173">
                  <c:v>10.75</c:v>
                </c:pt>
                <c:pt idx="3174">
                  <c:v>20.45</c:v>
                </c:pt>
                <c:pt idx="3175">
                  <c:v>3.35</c:v>
                </c:pt>
                <c:pt idx="3178">
                  <c:v>6.4833333333333298</c:v>
                </c:pt>
                <c:pt idx="3179">
                  <c:v>11.8333333333333</c:v>
                </c:pt>
                <c:pt idx="3180">
                  <c:v>10.25</c:v>
                </c:pt>
                <c:pt idx="3181">
                  <c:v>8.9166666666666696</c:v>
                </c:pt>
                <c:pt idx="3187">
                  <c:v>17.066666666666698</c:v>
                </c:pt>
                <c:pt idx="3188">
                  <c:v>6.5</c:v>
                </c:pt>
                <c:pt idx="3189">
                  <c:v>14.383333333333301</c:v>
                </c:pt>
                <c:pt idx="3190">
                  <c:v>27.616666666666699</c:v>
                </c:pt>
                <c:pt idx="3191">
                  <c:v>8.1166666666666707</c:v>
                </c:pt>
                <c:pt idx="3192">
                  <c:v>6.5</c:v>
                </c:pt>
                <c:pt idx="3193">
                  <c:v>22.15</c:v>
                </c:pt>
                <c:pt idx="3195">
                  <c:v>11.633333333333301</c:v>
                </c:pt>
                <c:pt idx="3196">
                  <c:v>18.05</c:v>
                </c:pt>
                <c:pt idx="3197">
                  <c:v>16.516666666666701</c:v>
                </c:pt>
                <c:pt idx="3198">
                  <c:v>13.716666666666701</c:v>
                </c:pt>
                <c:pt idx="3199">
                  <c:v>10.366666666666699</c:v>
                </c:pt>
                <c:pt idx="3200">
                  <c:v>15.7</c:v>
                </c:pt>
                <c:pt idx="3202">
                  <c:v>8.3666666666666707</c:v>
                </c:pt>
                <c:pt idx="3203">
                  <c:v>7.1666666666666696</c:v>
                </c:pt>
                <c:pt idx="3204">
                  <c:v>11.8166666666667</c:v>
                </c:pt>
                <c:pt idx="3205">
                  <c:v>9.1166666666666707</c:v>
                </c:pt>
                <c:pt idx="3207">
                  <c:v>17.899999999999999</c:v>
                </c:pt>
                <c:pt idx="3209">
                  <c:v>7.5833333333333304</c:v>
                </c:pt>
                <c:pt idx="3210">
                  <c:v>12.4</c:v>
                </c:pt>
                <c:pt idx="3211">
                  <c:v>15.4166666666667</c:v>
                </c:pt>
                <c:pt idx="3212">
                  <c:v>21.733333333333299</c:v>
                </c:pt>
                <c:pt idx="3213">
                  <c:v>28.016666666666701</c:v>
                </c:pt>
                <c:pt idx="3214">
                  <c:v>16.683333333333302</c:v>
                </c:pt>
                <c:pt idx="3215">
                  <c:v>7.2833333333333297</c:v>
                </c:pt>
                <c:pt idx="3217">
                  <c:v>11.75</c:v>
                </c:pt>
                <c:pt idx="3218">
                  <c:v>17.433333333333302</c:v>
                </c:pt>
                <c:pt idx="3219">
                  <c:v>14.233333333333301</c:v>
                </c:pt>
                <c:pt idx="3220">
                  <c:v>8.8000000000000007</c:v>
                </c:pt>
                <c:pt idx="3221">
                  <c:v>8.8333333333333304</c:v>
                </c:pt>
                <c:pt idx="3222">
                  <c:v>4.9166666666666696</c:v>
                </c:pt>
                <c:pt idx="3224">
                  <c:v>9.9666666666666703</c:v>
                </c:pt>
                <c:pt idx="3225">
                  <c:v>11.25</c:v>
                </c:pt>
                <c:pt idx="3227">
                  <c:v>6.43333333333333</c:v>
                </c:pt>
                <c:pt idx="3228">
                  <c:v>5.93333333333333</c:v>
                </c:pt>
                <c:pt idx="3229">
                  <c:v>15.9166666666667</c:v>
                </c:pt>
                <c:pt idx="3231">
                  <c:v>13.0666666666667</c:v>
                </c:pt>
                <c:pt idx="3233">
                  <c:v>4.6333333333333302</c:v>
                </c:pt>
                <c:pt idx="3234">
                  <c:v>6.0333333333333297</c:v>
                </c:pt>
                <c:pt idx="3236">
                  <c:v>12.25</c:v>
                </c:pt>
                <c:pt idx="3237">
                  <c:v>5.5833333333333304</c:v>
                </c:pt>
                <c:pt idx="3238">
                  <c:v>9.5166666666666693</c:v>
                </c:pt>
                <c:pt idx="3239">
                  <c:v>7.7833333333333297</c:v>
                </c:pt>
                <c:pt idx="3240">
                  <c:v>6.6666666666666696</c:v>
                </c:pt>
                <c:pt idx="3241">
                  <c:v>7.7833333333333297</c:v>
                </c:pt>
                <c:pt idx="3242">
                  <c:v>5.2</c:v>
                </c:pt>
                <c:pt idx="3243">
                  <c:v>9.9499999999999993</c:v>
                </c:pt>
                <c:pt idx="3244">
                  <c:v>13.45</c:v>
                </c:pt>
                <c:pt idx="3245">
                  <c:v>0.21666666666666701</c:v>
                </c:pt>
                <c:pt idx="3246">
                  <c:v>11.733333333333301</c:v>
                </c:pt>
                <c:pt idx="3247">
                  <c:v>12.9</c:v>
                </c:pt>
                <c:pt idx="3248">
                  <c:v>16.45</c:v>
                </c:pt>
                <c:pt idx="3249">
                  <c:v>9.1166666666666707</c:v>
                </c:pt>
                <c:pt idx="3250">
                  <c:v>8.9666666666666703</c:v>
                </c:pt>
                <c:pt idx="3251">
                  <c:v>15.983333333333301</c:v>
                </c:pt>
                <c:pt idx="3252">
                  <c:v>14.6833333333333</c:v>
                </c:pt>
                <c:pt idx="3253">
                  <c:v>10.483333333333301</c:v>
                </c:pt>
                <c:pt idx="3254">
                  <c:v>34.316666666666698</c:v>
                </c:pt>
                <c:pt idx="3255">
                  <c:v>14.033333333333299</c:v>
                </c:pt>
                <c:pt idx="3256">
                  <c:v>11.9333333333333</c:v>
                </c:pt>
                <c:pt idx="3258">
                  <c:v>10.9166666666667</c:v>
                </c:pt>
                <c:pt idx="3260">
                  <c:v>13.3166666666667</c:v>
                </c:pt>
                <c:pt idx="3261">
                  <c:v>6</c:v>
                </c:pt>
                <c:pt idx="3262">
                  <c:v>7.68333333333333</c:v>
                </c:pt>
                <c:pt idx="3263">
                  <c:v>49.466666666666697</c:v>
                </c:pt>
                <c:pt idx="3264">
                  <c:v>11.133333333333301</c:v>
                </c:pt>
                <c:pt idx="3265">
                  <c:v>24.05</c:v>
                </c:pt>
                <c:pt idx="3266">
                  <c:v>6.06666666666667</c:v>
                </c:pt>
                <c:pt idx="3267">
                  <c:v>5.7</c:v>
                </c:pt>
                <c:pt idx="3268">
                  <c:v>4.68333333333333</c:v>
                </c:pt>
                <c:pt idx="3269">
                  <c:v>5.8333333333333304</c:v>
                </c:pt>
                <c:pt idx="3270">
                  <c:v>10.7</c:v>
                </c:pt>
                <c:pt idx="3271">
                  <c:v>18.716666666666701</c:v>
                </c:pt>
                <c:pt idx="3272">
                  <c:v>6.2</c:v>
                </c:pt>
                <c:pt idx="3273">
                  <c:v>9.31666666666667</c:v>
                </c:pt>
                <c:pt idx="3275">
                  <c:v>5.06666666666667</c:v>
                </c:pt>
                <c:pt idx="3276">
                  <c:v>25.0833333333333</c:v>
                </c:pt>
                <c:pt idx="3277">
                  <c:v>17.716666666666701</c:v>
                </c:pt>
                <c:pt idx="3278">
                  <c:v>7.3</c:v>
                </c:pt>
                <c:pt idx="3279">
                  <c:v>4.9166666666666696</c:v>
                </c:pt>
                <c:pt idx="3280">
                  <c:v>13.5666666666667</c:v>
                </c:pt>
                <c:pt idx="3281">
                  <c:v>11.55</c:v>
                </c:pt>
                <c:pt idx="3282">
                  <c:v>10.616666666666699</c:v>
                </c:pt>
                <c:pt idx="3283">
                  <c:v>15.866666666666699</c:v>
                </c:pt>
                <c:pt idx="3284">
                  <c:v>14.633333333333301</c:v>
                </c:pt>
                <c:pt idx="3285">
                  <c:v>12.15</c:v>
                </c:pt>
                <c:pt idx="3286">
                  <c:v>8.7833333333333297</c:v>
                </c:pt>
                <c:pt idx="3287">
                  <c:v>20.85</c:v>
                </c:pt>
                <c:pt idx="3288">
                  <c:v>9.81666666666667</c:v>
                </c:pt>
                <c:pt idx="3289">
                  <c:v>15.95</c:v>
                </c:pt>
                <c:pt idx="3290">
                  <c:v>13.533333333333299</c:v>
                </c:pt>
                <c:pt idx="3291">
                  <c:v>11.3333333333333</c:v>
                </c:pt>
                <c:pt idx="3292">
                  <c:v>8.56666666666667</c:v>
                </c:pt>
                <c:pt idx="3296">
                  <c:v>51.05</c:v>
                </c:pt>
                <c:pt idx="3298">
                  <c:v>38.200000000000003</c:v>
                </c:pt>
                <c:pt idx="3299">
                  <c:v>33.883333333333297</c:v>
                </c:pt>
                <c:pt idx="3300">
                  <c:v>12.05</c:v>
                </c:pt>
                <c:pt idx="3301">
                  <c:v>30.983333333333299</c:v>
                </c:pt>
                <c:pt idx="3302">
                  <c:v>17.75</c:v>
                </c:pt>
                <c:pt idx="3303">
                  <c:v>7.1666666666666696</c:v>
                </c:pt>
                <c:pt idx="3304">
                  <c:v>13.4</c:v>
                </c:pt>
                <c:pt idx="3305">
                  <c:v>7.5333333333333297</c:v>
                </c:pt>
                <c:pt idx="3306">
                  <c:v>19.75</c:v>
                </c:pt>
                <c:pt idx="3307">
                  <c:v>8.0833333333333304</c:v>
                </c:pt>
                <c:pt idx="3308">
                  <c:v>20.233333333333299</c:v>
                </c:pt>
                <c:pt idx="3309">
                  <c:v>2.5833333333333299</c:v>
                </c:pt>
                <c:pt idx="3310">
                  <c:v>11.266666666666699</c:v>
                </c:pt>
                <c:pt idx="3312">
                  <c:v>11.533333333333299</c:v>
                </c:pt>
                <c:pt idx="3313">
                  <c:v>35.15</c:v>
                </c:pt>
                <c:pt idx="3314">
                  <c:v>3.6666666666666701</c:v>
                </c:pt>
                <c:pt idx="3315">
                  <c:v>16.133333333333301</c:v>
                </c:pt>
                <c:pt idx="3316">
                  <c:v>10.8166666666667</c:v>
                </c:pt>
                <c:pt idx="3317">
                  <c:v>11.6833333333333</c:v>
                </c:pt>
                <c:pt idx="3320">
                  <c:v>9.5500000000000007</c:v>
                </c:pt>
                <c:pt idx="3321">
                  <c:v>7.0833333333333304</c:v>
                </c:pt>
                <c:pt idx="3323">
                  <c:v>11.883333333333301</c:v>
                </c:pt>
                <c:pt idx="3324">
                  <c:v>11.766666666666699</c:v>
                </c:pt>
                <c:pt idx="3325">
                  <c:v>7.2166666666666703</c:v>
                </c:pt>
                <c:pt idx="3326">
                  <c:v>21.05</c:v>
                </c:pt>
                <c:pt idx="3327">
                  <c:v>14.533333333333299</c:v>
                </c:pt>
                <c:pt idx="3328">
                  <c:v>11.216666666666701</c:v>
                </c:pt>
                <c:pt idx="3329">
                  <c:v>7.31666666666667</c:v>
                </c:pt>
                <c:pt idx="3332">
                  <c:v>23.6</c:v>
                </c:pt>
                <c:pt idx="3333">
                  <c:v>9.9</c:v>
                </c:pt>
                <c:pt idx="3334">
                  <c:v>13.65</c:v>
                </c:pt>
                <c:pt idx="3336">
                  <c:v>5.9833333333333298</c:v>
                </c:pt>
                <c:pt idx="3337">
                  <c:v>8.2166666666666703</c:v>
                </c:pt>
                <c:pt idx="3338">
                  <c:v>14.116666666666699</c:v>
                </c:pt>
                <c:pt idx="3339">
                  <c:v>11.65</c:v>
                </c:pt>
                <c:pt idx="3340">
                  <c:v>11.983333333333301</c:v>
                </c:pt>
                <c:pt idx="3341">
                  <c:v>6.05</c:v>
                </c:pt>
                <c:pt idx="3342">
                  <c:v>12.466666666666701</c:v>
                </c:pt>
                <c:pt idx="3345">
                  <c:v>10.6666666666667</c:v>
                </c:pt>
                <c:pt idx="3347">
                  <c:v>5.2333333333333298</c:v>
                </c:pt>
                <c:pt idx="3348">
                  <c:v>11.2</c:v>
                </c:pt>
                <c:pt idx="3351">
                  <c:v>14.6</c:v>
                </c:pt>
                <c:pt idx="3352">
                  <c:v>13.1666666666667</c:v>
                </c:pt>
                <c:pt idx="3353">
                  <c:v>19.850000000000001</c:v>
                </c:pt>
                <c:pt idx="3354">
                  <c:v>6.85</c:v>
                </c:pt>
                <c:pt idx="3357">
                  <c:v>6.7833333333333297</c:v>
                </c:pt>
                <c:pt idx="3358">
                  <c:v>5.0333333333333297</c:v>
                </c:pt>
                <c:pt idx="3359">
                  <c:v>44.266666666666701</c:v>
                </c:pt>
                <c:pt idx="3360">
                  <c:v>13.233333333333301</c:v>
                </c:pt>
                <c:pt idx="3363">
                  <c:v>12.9</c:v>
                </c:pt>
                <c:pt idx="3364">
                  <c:v>7.43333333333333</c:v>
                </c:pt>
                <c:pt idx="3365">
                  <c:v>14.783333333333299</c:v>
                </c:pt>
                <c:pt idx="3366">
                  <c:v>13.7</c:v>
                </c:pt>
                <c:pt idx="3367">
                  <c:v>9.4166666666666696</c:v>
                </c:pt>
                <c:pt idx="3368">
                  <c:v>7.7333333333333298</c:v>
                </c:pt>
                <c:pt idx="3369">
                  <c:v>15.2</c:v>
                </c:pt>
                <c:pt idx="3370">
                  <c:v>18.016666666666701</c:v>
                </c:pt>
                <c:pt idx="3371">
                  <c:v>16.966666666666701</c:v>
                </c:pt>
                <c:pt idx="3372">
                  <c:v>13.1666666666667</c:v>
                </c:pt>
                <c:pt idx="3373">
                  <c:v>10.8</c:v>
                </c:pt>
                <c:pt idx="3374">
                  <c:v>13.2</c:v>
                </c:pt>
                <c:pt idx="3375">
                  <c:v>10.5</c:v>
                </c:pt>
                <c:pt idx="3376">
                  <c:v>10.783333333333299</c:v>
                </c:pt>
                <c:pt idx="3378">
                  <c:v>16.366666666666699</c:v>
                </c:pt>
                <c:pt idx="3379">
                  <c:v>22.316666666666698</c:v>
                </c:pt>
                <c:pt idx="3380">
                  <c:v>22.516666666666701</c:v>
                </c:pt>
                <c:pt idx="3381">
                  <c:v>9.4166666666666696</c:v>
                </c:pt>
                <c:pt idx="3382">
                  <c:v>16.683333333333302</c:v>
                </c:pt>
                <c:pt idx="3385">
                  <c:v>9.8666666666666707</c:v>
                </c:pt>
                <c:pt idx="3388">
                  <c:v>20.016666666666701</c:v>
                </c:pt>
                <c:pt idx="3389">
                  <c:v>11.0666666666667</c:v>
                </c:pt>
                <c:pt idx="3390">
                  <c:v>15.283333333333299</c:v>
                </c:pt>
                <c:pt idx="3391">
                  <c:v>16.6666666666667</c:v>
                </c:pt>
                <c:pt idx="3392">
                  <c:v>14.016666666666699</c:v>
                </c:pt>
                <c:pt idx="3393">
                  <c:v>20.233333333333299</c:v>
                </c:pt>
                <c:pt idx="3394">
                  <c:v>17.100000000000001</c:v>
                </c:pt>
                <c:pt idx="3395">
                  <c:v>14.5</c:v>
                </c:pt>
                <c:pt idx="3396">
                  <c:v>19.5</c:v>
                </c:pt>
                <c:pt idx="3397">
                  <c:v>12.8333333333333</c:v>
                </c:pt>
                <c:pt idx="3398">
                  <c:v>9.9666666666666703</c:v>
                </c:pt>
                <c:pt idx="3399">
                  <c:v>9.6166666666666707</c:v>
                </c:pt>
                <c:pt idx="3400">
                  <c:v>29.866666666666699</c:v>
                </c:pt>
                <c:pt idx="3401">
                  <c:v>12.35</c:v>
                </c:pt>
                <c:pt idx="3403">
                  <c:v>15.466666666666701</c:v>
                </c:pt>
                <c:pt idx="3404">
                  <c:v>18.283333333333299</c:v>
                </c:pt>
                <c:pt idx="3405">
                  <c:v>15</c:v>
                </c:pt>
                <c:pt idx="3406">
                  <c:v>16.016666666666701</c:v>
                </c:pt>
                <c:pt idx="3407">
                  <c:v>13.6</c:v>
                </c:pt>
                <c:pt idx="3408">
                  <c:v>14.016666666666699</c:v>
                </c:pt>
                <c:pt idx="3409">
                  <c:v>11.75</c:v>
                </c:pt>
                <c:pt idx="3410">
                  <c:v>11.8</c:v>
                </c:pt>
                <c:pt idx="3411">
                  <c:v>12.283333333333299</c:v>
                </c:pt>
                <c:pt idx="3412">
                  <c:v>13.55</c:v>
                </c:pt>
                <c:pt idx="3413">
                  <c:v>9.9</c:v>
                </c:pt>
                <c:pt idx="3414">
                  <c:v>10.5666666666667</c:v>
                </c:pt>
                <c:pt idx="3415">
                  <c:v>14.033333333333299</c:v>
                </c:pt>
                <c:pt idx="3416">
                  <c:v>11.3</c:v>
                </c:pt>
                <c:pt idx="3417">
                  <c:v>15.6</c:v>
                </c:pt>
                <c:pt idx="3418">
                  <c:v>11.8166666666667</c:v>
                </c:pt>
                <c:pt idx="3419">
                  <c:v>10.75</c:v>
                </c:pt>
                <c:pt idx="3420">
                  <c:v>15.45</c:v>
                </c:pt>
                <c:pt idx="3421">
                  <c:v>20.350000000000001</c:v>
                </c:pt>
                <c:pt idx="3422">
                  <c:v>14.883333333333301</c:v>
                </c:pt>
                <c:pt idx="3423">
                  <c:v>32.383333333333297</c:v>
                </c:pt>
                <c:pt idx="3424">
                  <c:v>41.0833333333333</c:v>
                </c:pt>
                <c:pt idx="3425">
                  <c:v>13.483333333333301</c:v>
                </c:pt>
                <c:pt idx="3426">
                  <c:v>14.0833333333333</c:v>
                </c:pt>
                <c:pt idx="3427">
                  <c:v>12.45</c:v>
                </c:pt>
                <c:pt idx="3429">
                  <c:v>14.483333333333301</c:v>
                </c:pt>
                <c:pt idx="3430">
                  <c:v>14.15</c:v>
                </c:pt>
                <c:pt idx="3431">
                  <c:v>18.933333333333302</c:v>
                </c:pt>
                <c:pt idx="3432">
                  <c:v>14.5833333333333</c:v>
                </c:pt>
                <c:pt idx="3433">
                  <c:v>13.25</c:v>
                </c:pt>
                <c:pt idx="3434">
                  <c:v>13.983333333333301</c:v>
                </c:pt>
                <c:pt idx="3435">
                  <c:v>12.783333333333299</c:v>
                </c:pt>
                <c:pt idx="3438">
                  <c:v>19.016666666666701</c:v>
                </c:pt>
                <c:pt idx="3439">
                  <c:v>10.533333333333299</c:v>
                </c:pt>
                <c:pt idx="3440">
                  <c:v>15.116666666666699</c:v>
                </c:pt>
                <c:pt idx="3441">
                  <c:v>18.716666666666701</c:v>
                </c:pt>
                <c:pt idx="3442">
                  <c:v>20.85</c:v>
                </c:pt>
                <c:pt idx="3443">
                  <c:v>27.85</c:v>
                </c:pt>
                <c:pt idx="3444">
                  <c:v>12.716666666666701</c:v>
                </c:pt>
                <c:pt idx="3445">
                  <c:v>12.383333333333301</c:v>
                </c:pt>
                <c:pt idx="3446">
                  <c:v>19.600000000000001</c:v>
                </c:pt>
                <c:pt idx="3447">
                  <c:v>26</c:v>
                </c:pt>
                <c:pt idx="3448">
                  <c:v>21.6666666666667</c:v>
                </c:pt>
                <c:pt idx="3449">
                  <c:v>15.783333333333299</c:v>
                </c:pt>
                <c:pt idx="3450">
                  <c:v>17.366666666666699</c:v>
                </c:pt>
                <c:pt idx="3451">
                  <c:v>10.266666666666699</c:v>
                </c:pt>
                <c:pt idx="3452">
                  <c:v>16.983333333333299</c:v>
                </c:pt>
                <c:pt idx="3453">
                  <c:v>15.8</c:v>
                </c:pt>
                <c:pt idx="3456">
                  <c:v>14.533333333333299</c:v>
                </c:pt>
                <c:pt idx="3457">
                  <c:v>16.233333333333299</c:v>
                </c:pt>
                <c:pt idx="3458">
                  <c:v>13.95</c:v>
                </c:pt>
                <c:pt idx="3459">
                  <c:v>10.3166666666667</c:v>
                </c:pt>
                <c:pt idx="3460">
                  <c:v>17.7</c:v>
                </c:pt>
                <c:pt idx="3461">
                  <c:v>12.216666666666701</c:v>
                </c:pt>
                <c:pt idx="3462">
                  <c:v>20.033333333333299</c:v>
                </c:pt>
                <c:pt idx="3463">
                  <c:v>25.933333333333302</c:v>
                </c:pt>
                <c:pt idx="3464">
                  <c:v>10.516666666666699</c:v>
                </c:pt>
                <c:pt idx="3465">
                  <c:v>14.6</c:v>
                </c:pt>
                <c:pt idx="3466">
                  <c:v>18.316666666666698</c:v>
                </c:pt>
                <c:pt idx="3467">
                  <c:v>15.15</c:v>
                </c:pt>
                <c:pt idx="3468">
                  <c:v>9.6</c:v>
                </c:pt>
                <c:pt idx="3469">
                  <c:v>22</c:v>
                </c:pt>
                <c:pt idx="3470">
                  <c:v>25.65</c:v>
                </c:pt>
                <c:pt idx="3471">
                  <c:v>29</c:v>
                </c:pt>
                <c:pt idx="3472">
                  <c:v>22.866666666666699</c:v>
                </c:pt>
                <c:pt idx="3473">
                  <c:v>15.05</c:v>
                </c:pt>
                <c:pt idx="3474">
                  <c:v>7.4833333333333298</c:v>
                </c:pt>
                <c:pt idx="3475">
                  <c:v>13.516666666666699</c:v>
                </c:pt>
                <c:pt idx="3476">
                  <c:v>9.1666666666666696</c:v>
                </c:pt>
                <c:pt idx="3477">
                  <c:v>17.366666666666699</c:v>
                </c:pt>
                <c:pt idx="3478">
                  <c:v>18.100000000000001</c:v>
                </c:pt>
                <c:pt idx="3479">
                  <c:v>8.1333333333333293</c:v>
                </c:pt>
                <c:pt idx="3480">
                  <c:v>14.3166666666667</c:v>
                </c:pt>
                <c:pt idx="3481">
                  <c:v>15.983333333333301</c:v>
                </c:pt>
                <c:pt idx="3482">
                  <c:v>22.5</c:v>
                </c:pt>
                <c:pt idx="3483">
                  <c:v>24.7</c:v>
                </c:pt>
                <c:pt idx="3484">
                  <c:v>20.866666666666699</c:v>
                </c:pt>
                <c:pt idx="3485">
                  <c:v>16.616666666666699</c:v>
                </c:pt>
                <c:pt idx="3487">
                  <c:v>11.45</c:v>
                </c:pt>
                <c:pt idx="3488">
                  <c:v>12.0833333333333</c:v>
                </c:pt>
                <c:pt idx="3489">
                  <c:v>14.5666666666667</c:v>
                </c:pt>
                <c:pt idx="3490">
                  <c:v>19.516666666666701</c:v>
                </c:pt>
                <c:pt idx="3491">
                  <c:v>13</c:v>
                </c:pt>
                <c:pt idx="3492">
                  <c:v>16.55</c:v>
                </c:pt>
                <c:pt idx="3493">
                  <c:v>14.616666666666699</c:v>
                </c:pt>
                <c:pt idx="3494">
                  <c:v>12.15</c:v>
                </c:pt>
                <c:pt idx="3495">
                  <c:v>11.983333333333301</c:v>
                </c:pt>
                <c:pt idx="3496">
                  <c:v>26.05</c:v>
                </c:pt>
                <c:pt idx="3497">
                  <c:v>16.6666666666667</c:v>
                </c:pt>
                <c:pt idx="3498">
                  <c:v>10.783333333333299</c:v>
                </c:pt>
                <c:pt idx="3499">
                  <c:v>14.6666666666667</c:v>
                </c:pt>
                <c:pt idx="3500">
                  <c:v>22.883333333333301</c:v>
                </c:pt>
                <c:pt idx="3501">
                  <c:v>24.816666666666698</c:v>
                </c:pt>
                <c:pt idx="3502">
                  <c:v>12.0833333333333</c:v>
                </c:pt>
                <c:pt idx="3503">
                  <c:v>23.316666666666698</c:v>
                </c:pt>
                <c:pt idx="3504">
                  <c:v>13.9</c:v>
                </c:pt>
                <c:pt idx="3506">
                  <c:v>8.3666666666666707</c:v>
                </c:pt>
                <c:pt idx="3507">
                  <c:v>16.183333333333302</c:v>
                </c:pt>
                <c:pt idx="3508">
                  <c:v>12.783333333333299</c:v>
                </c:pt>
                <c:pt idx="3509">
                  <c:v>14.4</c:v>
                </c:pt>
                <c:pt idx="3510">
                  <c:v>15.4166666666667</c:v>
                </c:pt>
                <c:pt idx="3511">
                  <c:v>18.683333333333302</c:v>
                </c:pt>
                <c:pt idx="3512">
                  <c:v>14.2</c:v>
                </c:pt>
                <c:pt idx="3513">
                  <c:v>15.533333333333299</c:v>
                </c:pt>
                <c:pt idx="3514">
                  <c:v>11.8</c:v>
                </c:pt>
                <c:pt idx="3515">
                  <c:v>9.1999999999999993</c:v>
                </c:pt>
                <c:pt idx="3516">
                  <c:v>15.75</c:v>
                </c:pt>
                <c:pt idx="3517">
                  <c:v>10.6666666666667</c:v>
                </c:pt>
                <c:pt idx="3518">
                  <c:v>19.3</c:v>
                </c:pt>
                <c:pt idx="3519">
                  <c:v>14.883333333333301</c:v>
                </c:pt>
                <c:pt idx="3520">
                  <c:v>33</c:v>
                </c:pt>
                <c:pt idx="3521">
                  <c:v>13.733333333333301</c:v>
                </c:pt>
                <c:pt idx="3522">
                  <c:v>9.6</c:v>
                </c:pt>
                <c:pt idx="3523">
                  <c:v>15.65</c:v>
                </c:pt>
                <c:pt idx="3524">
                  <c:v>10.516666666666699</c:v>
                </c:pt>
                <c:pt idx="3525">
                  <c:v>36.616666666666703</c:v>
                </c:pt>
                <c:pt idx="3526">
                  <c:v>11.4333333333333</c:v>
                </c:pt>
                <c:pt idx="3527">
                  <c:v>14</c:v>
                </c:pt>
                <c:pt idx="3528">
                  <c:v>21.133333333333301</c:v>
                </c:pt>
                <c:pt idx="3529">
                  <c:v>9.5333333333333297</c:v>
                </c:pt>
                <c:pt idx="3530">
                  <c:v>10.9</c:v>
                </c:pt>
                <c:pt idx="3531">
                  <c:v>14.216666666666701</c:v>
                </c:pt>
                <c:pt idx="3532">
                  <c:v>14.233333333333301</c:v>
                </c:pt>
                <c:pt idx="3533">
                  <c:v>12.05</c:v>
                </c:pt>
                <c:pt idx="3534">
                  <c:v>32.466666666666697</c:v>
                </c:pt>
                <c:pt idx="3535">
                  <c:v>17.116666666666699</c:v>
                </c:pt>
                <c:pt idx="3536">
                  <c:v>8.18333333333333</c:v>
                </c:pt>
                <c:pt idx="3537">
                  <c:v>12.35</c:v>
                </c:pt>
                <c:pt idx="3538">
                  <c:v>7.95</c:v>
                </c:pt>
                <c:pt idx="3539">
                  <c:v>22.483333333333299</c:v>
                </c:pt>
                <c:pt idx="3540">
                  <c:v>11.75</c:v>
                </c:pt>
                <c:pt idx="3541">
                  <c:v>22.433333333333302</c:v>
                </c:pt>
                <c:pt idx="3542">
                  <c:v>15</c:v>
                </c:pt>
                <c:pt idx="3543">
                  <c:v>21.3</c:v>
                </c:pt>
                <c:pt idx="3544">
                  <c:v>18.483333333333299</c:v>
                </c:pt>
                <c:pt idx="3545">
                  <c:v>11.55</c:v>
                </c:pt>
                <c:pt idx="3546">
                  <c:v>8.25</c:v>
                </c:pt>
                <c:pt idx="3547">
                  <c:v>21.733333333333299</c:v>
                </c:pt>
                <c:pt idx="3548">
                  <c:v>14.85</c:v>
                </c:pt>
                <c:pt idx="3549">
                  <c:v>20.183333333333302</c:v>
                </c:pt>
                <c:pt idx="3550">
                  <c:v>14.95</c:v>
                </c:pt>
                <c:pt idx="3551">
                  <c:v>11.733333333333301</c:v>
                </c:pt>
                <c:pt idx="3552">
                  <c:v>13.3333333333333</c:v>
                </c:pt>
                <c:pt idx="3553">
                  <c:v>13.2</c:v>
                </c:pt>
                <c:pt idx="3554">
                  <c:v>10.3166666666667</c:v>
                </c:pt>
                <c:pt idx="3555">
                  <c:v>21.483333333333299</c:v>
                </c:pt>
                <c:pt idx="3557">
                  <c:v>12.783333333333299</c:v>
                </c:pt>
                <c:pt idx="3558">
                  <c:v>11.1666666666667</c:v>
                </c:pt>
                <c:pt idx="3559">
                  <c:v>15.966666666666701</c:v>
                </c:pt>
                <c:pt idx="3560">
                  <c:v>11.0666666666667</c:v>
                </c:pt>
                <c:pt idx="3561">
                  <c:v>15.8</c:v>
                </c:pt>
                <c:pt idx="3562">
                  <c:v>10.133333333333301</c:v>
                </c:pt>
                <c:pt idx="3563">
                  <c:v>15.35</c:v>
                </c:pt>
                <c:pt idx="3564">
                  <c:v>15.3166666666667</c:v>
                </c:pt>
                <c:pt idx="3565">
                  <c:v>10.75</c:v>
                </c:pt>
                <c:pt idx="3566">
                  <c:v>21.9166666666667</c:v>
                </c:pt>
                <c:pt idx="3568">
                  <c:v>10.733333333333301</c:v>
                </c:pt>
                <c:pt idx="3569">
                  <c:v>18.9166666666667</c:v>
                </c:pt>
                <c:pt idx="3570">
                  <c:v>14.5833333333333</c:v>
                </c:pt>
                <c:pt idx="3571">
                  <c:v>13.516666666666699</c:v>
                </c:pt>
                <c:pt idx="3572">
                  <c:v>15.466666666666701</c:v>
                </c:pt>
                <c:pt idx="3573">
                  <c:v>13.016666666666699</c:v>
                </c:pt>
                <c:pt idx="3574">
                  <c:v>18.033333333333299</c:v>
                </c:pt>
                <c:pt idx="3575">
                  <c:v>10.199999999999999</c:v>
                </c:pt>
                <c:pt idx="3576">
                  <c:v>15.133333333333301</c:v>
                </c:pt>
                <c:pt idx="3577">
                  <c:v>13.0833333333333</c:v>
                </c:pt>
                <c:pt idx="3578">
                  <c:v>15.116666666666699</c:v>
                </c:pt>
                <c:pt idx="3579">
                  <c:v>13.65</c:v>
                </c:pt>
                <c:pt idx="3580">
                  <c:v>13.3</c:v>
                </c:pt>
                <c:pt idx="3581">
                  <c:v>13.883333333333301</c:v>
                </c:pt>
                <c:pt idx="3582">
                  <c:v>13.883333333333301</c:v>
                </c:pt>
                <c:pt idx="3583">
                  <c:v>9.93333333333333</c:v>
                </c:pt>
                <c:pt idx="3584">
                  <c:v>11.05</c:v>
                </c:pt>
                <c:pt idx="3585">
                  <c:v>13.95</c:v>
                </c:pt>
                <c:pt idx="3586">
                  <c:v>19.8333333333333</c:v>
                </c:pt>
                <c:pt idx="3588">
                  <c:v>21.016666666666701</c:v>
                </c:pt>
                <c:pt idx="3589">
                  <c:v>12.05</c:v>
                </c:pt>
                <c:pt idx="3590">
                  <c:v>10.4333333333333</c:v>
                </c:pt>
                <c:pt idx="3591">
                  <c:v>15.05</c:v>
                </c:pt>
                <c:pt idx="3592">
                  <c:v>16.5833333333333</c:v>
                </c:pt>
                <c:pt idx="3593">
                  <c:v>19.233333333333299</c:v>
                </c:pt>
                <c:pt idx="3594">
                  <c:v>16.850000000000001</c:v>
                </c:pt>
                <c:pt idx="3595">
                  <c:v>15.216666666666701</c:v>
                </c:pt>
                <c:pt idx="3596">
                  <c:v>14.95</c:v>
                </c:pt>
                <c:pt idx="3597">
                  <c:v>15.133333333333301</c:v>
                </c:pt>
                <c:pt idx="3598">
                  <c:v>7.7666666666666702</c:v>
                </c:pt>
                <c:pt idx="3599">
                  <c:v>15.45</c:v>
                </c:pt>
                <c:pt idx="3600">
                  <c:v>13.9333333333333</c:v>
                </c:pt>
                <c:pt idx="3601">
                  <c:v>13.4</c:v>
                </c:pt>
                <c:pt idx="3602">
                  <c:v>23.4</c:v>
                </c:pt>
                <c:pt idx="3603">
                  <c:v>32.5833333333333</c:v>
                </c:pt>
                <c:pt idx="3604">
                  <c:v>17.149999999999999</c:v>
                </c:pt>
                <c:pt idx="3605">
                  <c:v>20.3</c:v>
                </c:pt>
                <c:pt idx="3606">
                  <c:v>12.733333333333301</c:v>
                </c:pt>
                <c:pt idx="3607">
                  <c:v>11.15</c:v>
                </c:pt>
                <c:pt idx="3608">
                  <c:v>20.1666666666667</c:v>
                </c:pt>
                <c:pt idx="3609">
                  <c:v>16.483333333333299</c:v>
                </c:pt>
                <c:pt idx="3610">
                  <c:v>27.733333333333299</c:v>
                </c:pt>
                <c:pt idx="3611">
                  <c:v>15.783333333333299</c:v>
                </c:pt>
                <c:pt idx="3612">
                  <c:v>16.3333333333333</c:v>
                </c:pt>
                <c:pt idx="3613">
                  <c:v>22.8</c:v>
                </c:pt>
                <c:pt idx="3614">
                  <c:v>14.1833333333333</c:v>
                </c:pt>
                <c:pt idx="3615">
                  <c:v>13.8333333333333</c:v>
                </c:pt>
                <c:pt idx="3616">
                  <c:v>15.85</c:v>
                </c:pt>
                <c:pt idx="3617">
                  <c:v>14.033333333333299</c:v>
                </c:pt>
                <c:pt idx="3618">
                  <c:v>13.016666666666699</c:v>
                </c:pt>
                <c:pt idx="3619">
                  <c:v>14.1</c:v>
                </c:pt>
                <c:pt idx="3620">
                  <c:v>17.45</c:v>
                </c:pt>
                <c:pt idx="3621">
                  <c:v>10.1666666666667</c:v>
                </c:pt>
                <c:pt idx="3622">
                  <c:v>11.9166666666667</c:v>
                </c:pt>
                <c:pt idx="3623">
                  <c:v>12.9</c:v>
                </c:pt>
                <c:pt idx="3624">
                  <c:v>17.55</c:v>
                </c:pt>
                <c:pt idx="3625">
                  <c:v>12.4333333333333</c:v>
                </c:pt>
                <c:pt idx="3626">
                  <c:v>17.033333333333299</c:v>
                </c:pt>
                <c:pt idx="3627">
                  <c:v>15.516666666666699</c:v>
                </c:pt>
                <c:pt idx="3628">
                  <c:v>9.85</c:v>
                </c:pt>
                <c:pt idx="3629">
                  <c:v>11.733333333333301</c:v>
                </c:pt>
                <c:pt idx="3630">
                  <c:v>13.766666666666699</c:v>
                </c:pt>
                <c:pt idx="3631">
                  <c:v>16.783333333333299</c:v>
                </c:pt>
                <c:pt idx="3632">
                  <c:v>16.149999999999999</c:v>
                </c:pt>
                <c:pt idx="3633">
                  <c:v>19.033333333333299</c:v>
                </c:pt>
                <c:pt idx="3634">
                  <c:v>30.433333333333302</c:v>
                </c:pt>
                <c:pt idx="3635">
                  <c:v>14.9166666666667</c:v>
                </c:pt>
                <c:pt idx="3636">
                  <c:v>14.8166666666667</c:v>
                </c:pt>
                <c:pt idx="3637">
                  <c:v>12.05</c:v>
                </c:pt>
                <c:pt idx="3638">
                  <c:v>23.716666666666701</c:v>
                </c:pt>
                <c:pt idx="3640">
                  <c:v>16.533333333333299</c:v>
                </c:pt>
                <c:pt idx="3641">
                  <c:v>18.283333333333299</c:v>
                </c:pt>
                <c:pt idx="3642">
                  <c:v>11.883333333333301</c:v>
                </c:pt>
                <c:pt idx="3644">
                  <c:v>21.533333333333299</c:v>
                </c:pt>
                <c:pt idx="3645">
                  <c:v>33.4</c:v>
                </c:pt>
                <c:pt idx="3646">
                  <c:v>5.31666666666667</c:v>
                </c:pt>
                <c:pt idx="3647">
                  <c:v>11.5666666666667</c:v>
                </c:pt>
                <c:pt idx="3648">
                  <c:v>11.8</c:v>
                </c:pt>
                <c:pt idx="3649">
                  <c:v>12.783333333333299</c:v>
                </c:pt>
                <c:pt idx="3650">
                  <c:v>12.55</c:v>
                </c:pt>
                <c:pt idx="3651">
                  <c:v>14.266666666666699</c:v>
                </c:pt>
                <c:pt idx="3652">
                  <c:v>24.466666666666701</c:v>
                </c:pt>
                <c:pt idx="3653">
                  <c:v>13.15</c:v>
                </c:pt>
                <c:pt idx="3654">
                  <c:v>22.2</c:v>
                </c:pt>
                <c:pt idx="3655">
                  <c:v>18.883333333333301</c:v>
                </c:pt>
                <c:pt idx="3656">
                  <c:v>14.3333333333333</c:v>
                </c:pt>
                <c:pt idx="3657">
                  <c:v>36.533333333333303</c:v>
                </c:pt>
                <c:pt idx="3658">
                  <c:v>18.149999999999999</c:v>
                </c:pt>
                <c:pt idx="3659">
                  <c:v>27.85</c:v>
                </c:pt>
                <c:pt idx="3660">
                  <c:v>13.366666666666699</c:v>
                </c:pt>
                <c:pt idx="3661">
                  <c:v>4.25</c:v>
                </c:pt>
                <c:pt idx="3662">
                  <c:v>16.516666666666701</c:v>
                </c:pt>
                <c:pt idx="3664">
                  <c:v>13.6</c:v>
                </c:pt>
                <c:pt idx="3665">
                  <c:v>15.616666666666699</c:v>
                </c:pt>
                <c:pt idx="3666">
                  <c:v>27.266666666666701</c:v>
                </c:pt>
                <c:pt idx="3667">
                  <c:v>34.15</c:v>
                </c:pt>
                <c:pt idx="3668">
                  <c:v>14.1833333333333</c:v>
                </c:pt>
                <c:pt idx="3669">
                  <c:v>20.8</c:v>
                </c:pt>
                <c:pt idx="3670">
                  <c:v>9.6666666666666696</c:v>
                </c:pt>
                <c:pt idx="3671">
                  <c:v>12.3</c:v>
                </c:pt>
                <c:pt idx="3674">
                  <c:v>5.3833333333333302</c:v>
                </c:pt>
                <c:pt idx="3675">
                  <c:v>17.383333333333301</c:v>
                </c:pt>
                <c:pt idx="3676">
                  <c:v>15.466666666666701</c:v>
                </c:pt>
                <c:pt idx="3677">
                  <c:v>11.533333333333299</c:v>
                </c:pt>
                <c:pt idx="3678">
                  <c:v>10.866666666666699</c:v>
                </c:pt>
                <c:pt idx="3684">
                  <c:v>19.683333333333302</c:v>
                </c:pt>
                <c:pt idx="3685">
                  <c:v>31.6</c:v>
                </c:pt>
                <c:pt idx="3686">
                  <c:v>21.3333333333333</c:v>
                </c:pt>
                <c:pt idx="3689">
                  <c:v>13.266666666666699</c:v>
                </c:pt>
                <c:pt idx="3693">
                  <c:v>10.3333333333333</c:v>
                </c:pt>
                <c:pt idx="3696">
                  <c:v>10.6</c:v>
                </c:pt>
                <c:pt idx="3697">
                  <c:v>42.7</c:v>
                </c:pt>
                <c:pt idx="3698">
                  <c:v>10.216666666666701</c:v>
                </c:pt>
                <c:pt idx="3699">
                  <c:v>11.866666666666699</c:v>
                </c:pt>
                <c:pt idx="3700">
                  <c:v>34.466666666666697</c:v>
                </c:pt>
                <c:pt idx="3702">
                  <c:v>11.266666666666699</c:v>
                </c:pt>
                <c:pt idx="3703">
                  <c:v>13.6833333333333</c:v>
                </c:pt>
                <c:pt idx="3704">
                  <c:v>15.75</c:v>
                </c:pt>
                <c:pt idx="3706">
                  <c:v>15.4333333333333</c:v>
                </c:pt>
                <c:pt idx="3707">
                  <c:v>20</c:v>
                </c:pt>
                <c:pt idx="3708">
                  <c:v>19.399999999999999</c:v>
                </c:pt>
                <c:pt idx="3709">
                  <c:v>7.45</c:v>
                </c:pt>
                <c:pt idx="3710">
                  <c:v>21.1666666666667</c:v>
                </c:pt>
                <c:pt idx="3711">
                  <c:v>18.283333333333299</c:v>
                </c:pt>
                <c:pt idx="3712">
                  <c:v>14.8</c:v>
                </c:pt>
                <c:pt idx="3714">
                  <c:v>7.3666666666666698</c:v>
                </c:pt>
                <c:pt idx="3715">
                  <c:v>15.05</c:v>
                </c:pt>
                <c:pt idx="3716">
                  <c:v>9.3333333333333304</c:v>
                </c:pt>
                <c:pt idx="3717">
                  <c:v>11.233333333333301</c:v>
                </c:pt>
                <c:pt idx="3718">
                  <c:v>24.533333333333299</c:v>
                </c:pt>
                <c:pt idx="3719">
                  <c:v>44.233333333333299</c:v>
                </c:pt>
                <c:pt idx="3720">
                  <c:v>11.5</c:v>
                </c:pt>
                <c:pt idx="3722">
                  <c:v>14.983333333333301</c:v>
                </c:pt>
                <c:pt idx="3723">
                  <c:v>12.9333333333333</c:v>
                </c:pt>
                <c:pt idx="3724">
                  <c:v>16.983333333333299</c:v>
                </c:pt>
                <c:pt idx="3725">
                  <c:v>14.783333333333299</c:v>
                </c:pt>
                <c:pt idx="3726">
                  <c:v>24.75</c:v>
                </c:pt>
                <c:pt idx="3727">
                  <c:v>23.183333333333302</c:v>
                </c:pt>
                <c:pt idx="3728">
                  <c:v>27.116666666666699</c:v>
                </c:pt>
                <c:pt idx="3729">
                  <c:v>13.5833333333333</c:v>
                </c:pt>
                <c:pt idx="3730">
                  <c:v>24.65</c:v>
                </c:pt>
                <c:pt idx="3731">
                  <c:v>18.716666666666701</c:v>
                </c:pt>
                <c:pt idx="3732">
                  <c:v>64.283333333333303</c:v>
                </c:pt>
                <c:pt idx="3733">
                  <c:v>12.733333333333301</c:v>
                </c:pt>
                <c:pt idx="3734">
                  <c:v>37.200000000000003</c:v>
                </c:pt>
                <c:pt idx="3735">
                  <c:v>14.883333333333301</c:v>
                </c:pt>
                <c:pt idx="3736">
                  <c:v>41.383333333333297</c:v>
                </c:pt>
                <c:pt idx="3737">
                  <c:v>17.3333333333333</c:v>
                </c:pt>
                <c:pt idx="3738">
                  <c:v>14.033333333333299</c:v>
                </c:pt>
                <c:pt idx="3739">
                  <c:v>13.95</c:v>
                </c:pt>
                <c:pt idx="3740">
                  <c:v>17.4166666666667</c:v>
                </c:pt>
                <c:pt idx="3741">
                  <c:v>22.033333333333299</c:v>
                </c:pt>
                <c:pt idx="3742">
                  <c:v>12.1833333333333</c:v>
                </c:pt>
                <c:pt idx="3743">
                  <c:v>14.9333333333333</c:v>
                </c:pt>
                <c:pt idx="3744">
                  <c:v>14.45</c:v>
                </c:pt>
                <c:pt idx="3745">
                  <c:v>15.55</c:v>
                </c:pt>
                <c:pt idx="3746">
                  <c:v>16.366666666666699</c:v>
                </c:pt>
                <c:pt idx="3747">
                  <c:v>11.9</c:v>
                </c:pt>
                <c:pt idx="3749">
                  <c:v>15.75</c:v>
                </c:pt>
                <c:pt idx="3750">
                  <c:v>14.633333333333301</c:v>
                </c:pt>
                <c:pt idx="3751">
                  <c:v>10.6833333333333</c:v>
                </c:pt>
                <c:pt idx="3752">
                  <c:v>14.866666666666699</c:v>
                </c:pt>
                <c:pt idx="3754">
                  <c:v>10.4333333333333</c:v>
                </c:pt>
                <c:pt idx="3755">
                  <c:v>11.35</c:v>
                </c:pt>
                <c:pt idx="3756">
                  <c:v>17.1666666666667</c:v>
                </c:pt>
                <c:pt idx="3757">
                  <c:v>14.016666666666699</c:v>
                </c:pt>
                <c:pt idx="3758">
                  <c:v>13.133333333333301</c:v>
                </c:pt>
                <c:pt idx="3759">
                  <c:v>13.266666666666699</c:v>
                </c:pt>
                <c:pt idx="3760">
                  <c:v>14.9166666666667</c:v>
                </c:pt>
                <c:pt idx="3761">
                  <c:v>14.35</c:v>
                </c:pt>
                <c:pt idx="3762">
                  <c:v>14.2</c:v>
                </c:pt>
                <c:pt idx="3763">
                  <c:v>11.9</c:v>
                </c:pt>
                <c:pt idx="3764">
                  <c:v>14.8333333333333</c:v>
                </c:pt>
                <c:pt idx="3765">
                  <c:v>17.366666666666699</c:v>
                </c:pt>
                <c:pt idx="3766">
                  <c:v>27.816666666666698</c:v>
                </c:pt>
                <c:pt idx="3767">
                  <c:v>25.2</c:v>
                </c:pt>
                <c:pt idx="3768">
                  <c:v>30.633333333333301</c:v>
                </c:pt>
                <c:pt idx="3770">
                  <c:v>10.5666666666667</c:v>
                </c:pt>
                <c:pt idx="3771">
                  <c:v>36.233333333333299</c:v>
                </c:pt>
                <c:pt idx="3772">
                  <c:v>26.533333333333299</c:v>
                </c:pt>
                <c:pt idx="3773">
                  <c:v>53.683333333333302</c:v>
                </c:pt>
                <c:pt idx="3774">
                  <c:v>44.733333333333299</c:v>
                </c:pt>
                <c:pt idx="3776">
                  <c:v>24.516666666666701</c:v>
                </c:pt>
                <c:pt idx="3777">
                  <c:v>22.9166666666667</c:v>
                </c:pt>
                <c:pt idx="3778">
                  <c:v>11.716666666666701</c:v>
                </c:pt>
                <c:pt idx="3779">
                  <c:v>5.5333333333333297</c:v>
                </c:pt>
                <c:pt idx="3780">
                  <c:v>11.15</c:v>
                </c:pt>
                <c:pt idx="3782">
                  <c:v>24.4</c:v>
                </c:pt>
                <c:pt idx="3783">
                  <c:v>7.6</c:v>
                </c:pt>
                <c:pt idx="3784">
                  <c:v>11.25</c:v>
                </c:pt>
                <c:pt idx="3785">
                  <c:v>14.5833333333333</c:v>
                </c:pt>
                <c:pt idx="3786">
                  <c:v>11.25</c:v>
                </c:pt>
                <c:pt idx="3787">
                  <c:v>10.133333333333301</c:v>
                </c:pt>
                <c:pt idx="3788">
                  <c:v>36.15</c:v>
                </c:pt>
                <c:pt idx="3789">
                  <c:v>34.4</c:v>
                </c:pt>
                <c:pt idx="3790">
                  <c:v>22.566666666666698</c:v>
                </c:pt>
                <c:pt idx="3791">
                  <c:v>12.9333333333333</c:v>
                </c:pt>
                <c:pt idx="3792">
                  <c:v>41.966666666666697</c:v>
                </c:pt>
                <c:pt idx="3793">
                  <c:v>28.15</c:v>
                </c:pt>
                <c:pt idx="3794">
                  <c:v>19.633333333333301</c:v>
                </c:pt>
                <c:pt idx="3795">
                  <c:v>26.95</c:v>
                </c:pt>
                <c:pt idx="3796">
                  <c:v>30.3</c:v>
                </c:pt>
                <c:pt idx="3797">
                  <c:v>30.9</c:v>
                </c:pt>
                <c:pt idx="3798">
                  <c:v>12.783333333333299</c:v>
                </c:pt>
                <c:pt idx="3799">
                  <c:v>20.566666666666698</c:v>
                </c:pt>
                <c:pt idx="3800">
                  <c:v>29.1</c:v>
                </c:pt>
                <c:pt idx="3801">
                  <c:v>22.35</c:v>
                </c:pt>
                <c:pt idx="3802">
                  <c:v>7.3</c:v>
                </c:pt>
                <c:pt idx="3803">
                  <c:v>29.133333333333301</c:v>
                </c:pt>
                <c:pt idx="3804">
                  <c:v>26.033333333333299</c:v>
                </c:pt>
                <c:pt idx="3805">
                  <c:v>30.216666666666701</c:v>
                </c:pt>
                <c:pt idx="3806">
                  <c:v>17.399999999999999</c:v>
                </c:pt>
                <c:pt idx="3808">
                  <c:v>12.55</c:v>
                </c:pt>
                <c:pt idx="3809">
                  <c:v>3.9166666666666701</c:v>
                </c:pt>
                <c:pt idx="3810">
                  <c:v>6.3666666666666698</c:v>
                </c:pt>
                <c:pt idx="3811">
                  <c:v>9.75</c:v>
                </c:pt>
                <c:pt idx="3812">
                  <c:v>6.2833333333333297</c:v>
                </c:pt>
                <c:pt idx="3813">
                  <c:v>27.433333333333302</c:v>
                </c:pt>
                <c:pt idx="3814">
                  <c:v>26.6666666666667</c:v>
                </c:pt>
                <c:pt idx="3815">
                  <c:v>12.15</c:v>
                </c:pt>
                <c:pt idx="3816">
                  <c:v>34.049999999999997</c:v>
                </c:pt>
                <c:pt idx="3817">
                  <c:v>26.983333333333299</c:v>
                </c:pt>
                <c:pt idx="3818">
                  <c:v>11.016666666666699</c:v>
                </c:pt>
                <c:pt idx="3819">
                  <c:v>29.133333333333301</c:v>
                </c:pt>
                <c:pt idx="3820">
                  <c:v>22.15</c:v>
                </c:pt>
                <c:pt idx="3821">
                  <c:v>18.283333333333299</c:v>
                </c:pt>
                <c:pt idx="3822">
                  <c:v>8.5500000000000007</c:v>
                </c:pt>
                <c:pt idx="3823">
                  <c:v>10.199999999999999</c:v>
                </c:pt>
                <c:pt idx="3824">
                  <c:v>14.4</c:v>
                </c:pt>
                <c:pt idx="3825">
                  <c:v>43.566666666666698</c:v>
                </c:pt>
                <c:pt idx="3826">
                  <c:v>25.4</c:v>
                </c:pt>
                <c:pt idx="3827">
                  <c:v>22.4166666666667</c:v>
                </c:pt>
                <c:pt idx="3828">
                  <c:v>21.95</c:v>
                </c:pt>
                <c:pt idx="3829">
                  <c:v>21.716666666666701</c:v>
                </c:pt>
                <c:pt idx="3830">
                  <c:v>24.866666666666699</c:v>
                </c:pt>
                <c:pt idx="3831">
                  <c:v>15.55</c:v>
                </c:pt>
                <c:pt idx="3832">
                  <c:v>14.766666666666699</c:v>
                </c:pt>
                <c:pt idx="3833">
                  <c:v>51.15</c:v>
                </c:pt>
                <c:pt idx="3834">
                  <c:v>31.433333333333302</c:v>
                </c:pt>
                <c:pt idx="3835">
                  <c:v>41.65</c:v>
                </c:pt>
                <c:pt idx="3836">
                  <c:v>28.683333333333302</c:v>
                </c:pt>
                <c:pt idx="3837">
                  <c:v>19.8</c:v>
                </c:pt>
                <c:pt idx="3838">
                  <c:v>34.1</c:v>
                </c:pt>
                <c:pt idx="3839">
                  <c:v>9.2166666666666703</c:v>
                </c:pt>
                <c:pt idx="3840">
                  <c:v>14.366666666666699</c:v>
                </c:pt>
                <c:pt idx="3841">
                  <c:v>18.733333333333299</c:v>
                </c:pt>
                <c:pt idx="3842">
                  <c:v>24.2</c:v>
                </c:pt>
                <c:pt idx="3843">
                  <c:v>12.7</c:v>
                </c:pt>
                <c:pt idx="3844">
                  <c:v>16.899999999999999</c:v>
                </c:pt>
                <c:pt idx="3845">
                  <c:v>40.733333333333299</c:v>
                </c:pt>
                <c:pt idx="3846">
                  <c:v>13.766666666666699</c:v>
                </c:pt>
                <c:pt idx="3848">
                  <c:v>40.4</c:v>
                </c:pt>
                <c:pt idx="3849">
                  <c:v>29.783333333333299</c:v>
                </c:pt>
                <c:pt idx="3850">
                  <c:v>44.3333333333333</c:v>
                </c:pt>
                <c:pt idx="3851">
                  <c:v>18.5833333333333</c:v>
                </c:pt>
                <c:pt idx="3852">
                  <c:v>14.1</c:v>
                </c:pt>
                <c:pt idx="3854">
                  <c:v>24.1</c:v>
                </c:pt>
                <c:pt idx="3855">
                  <c:v>17.75</c:v>
                </c:pt>
                <c:pt idx="3856">
                  <c:v>20.45</c:v>
                </c:pt>
                <c:pt idx="3857">
                  <c:v>22.8333333333333</c:v>
                </c:pt>
                <c:pt idx="3858">
                  <c:v>17.6666666666667</c:v>
                </c:pt>
                <c:pt idx="3859">
                  <c:v>30.3333333333333</c:v>
                </c:pt>
                <c:pt idx="3860">
                  <c:v>41.733333333333299</c:v>
                </c:pt>
                <c:pt idx="3861">
                  <c:v>31.65</c:v>
                </c:pt>
                <c:pt idx="3862">
                  <c:v>16.366666666666699</c:v>
                </c:pt>
                <c:pt idx="3864">
                  <c:v>17.716666666666701</c:v>
                </c:pt>
                <c:pt idx="3865">
                  <c:v>24.383333333333301</c:v>
                </c:pt>
                <c:pt idx="3866">
                  <c:v>33.733333333333299</c:v>
                </c:pt>
                <c:pt idx="3867">
                  <c:v>56.216666666666697</c:v>
                </c:pt>
                <c:pt idx="3868">
                  <c:v>6.8833333333333302</c:v>
                </c:pt>
                <c:pt idx="3869">
                  <c:v>30.7</c:v>
                </c:pt>
                <c:pt idx="3870">
                  <c:v>17.616666666666699</c:v>
                </c:pt>
                <c:pt idx="3871">
                  <c:v>28.05</c:v>
                </c:pt>
                <c:pt idx="3872">
                  <c:v>11.15</c:v>
                </c:pt>
                <c:pt idx="3874">
                  <c:v>6.93333333333333</c:v>
                </c:pt>
                <c:pt idx="3875">
                  <c:v>51.65</c:v>
                </c:pt>
                <c:pt idx="3876">
                  <c:v>17.899999999999999</c:v>
                </c:pt>
                <c:pt idx="3877">
                  <c:v>23.483333333333299</c:v>
                </c:pt>
                <c:pt idx="3878">
                  <c:v>14.65</c:v>
                </c:pt>
                <c:pt idx="3879">
                  <c:v>48.3</c:v>
                </c:pt>
                <c:pt idx="3880">
                  <c:v>19.733333333333299</c:v>
                </c:pt>
                <c:pt idx="3881">
                  <c:v>23.483333333333299</c:v>
                </c:pt>
                <c:pt idx="3882">
                  <c:v>20.25</c:v>
                </c:pt>
                <c:pt idx="3883">
                  <c:v>23.983333333333299</c:v>
                </c:pt>
                <c:pt idx="3884">
                  <c:v>30.266666666666701</c:v>
                </c:pt>
                <c:pt idx="3885">
                  <c:v>34.9166666666667</c:v>
                </c:pt>
                <c:pt idx="3886">
                  <c:v>22.933333333333302</c:v>
                </c:pt>
                <c:pt idx="3887">
                  <c:v>36</c:v>
                </c:pt>
                <c:pt idx="3888">
                  <c:v>40.6666666666667</c:v>
                </c:pt>
                <c:pt idx="3889">
                  <c:v>10.35</c:v>
                </c:pt>
                <c:pt idx="3890">
                  <c:v>22.75</c:v>
                </c:pt>
                <c:pt idx="3891">
                  <c:v>30.216666666666701</c:v>
                </c:pt>
                <c:pt idx="3892">
                  <c:v>45.316666666666698</c:v>
                </c:pt>
                <c:pt idx="3893">
                  <c:v>15.3333333333333</c:v>
                </c:pt>
                <c:pt idx="3894">
                  <c:v>9.15</c:v>
                </c:pt>
                <c:pt idx="3895">
                  <c:v>14.866666666666699</c:v>
                </c:pt>
                <c:pt idx="3896">
                  <c:v>11.766666666666699</c:v>
                </c:pt>
                <c:pt idx="3897">
                  <c:v>43.05</c:v>
                </c:pt>
                <c:pt idx="3898">
                  <c:v>34.15</c:v>
                </c:pt>
                <c:pt idx="3899">
                  <c:v>29.866666666666699</c:v>
                </c:pt>
                <c:pt idx="3900">
                  <c:v>6.56666666666667</c:v>
                </c:pt>
                <c:pt idx="3901">
                  <c:v>39.1666666666667</c:v>
                </c:pt>
                <c:pt idx="3902">
                  <c:v>44.316666666666698</c:v>
                </c:pt>
                <c:pt idx="3903">
                  <c:v>37.15</c:v>
                </c:pt>
                <c:pt idx="3904">
                  <c:v>10.4166666666667</c:v>
                </c:pt>
                <c:pt idx="3905">
                  <c:v>15.616666666666699</c:v>
                </c:pt>
                <c:pt idx="3906">
                  <c:v>17.1666666666667</c:v>
                </c:pt>
                <c:pt idx="3907">
                  <c:v>16.716666666666701</c:v>
                </c:pt>
                <c:pt idx="3908">
                  <c:v>26.633333333333301</c:v>
                </c:pt>
                <c:pt idx="3909">
                  <c:v>24.3333333333333</c:v>
                </c:pt>
                <c:pt idx="3910">
                  <c:v>28.383333333333301</c:v>
                </c:pt>
                <c:pt idx="3911">
                  <c:v>33.9166666666667</c:v>
                </c:pt>
                <c:pt idx="3912">
                  <c:v>23.433333333333302</c:v>
                </c:pt>
                <c:pt idx="3913">
                  <c:v>50.366666666666703</c:v>
                </c:pt>
                <c:pt idx="3915">
                  <c:v>29.316666666666698</c:v>
                </c:pt>
                <c:pt idx="3916">
                  <c:v>32.066666666666698</c:v>
                </c:pt>
                <c:pt idx="3918">
                  <c:v>21.4166666666667</c:v>
                </c:pt>
                <c:pt idx="3919">
                  <c:v>50.6666666666667</c:v>
                </c:pt>
                <c:pt idx="3920">
                  <c:v>26.1666666666667</c:v>
                </c:pt>
                <c:pt idx="3921">
                  <c:v>14.3</c:v>
                </c:pt>
                <c:pt idx="3922">
                  <c:v>25.133333333333301</c:v>
                </c:pt>
                <c:pt idx="3923">
                  <c:v>48.316666666666698</c:v>
                </c:pt>
                <c:pt idx="3926">
                  <c:v>27.3333333333333</c:v>
                </c:pt>
                <c:pt idx="3927">
                  <c:v>29.75</c:v>
                </c:pt>
                <c:pt idx="3928">
                  <c:v>22.366666666666699</c:v>
                </c:pt>
                <c:pt idx="3929">
                  <c:v>15.6</c:v>
                </c:pt>
                <c:pt idx="3930">
                  <c:v>24.716666666666701</c:v>
                </c:pt>
                <c:pt idx="3931">
                  <c:v>13.5</c:v>
                </c:pt>
                <c:pt idx="3932">
                  <c:v>21.45</c:v>
                </c:pt>
                <c:pt idx="3933">
                  <c:v>54.766666666666701</c:v>
                </c:pt>
                <c:pt idx="3934">
                  <c:v>25.483333333333299</c:v>
                </c:pt>
                <c:pt idx="3935">
                  <c:v>20.883333333333301</c:v>
                </c:pt>
                <c:pt idx="3936">
                  <c:v>25.066666666666698</c:v>
                </c:pt>
                <c:pt idx="3938">
                  <c:v>27.633333333333301</c:v>
                </c:pt>
                <c:pt idx="3939">
                  <c:v>33.4166666666667</c:v>
                </c:pt>
                <c:pt idx="3940">
                  <c:v>15.116666666666699</c:v>
                </c:pt>
                <c:pt idx="3941">
                  <c:v>22.2</c:v>
                </c:pt>
                <c:pt idx="3942">
                  <c:v>14.2</c:v>
                </c:pt>
                <c:pt idx="3943">
                  <c:v>22.033333333333299</c:v>
                </c:pt>
                <c:pt idx="3944">
                  <c:v>27.45</c:v>
                </c:pt>
                <c:pt idx="3946">
                  <c:v>12</c:v>
                </c:pt>
                <c:pt idx="3947">
                  <c:v>21.233333333333299</c:v>
                </c:pt>
                <c:pt idx="3948">
                  <c:v>24.4166666666667</c:v>
                </c:pt>
                <c:pt idx="3949">
                  <c:v>27.35</c:v>
                </c:pt>
                <c:pt idx="3950">
                  <c:v>23.816666666666698</c:v>
                </c:pt>
                <c:pt idx="3951">
                  <c:v>27.133333333333301</c:v>
                </c:pt>
                <c:pt idx="3953">
                  <c:v>37.266666666666701</c:v>
                </c:pt>
                <c:pt idx="3954">
                  <c:v>15.1</c:v>
                </c:pt>
                <c:pt idx="3955">
                  <c:v>10.516666666666699</c:v>
                </c:pt>
                <c:pt idx="3956">
                  <c:v>9.4833333333333307</c:v>
                </c:pt>
                <c:pt idx="3957">
                  <c:v>20.933333333333302</c:v>
                </c:pt>
                <c:pt idx="3958">
                  <c:v>16.0833333333333</c:v>
                </c:pt>
                <c:pt idx="3959">
                  <c:v>49.7</c:v>
                </c:pt>
                <c:pt idx="3960">
                  <c:v>21.45</c:v>
                </c:pt>
                <c:pt idx="3961">
                  <c:v>21.483333333333299</c:v>
                </c:pt>
                <c:pt idx="3962">
                  <c:v>13.633333333333301</c:v>
                </c:pt>
                <c:pt idx="3963">
                  <c:v>23.8</c:v>
                </c:pt>
                <c:pt idx="3964">
                  <c:v>29.966666666666701</c:v>
                </c:pt>
                <c:pt idx="3965">
                  <c:v>10.216666666666701</c:v>
                </c:pt>
                <c:pt idx="3966">
                  <c:v>9.8833333333333293</c:v>
                </c:pt>
                <c:pt idx="3967">
                  <c:v>10.3333333333333</c:v>
                </c:pt>
                <c:pt idx="3968">
                  <c:v>27.5833333333333</c:v>
                </c:pt>
                <c:pt idx="3969">
                  <c:v>22.05</c:v>
                </c:pt>
                <c:pt idx="3970">
                  <c:v>12.216666666666701</c:v>
                </c:pt>
                <c:pt idx="3971">
                  <c:v>31.8</c:v>
                </c:pt>
                <c:pt idx="3972">
                  <c:v>40.950000000000003</c:v>
                </c:pt>
                <c:pt idx="3973">
                  <c:v>27.95</c:v>
                </c:pt>
                <c:pt idx="3975">
                  <c:v>37.233333333333299</c:v>
                </c:pt>
                <c:pt idx="3976">
                  <c:v>32.65</c:v>
                </c:pt>
                <c:pt idx="3977">
                  <c:v>7.0333333333333297</c:v>
                </c:pt>
                <c:pt idx="3978">
                  <c:v>4.8333333333333304</c:v>
                </c:pt>
                <c:pt idx="3979">
                  <c:v>20.033333333333299</c:v>
                </c:pt>
                <c:pt idx="3980">
                  <c:v>18.633333333333301</c:v>
                </c:pt>
                <c:pt idx="3981">
                  <c:v>12.483333333333301</c:v>
                </c:pt>
                <c:pt idx="3982">
                  <c:v>25.25</c:v>
                </c:pt>
                <c:pt idx="3984">
                  <c:v>11.25</c:v>
                </c:pt>
                <c:pt idx="3985">
                  <c:v>10.733333333333301</c:v>
                </c:pt>
                <c:pt idx="3986">
                  <c:v>37.549999999999997</c:v>
                </c:pt>
                <c:pt idx="3987">
                  <c:v>34.549999999999997</c:v>
                </c:pt>
                <c:pt idx="3989">
                  <c:v>4.5333333333333297</c:v>
                </c:pt>
                <c:pt idx="3993">
                  <c:v>23.85</c:v>
                </c:pt>
                <c:pt idx="3994">
                  <c:v>17.3</c:v>
                </c:pt>
                <c:pt idx="3995">
                  <c:v>9.81666666666667</c:v>
                </c:pt>
                <c:pt idx="3996">
                  <c:v>16.7</c:v>
                </c:pt>
                <c:pt idx="3997">
                  <c:v>28.5833333333333</c:v>
                </c:pt>
                <c:pt idx="3998">
                  <c:v>39.966666666666697</c:v>
                </c:pt>
                <c:pt idx="3999">
                  <c:v>32.783333333333303</c:v>
                </c:pt>
                <c:pt idx="4001">
                  <c:v>27.266666666666701</c:v>
                </c:pt>
                <c:pt idx="4002">
                  <c:v>14.116666666666699</c:v>
                </c:pt>
                <c:pt idx="4003">
                  <c:v>33.366666666666703</c:v>
                </c:pt>
                <c:pt idx="4004">
                  <c:v>30.216666666666701</c:v>
                </c:pt>
                <c:pt idx="4005">
                  <c:v>37.516666666666701</c:v>
                </c:pt>
                <c:pt idx="4006">
                  <c:v>24.133333333333301</c:v>
                </c:pt>
                <c:pt idx="4007">
                  <c:v>18.566666666666698</c:v>
                </c:pt>
                <c:pt idx="4008">
                  <c:v>9.68333333333333</c:v>
                </c:pt>
                <c:pt idx="4010">
                  <c:v>16.7</c:v>
                </c:pt>
                <c:pt idx="4011">
                  <c:v>20.7</c:v>
                </c:pt>
                <c:pt idx="4013">
                  <c:v>24.383333333333301</c:v>
                </c:pt>
                <c:pt idx="4014">
                  <c:v>11.033333333333299</c:v>
                </c:pt>
                <c:pt idx="4015">
                  <c:v>14.133333333333301</c:v>
                </c:pt>
                <c:pt idx="4019">
                  <c:v>7.2333333333333298</c:v>
                </c:pt>
                <c:pt idx="4020">
                  <c:v>10.533333333333299</c:v>
                </c:pt>
                <c:pt idx="4021">
                  <c:v>42.65</c:v>
                </c:pt>
                <c:pt idx="4022">
                  <c:v>40.549999999999997</c:v>
                </c:pt>
                <c:pt idx="4023">
                  <c:v>17.516666666666701</c:v>
                </c:pt>
                <c:pt idx="4024">
                  <c:v>40.700000000000003</c:v>
                </c:pt>
                <c:pt idx="4025">
                  <c:v>32.866666666666703</c:v>
                </c:pt>
                <c:pt idx="4026">
                  <c:v>16.466666666666701</c:v>
                </c:pt>
                <c:pt idx="4028">
                  <c:v>28.1666666666667</c:v>
                </c:pt>
                <c:pt idx="4029">
                  <c:v>16.899999999999999</c:v>
                </c:pt>
                <c:pt idx="4030">
                  <c:v>39.9166666666667</c:v>
                </c:pt>
                <c:pt idx="4031">
                  <c:v>42.016666666666701</c:v>
                </c:pt>
                <c:pt idx="4032">
                  <c:v>38.6666666666667</c:v>
                </c:pt>
                <c:pt idx="4033">
                  <c:v>17.366666666666699</c:v>
                </c:pt>
                <c:pt idx="4036">
                  <c:v>47.566666666666698</c:v>
                </c:pt>
                <c:pt idx="4037">
                  <c:v>35.233333333333299</c:v>
                </c:pt>
                <c:pt idx="4038">
                  <c:v>31.0833333333333</c:v>
                </c:pt>
                <c:pt idx="4039">
                  <c:v>24.65</c:v>
                </c:pt>
                <c:pt idx="4040">
                  <c:v>30.783333333333299</c:v>
                </c:pt>
                <c:pt idx="4041">
                  <c:v>33.450000000000003</c:v>
                </c:pt>
                <c:pt idx="4042">
                  <c:v>11.883333333333301</c:v>
                </c:pt>
                <c:pt idx="4043">
                  <c:v>12.383333333333301</c:v>
                </c:pt>
                <c:pt idx="4045">
                  <c:v>6.2166666666666703</c:v>
                </c:pt>
                <c:pt idx="4046">
                  <c:v>9.65</c:v>
                </c:pt>
                <c:pt idx="4047">
                  <c:v>7.6333333333333302</c:v>
                </c:pt>
                <c:pt idx="4048">
                  <c:v>10.6</c:v>
                </c:pt>
                <c:pt idx="4051">
                  <c:v>21.4</c:v>
                </c:pt>
                <c:pt idx="4053">
                  <c:v>17.2</c:v>
                </c:pt>
                <c:pt idx="4054">
                  <c:v>7.3666666666666698</c:v>
                </c:pt>
                <c:pt idx="4055">
                  <c:v>9.5166666666666693</c:v>
                </c:pt>
                <c:pt idx="4056">
                  <c:v>13.716666666666701</c:v>
                </c:pt>
                <c:pt idx="4058">
                  <c:v>6.9833333333333298</c:v>
                </c:pt>
                <c:pt idx="4059">
                  <c:v>13.383333333333301</c:v>
                </c:pt>
                <c:pt idx="4060">
                  <c:v>24.733333333333299</c:v>
                </c:pt>
                <c:pt idx="4061">
                  <c:v>19.933333333333302</c:v>
                </c:pt>
                <c:pt idx="4062">
                  <c:v>11.116666666666699</c:v>
                </c:pt>
                <c:pt idx="4063">
                  <c:v>19.3333333333333</c:v>
                </c:pt>
                <c:pt idx="4065">
                  <c:v>17.683333333333302</c:v>
                </c:pt>
                <c:pt idx="4067">
                  <c:v>12.633333333333301</c:v>
                </c:pt>
                <c:pt idx="4068">
                  <c:v>23.85</c:v>
                </c:pt>
                <c:pt idx="4069">
                  <c:v>13.733333333333301</c:v>
                </c:pt>
                <c:pt idx="4070">
                  <c:v>13.6833333333333</c:v>
                </c:pt>
                <c:pt idx="4071">
                  <c:v>11.25</c:v>
                </c:pt>
                <c:pt idx="4073">
                  <c:v>8.56666666666667</c:v>
                </c:pt>
                <c:pt idx="4081">
                  <c:v>11.45</c:v>
                </c:pt>
                <c:pt idx="4082">
                  <c:v>10.6666666666667</c:v>
                </c:pt>
                <c:pt idx="4084">
                  <c:v>26.6</c:v>
                </c:pt>
                <c:pt idx="4085">
                  <c:v>23.183333333333302</c:v>
                </c:pt>
                <c:pt idx="4086">
                  <c:v>37.733333333333299</c:v>
                </c:pt>
                <c:pt idx="4087">
                  <c:v>10.4166666666667</c:v>
                </c:pt>
                <c:pt idx="4088">
                  <c:v>19.933333333333302</c:v>
                </c:pt>
                <c:pt idx="4089">
                  <c:v>11.6833333333333</c:v>
                </c:pt>
                <c:pt idx="4090">
                  <c:v>36.483333333333299</c:v>
                </c:pt>
                <c:pt idx="4091">
                  <c:v>8.85</c:v>
                </c:pt>
                <c:pt idx="4092">
                  <c:v>38.366666666666703</c:v>
                </c:pt>
                <c:pt idx="4093">
                  <c:v>26.116666666666699</c:v>
                </c:pt>
                <c:pt idx="4095">
                  <c:v>9.4</c:v>
                </c:pt>
                <c:pt idx="4097">
                  <c:v>10.9333333333333</c:v>
                </c:pt>
                <c:pt idx="4098">
                  <c:v>11.5833333333333</c:v>
                </c:pt>
                <c:pt idx="4099">
                  <c:v>12.4333333333333</c:v>
                </c:pt>
                <c:pt idx="4100">
                  <c:v>5.8833333333333302</c:v>
                </c:pt>
                <c:pt idx="4102">
                  <c:v>6.06666666666667</c:v>
                </c:pt>
                <c:pt idx="4103">
                  <c:v>16.0833333333333</c:v>
                </c:pt>
                <c:pt idx="4105">
                  <c:v>17.566666666666698</c:v>
                </c:pt>
                <c:pt idx="4107">
                  <c:v>40.733333333333299</c:v>
                </c:pt>
                <c:pt idx="4108">
                  <c:v>7.9166666666666696</c:v>
                </c:pt>
                <c:pt idx="4110">
                  <c:v>6.95</c:v>
                </c:pt>
                <c:pt idx="4111">
                  <c:v>6.4166666666666696</c:v>
                </c:pt>
                <c:pt idx="4112">
                  <c:v>17.183333333333302</c:v>
                </c:pt>
                <c:pt idx="4113">
                  <c:v>18.433333333333302</c:v>
                </c:pt>
                <c:pt idx="4114">
                  <c:v>9.15</c:v>
                </c:pt>
                <c:pt idx="4115">
                  <c:v>9.6</c:v>
                </c:pt>
                <c:pt idx="4116">
                  <c:v>6.7833333333333297</c:v>
                </c:pt>
                <c:pt idx="4117">
                  <c:v>6.9833333333333298</c:v>
                </c:pt>
                <c:pt idx="4121">
                  <c:v>15.7</c:v>
                </c:pt>
                <c:pt idx="4122">
                  <c:v>14.4</c:v>
                </c:pt>
                <c:pt idx="4123">
                  <c:v>15.266666666666699</c:v>
                </c:pt>
                <c:pt idx="4124">
                  <c:v>7.05</c:v>
                </c:pt>
                <c:pt idx="4125">
                  <c:v>9.8666666666666707</c:v>
                </c:pt>
                <c:pt idx="4126">
                  <c:v>7.2333333333333298</c:v>
                </c:pt>
                <c:pt idx="4128">
                  <c:v>9.6666666666666696</c:v>
                </c:pt>
                <c:pt idx="4130">
                  <c:v>6.5833333333333304</c:v>
                </c:pt>
                <c:pt idx="4131">
                  <c:v>14.1</c:v>
                </c:pt>
                <c:pt idx="4132">
                  <c:v>20.3333333333333</c:v>
                </c:pt>
                <c:pt idx="4133">
                  <c:v>6.0833333333333304</c:v>
                </c:pt>
                <c:pt idx="4134">
                  <c:v>4.6166666666666698</c:v>
                </c:pt>
                <c:pt idx="4135">
                  <c:v>14.25</c:v>
                </c:pt>
                <c:pt idx="4136">
                  <c:v>6.18333333333333</c:v>
                </c:pt>
                <c:pt idx="4137">
                  <c:v>6.1666666666666696</c:v>
                </c:pt>
                <c:pt idx="4139">
                  <c:v>18.316666666666698</c:v>
                </c:pt>
                <c:pt idx="4151">
                  <c:v>19.383333333333301</c:v>
                </c:pt>
                <c:pt idx="4153">
                  <c:v>9.7833333333333297</c:v>
                </c:pt>
                <c:pt idx="4154">
                  <c:v>9.56666666666667</c:v>
                </c:pt>
                <c:pt idx="4156">
                  <c:v>0.36666666666666697</c:v>
                </c:pt>
                <c:pt idx="4157">
                  <c:v>15.0833333333333</c:v>
                </c:pt>
                <c:pt idx="4158">
                  <c:v>17.5</c:v>
                </c:pt>
                <c:pt idx="4159">
                  <c:v>19.316666666666698</c:v>
                </c:pt>
                <c:pt idx="4160">
                  <c:v>8</c:v>
                </c:pt>
                <c:pt idx="4161">
                  <c:v>6.05</c:v>
                </c:pt>
                <c:pt idx="4163">
                  <c:v>10.8333333333333</c:v>
                </c:pt>
                <c:pt idx="4164">
                  <c:v>5</c:v>
                </c:pt>
                <c:pt idx="4165">
                  <c:v>5.2</c:v>
                </c:pt>
                <c:pt idx="4166">
                  <c:v>13.033333333333299</c:v>
                </c:pt>
                <c:pt idx="4167">
                  <c:v>19.366666666666699</c:v>
                </c:pt>
                <c:pt idx="4168">
                  <c:v>5.85</c:v>
                </c:pt>
                <c:pt idx="4169">
                  <c:v>7.4666666666666703</c:v>
                </c:pt>
                <c:pt idx="4170">
                  <c:v>20.3</c:v>
                </c:pt>
                <c:pt idx="4171">
                  <c:v>7.9833333333333298</c:v>
                </c:pt>
                <c:pt idx="4173">
                  <c:v>13.116666666666699</c:v>
                </c:pt>
                <c:pt idx="4174">
                  <c:v>18.5</c:v>
                </c:pt>
                <c:pt idx="4175">
                  <c:v>15.533333333333299</c:v>
                </c:pt>
                <c:pt idx="4178">
                  <c:v>7.9833333333333298</c:v>
                </c:pt>
                <c:pt idx="4179">
                  <c:v>7</c:v>
                </c:pt>
                <c:pt idx="4180">
                  <c:v>14.533333333333299</c:v>
                </c:pt>
                <c:pt idx="4181">
                  <c:v>7.8333333333333304</c:v>
                </c:pt>
                <c:pt idx="4182">
                  <c:v>5.9833333333333298</c:v>
                </c:pt>
                <c:pt idx="4183">
                  <c:v>9.85</c:v>
                </c:pt>
                <c:pt idx="4184">
                  <c:v>12.1833333333333</c:v>
                </c:pt>
                <c:pt idx="4185">
                  <c:v>13.5833333333333</c:v>
                </c:pt>
                <c:pt idx="4186">
                  <c:v>11.9</c:v>
                </c:pt>
                <c:pt idx="4187">
                  <c:v>15.5833333333333</c:v>
                </c:pt>
                <c:pt idx="4188">
                  <c:v>19.533333333333299</c:v>
                </c:pt>
                <c:pt idx="4189">
                  <c:v>21.8</c:v>
                </c:pt>
                <c:pt idx="4190">
                  <c:v>9.1666666666666696</c:v>
                </c:pt>
                <c:pt idx="4191">
                  <c:v>5.9</c:v>
                </c:pt>
                <c:pt idx="4192">
                  <c:v>9.3833333333333293</c:v>
                </c:pt>
                <c:pt idx="4193">
                  <c:v>11.1</c:v>
                </c:pt>
                <c:pt idx="4194">
                  <c:v>13.8333333333333</c:v>
                </c:pt>
                <c:pt idx="4195">
                  <c:v>11.95</c:v>
                </c:pt>
                <c:pt idx="4197">
                  <c:v>10.0666666666667</c:v>
                </c:pt>
                <c:pt idx="4198">
                  <c:v>8.6666666666666696</c:v>
                </c:pt>
                <c:pt idx="4200">
                  <c:v>10.466666666666701</c:v>
                </c:pt>
                <c:pt idx="4201">
                  <c:v>11.35</c:v>
                </c:pt>
                <c:pt idx="4202">
                  <c:v>10.4333333333333</c:v>
                </c:pt>
                <c:pt idx="4205">
                  <c:v>9.81666666666667</c:v>
                </c:pt>
                <c:pt idx="4206">
                  <c:v>11.9333333333333</c:v>
                </c:pt>
                <c:pt idx="4207">
                  <c:v>9.31666666666667</c:v>
                </c:pt>
                <c:pt idx="4208">
                  <c:v>12.366666666666699</c:v>
                </c:pt>
                <c:pt idx="4209">
                  <c:v>12.75</c:v>
                </c:pt>
                <c:pt idx="4210">
                  <c:v>12.866666666666699</c:v>
                </c:pt>
                <c:pt idx="4211">
                  <c:v>13.25</c:v>
                </c:pt>
                <c:pt idx="4212">
                  <c:v>10.1833333333333</c:v>
                </c:pt>
                <c:pt idx="4213">
                  <c:v>11.516666666666699</c:v>
                </c:pt>
                <c:pt idx="4214">
                  <c:v>10.6666666666667</c:v>
                </c:pt>
                <c:pt idx="4215">
                  <c:v>7.7333333333333298</c:v>
                </c:pt>
                <c:pt idx="4216">
                  <c:v>12.366666666666699</c:v>
                </c:pt>
                <c:pt idx="4217">
                  <c:v>11.483333333333301</c:v>
                </c:pt>
                <c:pt idx="4218">
                  <c:v>7.18333333333333</c:v>
                </c:pt>
                <c:pt idx="4219">
                  <c:v>11.85</c:v>
                </c:pt>
                <c:pt idx="4220">
                  <c:v>8.4</c:v>
                </c:pt>
                <c:pt idx="4221">
                  <c:v>14.983333333333301</c:v>
                </c:pt>
                <c:pt idx="4222">
                  <c:v>8.15</c:v>
                </c:pt>
                <c:pt idx="4223">
                  <c:v>6.93333333333333</c:v>
                </c:pt>
                <c:pt idx="4225">
                  <c:v>13.6</c:v>
                </c:pt>
                <c:pt idx="4229">
                  <c:v>12.4333333333333</c:v>
                </c:pt>
                <c:pt idx="4230">
                  <c:v>23.25</c:v>
                </c:pt>
                <c:pt idx="4231">
                  <c:v>8.6666666666666696</c:v>
                </c:pt>
                <c:pt idx="4232">
                  <c:v>0.116666666666667</c:v>
                </c:pt>
                <c:pt idx="4235">
                  <c:v>7.8833333333333302</c:v>
                </c:pt>
                <c:pt idx="4236">
                  <c:v>16.55</c:v>
                </c:pt>
                <c:pt idx="4237">
                  <c:v>21.45</c:v>
                </c:pt>
                <c:pt idx="4240">
                  <c:v>12.5666666666667</c:v>
                </c:pt>
                <c:pt idx="4242">
                  <c:v>8.0500000000000007</c:v>
                </c:pt>
                <c:pt idx="4243">
                  <c:v>9.31666666666667</c:v>
                </c:pt>
                <c:pt idx="4244">
                  <c:v>19.75</c:v>
                </c:pt>
                <c:pt idx="4247">
                  <c:v>4.6500000000000004</c:v>
                </c:pt>
                <c:pt idx="4248">
                  <c:v>18.100000000000001</c:v>
                </c:pt>
                <c:pt idx="4249">
                  <c:v>8.35</c:v>
                </c:pt>
                <c:pt idx="4250">
                  <c:v>19.0833333333333</c:v>
                </c:pt>
                <c:pt idx="4254">
                  <c:v>7.2</c:v>
                </c:pt>
                <c:pt idx="4255">
                  <c:v>9.5</c:v>
                </c:pt>
                <c:pt idx="4257">
                  <c:v>8.9833333333333307</c:v>
                </c:pt>
                <c:pt idx="4258">
                  <c:v>12.866666666666699</c:v>
                </c:pt>
                <c:pt idx="4260">
                  <c:v>12.516666666666699</c:v>
                </c:pt>
                <c:pt idx="4261">
                  <c:v>16.816666666666698</c:v>
                </c:pt>
                <c:pt idx="4262">
                  <c:v>16.633333333333301</c:v>
                </c:pt>
                <c:pt idx="4263">
                  <c:v>13.9166666666667</c:v>
                </c:pt>
                <c:pt idx="4264">
                  <c:v>15.65</c:v>
                </c:pt>
                <c:pt idx="4265">
                  <c:v>10.883333333333301</c:v>
                </c:pt>
                <c:pt idx="4267">
                  <c:v>1.05</c:v>
                </c:pt>
                <c:pt idx="4268">
                  <c:v>11.1833333333333</c:v>
                </c:pt>
                <c:pt idx="4270">
                  <c:v>15.516666666666699</c:v>
                </c:pt>
                <c:pt idx="4271">
                  <c:v>16.2</c:v>
                </c:pt>
                <c:pt idx="4273">
                  <c:v>5.68333333333333</c:v>
                </c:pt>
                <c:pt idx="4275">
                  <c:v>8.1666666666666696</c:v>
                </c:pt>
                <c:pt idx="4277">
                  <c:v>9.1666666666666696</c:v>
                </c:pt>
                <c:pt idx="4278">
                  <c:v>18.9166666666667</c:v>
                </c:pt>
                <c:pt idx="4279">
                  <c:v>19.216666666666701</c:v>
                </c:pt>
                <c:pt idx="4280">
                  <c:v>12.8333333333333</c:v>
                </c:pt>
                <c:pt idx="4283">
                  <c:v>72.533333333333303</c:v>
                </c:pt>
                <c:pt idx="4284">
                  <c:v>16.316666666666698</c:v>
                </c:pt>
                <c:pt idx="4285">
                  <c:v>6.8</c:v>
                </c:pt>
                <c:pt idx="4286">
                  <c:v>11.0666666666667</c:v>
                </c:pt>
                <c:pt idx="4287">
                  <c:v>13.483333333333301</c:v>
                </c:pt>
                <c:pt idx="4288">
                  <c:v>11.7</c:v>
                </c:pt>
                <c:pt idx="4289">
                  <c:v>11.95</c:v>
                </c:pt>
                <c:pt idx="4290">
                  <c:v>13.516666666666699</c:v>
                </c:pt>
                <c:pt idx="4291">
                  <c:v>17.883333333333301</c:v>
                </c:pt>
                <c:pt idx="4293">
                  <c:v>16.033333333333299</c:v>
                </c:pt>
                <c:pt idx="4294">
                  <c:v>4.5166666666666702</c:v>
                </c:pt>
                <c:pt idx="4297">
                  <c:v>10.5833333333333</c:v>
                </c:pt>
                <c:pt idx="4298">
                  <c:v>17.283333333333299</c:v>
                </c:pt>
                <c:pt idx="4299">
                  <c:v>50.45</c:v>
                </c:pt>
                <c:pt idx="4300">
                  <c:v>18.7</c:v>
                </c:pt>
                <c:pt idx="4301">
                  <c:v>17.133333333333301</c:v>
                </c:pt>
                <c:pt idx="4302">
                  <c:v>12.6833333333333</c:v>
                </c:pt>
                <c:pt idx="4303">
                  <c:v>10</c:v>
                </c:pt>
                <c:pt idx="4304">
                  <c:v>15.116666666666699</c:v>
                </c:pt>
                <c:pt idx="4305">
                  <c:v>19.0833333333333</c:v>
                </c:pt>
                <c:pt idx="4306">
                  <c:v>26</c:v>
                </c:pt>
                <c:pt idx="4307">
                  <c:v>4.55</c:v>
                </c:pt>
                <c:pt idx="4308">
                  <c:v>6.65</c:v>
                </c:pt>
                <c:pt idx="4309">
                  <c:v>22.55</c:v>
                </c:pt>
                <c:pt idx="4310">
                  <c:v>18.983333333333299</c:v>
                </c:pt>
                <c:pt idx="4311">
                  <c:v>18.8</c:v>
                </c:pt>
                <c:pt idx="4312">
                  <c:v>43.1666666666667</c:v>
                </c:pt>
                <c:pt idx="4313">
                  <c:v>2.6</c:v>
                </c:pt>
                <c:pt idx="4314">
                  <c:v>3.5166666666666702</c:v>
                </c:pt>
                <c:pt idx="4315">
                  <c:v>58.466666666666697</c:v>
                </c:pt>
                <c:pt idx="4317">
                  <c:v>28.133333333333301</c:v>
                </c:pt>
                <c:pt idx="4318">
                  <c:v>14.2</c:v>
                </c:pt>
                <c:pt idx="4319">
                  <c:v>11.9</c:v>
                </c:pt>
                <c:pt idx="4320">
                  <c:v>19.383333333333301</c:v>
                </c:pt>
                <c:pt idx="4321">
                  <c:v>12.5833333333333</c:v>
                </c:pt>
                <c:pt idx="4322">
                  <c:v>19.8</c:v>
                </c:pt>
                <c:pt idx="4323">
                  <c:v>22.766666666666701</c:v>
                </c:pt>
                <c:pt idx="4324">
                  <c:v>15.9166666666667</c:v>
                </c:pt>
                <c:pt idx="4325">
                  <c:v>7.7833333333333297</c:v>
                </c:pt>
                <c:pt idx="4326">
                  <c:v>11.233333333333301</c:v>
                </c:pt>
                <c:pt idx="4327">
                  <c:v>8.8000000000000007</c:v>
                </c:pt>
                <c:pt idx="4329">
                  <c:v>9.6333333333333293</c:v>
                </c:pt>
                <c:pt idx="4331">
                  <c:v>25.25</c:v>
                </c:pt>
                <c:pt idx="4332">
                  <c:v>27.233333333333299</c:v>
                </c:pt>
                <c:pt idx="4334">
                  <c:v>12.15</c:v>
                </c:pt>
                <c:pt idx="4335">
                  <c:v>9.9833333333333307</c:v>
                </c:pt>
                <c:pt idx="4336">
                  <c:v>36.716666666666697</c:v>
                </c:pt>
                <c:pt idx="4337">
                  <c:v>19.516666666666701</c:v>
                </c:pt>
                <c:pt idx="4338">
                  <c:v>18.983333333333299</c:v>
                </c:pt>
                <c:pt idx="4339">
                  <c:v>15.983333333333301</c:v>
                </c:pt>
                <c:pt idx="4340">
                  <c:v>14.05</c:v>
                </c:pt>
                <c:pt idx="4341">
                  <c:v>13.733333333333301</c:v>
                </c:pt>
                <c:pt idx="4342">
                  <c:v>15.8166666666667</c:v>
                </c:pt>
                <c:pt idx="4343">
                  <c:v>20.100000000000001</c:v>
                </c:pt>
                <c:pt idx="4344">
                  <c:v>12.033333333333299</c:v>
                </c:pt>
                <c:pt idx="4345">
                  <c:v>13.983333333333301</c:v>
                </c:pt>
                <c:pt idx="4346">
                  <c:v>18.133333333333301</c:v>
                </c:pt>
                <c:pt idx="4347">
                  <c:v>22.4</c:v>
                </c:pt>
                <c:pt idx="4349">
                  <c:v>18.8</c:v>
                </c:pt>
                <c:pt idx="4351">
                  <c:v>15.3333333333333</c:v>
                </c:pt>
                <c:pt idx="4353">
                  <c:v>31.65</c:v>
                </c:pt>
                <c:pt idx="4354">
                  <c:v>10.516666666666699</c:v>
                </c:pt>
                <c:pt idx="4356">
                  <c:v>21.716666666666701</c:v>
                </c:pt>
                <c:pt idx="4357">
                  <c:v>17.95</c:v>
                </c:pt>
                <c:pt idx="4358">
                  <c:v>8.5</c:v>
                </c:pt>
                <c:pt idx="4359">
                  <c:v>9.8666666666666707</c:v>
                </c:pt>
                <c:pt idx="4360">
                  <c:v>21.033333333333299</c:v>
                </c:pt>
                <c:pt idx="4361">
                  <c:v>32.033333333333303</c:v>
                </c:pt>
                <c:pt idx="4362">
                  <c:v>41.783333333333303</c:v>
                </c:pt>
                <c:pt idx="4363">
                  <c:v>34.633333333333297</c:v>
                </c:pt>
                <c:pt idx="4364">
                  <c:v>8.4833333333333307</c:v>
                </c:pt>
                <c:pt idx="4365">
                  <c:v>38.4</c:v>
                </c:pt>
                <c:pt idx="4366">
                  <c:v>16.600000000000001</c:v>
                </c:pt>
                <c:pt idx="4367">
                  <c:v>18.933333333333302</c:v>
                </c:pt>
                <c:pt idx="4368">
                  <c:v>16.399999999999999</c:v>
                </c:pt>
                <c:pt idx="4369">
                  <c:v>37.5</c:v>
                </c:pt>
                <c:pt idx="4373">
                  <c:v>23.933333333333302</c:v>
                </c:pt>
                <c:pt idx="4376">
                  <c:v>24.45</c:v>
                </c:pt>
                <c:pt idx="4377">
                  <c:v>15.966666666666701</c:v>
                </c:pt>
                <c:pt idx="4378">
                  <c:v>19.5833333333333</c:v>
                </c:pt>
                <c:pt idx="4379">
                  <c:v>17.433333333333302</c:v>
                </c:pt>
                <c:pt idx="4380">
                  <c:v>24.266666666666701</c:v>
                </c:pt>
                <c:pt idx="4381">
                  <c:v>8.7833333333333297</c:v>
                </c:pt>
                <c:pt idx="4382">
                  <c:v>14.95</c:v>
                </c:pt>
                <c:pt idx="4383">
                  <c:v>21.733333333333299</c:v>
                </c:pt>
                <c:pt idx="4385">
                  <c:v>21.15</c:v>
                </c:pt>
                <c:pt idx="4386">
                  <c:v>14.033333333333299</c:v>
                </c:pt>
                <c:pt idx="4387">
                  <c:v>25.5833333333333</c:v>
                </c:pt>
                <c:pt idx="4388">
                  <c:v>15.7</c:v>
                </c:pt>
                <c:pt idx="4390">
                  <c:v>19.216666666666701</c:v>
                </c:pt>
                <c:pt idx="4392">
                  <c:v>9.31666666666667</c:v>
                </c:pt>
                <c:pt idx="4393">
                  <c:v>15.6666666666667</c:v>
                </c:pt>
                <c:pt idx="4394">
                  <c:v>8.65</c:v>
                </c:pt>
                <c:pt idx="4395">
                  <c:v>12.75</c:v>
                </c:pt>
                <c:pt idx="4397">
                  <c:v>7.1666666666666696</c:v>
                </c:pt>
                <c:pt idx="4398">
                  <c:v>33.033333333333303</c:v>
                </c:pt>
                <c:pt idx="4399">
                  <c:v>7.6666666666666696</c:v>
                </c:pt>
                <c:pt idx="4400">
                  <c:v>4.6666666666666696</c:v>
                </c:pt>
                <c:pt idx="4401">
                  <c:v>20.350000000000001</c:v>
                </c:pt>
                <c:pt idx="4402">
                  <c:v>12.116666666666699</c:v>
                </c:pt>
                <c:pt idx="4403">
                  <c:v>19.4166666666667</c:v>
                </c:pt>
                <c:pt idx="4404">
                  <c:v>24.383333333333301</c:v>
                </c:pt>
                <c:pt idx="4405">
                  <c:v>3.9</c:v>
                </c:pt>
                <c:pt idx="4406">
                  <c:v>13.5666666666667</c:v>
                </c:pt>
                <c:pt idx="4407">
                  <c:v>25.266666666666701</c:v>
                </c:pt>
                <c:pt idx="4408">
                  <c:v>20.7</c:v>
                </c:pt>
                <c:pt idx="4410">
                  <c:v>13.216666666666701</c:v>
                </c:pt>
                <c:pt idx="4411">
                  <c:v>5.7333333333333298</c:v>
                </c:pt>
                <c:pt idx="4414">
                  <c:v>13.016666666666699</c:v>
                </c:pt>
                <c:pt idx="4415">
                  <c:v>15.033333333333299</c:v>
                </c:pt>
                <c:pt idx="4416">
                  <c:v>22.783333333333299</c:v>
                </c:pt>
                <c:pt idx="4417">
                  <c:v>13.966666666666701</c:v>
                </c:pt>
                <c:pt idx="4418">
                  <c:v>12.15</c:v>
                </c:pt>
                <c:pt idx="4419">
                  <c:v>13.0666666666667</c:v>
                </c:pt>
                <c:pt idx="4421">
                  <c:v>23.383333333333301</c:v>
                </c:pt>
                <c:pt idx="4422">
                  <c:v>20.85</c:v>
                </c:pt>
                <c:pt idx="4423">
                  <c:v>20.3333333333333</c:v>
                </c:pt>
                <c:pt idx="4424">
                  <c:v>16.95</c:v>
                </c:pt>
                <c:pt idx="4425">
                  <c:v>16.016666666666701</c:v>
                </c:pt>
                <c:pt idx="4426">
                  <c:v>19.016666666666701</c:v>
                </c:pt>
                <c:pt idx="4427">
                  <c:v>18.816666666666698</c:v>
                </c:pt>
                <c:pt idx="4428">
                  <c:v>16.866666666666699</c:v>
                </c:pt>
                <c:pt idx="4430">
                  <c:v>23.233333333333299</c:v>
                </c:pt>
                <c:pt idx="4431">
                  <c:v>18.933333333333302</c:v>
                </c:pt>
                <c:pt idx="4432">
                  <c:v>15.2</c:v>
                </c:pt>
                <c:pt idx="4433">
                  <c:v>25.55</c:v>
                </c:pt>
                <c:pt idx="4435">
                  <c:v>17.133333333333301</c:v>
                </c:pt>
                <c:pt idx="4436">
                  <c:v>22.516666666666701</c:v>
                </c:pt>
                <c:pt idx="4437">
                  <c:v>40.700000000000003</c:v>
                </c:pt>
                <c:pt idx="4438">
                  <c:v>12.45</c:v>
                </c:pt>
                <c:pt idx="4439">
                  <c:v>12.6</c:v>
                </c:pt>
                <c:pt idx="4441">
                  <c:v>8.3666666666666707</c:v>
                </c:pt>
                <c:pt idx="4442">
                  <c:v>27.8</c:v>
                </c:pt>
                <c:pt idx="4443">
                  <c:v>17.899999999999999</c:v>
                </c:pt>
                <c:pt idx="4444">
                  <c:v>37.816666666666698</c:v>
                </c:pt>
                <c:pt idx="4445">
                  <c:v>34.549999999999997</c:v>
                </c:pt>
                <c:pt idx="4446">
                  <c:v>26.783333333333299</c:v>
                </c:pt>
                <c:pt idx="4447">
                  <c:v>33.283333333333303</c:v>
                </c:pt>
                <c:pt idx="4448">
                  <c:v>23.633333333333301</c:v>
                </c:pt>
                <c:pt idx="4450">
                  <c:v>32.15</c:v>
                </c:pt>
                <c:pt idx="4451">
                  <c:v>28.3333333333333</c:v>
                </c:pt>
                <c:pt idx="4452">
                  <c:v>24.55</c:v>
                </c:pt>
                <c:pt idx="4453">
                  <c:v>28</c:v>
                </c:pt>
                <c:pt idx="4454">
                  <c:v>19.466666666666701</c:v>
                </c:pt>
                <c:pt idx="4455">
                  <c:v>16.366666666666699</c:v>
                </c:pt>
                <c:pt idx="4456">
                  <c:v>5.1166666666666698</c:v>
                </c:pt>
                <c:pt idx="4457">
                  <c:v>22.85</c:v>
                </c:pt>
                <c:pt idx="4458">
                  <c:v>2.5499999999999998</c:v>
                </c:pt>
                <c:pt idx="4459">
                  <c:v>10.883333333333301</c:v>
                </c:pt>
                <c:pt idx="4460">
                  <c:v>7.5833333333333304</c:v>
                </c:pt>
                <c:pt idx="4461">
                  <c:v>15.966666666666701</c:v>
                </c:pt>
                <c:pt idx="4462">
                  <c:v>19.283333333333299</c:v>
                </c:pt>
                <c:pt idx="4463">
                  <c:v>30.816666666666698</c:v>
                </c:pt>
                <c:pt idx="4464">
                  <c:v>24.1</c:v>
                </c:pt>
                <c:pt idx="4465">
                  <c:v>19.0833333333333</c:v>
                </c:pt>
                <c:pt idx="4467">
                  <c:v>14.1833333333333</c:v>
                </c:pt>
                <c:pt idx="4468">
                  <c:v>4.1333333333333302</c:v>
                </c:pt>
                <c:pt idx="4469">
                  <c:v>23.766666666666701</c:v>
                </c:pt>
                <c:pt idx="4470">
                  <c:v>22.316666666666698</c:v>
                </c:pt>
                <c:pt idx="4471">
                  <c:v>26.45</c:v>
                </c:pt>
                <c:pt idx="4472">
                  <c:v>21.883333333333301</c:v>
                </c:pt>
                <c:pt idx="4473">
                  <c:v>32.200000000000003</c:v>
                </c:pt>
                <c:pt idx="4474">
                  <c:v>26.466666666666701</c:v>
                </c:pt>
                <c:pt idx="4475">
                  <c:v>22.0833333333333</c:v>
                </c:pt>
                <c:pt idx="4476">
                  <c:v>17.8333333333333</c:v>
                </c:pt>
                <c:pt idx="4477">
                  <c:v>27.366666666666699</c:v>
                </c:pt>
                <c:pt idx="4478">
                  <c:v>28.483333333333299</c:v>
                </c:pt>
                <c:pt idx="4483">
                  <c:v>19.066666666666698</c:v>
                </c:pt>
                <c:pt idx="4484">
                  <c:v>19.716666666666701</c:v>
                </c:pt>
                <c:pt idx="4485">
                  <c:v>23.6</c:v>
                </c:pt>
                <c:pt idx="4486">
                  <c:v>29.8</c:v>
                </c:pt>
                <c:pt idx="4487">
                  <c:v>24.866666666666699</c:v>
                </c:pt>
                <c:pt idx="4488">
                  <c:v>20.5</c:v>
                </c:pt>
                <c:pt idx="4490">
                  <c:v>20.716666666666701</c:v>
                </c:pt>
                <c:pt idx="4491">
                  <c:v>22.3333333333333</c:v>
                </c:pt>
                <c:pt idx="4492">
                  <c:v>23.933333333333302</c:v>
                </c:pt>
                <c:pt idx="4493">
                  <c:v>20.65</c:v>
                </c:pt>
                <c:pt idx="4494">
                  <c:v>26.983333333333299</c:v>
                </c:pt>
                <c:pt idx="4495">
                  <c:v>20.566666666666698</c:v>
                </c:pt>
                <c:pt idx="4496">
                  <c:v>13.8333333333333</c:v>
                </c:pt>
                <c:pt idx="4497">
                  <c:v>1.93333333333333</c:v>
                </c:pt>
                <c:pt idx="4498">
                  <c:v>5.55</c:v>
                </c:pt>
                <c:pt idx="4499">
                  <c:v>14.25</c:v>
                </c:pt>
                <c:pt idx="4500">
                  <c:v>17.383333333333301</c:v>
                </c:pt>
                <c:pt idx="4501">
                  <c:v>18.383333333333301</c:v>
                </c:pt>
                <c:pt idx="4502">
                  <c:v>15.05</c:v>
                </c:pt>
                <c:pt idx="4503">
                  <c:v>20.766666666666701</c:v>
                </c:pt>
                <c:pt idx="4505">
                  <c:v>15.483333333333301</c:v>
                </c:pt>
                <c:pt idx="4506">
                  <c:v>26.233333333333299</c:v>
                </c:pt>
                <c:pt idx="4507">
                  <c:v>22.5</c:v>
                </c:pt>
                <c:pt idx="4508">
                  <c:v>14.6833333333333</c:v>
                </c:pt>
                <c:pt idx="4509">
                  <c:v>19.45</c:v>
                </c:pt>
                <c:pt idx="4510">
                  <c:v>32.1</c:v>
                </c:pt>
                <c:pt idx="4511">
                  <c:v>3.4666666666666699</c:v>
                </c:pt>
                <c:pt idx="4513">
                  <c:v>4.43333333333333</c:v>
                </c:pt>
                <c:pt idx="4514">
                  <c:v>3.7</c:v>
                </c:pt>
                <c:pt idx="4517">
                  <c:v>11.466666666666701</c:v>
                </c:pt>
                <c:pt idx="4518">
                  <c:v>22.983333333333299</c:v>
                </c:pt>
                <c:pt idx="4519">
                  <c:v>19.383333333333301</c:v>
                </c:pt>
                <c:pt idx="4520">
                  <c:v>17.683333333333302</c:v>
                </c:pt>
                <c:pt idx="4521">
                  <c:v>2.56666666666667</c:v>
                </c:pt>
                <c:pt idx="4523">
                  <c:v>16.716666666666701</c:v>
                </c:pt>
                <c:pt idx="4524">
                  <c:v>23.783333333333299</c:v>
                </c:pt>
                <c:pt idx="4525">
                  <c:v>15.983333333333301</c:v>
                </c:pt>
                <c:pt idx="4527">
                  <c:v>17.8</c:v>
                </c:pt>
                <c:pt idx="4528">
                  <c:v>70.45</c:v>
                </c:pt>
                <c:pt idx="4529">
                  <c:v>42.8333333333333</c:v>
                </c:pt>
                <c:pt idx="4530">
                  <c:v>16.8</c:v>
                </c:pt>
                <c:pt idx="4532">
                  <c:v>8.85</c:v>
                </c:pt>
                <c:pt idx="4533">
                  <c:v>15.283333333333299</c:v>
                </c:pt>
                <c:pt idx="4534">
                  <c:v>17.633333333333301</c:v>
                </c:pt>
                <c:pt idx="4535">
                  <c:v>18.45</c:v>
                </c:pt>
                <c:pt idx="4536">
                  <c:v>21.266666666666701</c:v>
                </c:pt>
                <c:pt idx="4537">
                  <c:v>10.7</c:v>
                </c:pt>
                <c:pt idx="4538">
                  <c:v>6.1</c:v>
                </c:pt>
                <c:pt idx="4540">
                  <c:v>15.8166666666667</c:v>
                </c:pt>
                <c:pt idx="4541">
                  <c:v>12.733333333333301</c:v>
                </c:pt>
                <c:pt idx="4542">
                  <c:v>14.5666666666667</c:v>
                </c:pt>
                <c:pt idx="4543">
                  <c:v>15.133333333333301</c:v>
                </c:pt>
                <c:pt idx="4544">
                  <c:v>18.533333333333299</c:v>
                </c:pt>
                <c:pt idx="4545">
                  <c:v>28.6</c:v>
                </c:pt>
                <c:pt idx="4546">
                  <c:v>16.933333333333302</c:v>
                </c:pt>
                <c:pt idx="4547">
                  <c:v>30.016666666666701</c:v>
                </c:pt>
                <c:pt idx="4548">
                  <c:v>16.7</c:v>
                </c:pt>
                <c:pt idx="4549">
                  <c:v>12.3</c:v>
                </c:pt>
                <c:pt idx="4550">
                  <c:v>19.850000000000001</c:v>
                </c:pt>
                <c:pt idx="4551">
                  <c:v>24.233333333333299</c:v>
                </c:pt>
                <c:pt idx="4552">
                  <c:v>18.649999999999999</c:v>
                </c:pt>
                <c:pt idx="4553">
                  <c:v>22.1</c:v>
                </c:pt>
                <c:pt idx="4554">
                  <c:v>19.0833333333333</c:v>
                </c:pt>
                <c:pt idx="4555">
                  <c:v>10.3</c:v>
                </c:pt>
                <c:pt idx="4557">
                  <c:v>6.43333333333333</c:v>
                </c:pt>
                <c:pt idx="4558">
                  <c:v>14.2</c:v>
                </c:pt>
                <c:pt idx="4559">
                  <c:v>5</c:v>
                </c:pt>
                <c:pt idx="4560">
                  <c:v>6.4166666666666696</c:v>
                </c:pt>
                <c:pt idx="4561">
                  <c:v>24.633333333333301</c:v>
                </c:pt>
                <c:pt idx="4562">
                  <c:v>17.816666666666698</c:v>
                </c:pt>
                <c:pt idx="4563">
                  <c:v>8.4</c:v>
                </c:pt>
                <c:pt idx="4564">
                  <c:v>5.3333333333333304</c:v>
                </c:pt>
                <c:pt idx="4565">
                  <c:v>9.2666666666666693</c:v>
                </c:pt>
                <c:pt idx="4566">
                  <c:v>11.1666666666667</c:v>
                </c:pt>
                <c:pt idx="4567">
                  <c:v>12.65</c:v>
                </c:pt>
                <c:pt idx="4568">
                  <c:v>20.866666666666699</c:v>
                </c:pt>
                <c:pt idx="4569">
                  <c:v>10.4</c:v>
                </c:pt>
                <c:pt idx="4570">
                  <c:v>11.6833333333333</c:v>
                </c:pt>
                <c:pt idx="4571">
                  <c:v>18.183333333333302</c:v>
                </c:pt>
                <c:pt idx="4574">
                  <c:v>23.6</c:v>
                </c:pt>
                <c:pt idx="4575">
                  <c:v>39.866666666666703</c:v>
                </c:pt>
                <c:pt idx="4576">
                  <c:v>27.2</c:v>
                </c:pt>
                <c:pt idx="4577">
                  <c:v>12.966666666666701</c:v>
                </c:pt>
                <c:pt idx="4578">
                  <c:v>17.266666666666701</c:v>
                </c:pt>
                <c:pt idx="4579">
                  <c:v>19.683333333333302</c:v>
                </c:pt>
                <c:pt idx="4580">
                  <c:v>6.25</c:v>
                </c:pt>
                <c:pt idx="4581">
                  <c:v>7.25</c:v>
                </c:pt>
                <c:pt idx="4582">
                  <c:v>12.966666666666701</c:v>
                </c:pt>
                <c:pt idx="4583">
                  <c:v>23.316666666666698</c:v>
                </c:pt>
                <c:pt idx="4584">
                  <c:v>8.8666666666666707</c:v>
                </c:pt>
                <c:pt idx="4585">
                  <c:v>5.8</c:v>
                </c:pt>
                <c:pt idx="4586">
                  <c:v>14.6</c:v>
                </c:pt>
                <c:pt idx="4587">
                  <c:v>15.133333333333301</c:v>
                </c:pt>
                <c:pt idx="4588">
                  <c:v>14.3166666666667</c:v>
                </c:pt>
                <c:pt idx="4590">
                  <c:v>40.35</c:v>
                </c:pt>
                <c:pt idx="4591">
                  <c:v>26.483333333333299</c:v>
                </c:pt>
                <c:pt idx="4592">
                  <c:v>35.966666666666697</c:v>
                </c:pt>
                <c:pt idx="4593">
                  <c:v>4.6333333333333302</c:v>
                </c:pt>
                <c:pt idx="4594">
                  <c:v>31.85</c:v>
                </c:pt>
                <c:pt idx="4595">
                  <c:v>26.633333333333301</c:v>
                </c:pt>
                <c:pt idx="4596">
                  <c:v>21.466666666666701</c:v>
                </c:pt>
                <c:pt idx="4597">
                  <c:v>5.9166666666666696</c:v>
                </c:pt>
                <c:pt idx="4598">
                  <c:v>31.733333333333299</c:v>
                </c:pt>
                <c:pt idx="4599">
                  <c:v>7.55</c:v>
                </c:pt>
                <c:pt idx="4600">
                  <c:v>10.199999999999999</c:v>
                </c:pt>
                <c:pt idx="4602">
                  <c:v>6.2333333333333298</c:v>
                </c:pt>
                <c:pt idx="4603">
                  <c:v>4.3833333333333302</c:v>
                </c:pt>
                <c:pt idx="4604">
                  <c:v>15.6666666666667</c:v>
                </c:pt>
                <c:pt idx="4606">
                  <c:v>26.5833333333333</c:v>
                </c:pt>
                <c:pt idx="4607">
                  <c:v>32.75</c:v>
                </c:pt>
                <c:pt idx="4608">
                  <c:v>28.15</c:v>
                </c:pt>
                <c:pt idx="4609">
                  <c:v>18.733333333333299</c:v>
                </c:pt>
                <c:pt idx="4610">
                  <c:v>19.149999999999999</c:v>
                </c:pt>
                <c:pt idx="4611">
                  <c:v>24.766666666666701</c:v>
                </c:pt>
                <c:pt idx="4612">
                  <c:v>4.2833333333333297</c:v>
                </c:pt>
                <c:pt idx="4613">
                  <c:v>3.6666666666666701</c:v>
                </c:pt>
                <c:pt idx="4614">
                  <c:v>22.466666666666701</c:v>
                </c:pt>
                <c:pt idx="4615">
                  <c:v>8.3666666666666707</c:v>
                </c:pt>
                <c:pt idx="4616">
                  <c:v>20.6</c:v>
                </c:pt>
                <c:pt idx="4617">
                  <c:v>29.466666666666701</c:v>
                </c:pt>
                <c:pt idx="4618">
                  <c:v>49.066666666666698</c:v>
                </c:pt>
                <c:pt idx="4619">
                  <c:v>31.316666666666698</c:v>
                </c:pt>
                <c:pt idx="4620">
                  <c:v>18.399999999999999</c:v>
                </c:pt>
                <c:pt idx="4621">
                  <c:v>72.650000000000006</c:v>
                </c:pt>
                <c:pt idx="4622">
                  <c:v>16.216666666666701</c:v>
                </c:pt>
                <c:pt idx="4623">
                  <c:v>29.233333333333299</c:v>
                </c:pt>
                <c:pt idx="4624">
                  <c:v>9.0166666666666693</c:v>
                </c:pt>
                <c:pt idx="4625">
                  <c:v>55.816666666666698</c:v>
                </c:pt>
                <c:pt idx="4626">
                  <c:v>23.4</c:v>
                </c:pt>
                <c:pt idx="4627">
                  <c:v>37.883333333333297</c:v>
                </c:pt>
                <c:pt idx="4628">
                  <c:v>5.9166666666666696</c:v>
                </c:pt>
                <c:pt idx="4629">
                  <c:v>9.5166666666666693</c:v>
                </c:pt>
                <c:pt idx="4630">
                  <c:v>24.133333333333301</c:v>
                </c:pt>
                <c:pt idx="4631">
                  <c:v>20.5833333333333</c:v>
                </c:pt>
                <c:pt idx="4633">
                  <c:v>41.033333333333303</c:v>
                </c:pt>
                <c:pt idx="4634">
                  <c:v>5.55</c:v>
                </c:pt>
                <c:pt idx="4635">
                  <c:v>13.216666666666701</c:v>
                </c:pt>
                <c:pt idx="4636">
                  <c:v>12.6</c:v>
                </c:pt>
                <c:pt idx="4637">
                  <c:v>45.233333333333299</c:v>
                </c:pt>
                <c:pt idx="4639">
                  <c:v>19.45</c:v>
                </c:pt>
                <c:pt idx="4641">
                  <c:v>16.45</c:v>
                </c:pt>
                <c:pt idx="4642">
                  <c:v>23.216666666666701</c:v>
                </c:pt>
                <c:pt idx="4643">
                  <c:v>27.866666666666699</c:v>
                </c:pt>
                <c:pt idx="4644">
                  <c:v>31.766666666666701</c:v>
                </c:pt>
                <c:pt idx="4645">
                  <c:v>34.783333333333303</c:v>
                </c:pt>
                <c:pt idx="4646">
                  <c:v>10.4166666666667</c:v>
                </c:pt>
                <c:pt idx="4647">
                  <c:v>4.6333333333333302</c:v>
                </c:pt>
                <c:pt idx="4648">
                  <c:v>10.766666666666699</c:v>
                </c:pt>
                <c:pt idx="4649">
                  <c:v>7.2166666666666703</c:v>
                </c:pt>
                <c:pt idx="4650">
                  <c:v>23.7</c:v>
                </c:pt>
                <c:pt idx="4651">
                  <c:v>10.8333333333333</c:v>
                </c:pt>
                <c:pt idx="4652">
                  <c:v>23.383333333333301</c:v>
                </c:pt>
                <c:pt idx="4653">
                  <c:v>9.25</c:v>
                </c:pt>
                <c:pt idx="4656">
                  <c:v>15.633333333333301</c:v>
                </c:pt>
                <c:pt idx="4657">
                  <c:v>17.966666666666701</c:v>
                </c:pt>
                <c:pt idx="4658">
                  <c:v>14.5833333333333</c:v>
                </c:pt>
                <c:pt idx="4659">
                  <c:v>22.783333333333299</c:v>
                </c:pt>
                <c:pt idx="4660">
                  <c:v>32.4</c:v>
                </c:pt>
                <c:pt idx="4661">
                  <c:v>5.9833333333333298</c:v>
                </c:pt>
                <c:pt idx="4662">
                  <c:v>23.016666666666701</c:v>
                </c:pt>
                <c:pt idx="4663">
                  <c:v>15.966666666666701</c:v>
                </c:pt>
                <c:pt idx="4664">
                  <c:v>20.6666666666667</c:v>
                </c:pt>
                <c:pt idx="4665">
                  <c:v>33.299999999999997</c:v>
                </c:pt>
                <c:pt idx="4666">
                  <c:v>7.1166666666666698</c:v>
                </c:pt>
                <c:pt idx="4668">
                  <c:v>15.616666666666699</c:v>
                </c:pt>
                <c:pt idx="4670">
                  <c:v>6.85</c:v>
                </c:pt>
                <c:pt idx="4671">
                  <c:v>7.18333333333333</c:v>
                </c:pt>
                <c:pt idx="4672">
                  <c:v>7.43333333333333</c:v>
                </c:pt>
                <c:pt idx="4673">
                  <c:v>4.2833333333333297</c:v>
                </c:pt>
                <c:pt idx="4674">
                  <c:v>6.8833333333333302</c:v>
                </c:pt>
                <c:pt idx="4675">
                  <c:v>12.633333333333301</c:v>
                </c:pt>
                <c:pt idx="4676">
                  <c:v>25.4</c:v>
                </c:pt>
                <c:pt idx="4677">
                  <c:v>13.75</c:v>
                </c:pt>
                <c:pt idx="4678">
                  <c:v>8.0333333333333297</c:v>
                </c:pt>
                <c:pt idx="4679">
                  <c:v>15.25</c:v>
                </c:pt>
                <c:pt idx="4680">
                  <c:v>30.516666666666701</c:v>
                </c:pt>
                <c:pt idx="4681">
                  <c:v>32.283333333333303</c:v>
                </c:pt>
                <c:pt idx="4682">
                  <c:v>6.7833333333333297</c:v>
                </c:pt>
                <c:pt idx="4683">
                  <c:v>8.5833333333333304</c:v>
                </c:pt>
                <c:pt idx="4684">
                  <c:v>9.9833333333333307</c:v>
                </c:pt>
                <c:pt idx="4686">
                  <c:v>4.7666666666666702</c:v>
                </c:pt>
                <c:pt idx="4687">
                  <c:v>7.55</c:v>
                </c:pt>
                <c:pt idx="4688">
                  <c:v>8</c:v>
                </c:pt>
                <c:pt idx="4689">
                  <c:v>7.95</c:v>
                </c:pt>
                <c:pt idx="4690">
                  <c:v>9.65</c:v>
                </c:pt>
                <c:pt idx="4693">
                  <c:v>34.566666666666698</c:v>
                </c:pt>
                <c:pt idx="4694">
                  <c:v>10.783333333333299</c:v>
                </c:pt>
                <c:pt idx="4695">
                  <c:v>13.233333333333301</c:v>
                </c:pt>
                <c:pt idx="4696">
                  <c:v>11.35</c:v>
                </c:pt>
                <c:pt idx="4697">
                  <c:v>21.1</c:v>
                </c:pt>
                <c:pt idx="4698">
                  <c:v>19.316666666666698</c:v>
                </c:pt>
                <c:pt idx="4699">
                  <c:v>11.733333333333301</c:v>
                </c:pt>
                <c:pt idx="4700">
                  <c:v>13.3</c:v>
                </c:pt>
                <c:pt idx="4701">
                  <c:v>5.2833333333333297</c:v>
                </c:pt>
                <c:pt idx="4702">
                  <c:v>19.55</c:v>
                </c:pt>
                <c:pt idx="4703">
                  <c:v>20.85</c:v>
                </c:pt>
                <c:pt idx="4704">
                  <c:v>7</c:v>
                </c:pt>
                <c:pt idx="4705">
                  <c:v>21.85</c:v>
                </c:pt>
                <c:pt idx="4706">
                  <c:v>20.116666666666699</c:v>
                </c:pt>
                <c:pt idx="4707">
                  <c:v>6.6333333333333302</c:v>
                </c:pt>
                <c:pt idx="4708">
                  <c:v>0.31666666666666698</c:v>
                </c:pt>
                <c:pt idx="4709">
                  <c:v>7.95</c:v>
                </c:pt>
                <c:pt idx="4710">
                  <c:v>6.3833333333333302</c:v>
                </c:pt>
                <c:pt idx="4711">
                  <c:v>7.05</c:v>
                </c:pt>
                <c:pt idx="4712">
                  <c:v>12.45</c:v>
                </c:pt>
                <c:pt idx="4713">
                  <c:v>16.716666666666701</c:v>
                </c:pt>
                <c:pt idx="4714">
                  <c:v>24.616666666666699</c:v>
                </c:pt>
                <c:pt idx="4715">
                  <c:v>31.883333333333301</c:v>
                </c:pt>
                <c:pt idx="4716">
                  <c:v>19.6666666666667</c:v>
                </c:pt>
                <c:pt idx="4717">
                  <c:v>16.600000000000001</c:v>
                </c:pt>
                <c:pt idx="4718">
                  <c:v>15.133333333333301</c:v>
                </c:pt>
                <c:pt idx="4719">
                  <c:v>27.4166666666667</c:v>
                </c:pt>
                <c:pt idx="4721">
                  <c:v>38.366666666666703</c:v>
                </c:pt>
                <c:pt idx="4722">
                  <c:v>23.466666666666701</c:v>
                </c:pt>
                <c:pt idx="4723">
                  <c:v>13.3</c:v>
                </c:pt>
                <c:pt idx="4724">
                  <c:v>20.8333333333333</c:v>
                </c:pt>
                <c:pt idx="4725">
                  <c:v>22.9</c:v>
                </c:pt>
                <c:pt idx="4728">
                  <c:v>39.950000000000003</c:v>
                </c:pt>
                <c:pt idx="4729">
                  <c:v>7.43333333333333</c:v>
                </c:pt>
                <c:pt idx="4730">
                  <c:v>10.716666666666701</c:v>
                </c:pt>
                <c:pt idx="4731">
                  <c:v>12.85</c:v>
                </c:pt>
                <c:pt idx="4732">
                  <c:v>24.233333333333299</c:v>
                </c:pt>
                <c:pt idx="4733">
                  <c:v>15.366666666666699</c:v>
                </c:pt>
                <c:pt idx="4734">
                  <c:v>32.816666666666698</c:v>
                </c:pt>
                <c:pt idx="4735">
                  <c:v>8.18333333333333</c:v>
                </c:pt>
                <c:pt idx="4736">
                  <c:v>25.5833333333333</c:v>
                </c:pt>
                <c:pt idx="4737">
                  <c:v>6.35</c:v>
                </c:pt>
                <c:pt idx="4738">
                  <c:v>9.5</c:v>
                </c:pt>
                <c:pt idx="4739">
                  <c:v>9.43333333333333</c:v>
                </c:pt>
                <c:pt idx="4740">
                  <c:v>7.35</c:v>
                </c:pt>
                <c:pt idx="4741">
                  <c:v>10.283333333333299</c:v>
                </c:pt>
                <c:pt idx="4742">
                  <c:v>16.483333333333299</c:v>
                </c:pt>
                <c:pt idx="4744">
                  <c:v>26.2</c:v>
                </c:pt>
                <c:pt idx="4746">
                  <c:v>23.35</c:v>
                </c:pt>
                <c:pt idx="4748">
                  <c:v>10.55</c:v>
                </c:pt>
                <c:pt idx="4749">
                  <c:v>5.35</c:v>
                </c:pt>
                <c:pt idx="4750">
                  <c:v>3.0333333333333301</c:v>
                </c:pt>
                <c:pt idx="4751">
                  <c:v>2.4500000000000002</c:v>
                </c:pt>
                <c:pt idx="4752">
                  <c:v>21.2</c:v>
                </c:pt>
                <c:pt idx="4753">
                  <c:v>14.95</c:v>
                </c:pt>
                <c:pt idx="4754">
                  <c:v>22.1666666666667</c:v>
                </c:pt>
                <c:pt idx="4756">
                  <c:v>12.866666666666699</c:v>
                </c:pt>
                <c:pt idx="4757">
                  <c:v>14.45</c:v>
                </c:pt>
                <c:pt idx="4758">
                  <c:v>29.566666666666698</c:v>
                </c:pt>
                <c:pt idx="4759">
                  <c:v>39.1</c:v>
                </c:pt>
                <c:pt idx="4761">
                  <c:v>25.5833333333333</c:v>
                </c:pt>
                <c:pt idx="4762">
                  <c:v>7.2833333333333297</c:v>
                </c:pt>
                <c:pt idx="4763">
                  <c:v>17.533333333333299</c:v>
                </c:pt>
                <c:pt idx="4764">
                  <c:v>6.1666666666666696</c:v>
                </c:pt>
                <c:pt idx="4765">
                  <c:v>32.950000000000003</c:v>
                </c:pt>
                <c:pt idx="4766">
                  <c:v>20.533333333333299</c:v>
                </c:pt>
                <c:pt idx="4767">
                  <c:v>33.683333333333302</c:v>
                </c:pt>
                <c:pt idx="4769">
                  <c:v>37.183333333333302</c:v>
                </c:pt>
                <c:pt idx="4770">
                  <c:v>24.316666666666698</c:v>
                </c:pt>
                <c:pt idx="4771">
                  <c:v>15.616666666666699</c:v>
                </c:pt>
                <c:pt idx="4772">
                  <c:v>22.7</c:v>
                </c:pt>
                <c:pt idx="4773">
                  <c:v>18.5</c:v>
                </c:pt>
                <c:pt idx="4774">
                  <c:v>25.75</c:v>
                </c:pt>
                <c:pt idx="4775">
                  <c:v>36.816666666666698</c:v>
                </c:pt>
                <c:pt idx="4776">
                  <c:v>7.7166666666666703</c:v>
                </c:pt>
                <c:pt idx="4777">
                  <c:v>6.6166666666666698</c:v>
                </c:pt>
                <c:pt idx="4778">
                  <c:v>20.633333333333301</c:v>
                </c:pt>
                <c:pt idx="4779">
                  <c:v>26.133333333333301</c:v>
                </c:pt>
                <c:pt idx="4781">
                  <c:v>21.65</c:v>
                </c:pt>
                <c:pt idx="4782">
                  <c:v>59</c:v>
                </c:pt>
                <c:pt idx="4783">
                  <c:v>22.3333333333333</c:v>
                </c:pt>
                <c:pt idx="4784">
                  <c:v>25.25</c:v>
                </c:pt>
                <c:pt idx="4785">
                  <c:v>30.066666666666698</c:v>
                </c:pt>
                <c:pt idx="4788">
                  <c:v>8.8333333333333304</c:v>
                </c:pt>
                <c:pt idx="4789">
                  <c:v>21.9166666666667</c:v>
                </c:pt>
                <c:pt idx="4790">
                  <c:v>18.116666666666699</c:v>
                </c:pt>
                <c:pt idx="4791">
                  <c:v>19.0833333333333</c:v>
                </c:pt>
                <c:pt idx="4792">
                  <c:v>17.3333333333333</c:v>
                </c:pt>
                <c:pt idx="4793">
                  <c:v>13.75</c:v>
                </c:pt>
                <c:pt idx="4794">
                  <c:v>20.516666666666701</c:v>
                </c:pt>
                <c:pt idx="4795">
                  <c:v>7.6666666666666696</c:v>
                </c:pt>
                <c:pt idx="4797">
                  <c:v>6.3</c:v>
                </c:pt>
                <c:pt idx="4798">
                  <c:v>17.5</c:v>
                </c:pt>
                <c:pt idx="4799">
                  <c:v>14.3333333333333</c:v>
                </c:pt>
                <c:pt idx="4800">
                  <c:v>9.4499999999999993</c:v>
                </c:pt>
                <c:pt idx="4801">
                  <c:v>8.4833333333333307</c:v>
                </c:pt>
                <c:pt idx="4802">
                  <c:v>10.266666666666699</c:v>
                </c:pt>
                <c:pt idx="4803">
                  <c:v>8.4666666666666703</c:v>
                </c:pt>
                <c:pt idx="4804">
                  <c:v>8.3666666666666707</c:v>
                </c:pt>
                <c:pt idx="4805">
                  <c:v>19.933333333333302</c:v>
                </c:pt>
                <c:pt idx="4806">
                  <c:v>21.05</c:v>
                </c:pt>
                <c:pt idx="4807">
                  <c:v>28.883333333333301</c:v>
                </c:pt>
                <c:pt idx="4808">
                  <c:v>9.1166666666666707</c:v>
                </c:pt>
                <c:pt idx="4809">
                  <c:v>11.216666666666701</c:v>
                </c:pt>
                <c:pt idx="4810">
                  <c:v>13.983333333333301</c:v>
                </c:pt>
                <c:pt idx="4811">
                  <c:v>15.866666666666699</c:v>
                </c:pt>
                <c:pt idx="4812">
                  <c:v>8.0500000000000007</c:v>
                </c:pt>
                <c:pt idx="4813">
                  <c:v>18.533333333333299</c:v>
                </c:pt>
                <c:pt idx="4815">
                  <c:v>20.55</c:v>
                </c:pt>
                <c:pt idx="4816">
                  <c:v>3.6333333333333302</c:v>
                </c:pt>
                <c:pt idx="4817">
                  <c:v>6</c:v>
                </c:pt>
                <c:pt idx="4818">
                  <c:v>9.9499999999999993</c:v>
                </c:pt>
                <c:pt idx="4819">
                  <c:v>2.9666666666666699</c:v>
                </c:pt>
                <c:pt idx="4820">
                  <c:v>17.75</c:v>
                </c:pt>
                <c:pt idx="4821">
                  <c:v>13.8333333333333</c:v>
                </c:pt>
                <c:pt idx="4823">
                  <c:v>41.85</c:v>
                </c:pt>
                <c:pt idx="4825">
                  <c:v>33.85</c:v>
                </c:pt>
                <c:pt idx="4826">
                  <c:v>27.566666666666698</c:v>
                </c:pt>
                <c:pt idx="4827">
                  <c:v>63.5833333333333</c:v>
                </c:pt>
                <c:pt idx="4828">
                  <c:v>10.75</c:v>
                </c:pt>
                <c:pt idx="4829">
                  <c:v>3.56666666666667</c:v>
                </c:pt>
                <c:pt idx="4830">
                  <c:v>18.466666666666701</c:v>
                </c:pt>
                <c:pt idx="4832">
                  <c:v>8.1999999999999993</c:v>
                </c:pt>
                <c:pt idx="4833">
                  <c:v>41.616666666666703</c:v>
                </c:pt>
                <c:pt idx="4834">
                  <c:v>18.483333333333299</c:v>
                </c:pt>
                <c:pt idx="4835">
                  <c:v>11.6666666666667</c:v>
                </c:pt>
                <c:pt idx="4836">
                  <c:v>13.883333333333301</c:v>
                </c:pt>
                <c:pt idx="4837">
                  <c:v>22.983333333333299</c:v>
                </c:pt>
                <c:pt idx="4838">
                  <c:v>36.1666666666667</c:v>
                </c:pt>
                <c:pt idx="4839">
                  <c:v>16.433333333333302</c:v>
                </c:pt>
                <c:pt idx="4840">
                  <c:v>17.433333333333302</c:v>
                </c:pt>
                <c:pt idx="4841">
                  <c:v>53.766666666666701</c:v>
                </c:pt>
                <c:pt idx="4842">
                  <c:v>12.116666666666699</c:v>
                </c:pt>
                <c:pt idx="4843">
                  <c:v>59.766666666666701</c:v>
                </c:pt>
                <c:pt idx="4844">
                  <c:v>19.783333333333299</c:v>
                </c:pt>
                <c:pt idx="4845">
                  <c:v>4.0833333333333304</c:v>
                </c:pt>
                <c:pt idx="4846">
                  <c:v>22</c:v>
                </c:pt>
                <c:pt idx="4847">
                  <c:v>26.433333333333302</c:v>
                </c:pt>
                <c:pt idx="4848">
                  <c:v>5.7833333333333297</c:v>
                </c:pt>
                <c:pt idx="4849">
                  <c:v>30.3333333333333</c:v>
                </c:pt>
                <c:pt idx="4850">
                  <c:v>55.683333333333302</c:v>
                </c:pt>
                <c:pt idx="4851">
                  <c:v>6.6</c:v>
                </c:pt>
                <c:pt idx="4853">
                  <c:v>11.8333333333333</c:v>
                </c:pt>
                <c:pt idx="4854">
                  <c:v>21.283333333333299</c:v>
                </c:pt>
                <c:pt idx="4856">
                  <c:v>16.883333333333301</c:v>
                </c:pt>
                <c:pt idx="4857">
                  <c:v>4.45</c:v>
                </c:pt>
                <c:pt idx="4858">
                  <c:v>13.95</c:v>
                </c:pt>
                <c:pt idx="4859">
                  <c:v>14.4</c:v>
                </c:pt>
                <c:pt idx="4860">
                  <c:v>28.3</c:v>
                </c:pt>
                <c:pt idx="4862">
                  <c:v>29.15</c:v>
                </c:pt>
                <c:pt idx="4863">
                  <c:v>23.933333333333302</c:v>
                </c:pt>
                <c:pt idx="4864">
                  <c:v>10.8</c:v>
                </c:pt>
                <c:pt idx="4866">
                  <c:v>9.6999999999999993</c:v>
                </c:pt>
                <c:pt idx="4867">
                  <c:v>26.466666666666701</c:v>
                </c:pt>
                <c:pt idx="4869">
                  <c:v>5.35</c:v>
                </c:pt>
                <c:pt idx="4870">
                  <c:v>23.05</c:v>
                </c:pt>
                <c:pt idx="4871">
                  <c:v>33</c:v>
                </c:pt>
                <c:pt idx="4873">
                  <c:v>5.5166666666666702</c:v>
                </c:pt>
                <c:pt idx="4874">
                  <c:v>25.266666666666701</c:v>
                </c:pt>
                <c:pt idx="4875">
                  <c:v>19</c:v>
                </c:pt>
                <c:pt idx="4876">
                  <c:v>18.55</c:v>
                </c:pt>
                <c:pt idx="4877">
                  <c:v>19.4166666666667</c:v>
                </c:pt>
                <c:pt idx="4878">
                  <c:v>12.0833333333333</c:v>
                </c:pt>
                <c:pt idx="4879">
                  <c:v>9.3000000000000007</c:v>
                </c:pt>
                <c:pt idx="4880">
                  <c:v>12.9</c:v>
                </c:pt>
                <c:pt idx="4882">
                  <c:v>7.1666666666666696</c:v>
                </c:pt>
                <c:pt idx="4883">
                  <c:v>2.8833333333333302</c:v>
                </c:pt>
                <c:pt idx="4884">
                  <c:v>30.5</c:v>
                </c:pt>
                <c:pt idx="4885">
                  <c:v>22.9166666666667</c:v>
                </c:pt>
                <c:pt idx="4886">
                  <c:v>11.9166666666667</c:v>
                </c:pt>
                <c:pt idx="4887">
                  <c:v>29.4166666666667</c:v>
                </c:pt>
                <c:pt idx="4888">
                  <c:v>36.633333333333297</c:v>
                </c:pt>
                <c:pt idx="4890">
                  <c:v>17.600000000000001</c:v>
                </c:pt>
                <c:pt idx="4891">
                  <c:v>24.3</c:v>
                </c:pt>
                <c:pt idx="4892">
                  <c:v>6.5</c:v>
                </c:pt>
                <c:pt idx="4894">
                  <c:v>18.716666666666701</c:v>
                </c:pt>
                <c:pt idx="4895">
                  <c:v>12.3166666666667</c:v>
                </c:pt>
                <c:pt idx="4898">
                  <c:v>10.0833333333333</c:v>
                </c:pt>
                <c:pt idx="4899">
                  <c:v>24.55</c:v>
                </c:pt>
                <c:pt idx="4900">
                  <c:v>28.5833333333333</c:v>
                </c:pt>
                <c:pt idx="4901">
                  <c:v>12.216666666666701</c:v>
                </c:pt>
                <c:pt idx="4902">
                  <c:v>15.8166666666667</c:v>
                </c:pt>
                <c:pt idx="4903">
                  <c:v>7.3333333333333304</c:v>
                </c:pt>
                <c:pt idx="4904">
                  <c:v>15.4</c:v>
                </c:pt>
                <c:pt idx="4905">
                  <c:v>7.25</c:v>
                </c:pt>
                <c:pt idx="4906">
                  <c:v>4.45</c:v>
                </c:pt>
                <c:pt idx="4907">
                  <c:v>5.3666666666666698</c:v>
                </c:pt>
                <c:pt idx="4908">
                  <c:v>9.81666666666667</c:v>
                </c:pt>
                <c:pt idx="4909">
                  <c:v>7.1166666666666698</c:v>
                </c:pt>
                <c:pt idx="4910">
                  <c:v>15.0833333333333</c:v>
                </c:pt>
                <c:pt idx="4911">
                  <c:v>18.633333333333301</c:v>
                </c:pt>
                <c:pt idx="4912">
                  <c:v>6.1333333333333302</c:v>
                </c:pt>
                <c:pt idx="4913">
                  <c:v>19.716666666666701</c:v>
                </c:pt>
                <c:pt idx="4916">
                  <c:v>20.5</c:v>
                </c:pt>
                <c:pt idx="4917">
                  <c:v>16.399999999999999</c:v>
                </c:pt>
                <c:pt idx="4918">
                  <c:v>14.216666666666701</c:v>
                </c:pt>
                <c:pt idx="4919">
                  <c:v>16.3</c:v>
                </c:pt>
                <c:pt idx="4920">
                  <c:v>7.9</c:v>
                </c:pt>
                <c:pt idx="4921">
                  <c:v>6.8333333333333304</c:v>
                </c:pt>
                <c:pt idx="4922">
                  <c:v>24.35</c:v>
                </c:pt>
                <c:pt idx="4925">
                  <c:v>6.15</c:v>
                </c:pt>
                <c:pt idx="4926">
                  <c:v>3.4666666666666699</c:v>
                </c:pt>
                <c:pt idx="4927">
                  <c:v>17.899999999999999</c:v>
                </c:pt>
                <c:pt idx="4928">
                  <c:v>7.8833333333333302</c:v>
                </c:pt>
                <c:pt idx="4929">
                  <c:v>11.3166666666667</c:v>
                </c:pt>
                <c:pt idx="4930">
                  <c:v>8.1666666666666696</c:v>
                </c:pt>
                <c:pt idx="4931">
                  <c:v>7.35</c:v>
                </c:pt>
                <c:pt idx="4932">
                  <c:v>10.25</c:v>
                </c:pt>
                <c:pt idx="4933">
                  <c:v>12.233333333333301</c:v>
                </c:pt>
                <c:pt idx="4934">
                  <c:v>12.733333333333301</c:v>
                </c:pt>
                <c:pt idx="4935">
                  <c:v>14.1833333333333</c:v>
                </c:pt>
                <c:pt idx="4936">
                  <c:v>3.3666666666666698</c:v>
                </c:pt>
                <c:pt idx="4937">
                  <c:v>12.383333333333301</c:v>
                </c:pt>
                <c:pt idx="4938">
                  <c:v>11.25</c:v>
                </c:pt>
                <c:pt idx="4939">
                  <c:v>17.683333333333302</c:v>
                </c:pt>
                <c:pt idx="4940">
                  <c:v>13.15</c:v>
                </c:pt>
                <c:pt idx="4941">
                  <c:v>28.85</c:v>
                </c:pt>
                <c:pt idx="4942">
                  <c:v>5.31666666666667</c:v>
                </c:pt>
                <c:pt idx="4943">
                  <c:v>16.5</c:v>
                </c:pt>
                <c:pt idx="4945">
                  <c:v>5.8333333333333304</c:v>
                </c:pt>
                <c:pt idx="4946">
                  <c:v>4.5</c:v>
                </c:pt>
                <c:pt idx="4947">
                  <c:v>13.9</c:v>
                </c:pt>
                <c:pt idx="4949">
                  <c:v>11.766666666666699</c:v>
                </c:pt>
                <c:pt idx="4950">
                  <c:v>5.31666666666667</c:v>
                </c:pt>
                <c:pt idx="4952">
                  <c:v>16.8333333333333</c:v>
                </c:pt>
                <c:pt idx="4953">
                  <c:v>20.216666666666701</c:v>
                </c:pt>
                <c:pt idx="4954">
                  <c:v>5.43333333333333</c:v>
                </c:pt>
                <c:pt idx="4955">
                  <c:v>8.4</c:v>
                </c:pt>
                <c:pt idx="4956">
                  <c:v>17.383333333333301</c:v>
                </c:pt>
                <c:pt idx="4957">
                  <c:v>10.4</c:v>
                </c:pt>
                <c:pt idx="4958">
                  <c:v>11.15</c:v>
                </c:pt>
                <c:pt idx="4959">
                  <c:v>8.2833333333333297</c:v>
                </c:pt>
                <c:pt idx="4960">
                  <c:v>5.7833333333333297</c:v>
                </c:pt>
                <c:pt idx="4961">
                  <c:v>11.6666666666667</c:v>
                </c:pt>
                <c:pt idx="4962">
                  <c:v>11.0666666666667</c:v>
                </c:pt>
                <c:pt idx="4963">
                  <c:v>31.616666666666699</c:v>
                </c:pt>
                <c:pt idx="4964">
                  <c:v>8.2833333333333297</c:v>
                </c:pt>
                <c:pt idx="4966">
                  <c:v>4.2166666666666703</c:v>
                </c:pt>
                <c:pt idx="4967">
                  <c:v>5.3</c:v>
                </c:pt>
                <c:pt idx="4968">
                  <c:v>24.366666666666699</c:v>
                </c:pt>
                <c:pt idx="4969">
                  <c:v>8.4166666666666696</c:v>
                </c:pt>
                <c:pt idx="4972">
                  <c:v>24.633333333333301</c:v>
                </c:pt>
                <c:pt idx="4973">
                  <c:v>22.566666666666698</c:v>
                </c:pt>
                <c:pt idx="4975">
                  <c:v>15.5833333333333</c:v>
                </c:pt>
                <c:pt idx="4977">
                  <c:v>13.65</c:v>
                </c:pt>
                <c:pt idx="4978">
                  <c:v>20.65</c:v>
                </c:pt>
                <c:pt idx="4979">
                  <c:v>6.45</c:v>
                </c:pt>
                <c:pt idx="4982">
                  <c:v>13.05</c:v>
                </c:pt>
                <c:pt idx="4985">
                  <c:v>15.3166666666667</c:v>
                </c:pt>
                <c:pt idx="4986">
                  <c:v>97.3333333333333</c:v>
                </c:pt>
                <c:pt idx="4987">
                  <c:v>23.016666666666701</c:v>
                </c:pt>
                <c:pt idx="4989">
                  <c:v>22.9166666666667</c:v>
                </c:pt>
                <c:pt idx="4990">
                  <c:v>7.5</c:v>
                </c:pt>
                <c:pt idx="4992">
                  <c:v>12.766666666666699</c:v>
                </c:pt>
                <c:pt idx="4993">
                  <c:v>10.55</c:v>
                </c:pt>
                <c:pt idx="4995">
                  <c:v>34.8333333333333</c:v>
                </c:pt>
                <c:pt idx="4996">
                  <c:v>10.1666666666667</c:v>
                </c:pt>
                <c:pt idx="4997">
                  <c:v>20.883333333333301</c:v>
                </c:pt>
                <c:pt idx="4998">
                  <c:v>10.4</c:v>
                </c:pt>
                <c:pt idx="4999">
                  <c:v>10.116666666666699</c:v>
                </c:pt>
                <c:pt idx="5000">
                  <c:v>21.05</c:v>
                </c:pt>
                <c:pt idx="5001">
                  <c:v>9.5</c:v>
                </c:pt>
                <c:pt idx="5003">
                  <c:v>16.75</c:v>
                </c:pt>
                <c:pt idx="5005">
                  <c:v>23.783333333333299</c:v>
                </c:pt>
                <c:pt idx="5006">
                  <c:v>9.68333333333333</c:v>
                </c:pt>
                <c:pt idx="5007">
                  <c:v>13.7</c:v>
                </c:pt>
                <c:pt idx="5008">
                  <c:v>31.3333333333333</c:v>
                </c:pt>
                <c:pt idx="5009">
                  <c:v>38.983333333333299</c:v>
                </c:pt>
                <c:pt idx="5011">
                  <c:v>10.716666666666701</c:v>
                </c:pt>
                <c:pt idx="5012">
                  <c:v>19.183333333333302</c:v>
                </c:pt>
                <c:pt idx="5013">
                  <c:v>10.3166666666667</c:v>
                </c:pt>
                <c:pt idx="5015">
                  <c:v>6.7166666666666703</c:v>
                </c:pt>
                <c:pt idx="5016">
                  <c:v>5.7833333333333297</c:v>
                </c:pt>
                <c:pt idx="5017">
                  <c:v>18.5</c:v>
                </c:pt>
                <c:pt idx="5018">
                  <c:v>9.1999999999999993</c:v>
                </c:pt>
                <c:pt idx="5019">
                  <c:v>20.883333333333301</c:v>
                </c:pt>
                <c:pt idx="5020">
                  <c:v>18.016666666666701</c:v>
                </c:pt>
                <c:pt idx="5021">
                  <c:v>15.5833333333333</c:v>
                </c:pt>
                <c:pt idx="5022">
                  <c:v>17.716666666666701</c:v>
                </c:pt>
                <c:pt idx="5023">
                  <c:v>11.0833333333333</c:v>
                </c:pt>
                <c:pt idx="5024">
                  <c:v>15.4333333333333</c:v>
                </c:pt>
                <c:pt idx="5025">
                  <c:v>31.366666666666699</c:v>
                </c:pt>
                <c:pt idx="5026">
                  <c:v>29.4</c:v>
                </c:pt>
                <c:pt idx="5027">
                  <c:v>11.116666666666699</c:v>
                </c:pt>
                <c:pt idx="5028">
                  <c:v>8.9</c:v>
                </c:pt>
                <c:pt idx="5029">
                  <c:v>18.566666666666698</c:v>
                </c:pt>
                <c:pt idx="5030">
                  <c:v>17.633333333333301</c:v>
                </c:pt>
                <c:pt idx="5031">
                  <c:v>9.9666666666666703</c:v>
                </c:pt>
                <c:pt idx="5032">
                  <c:v>31.45</c:v>
                </c:pt>
                <c:pt idx="5033">
                  <c:v>11.233333333333301</c:v>
                </c:pt>
                <c:pt idx="5034">
                  <c:v>28.816666666666698</c:v>
                </c:pt>
                <c:pt idx="5035">
                  <c:v>41.566666666666698</c:v>
                </c:pt>
                <c:pt idx="5036">
                  <c:v>27.4</c:v>
                </c:pt>
                <c:pt idx="5037">
                  <c:v>19.016666666666701</c:v>
                </c:pt>
                <c:pt idx="5038">
                  <c:v>17.3</c:v>
                </c:pt>
                <c:pt idx="5039">
                  <c:v>9.15</c:v>
                </c:pt>
                <c:pt idx="5040">
                  <c:v>10.633333333333301</c:v>
                </c:pt>
                <c:pt idx="5042">
                  <c:v>37.15</c:v>
                </c:pt>
                <c:pt idx="5044">
                  <c:v>27.683333333333302</c:v>
                </c:pt>
                <c:pt idx="5045">
                  <c:v>14.25</c:v>
                </c:pt>
                <c:pt idx="5046">
                  <c:v>18.5833333333333</c:v>
                </c:pt>
                <c:pt idx="5048">
                  <c:v>29.566666666666698</c:v>
                </c:pt>
                <c:pt idx="5050">
                  <c:v>22.716666666666701</c:v>
                </c:pt>
                <c:pt idx="5051">
                  <c:v>20.683333333333302</c:v>
                </c:pt>
                <c:pt idx="5053">
                  <c:v>10.6833333333333</c:v>
                </c:pt>
                <c:pt idx="5054">
                  <c:v>21.316666666666698</c:v>
                </c:pt>
                <c:pt idx="5055">
                  <c:v>14.9</c:v>
                </c:pt>
                <c:pt idx="5056">
                  <c:v>15.8166666666667</c:v>
                </c:pt>
                <c:pt idx="5057">
                  <c:v>19.55</c:v>
                </c:pt>
                <c:pt idx="5058">
                  <c:v>35.183333333333302</c:v>
                </c:pt>
                <c:pt idx="5061">
                  <c:v>19.05</c:v>
                </c:pt>
                <c:pt idx="5062">
                  <c:v>11.45</c:v>
                </c:pt>
                <c:pt idx="5064">
                  <c:v>13.783333333333299</c:v>
                </c:pt>
                <c:pt idx="5065">
                  <c:v>11.3333333333333</c:v>
                </c:pt>
                <c:pt idx="5066">
                  <c:v>8.6666666666666696</c:v>
                </c:pt>
                <c:pt idx="5067">
                  <c:v>45.816666666666698</c:v>
                </c:pt>
                <c:pt idx="5069">
                  <c:v>19.533333333333299</c:v>
                </c:pt>
                <c:pt idx="5070">
                  <c:v>35.683333333333302</c:v>
                </c:pt>
                <c:pt idx="5071">
                  <c:v>18.033333333333299</c:v>
                </c:pt>
                <c:pt idx="5072">
                  <c:v>16.100000000000001</c:v>
                </c:pt>
                <c:pt idx="5073">
                  <c:v>18.3333333333333</c:v>
                </c:pt>
                <c:pt idx="5075">
                  <c:v>14.6666666666667</c:v>
                </c:pt>
                <c:pt idx="5076">
                  <c:v>20.433333333333302</c:v>
                </c:pt>
                <c:pt idx="5077">
                  <c:v>22.3333333333333</c:v>
                </c:pt>
                <c:pt idx="5078">
                  <c:v>7.2666666666666702</c:v>
                </c:pt>
                <c:pt idx="5079">
                  <c:v>11.9333333333333</c:v>
                </c:pt>
                <c:pt idx="5082">
                  <c:v>11.9166666666667</c:v>
                </c:pt>
                <c:pt idx="5083">
                  <c:v>55.316666666666698</c:v>
                </c:pt>
                <c:pt idx="5085">
                  <c:v>10.7</c:v>
                </c:pt>
                <c:pt idx="5087">
                  <c:v>16.216666666666701</c:v>
                </c:pt>
                <c:pt idx="5088">
                  <c:v>14.5</c:v>
                </c:pt>
                <c:pt idx="5090">
                  <c:v>24.2</c:v>
                </c:pt>
                <c:pt idx="5091">
                  <c:v>27.183333333333302</c:v>
                </c:pt>
                <c:pt idx="5092">
                  <c:v>19.95</c:v>
                </c:pt>
                <c:pt idx="5095">
                  <c:v>10.9333333333333</c:v>
                </c:pt>
                <c:pt idx="5096">
                  <c:v>10.75</c:v>
                </c:pt>
                <c:pt idx="5097">
                  <c:v>24.733333333333299</c:v>
                </c:pt>
                <c:pt idx="5098">
                  <c:v>13.466666666666701</c:v>
                </c:pt>
                <c:pt idx="5099">
                  <c:v>52.55</c:v>
                </c:pt>
                <c:pt idx="5100">
                  <c:v>16.683333333333302</c:v>
                </c:pt>
                <c:pt idx="5102">
                  <c:v>20.966666666666701</c:v>
                </c:pt>
                <c:pt idx="5103">
                  <c:v>23.2</c:v>
                </c:pt>
                <c:pt idx="5104">
                  <c:v>5.8833333333333302</c:v>
                </c:pt>
                <c:pt idx="5106">
                  <c:v>7.2666666666666702</c:v>
                </c:pt>
                <c:pt idx="5108">
                  <c:v>17.433333333333302</c:v>
                </c:pt>
                <c:pt idx="5109">
                  <c:v>11.0666666666667</c:v>
                </c:pt>
                <c:pt idx="5110">
                  <c:v>16.266666666666701</c:v>
                </c:pt>
                <c:pt idx="5111">
                  <c:v>84.983333333333306</c:v>
                </c:pt>
                <c:pt idx="5114">
                  <c:v>22.266666666666701</c:v>
                </c:pt>
                <c:pt idx="5115">
                  <c:v>21.6666666666667</c:v>
                </c:pt>
                <c:pt idx="5116">
                  <c:v>30.9</c:v>
                </c:pt>
                <c:pt idx="5117">
                  <c:v>11.05</c:v>
                </c:pt>
                <c:pt idx="5118">
                  <c:v>111.48333333333299</c:v>
                </c:pt>
                <c:pt idx="5119">
                  <c:v>19.5833333333333</c:v>
                </c:pt>
                <c:pt idx="5120">
                  <c:v>11.6833333333333</c:v>
                </c:pt>
                <c:pt idx="5121">
                  <c:v>32.1666666666667</c:v>
                </c:pt>
                <c:pt idx="5122">
                  <c:v>22.2</c:v>
                </c:pt>
                <c:pt idx="5123">
                  <c:v>20.216666666666701</c:v>
                </c:pt>
                <c:pt idx="5124">
                  <c:v>28.1</c:v>
                </c:pt>
                <c:pt idx="5125">
                  <c:v>14.883333333333301</c:v>
                </c:pt>
                <c:pt idx="5126">
                  <c:v>6.2333333333333298</c:v>
                </c:pt>
                <c:pt idx="5127">
                  <c:v>52.1</c:v>
                </c:pt>
                <c:pt idx="5128">
                  <c:v>24.366666666666699</c:v>
                </c:pt>
                <c:pt idx="5129">
                  <c:v>18.8333333333333</c:v>
                </c:pt>
                <c:pt idx="5130">
                  <c:v>9.31666666666667</c:v>
                </c:pt>
                <c:pt idx="5133">
                  <c:v>13.883333333333301</c:v>
                </c:pt>
                <c:pt idx="5134">
                  <c:v>17.883333333333301</c:v>
                </c:pt>
                <c:pt idx="5135">
                  <c:v>42.766666666666701</c:v>
                </c:pt>
                <c:pt idx="5136">
                  <c:v>20.8333333333333</c:v>
                </c:pt>
                <c:pt idx="5137">
                  <c:v>13.6</c:v>
                </c:pt>
                <c:pt idx="5138">
                  <c:v>18.100000000000001</c:v>
                </c:pt>
                <c:pt idx="5139">
                  <c:v>11.866666666666699</c:v>
                </c:pt>
                <c:pt idx="5143">
                  <c:v>12.5666666666667</c:v>
                </c:pt>
                <c:pt idx="5145">
                  <c:v>18.716666666666701</c:v>
                </c:pt>
                <c:pt idx="5147">
                  <c:v>26.383333333333301</c:v>
                </c:pt>
                <c:pt idx="5148">
                  <c:v>64.849999999999994</c:v>
                </c:pt>
                <c:pt idx="5150">
                  <c:v>11.983333333333301</c:v>
                </c:pt>
                <c:pt idx="5151">
                  <c:v>17.75</c:v>
                </c:pt>
                <c:pt idx="5152">
                  <c:v>17.066666666666698</c:v>
                </c:pt>
                <c:pt idx="5155">
                  <c:v>7.0833333333333304</c:v>
                </c:pt>
                <c:pt idx="5156">
                  <c:v>11.866666666666699</c:v>
                </c:pt>
                <c:pt idx="5159">
                  <c:v>66.3</c:v>
                </c:pt>
                <c:pt idx="5162">
                  <c:v>13.483333333333301</c:v>
                </c:pt>
                <c:pt idx="5166">
                  <c:v>29.4</c:v>
                </c:pt>
                <c:pt idx="5167">
                  <c:v>15.1666666666667</c:v>
                </c:pt>
                <c:pt idx="5170">
                  <c:v>9.3000000000000007</c:v>
                </c:pt>
                <c:pt idx="5171">
                  <c:v>10.116666666666699</c:v>
                </c:pt>
                <c:pt idx="5172">
                  <c:v>23.15</c:v>
                </c:pt>
                <c:pt idx="5173">
                  <c:v>14.733333333333301</c:v>
                </c:pt>
                <c:pt idx="5174">
                  <c:v>13.9</c:v>
                </c:pt>
                <c:pt idx="5175">
                  <c:v>63.366666666666703</c:v>
                </c:pt>
                <c:pt idx="5176">
                  <c:v>38.933333333333302</c:v>
                </c:pt>
                <c:pt idx="5178">
                  <c:v>6.2</c:v>
                </c:pt>
                <c:pt idx="5179">
                  <c:v>9.65</c:v>
                </c:pt>
                <c:pt idx="5180">
                  <c:v>16.983333333333299</c:v>
                </c:pt>
                <c:pt idx="5181">
                  <c:v>4.9166666666666696</c:v>
                </c:pt>
                <c:pt idx="5182">
                  <c:v>8.25</c:v>
                </c:pt>
                <c:pt idx="5183">
                  <c:v>6.6666666666666696</c:v>
                </c:pt>
                <c:pt idx="5184">
                  <c:v>8.7166666666666703</c:v>
                </c:pt>
                <c:pt idx="5185">
                  <c:v>6.65</c:v>
                </c:pt>
                <c:pt idx="5186">
                  <c:v>13.966666666666701</c:v>
                </c:pt>
                <c:pt idx="5188">
                  <c:v>15.9166666666667</c:v>
                </c:pt>
                <c:pt idx="5190">
                  <c:v>52.733333333333299</c:v>
                </c:pt>
                <c:pt idx="5191">
                  <c:v>18.216666666666701</c:v>
                </c:pt>
                <c:pt idx="5192">
                  <c:v>10.7</c:v>
                </c:pt>
                <c:pt idx="5194">
                  <c:v>6.06666666666667</c:v>
                </c:pt>
                <c:pt idx="5195">
                  <c:v>53.283333333333303</c:v>
                </c:pt>
                <c:pt idx="5196">
                  <c:v>15.1</c:v>
                </c:pt>
                <c:pt idx="5199">
                  <c:v>12.9</c:v>
                </c:pt>
                <c:pt idx="5200">
                  <c:v>11.55</c:v>
                </c:pt>
                <c:pt idx="5201">
                  <c:v>14.216666666666701</c:v>
                </c:pt>
                <c:pt idx="5202">
                  <c:v>12.633333333333301</c:v>
                </c:pt>
                <c:pt idx="5203">
                  <c:v>15.5666666666667</c:v>
                </c:pt>
                <c:pt idx="5206">
                  <c:v>17.316666666666698</c:v>
                </c:pt>
                <c:pt idx="5207">
                  <c:v>8</c:v>
                </c:pt>
                <c:pt idx="5210">
                  <c:v>23.966666666666701</c:v>
                </c:pt>
                <c:pt idx="5212">
                  <c:v>12.55</c:v>
                </c:pt>
                <c:pt idx="5216">
                  <c:v>32.9166666666667</c:v>
                </c:pt>
                <c:pt idx="5217">
                  <c:v>17.25</c:v>
                </c:pt>
                <c:pt idx="5218">
                  <c:v>8.0333333333333297</c:v>
                </c:pt>
                <c:pt idx="5219">
                  <c:v>14.516666666666699</c:v>
                </c:pt>
                <c:pt idx="5223">
                  <c:v>20.266666666666701</c:v>
                </c:pt>
                <c:pt idx="5224">
                  <c:v>7.43333333333333</c:v>
                </c:pt>
                <c:pt idx="5225">
                  <c:v>6.65</c:v>
                </c:pt>
                <c:pt idx="5228">
                  <c:v>15.116666666666699</c:v>
                </c:pt>
                <c:pt idx="5229">
                  <c:v>17.866666666666699</c:v>
                </c:pt>
                <c:pt idx="5231">
                  <c:v>28.516666666666701</c:v>
                </c:pt>
                <c:pt idx="5232">
                  <c:v>10.9333333333333</c:v>
                </c:pt>
                <c:pt idx="5236">
                  <c:v>13.7</c:v>
                </c:pt>
                <c:pt idx="5237">
                  <c:v>14.3</c:v>
                </c:pt>
                <c:pt idx="5238">
                  <c:v>15.1</c:v>
                </c:pt>
                <c:pt idx="5239">
                  <c:v>9.7666666666666693</c:v>
                </c:pt>
                <c:pt idx="5240">
                  <c:v>8.0500000000000007</c:v>
                </c:pt>
                <c:pt idx="5241">
                  <c:v>8.31666666666667</c:v>
                </c:pt>
                <c:pt idx="5242">
                  <c:v>24.8333333333333</c:v>
                </c:pt>
                <c:pt idx="5243">
                  <c:v>13.35</c:v>
                </c:pt>
                <c:pt idx="5244">
                  <c:v>18.2</c:v>
                </c:pt>
                <c:pt idx="5245">
                  <c:v>14.3166666666667</c:v>
                </c:pt>
                <c:pt idx="5246">
                  <c:v>8.4166666666666696</c:v>
                </c:pt>
                <c:pt idx="5247">
                  <c:v>12.3166666666667</c:v>
                </c:pt>
                <c:pt idx="5248">
                  <c:v>15</c:v>
                </c:pt>
                <c:pt idx="5249">
                  <c:v>31.75</c:v>
                </c:pt>
                <c:pt idx="5250">
                  <c:v>10.3166666666667</c:v>
                </c:pt>
                <c:pt idx="5252">
                  <c:v>19.483333333333299</c:v>
                </c:pt>
                <c:pt idx="5255">
                  <c:v>15.716666666666701</c:v>
                </c:pt>
                <c:pt idx="5256">
                  <c:v>8.5</c:v>
                </c:pt>
                <c:pt idx="5257">
                  <c:v>17.433333333333302</c:v>
                </c:pt>
                <c:pt idx="5258">
                  <c:v>13.116666666666699</c:v>
                </c:pt>
                <c:pt idx="5259">
                  <c:v>24.25</c:v>
                </c:pt>
                <c:pt idx="5260">
                  <c:v>8.9666666666666703</c:v>
                </c:pt>
                <c:pt idx="5261">
                  <c:v>7</c:v>
                </c:pt>
                <c:pt idx="5262">
                  <c:v>15.466666666666701</c:v>
                </c:pt>
                <c:pt idx="5263">
                  <c:v>16.433333333333302</c:v>
                </c:pt>
                <c:pt idx="5265">
                  <c:v>20.0833333333333</c:v>
                </c:pt>
                <c:pt idx="5266">
                  <c:v>11.0833333333333</c:v>
                </c:pt>
                <c:pt idx="5267">
                  <c:v>5.6</c:v>
                </c:pt>
                <c:pt idx="5268">
                  <c:v>11.133333333333301</c:v>
                </c:pt>
                <c:pt idx="5269">
                  <c:v>7.5833333333333304</c:v>
                </c:pt>
                <c:pt idx="5270">
                  <c:v>25.6666666666667</c:v>
                </c:pt>
                <c:pt idx="5272">
                  <c:v>12.116666666666699</c:v>
                </c:pt>
                <c:pt idx="5273">
                  <c:v>20.683333333333302</c:v>
                </c:pt>
                <c:pt idx="5274">
                  <c:v>15.983333333333301</c:v>
                </c:pt>
                <c:pt idx="5276">
                  <c:v>10.616666666666699</c:v>
                </c:pt>
                <c:pt idx="5277">
                  <c:v>14.95</c:v>
                </c:pt>
                <c:pt idx="5279">
                  <c:v>17.066666666666698</c:v>
                </c:pt>
                <c:pt idx="5280">
                  <c:v>13.533333333333299</c:v>
                </c:pt>
                <c:pt idx="5281">
                  <c:v>12.05</c:v>
                </c:pt>
                <c:pt idx="5282">
                  <c:v>13.266666666666699</c:v>
                </c:pt>
                <c:pt idx="5283">
                  <c:v>14.5666666666667</c:v>
                </c:pt>
                <c:pt idx="5284">
                  <c:v>27.066666666666698</c:v>
                </c:pt>
                <c:pt idx="5286">
                  <c:v>21.65</c:v>
                </c:pt>
                <c:pt idx="5287">
                  <c:v>11.35</c:v>
                </c:pt>
                <c:pt idx="5288">
                  <c:v>23.4166666666667</c:v>
                </c:pt>
                <c:pt idx="5289">
                  <c:v>14.033333333333299</c:v>
                </c:pt>
                <c:pt idx="5290">
                  <c:v>13.05</c:v>
                </c:pt>
                <c:pt idx="5292">
                  <c:v>12.9</c:v>
                </c:pt>
                <c:pt idx="5293">
                  <c:v>8.4166666666666696</c:v>
                </c:pt>
                <c:pt idx="5294">
                  <c:v>8.0500000000000007</c:v>
                </c:pt>
                <c:pt idx="5296">
                  <c:v>18.866666666666699</c:v>
                </c:pt>
                <c:pt idx="5297">
                  <c:v>15.35</c:v>
                </c:pt>
                <c:pt idx="5298">
                  <c:v>9.4499999999999993</c:v>
                </c:pt>
                <c:pt idx="5300">
                  <c:v>8.5166666666666693</c:v>
                </c:pt>
                <c:pt idx="5301">
                  <c:v>11.3333333333333</c:v>
                </c:pt>
                <c:pt idx="5302">
                  <c:v>25.783333333333299</c:v>
                </c:pt>
                <c:pt idx="5303">
                  <c:v>12.033333333333299</c:v>
                </c:pt>
                <c:pt idx="5304">
                  <c:v>14.766666666666699</c:v>
                </c:pt>
                <c:pt idx="5306">
                  <c:v>20.3</c:v>
                </c:pt>
                <c:pt idx="5307">
                  <c:v>12.466666666666701</c:v>
                </c:pt>
                <c:pt idx="5308">
                  <c:v>9.25</c:v>
                </c:pt>
                <c:pt idx="5309">
                  <c:v>16.566666666666698</c:v>
                </c:pt>
                <c:pt idx="5310">
                  <c:v>10.483333333333301</c:v>
                </c:pt>
                <c:pt idx="5311">
                  <c:v>39.433333333333302</c:v>
                </c:pt>
                <c:pt idx="5312">
                  <c:v>11.3333333333333</c:v>
                </c:pt>
                <c:pt idx="5313">
                  <c:v>7.7666666666666702</c:v>
                </c:pt>
                <c:pt idx="5314">
                  <c:v>15.733333333333301</c:v>
                </c:pt>
                <c:pt idx="5315">
                  <c:v>9.1666666666666696</c:v>
                </c:pt>
                <c:pt idx="5318">
                  <c:v>17.433333333333302</c:v>
                </c:pt>
                <c:pt idx="5319">
                  <c:v>14.783333333333299</c:v>
                </c:pt>
                <c:pt idx="5320">
                  <c:v>12.3166666666667</c:v>
                </c:pt>
                <c:pt idx="5321">
                  <c:v>25.533333333333299</c:v>
                </c:pt>
                <c:pt idx="5322">
                  <c:v>16.816666666666698</c:v>
                </c:pt>
                <c:pt idx="5325">
                  <c:v>12.6</c:v>
                </c:pt>
                <c:pt idx="5326">
                  <c:v>8.85</c:v>
                </c:pt>
                <c:pt idx="5327">
                  <c:v>22.816666666666698</c:v>
                </c:pt>
                <c:pt idx="5330">
                  <c:v>14.7</c:v>
                </c:pt>
                <c:pt idx="5332">
                  <c:v>25.15</c:v>
                </c:pt>
                <c:pt idx="5334">
                  <c:v>23.866666666666699</c:v>
                </c:pt>
                <c:pt idx="5335">
                  <c:v>12.5</c:v>
                </c:pt>
                <c:pt idx="5336">
                  <c:v>18.033333333333299</c:v>
                </c:pt>
                <c:pt idx="5339">
                  <c:v>10.85</c:v>
                </c:pt>
                <c:pt idx="5342">
                  <c:v>7.0833333333333304</c:v>
                </c:pt>
                <c:pt idx="5345">
                  <c:v>15.883333333333301</c:v>
                </c:pt>
                <c:pt idx="5347">
                  <c:v>20.066666666666698</c:v>
                </c:pt>
                <c:pt idx="5348">
                  <c:v>53.883333333333297</c:v>
                </c:pt>
                <c:pt idx="5349">
                  <c:v>0.78333333333333299</c:v>
                </c:pt>
                <c:pt idx="5350">
                  <c:v>14.483333333333301</c:v>
                </c:pt>
                <c:pt idx="5351">
                  <c:v>0.2</c:v>
                </c:pt>
                <c:pt idx="5352">
                  <c:v>30.95</c:v>
                </c:pt>
                <c:pt idx="5353">
                  <c:v>59.233333333333299</c:v>
                </c:pt>
                <c:pt idx="5354">
                  <c:v>2.2666666666666702</c:v>
                </c:pt>
                <c:pt idx="5355">
                  <c:v>5.8833333333333302</c:v>
                </c:pt>
                <c:pt idx="5356">
                  <c:v>50.0833333333333</c:v>
                </c:pt>
                <c:pt idx="5357">
                  <c:v>67.883333333333297</c:v>
                </c:pt>
                <c:pt idx="5358">
                  <c:v>44.516666666666701</c:v>
                </c:pt>
                <c:pt idx="5359">
                  <c:v>9.3666666666666707</c:v>
                </c:pt>
                <c:pt idx="5360">
                  <c:v>6.5333333333333297</c:v>
                </c:pt>
                <c:pt idx="5361">
                  <c:v>7.5333333333333297</c:v>
                </c:pt>
                <c:pt idx="5362">
                  <c:v>12.8333333333333</c:v>
                </c:pt>
                <c:pt idx="5363">
                  <c:v>7.85</c:v>
                </c:pt>
                <c:pt idx="5364">
                  <c:v>14.9</c:v>
                </c:pt>
                <c:pt idx="5365">
                  <c:v>17.433333333333302</c:v>
                </c:pt>
                <c:pt idx="5366">
                  <c:v>13.75</c:v>
                </c:pt>
                <c:pt idx="5367">
                  <c:v>12.533333333333299</c:v>
                </c:pt>
                <c:pt idx="5368">
                  <c:v>11.45</c:v>
                </c:pt>
                <c:pt idx="5369">
                  <c:v>12.3</c:v>
                </c:pt>
                <c:pt idx="5370">
                  <c:v>8.5</c:v>
                </c:pt>
                <c:pt idx="5371">
                  <c:v>14.9</c:v>
                </c:pt>
                <c:pt idx="5372">
                  <c:v>13.1</c:v>
                </c:pt>
                <c:pt idx="5373">
                  <c:v>10.1666666666667</c:v>
                </c:pt>
                <c:pt idx="5374">
                  <c:v>15.383333333333301</c:v>
                </c:pt>
                <c:pt idx="5375">
                  <c:v>13.266666666666699</c:v>
                </c:pt>
                <c:pt idx="5377">
                  <c:v>33.816666666666698</c:v>
                </c:pt>
                <c:pt idx="5378">
                  <c:v>7.1333333333333302</c:v>
                </c:pt>
                <c:pt idx="5379">
                  <c:v>15.4166666666667</c:v>
                </c:pt>
                <c:pt idx="5380">
                  <c:v>31.933333333333302</c:v>
                </c:pt>
                <c:pt idx="5381">
                  <c:v>13.766666666666699</c:v>
                </c:pt>
                <c:pt idx="5382">
                  <c:v>16.066666666666698</c:v>
                </c:pt>
                <c:pt idx="5383">
                  <c:v>3.4166666666666701</c:v>
                </c:pt>
                <c:pt idx="5384">
                  <c:v>3.9666666666666699</c:v>
                </c:pt>
                <c:pt idx="5385">
                  <c:v>46.5833333333333</c:v>
                </c:pt>
                <c:pt idx="5386">
                  <c:v>11.0833333333333</c:v>
                </c:pt>
                <c:pt idx="5387">
                  <c:v>7.68333333333333</c:v>
                </c:pt>
                <c:pt idx="5391">
                  <c:v>42.366666666666703</c:v>
                </c:pt>
                <c:pt idx="5392">
                  <c:v>19.966666666666701</c:v>
                </c:pt>
                <c:pt idx="5394">
                  <c:v>43.383333333333297</c:v>
                </c:pt>
                <c:pt idx="5395">
                  <c:v>12.616666666666699</c:v>
                </c:pt>
                <c:pt idx="5396">
                  <c:v>34.450000000000003</c:v>
                </c:pt>
                <c:pt idx="5397">
                  <c:v>26.283333333333299</c:v>
                </c:pt>
                <c:pt idx="5398">
                  <c:v>14.1666666666667</c:v>
                </c:pt>
                <c:pt idx="5399">
                  <c:v>23.8333333333333</c:v>
                </c:pt>
                <c:pt idx="5400">
                  <c:v>18.25</c:v>
                </c:pt>
                <c:pt idx="5401">
                  <c:v>12.85</c:v>
                </c:pt>
                <c:pt idx="5403">
                  <c:v>5.2</c:v>
                </c:pt>
                <c:pt idx="5404">
                  <c:v>17.566666666666698</c:v>
                </c:pt>
                <c:pt idx="5405">
                  <c:v>29.05</c:v>
                </c:pt>
                <c:pt idx="5406">
                  <c:v>18.8</c:v>
                </c:pt>
                <c:pt idx="5407">
                  <c:v>4.7166666666666703</c:v>
                </c:pt>
                <c:pt idx="5408">
                  <c:v>9.65</c:v>
                </c:pt>
                <c:pt idx="5410">
                  <c:v>10.616666666666699</c:v>
                </c:pt>
                <c:pt idx="5411">
                  <c:v>18.05</c:v>
                </c:pt>
                <c:pt idx="5412">
                  <c:v>31.75</c:v>
                </c:pt>
                <c:pt idx="5413">
                  <c:v>25.3333333333333</c:v>
                </c:pt>
                <c:pt idx="5414">
                  <c:v>23.066666666666698</c:v>
                </c:pt>
                <c:pt idx="5415">
                  <c:v>25.0833333333333</c:v>
                </c:pt>
                <c:pt idx="5416">
                  <c:v>34.983333333333299</c:v>
                </c:pt>
                <c:pt idx="5417">
                  <c:v>30.55</c:v>
                </c:pt>
                <c:pt idx="5418">
                  <c:v>34.799999999999997</c:v>
                </c:pt>
                <c:pt idx="5419">
                  <c:v>45.9</c:v>
                </c:pt>
                <c:pt idx="5420">
                  <c:v>42.3333333333333</c:v>
                </c:pt>
                <c:pt idx="5421">
                  <c:v>9.4833333333333307</c:v>
                </c:pt>
                <c:pt idx="5422">
                  <c:v>11.4333333333333</c:v>
                </c:pt>
                <c:pt idx="5423">
                  <c:v>18.899999999999999</c:v>
                </c:pt>
                <c:pt idx="5424">
                  <c:v>7.65</c:v>
                </c:pt>
                <c:pt idx="5426">
                  <c:v>18.3</c:v>
                </c:pt>
                <c:pt idx="5427">
                  <c:v>11.6</c:v>
                </c:pt>
                <c:pt idx="5429">
                  <c:v>45.133333333333297</c:v>
                </c:pt>
                <c:pt idx="5430">
                  <c:v>19.183333333333302</c:v>
                </c:pt>
                <c:pt idx="5431">
                  <c:v>16</c:v>
                </c:pt>
                <c:pt idx="5432">
                  <c:v>8.15</c:v>
                </c:pt>
                <c:pt idx="5433">
                  <c:v>11.466666666666701</c:v>
                </c:pt>
                <c:pt idx="5434">
                  <c:v>13.533333333333299</c:v>
                </c:pt>
                <c:pt idx="5435">
                  <c:v>27.716666666666701</c:v>
                </c:pt>
                <c:pt idx="5436">
                  <c:v>13.75</c:v>
                </c:pt>
                <c:pt idx="5437">
                  <c:v>13.766666666666699</c:v>
                </c:pt>
                <c:pt idx="5438">
                  <c:v>28.5833333333333</c:v>
                </c:pt>
                <c:pt idx="5439">
                  <c:v>25.9</c:v>
                </c:pt>
                <c:pt idx="5440">
                  <c:v>16.133333333333301</c:v>
                </c:pt>
                <c:pt idx="5441">
                  <c:v>12.6833333333333</c:v>
                </c:pt>
                <c:pt idx="5442">
                  <c:v>15.883333333333301</c:v>
                </c:pt>
                <c:pt idx="5443">
                  <c:v>12.8333333333333</c:v>
                </c:pt>
                <c:pt idx="5444">
                  <c:v>15.8</c:v>
                </c:pt>
                <c:pt idx="5445">
                  <c:v>12.616666666666699</c:v>
                </c:pt>
                <c:pt idx="5446">
                  <c:v>12.65</c:v>
                </c:pt>
                <c:pt idx="5448">
                  <c:v>13.3</c:v>
                </c:pt>
                <c:pt idx="5449">
                  <c:v>22.366666666666699</c:v>
                </c:pt>
                <c:pt idx="5451">
                  <c:v>10.383333333333301</c:v>
                </c:pt>
                <c:pt idx="5452">
                  <c:v>11.216666666666701</c:v>
                </c:pt>
                <c:pt idx="5453">
                  <c:v>10.5833333333333</c:v>
                </c:pt>
                <c:pt idx="5454">
                  <c:v>16.95</c:v>
                </c:pt>
                <c:pt idx="5455">
                  <c:v>11.8</c:v>
                </c:pt>
                <c:pt idx="5456">
                  <c:v>16.866666666666699</c:v>
                </c:pt>
                <c:pt idx="5457">
                  <c:v>11.6</c:v>
                </c:pt>
                <c:pt idx="5458">
                  <c:v>17.766666666666701</c:v>
                </c:pt>
                <c:pt idx="5459">
                  <c:v>9.81666666666667</c:v>
                </c:pt>
                <c:pt idx="5460">
                  <c:v>7.2</c:v>
                </c:pt>
                <c:pt idx="5461">
                  <c:v>9.3666666666666707</c:v>
                </c:pt>
                <c:pt idx="5462">
                  <c:v>12.0666666666667</c:v>
                </c:pt>
                <c:pt idx="5463">
                  <c:v>11</c:v>
                </c:pt>
                <c:pt idx="5464">
                  <c:v>11.633333333333301</c:v>
                </c:pt>
                <c:pt idx="5465">
                  <c:v>10.15</c:v>
                </c:pt>
                <c:pt idx="5466">
                  <c:v>12.95</c:v>
                </c:pt>
                <c:pt idx="5467">
                  <c:v>9.2333333333333307</c:v>
                </c:pt>
                <c:pt idx="5468">
                  <c:v>10.5833333333333</c:v>
                </c:pt>
                <c:pt idx="5469">
                  <c:v>13.966666666666701</c:v>
                </c:pt>
                <c:pt idx="5470">
                  <c:v>8.8666666666666707</c:v>
                </c:pt>
                <c:pt idx="5471">
                  <c:v>10.533333333333299</c:v>
                </c:pt>
                <c:pt idx="5472">
                  <c:v>15.8</c:v>
                </c:pt>
                <c:pt idx="5473">
                  <c:v>12.4</c:v>
                </c:pt>
                <c:pt idx="5474">
                  <c:v>7.4</c:v>
                </c:pt>
                <c:pt idx="5475">
                  <c:v>4.0166666666666702</c:v>
                </c:pt>
                <c:pt idx="5476">
                  <c:v>9.1666666666666696</c:v>
                </c:pt>
                <c:pt idx="5477">
                  <c:v>9.5166666666666693</c:v>
                </c:pt>
                <c:pt idx="5478">
                  <c:v>11.45</c:v>
                </c:pt>
                <c:pt idx="5479">
                  <c:v>3.8833333333333302</c:v>
                </c:pt>
                <c:pt idx="5480">
                  <c:v>17.566666666666698</c:v>
                </c:pt>
                <c:pt idx="5481">
                  <c:v>9.6666666666666696</c:v>
                </c:pt>
                <c:pt idx="5482">
                  <c:v>12.016666666666699</c:v>
                </c:pt>
                <c:pt idx="5483">
                  <c:v>9.4666666666666703</c:v>
                </c:pt>
                <c:pt idx="5484">
                  <c:v>21.8333333333333</c:v>
                </c:pt>
                <c:pt idx="5485">
                  <c:v>17.25</c:v>
                </c:pt>
                <c:pt idx="5486">
                  <c:v>13.266666666666699</c:v>
                </c:pt>
                <c:pt idx="5487">
                  <c:v>13.616666666666699</c:v>
                </c:pt>
                <c:pt idx="5488">
                  <c:v>11.466666666666701</c:v>
                </c:pt>
                <c:pt idx="5489">
                  <c:v>9.9166666666666696</c:v>
                </c:pt>
                <c:pt idx="5490">
                  <c:v>10.15</c:v>
                </c:pt>
                <c:pt idx="5491">
                  <c:v>10.783333333333299</c:v>
                </c:pt>
                <c:pt idx="5492">
                  <c:v>7.43333333333333</c:v>
                </c:pt>
                <c:pt idx="5494">
                  <c:v>8.3000000000000007</c:v>
                </c:pt>
                <c:pt idx="5495">
                  <c:v>11.85</c:v>
                </c:pt>
                <c:pt idx="5496">
                  <c:v>24</c:v>
                </c:pt>
                <c:pt idx="5497">
                  <c:v>10.133333333333301</c:v>
                </c:pt>
                <c:pt idx="5498">
                  <c:v>13.866666666666699</c:v>
                </c:pt>
                <c:pt idx="5499">
                  <c:v>12.633333333333301</c:v>
                </c:pt>
                <c:pt idx="5500">
                  <c:v>9.3333333333333304</c:v>
                </c:pt>
                <c:pt idx="5501">
                  <c:v>13.9333333333333</c:v>
                </c:pt>
                <c:pt idx="5502">
                  <c:v>12.533333333333299</c:v>
                </c:pt>
                <c:pt idx="5503">
                  <c:v>12.266666666666699</c:v>
                </c:pt>
                <c:pt idx="5504">
                  <c:v>23.716666666666701</c:v>
                </c:pt>
                <c:pt idx="5505">
                  <c:v>29.95</c:v>
                </c:pt>
                <c:pt idx="5506">
                  <c:v>14.016666666666699</c:v>
                </c:pt>
                <c:pt idx="5507">
                  <c:v>23.8333333333333</c:v>
                </c:pt>
                <c:pt idx="5508">
                  <c:v>16.283333333333299</c:v>
                </c:pt>
                <c:pt idx="5510">
                  <c:v>11.233333333333301</c:v>
                </c:pt>
                <c:pt idx="5511">
                  <c:v>24.183333333333302</c:v>
                </c:pt>
                <c:pt idx="5512">
                  <c:v>45.883333333333297</c:v>
                </c:pt>
                <c:pt idx="5513">
                  <c:v>16.149999999999999</c:v>
                </c:pt>
                <c:pt idx="5514">
                  <c:v>18.5</c:v>
                </c:pt>
                <c:pt idx="5515">
                  <c:v>15.4</c:v>
                </c:pt>
                <c:pt idx="5516">
                  <c:v>42.033333333333303</c:v>
                </c:pt>
                <c:pt idx="5517">
                  <c:v>37.616666666666703</c:v>
                </c:pt>
                <c:pt idx="5518">
                  <c:v>20.633333333333301</c:v>
                </c:pt>
                <c:pt idx="5519">
                  <c:v>43.55</c:v>
                </c:pt>
                <c:pt idx="5521">
                  <c:v>19.483333333333299</c:v>
                </c:pt>
                <c:pt idx="5523">
                  <c:v>11.3</c:v>
                </c:pt>
                <c:pt idx="5525">
                  <c:v>22.233333333333299</c:v>
                </c:pt>
                <c:pt idx="5526">
                  <c:v>8.4833333333333307</c:v>
                </c:pt>
                <c:pt idx="5527">
                  <c:v>16.383333333333301</c:v>
                </c:pt>
                <c:pt idx="5528">
                  <c:v>15.1666666666667</c:v>
                </c:pt>
                <c:pt idx="5529">
                  <c:v>11.6833333333333</c:v>
                </c:pt>
                <c:pt idx="5533">
                  <c:v>6.2666666666666702</c:v>
                </c:pt>
                <c:pt idx="5534">
                  <c:v>26.4</c:v>
                </c:pt>
                <c:pt idx="5535">
                  <c:v>11</c:v>
                </c:pt>
                <c:pt idx="5536">
                  <c:v>18.566666666666698</c:v>
                </c:pt>
                <c:pt idx="5543">
                  <c:v>11.5666666666667</c:v>
                </c:pt>
                <c:pt idx="5544">
                  <c:v>17.533333333333299</c:v>
                </c:pt>
                <c:pt idx="5545">
                  <c:v>10.4166666666667</c:v>
                </c:pt>
                <c:pt idx="5546">
                  <c:v>11.866666666666699</c:v>
                </c:pt>
                <c:pt idx="5547">
                  <c:v>13.016666666666699</c:v>
                </c:pt>
                <c:pt idx="5548">
                  <c:v>12.15</c:v>
                </c:pt>
                <c:pt idx="5549">
                  <c:v>16.266666666666701</c:v>
                </c:pt>
                <c:pt idx="5550">
                  <c:v>19.933333333333302</c:v>
                </c:pt>
                <c:pt idx="5552">
                  <c:v>12.4</c:v>
                </c:pt>
                <c:pt idx="5553">
                  <c:v>9.6166666666666707</c:v>
                </c:pt>
                <c:pt idx="5554">
                  <c:v>2.8666666666666698</c:v>
                </c:pt>
                <c:pt idx="5556">
                  <c:v>10.466666666666701</c:v>
                </c:pt>
                <c:pt idx="5557">
                  <c:v>7.9833333333333298</c:v>
                </c:pt>
                <c:pt idx="5558">
                  <c:v>12.3333333333333</c:v>
                </c:pt>
                <c:pt idx="5559">
                  <c:v>9.6666666666666696</c:v>
                </c:pt>
                <c:pt idx="5560">
                  <c:v>16.05</c:v>
                </c:pt>
                <c:pt idx="5561">
                  <c:v>18.733333333333299</c:v>
                </c:pt>
                <c:pt idx="5562">
                  <c:v>10.216666666666701</c:v>
                </c:pt>
                <c:pt idx="5563">
                  <c:v>16.7</c:v>
                </c:pt>
                <c:pt idx="5564">
                  <c:v>11.35</c:v>
                </c:pt>
                <c:pt idx="5565">
                  <c:v>4.4666666666666703</c:v>
                </c:pt>
                <c:pt idx="5566">
                  <c:v>12</c:v>
                </c:pt>
                <c:pt idx="5567">
                  <c:v>14.983333333333301</c:v>
                </c:pt>
                <c:pt idx="5568">
                  <c:v>8.9166666666666696</c:v>
                </c:pt>
                <c:pt idx="5569">
                  <c:v>17.649999999999999</c:v>
                </c:pt>
                <c:pt idx="5570">
                  <c:v>11.516666666666699</c:v>
                </c:pt>
                <c:pt idx="5571">
                  <c:v>0.33333333333333298</c:v>
                </c:pt>
                <c:pt idx="5572">
                  <c:v>11.866666666666699</c:v>
                </c:pt>
                <c:pt idx="5573">
                  <c:v>8.75</c:v>
                </c:pt>
                <c:pt idx="5574">
                  <c:v>0.38333333333333303</c:v>
                </c:pt>
                <c:pt idx="5575">
                  <c:v>9.4</c:v>
                </c:pt>
                <c:pt idx="5576">
                  <c:v>11.75</c:v>
                </c:pt>
                <c:pt idx="5577">
                  <c:v>9.2666666666666693</c:v>
                </c:pt>
                <c:pt idx="5578">
                  <c:v>8.1166666666666707</c:v>
                </c:pt>
                <c:pt idx="5579">
                  <c:v>8.5333333333333297</c:v>
                </c:pt>
                <c:pt idx="5581">
                  <c:v>17.7</c:v>
                </c:pt>
                <c:pt idx="5582">
                  <c:v>11.3166666666667</c:v>
                </c:pt>
                <c:pt idx="5583">
                  <c:v>12.233333333333301</c:v>
                </c:pt>
                <c:pt idx="5584">
                  <c:v>8.5833333333333304</c:v>
                </c:pt>
                <c:pt idx="5585">
                  <c:v>8.9166666666666696</c:v>
                </c:pt>
                <c:pt idx="5586">
                  <c:v>9.4666666666666703</c:v>
                </c:pt>
                <c:pt idx="5588">
                  <c:v>9.65</c:v>
                </c:pt>
                <c:pt idx="5589">
                  <c:v>9.0833333333333304</c:v>
                </c:pt>
                <c:pt idx="5590">
                  <c:v>10.3333333333333</c:v>
                </c:pt>
                <c:pt idx="5591">
                  <c:v>7.75</c:v>
                </c:pt>
                <c:pt idx="5592">
                  <c:v>8.5166666666666693</c:v>
                </c:pt>
                <c:pt idx="5593">
                  <c:v>7.6666666666666696</c:v>
                </c:pt>
                <c:pt idx="5594">
                  <c:v>7.85</c:v>
                </c:pt>
                <c:pt idx="5596">
                  <c:v>11.5</c:v>
                </c:pt>
                <c:pt idx="5597">
                  <c:v>13.05</c:v>
                </c:pt>
                <c:pt idx="5599">
                  <c:v>43.816666666666698</c:v>
                </c:pt>
                <c:pt idx="5600">
                  <c:v>16.1666666666667</c:v>
                </c:pt>
                <c:pt idx="5601">
                  <c:v>30.5833333333333</c:v>
                </c:pt>
                <c:pt idx="5602">
                  <c:v>15.55</c:v>
                </c:pt>
                <c:pt idx="5603">
                  <c:v>18.95</c:v>
                </c:pt>
                <c:pt idx="5604">
                  <c:v>13.3166666666667</c:v>
                </c:pt>
                <c:pt idx="5605">
                  <c:v>9.1999999999999993</c:v>
                </c:pt>
                <c:pt idx="5606">
                  <c:v>36.816666666666698</c:v>
                </c:pt>
                <c:pt idx="5607">
                  <c:v>9.1166666666666707</c:v>
                </c:pt>
                <c:pt idx="5608">
                  <c:v>17.816666666666698</c:v>
                </c:pt>
                <c:pt idx="5609">
                  <c:v>10.8333333333333</c:v>
                </c:pt>
                <c:pt idx="5610">
                  <c:v>49.35</c:v>
                </c:pt>
                <c:pt idx="5611">
                  <c:v>28.966666666666701</c:v>
                </c:pt>
                <c:pt idx="5612">
                  <c:v>2.56666666666667</c:v>
                </c:pt>
                <c:pt idx="5613">
                  <c:v>5.2333333333333298</c:v>
                </c:pt>
                <c:pt idx="5614">
                  <c:v>37.549999999999997</c:v>
                </c:pt>
                <c:pt idx="5615">
                  <c:v>43.8</c:v>
                </c:pt>
                <c:pt idx="5616">
                  <c:v>14.783333333333299</c:v>
                </c:pt>
                <c:pt idx="5617">
                  <c:v>28.716666666666701</c:v>
                </c:pt>
                <c:pt idx="5618">
                  <c:v>20.100000000000001</c:v>
                </c:pt>
                <c:pt idx="5619">
                  <c:v>32.983333333333299</c:v>
                </c:pt>
                <c:pt idx="5620">
                  <c:v>31.4166666666667</c:v>
                </c:pt>
                <c:pt idx="5623">
                  <c:v>14.4333333333333</c:v>
                </c:pt>
                <c:pt idx="5624">
                  <c:v>51.016666666666701</c:v>
                </c:pt>
                <c:pt idx="5625">
                  <c:v>8.7333333333333307</c:v>
                </c:pt>
                <c:pt idx="5626">
                  <c:v>18.133333333333301</c:v>
                </c:pt>
                <c:pt idx="5627">
                  <c:v>8.5</c:v>
                </c:pt>
                <c:pt idx="5628">
                  <c:v>11.85</c:v>
                </c:pt>
                <c:pt idx="5629">
                  <c:v>35.516666666666701</c:v>
                </c:pt>
                <c:pt idx="5630">
                  <c:v>6.6333333333333302</c:v>
                </c:pt>
                <c:pt idx="5631">
                  <c:v>12.55</c:v>
                </c:pt>
                <c:pt idx="5632">
                  <c:v>10.233333333333301</c:v>
                </c:pt>
                <c:pt idx="5633">
                  <c:v>10.216666666666701</c:v>
                </c:pt>
                <c:pt idx="5634">
                  <c:v>11.45</c:v>
                </c:pt>
                <c:pt idx="5635">
                  <c:v>26.1</c:v>
                </c:pt>
                <c:pt idx="5636">
                  <c:v>11.8</c:v>
                </c:pt>
                <c:pt idx="5637">
                  <c:v>62.35</c:v>
                </c:pt>
                <c:pt idx="5638">
                  <c:v>16.899999999999999</c:v>
                </c:pt>
                <c:pt idx="5639">
                  <c:v>13.8</c:v>
                </c:pt>
                <c:pt idx="5640">
                  <c:v>27.566666666666698</c:v>
                </c:pt>
                <c:pt idx="5641">
                  <c:v>13.866666666666699</c:v>
                </c:pt>
                <c:pt idx="5642">
                  <c:v>12.8333333333333</c:v>
                </c:pt>
                <c:pt idx="5643">
                  <c:v>12.533333333333299</c:v>
                </c:pt>
                <c:pt idx="5644">
                  <c:v>11.5833333333333</c:v>
                </c:pt>
                <c:pt idx="5645">
                  <c:v>20.8333333333333</c:v>
                </c:pt>
                <c:pt idx="5646">
                  <c:v>14.2</c:v>
                </c:pt>
                <c:pt idx="5647">
                  <c:v>19.366666666666699</c:v>
                </c:pt>
                <c:pt idx="5648">
                  <c:v>21.3</c:v>
                </c:pt>
                <c:pt idx="5649">
                  <c:v>47.716666666666697</c:v>
                </c:pt>
                <c:pt idx="5650">
                  <c:v>26.316666666666698</c:v>
                </c:pt>
                <c:pt idx="5651">
                  <c:v>14.766666666666699</c:v>
                </c:pt>
                <c:pt idx="5652">
                  <c:v>19.75</c:v>
                </c:pt>
                <c:pt idx="5653">
                  <c:v>17.616666666666699</c:v>
                </c:pt>
                <c:pt idx="5654">
                  <c:v>60.883333333333297</c:v>
                </c:pt>
                <c:pt idx="5655">
                  <c:v>42.716666666666697</c:v>
                </c:pt>
                <c:pt idx="5656">
                  <c:v>14.5666666666667</c:v>
                </c:pt>
                <c:pt idx="5657">
                  <c:v>15.383333333333301</c:v>
                </c:pt>
                <c:pt idx="5658">
                  <c:v>13.3333333333333</c:v>
                </c:pt>
                <c:pt idx="5659">
                  <c:v>16.649999999999999</c:v>
                </c:pt>
                <c:pt idx="5660">
                  <c:v>15.5833333333333</c:v>
                </c:pt>
                <c:pt idx="5661">
                  <c:v>13.5666666666667</c:v>
                </c:pt>
                <c:pt idx="5662">
                  <c:v>13.8166666666667</c:v>
                </c:pt>
                <c:pt idx="5663">
                  <c:v>11.65</c:v>
                </c:pt>
                <c:pt idx="5664">
                  <c:v>17.183333333333302</c:v>
                </c:pt>
                <c:pt idx="5666">
                  <c:v>16.016666666666701</c:v>
                </c:pt>
                <c:pt idx="5667">
                  <c:v>16.066666666666698</c:v>
                </c:pt>
                <c:pt idx="5668">
                  <c:v>12.6</c:v>
                </c:pt>
                <c:pt idx="5669">
                  <c:v>12.266666666666699</c:v>
                </c:pt>
                <c:pt idx="5670">
                  <c:v>10.366666666666699</c:v>
                </c:pt>
                <c:pt idx="5671">
                  <c:v>27.8</c:v>
                </c:pt>
                <c:pt idx="5672">
                  <c:v>11.1833333333333</c:v>
                </c:pt>
                <c:pt idx="5673">
                  <c:v>9.4166666666666696</c:v>
                </c:pt>
                <c:pt idx="5674">
                  <c:v>6.6666666666666696</c:v>
                </c:pt>
                <c:pt idx="5676">
                  <c:v>25.866666666666699</c:v>
                </c:pt>
                <c:pt idx="5677">
                  <c:v>13.1666666666667</c:v>
                </c:pt>
                <c:pt idx="5678">
                  <c:v>12.883333333333301</c:v>
                </c:pt>
                <c:pt idx="5679">
                  <c:v>27.2</c:v>
                </c:pt>
                <c:pt idx="5680">
                  <c:v>8.65</c:v>
                </c:pt>
                <c:pt idx="5681">
                  <c:v>10.4333333333333</c:v>
                </c:pt>
                <c:pt idx="5682">
                  <c:v>15.8166666666667</c:v>
                </c:pt>
                <c:pt idx="5683">
                  <c:v>16.683333333333302</c:v>
                </c:pt>
                <c:pt idx="5684">
                  <c:v>20.366666666666699</c:v>
                </c:pt>
                <c:pt idx="5685">
                  <c:v>17.2</c:v>
                </c:pt>
                <c:pt idx="5686">
                  <c:v>11.533333333333299</c:v>
                </c:pt>
                <c:pt idx="5687">
                  <c:v>16.8</c:v>
                </c:pt>
                <c:pt idx="5688">
                  <c:v>19.100000000000001</c:v>
                </c:pt>
                <c:pt idx="5689">
                  <c:v>18.733333333333299</c:v>
                </c:pt>
                <c:pt idx="5690">
                  <c:v>12.45</c:v>
                </c:pt>
                <c:pt idx="5691">
                  <c:v>10.733333333333301</c:v>
                </c:pt>
                <c:pt idx="5692">
                  <c:v>15.866666666666699</c:v>
                </c:pt>
                <c:pt idx="5693">
                  <c:v>5.85</c:v>
                </c:pt>
                <c:pt idx="5694">
                  <c:v>10.25</c:v>
                </c:pt>
                <c:pt idx="5695">
                  <c:v>17.783333333333299</c:v>
                </c:pt>
                <c:pt idx="5696">
                  <c:v>4.56666666666667</c:v>
                </c:pt>
                <c:pt idx="5697">
                  <c:v>8.4166666666666696</c:v>
                </c:pt>
                <c:pt idx="5698">
                  <c:v>64.9166666666667</c:v>
                </c:pt>
                <c:pt idx="5699">
                  <c:v>11.266666666666699</c:v>
                </c:pt>
                <c:pt idx="5700">
                  <c:v>26.383333333333301</c:v>
                </c:pt>
                <c:pt idx="5701">
                  <c:v>19.100000000000001</c:v>
                </c:pt>
                <c:pt idx="5702">
                  <c:v>18.733333333333299</c:v>
                </c:pt>
                <c:pt idx="5703">
                  <c:v>17.716666666666701</c:v>
                </c:pt>
                <c:pt idx="5704">
                  <c:v>15.233333333333301</c:v>
                </c:pt>
                <c:pt idx="5705">
                  <c:v>22.316666666666698</c:v>
                </c:pt>
                <c:pt idx="5706">
                  <c:v>16.533333333333299</c:v>
                </c:pt>
                <c:pt idx="5707">
                  <c:v>32.549999999999997</c:v>
                </c:pt>
                <c:pt idx="5708">
                  <c:v>9.6666666666666696</c:v>
                </c:pt>
                <c:pt idx="5709">
                  <c:v>7.3</c:v>
                </c:pt>
                <c:pt idx="5711">
                  <c:v>21.233333333333299</c:v>
                </c:pt>
                <c:pt idx="5712">
                  <c:v>4.75</c:v>
                </c:pt>
                <c:pt idx="5714">
                  <c:v>11.266666666666699</c:v>
                </c:pt>
                <c:pt idx="5715">
                  <c:v>23.266666666666701</c:v>
                </c:pt>
                <c:pt idx="5716">
                  <c:v>15.5666666666667</c:v>
                </c:pt>
                <c:pt idx="5717">
                  <c:v>33.983333333333299</c:v>
                </c:pt>
                <c:pt idx="5718">
                  <c:v>12.383333333333301</c:v>
                </c:pt>
                <c:pt idx="5719">
                  <c:v>11.45</c:v>
                </c:pt>
                <c:pt idx="5720">
                  <c:v>11.8166666666667</c:v>
                </c:pt>
                <c:pt idx="5721">
                  <c:v>58.1666666666667</c:v>
                </c:pt>
                <c:pt idx="5722">
                  <c:v>32.883333333333297</c:v>
                </c:pt>
                <c:pt idx="5723">
                  <c:v>10.199999999999999</c:v>
                </c:pt>
                <c:pt idx="5724">
                  <c:v>21.5833333333333</c:v>
                </c:pt>
                <c:pt idx="5725">
                  <c:v>27.4166666666667</c:v>
                </c:pt>
                <c:pt idx="5726">
                  <c:v>11.383333333333301</c:v>
                </c:pt>
                <c:pt idx="5727">
                  <c:v>22.283333333333299</c:v>
                </c:pt>
                <c:pt idx="5728">
                  <c:v>29.533333333333299</c:v>
                </c:pt>
                <c:pt idx="5729">
                  <c:v>40.200000000000003</c:v>
                </c:pt>
                <c:pt idx="5730">
                  <c:v>19.2</c:v>
                </c:pt>
                <c:pt idx="5731">
                  <c:v>9.1666666666666696</c:v>
                </c:pt>
                <c:pt idx="5733">
                  <c:v>10.266666666666699</c:v>
                </c:pt>
                <c:pt idx="5734">
                  <c:v>5.2333333333333298</c:v>
                </c:pt>
                <c:pt idx="5735">
                  <c:v>16.6666666666667</c:v>
                </c:pt>
                <c:pt idx="5736">
                  <c:v>22.5833333333333</c:v>
                </c:pt>
                <c:pt idx="5737">
                  <c:v>9.4499999999999993</c:v>
                </c:pt>
                <c:pt idx="5738">
                  <c:v>28</c:v>
                </c:pt>
                <c:pt idx="5740">
                  <c:v>20.149999999999999</c:v>
                </c:pt>
                <c:pt idx="5741">
                  <c:v>8.8000000000000007</c:v>
                </c:pt>
                <c:pt idx="5742">
                  <c:v>3.1333333333333302</c:v>
                </c:pt>
                <c:pt idx="5745">
                  <c:v>8.7166666666666703</c:v>
                </c:pt>
                <c:pt idx="5746">
                  <c:v>10.483333333333301</c:v>
                </c:pt>
                <c:pt idx="5747">
                  <c:v>14.7</c:v>
                </c:pt>
                <c:pt idx="5748">
                  <c:v>6.3333333333333304</c:v>
                </c:pt>
                <c:pt idx="5749">
                  <c:v>8.06666666666667</c:v>
                </c:pt>
                <c:pt idx="5750">
                  <c:v>10.4</c:v>
                </c:pt>
                <c:pt idx="5751">
                  <c:v>18.25</c:v>
                </c:pt>
                <c:pt idx="5752">
                  <c:v>13.366666666666699</c:v>
                </c:pt>
                <c:pt idx="5753">
                  <c:v>6.2666666666666702</c:v>
                </c:pt>
                <c:pt idx="5754">
                  <c:v>11.4166666666667</c:v>
                </c:pt>
                <c:pt idx="5755">
                  <c:v>6.85</c:v>
                </c:pt>
                <c:pt idx="5756">
                  <c:v>5.85</c:v>
                </c:pt>
                <c:pt idx="5757">
                  <c:v>8.5166666666666693</c:v>
                </c:pt>
                <c:pt idx="5758">
                  <c:v>17.100000000000001</c:v>
                </c:pt>
                <c:pt idx="5759">
                  <c:v>14.133333333333301</c:v>
                </c:pt>
                <c:pt idx="5760">
                  <c:v>12.6</c:v>
                </c:pt>
                <c:pt idx="5761">
                  <c:v>6.2166666666666703</c:v>
                </c:pt>
                <c:pt idx="5762">
                  <c:v>7.15</c:v>
                </c:pt>
                <c:pt idx="5763">
                  <c:v>4.45</c:v>
                </c:pt>
                <c:pt idx="5764">
                  <c:v>5.4833333333333298</c:v>
                </c:pt>
                <c:pt idx="5765">
                  <c:v>11.966666666666701</c:v>
                </c:pt>
                <c:pt idx="5766">
                  <c:v>6.7166666666666703</c:v>
                </c:pt>
                <c:pt idx="5767">
                  <c:v>25.866666666666699</c:v>
                </c:pt>
                <c:pt idx="5768">
                  <c:v>12.733333333333301</c:v>
                </c:pt>
                <c:pt idx="5770">
                  <c:v>4.95</c:v>
                </c:pt>
                <c:pt idx="5771">
                  <c:v>7.0166666666666702</c:v>
                </c:pt>
                <c:pt idx="5772">
                  <c:v>6.7833333333333297</c:v>
                </c:pt>
                <c:pt idx="5773">
                  <c:v>6.3333333333333304</c:v>
                </c:pt>
                <c:pt idx="5774">
                  <c:v>6.3666666666666698</c:v>
                </c:pt>
                <c:pt idx="5775">
                  <c:v>22.6666666666667</c:v>
                </c:pt>
                <c:pt idx="5776">
                  <c:v>7.0833333333333304</c:v>
                </c:pt>
                <c:pt idx="5777">
                  <c:v>15.116666666666699</c:v>
                </c:pt>
                <c:pt idx="5778">
                  <c:v>11.983333333333301</c:v>
                </c:pt>
                <c:pt idx="5780">
                  <c:v>6.0166666666666702</c:v>
                </c:pt>
                <c:pt idx="5781">
                  <c:v>6.5833333333333304</c:v>
                </c:pt>
                <c:pt idx="5782">
                  <c:v>13.983333333333301</c:v>
                </c:pt>
                <c:pt idx="5783">
                  <c:v>14.4333333333333</c:v>
                </c:pt>
                <c:pt idx="5784">
                  <c:v>5.8</c:v>
                </c:pt>
                <c:pt idx="5785">
                  <c:v>7.81666666666667</c:v>
                </c:pt>
                <c:pt idx="5786">
                  <c:v>11.9333333333333</c:v>
                </c:pt>
                <c:pt idx="5787">
                  <c:v>16.966666666666701</c:v>
                </c:pt>
                <c:pt idx="5788">
                  <c:v>15.116666666666699</c:v>
                </c:pt>
                <c:pt idx="5789">
                  <c:v>17.933333333333302</c:v>
                </c:pt>
                <c:pt idx="5790">
                  <c:v>14.616666666666699</c:v>
                </c:pt>
                <c:pt idx="5791">
                  <c:v>7.1</c:v>
                </c:pt>
                <c:pt idx="5792">
                  <c:v>6.6666666666666696</c:v>
                </c:pt>
                <c:pt idx="5793">
                  <c:v>3.81666666666667</c:v>
                </c:pt>
                <c:pt idx="5794">
                  <c:v>7.1166666666666698</c:v>
                </c:pt>
                <c:pt idx="5795">
                  <c:v>23.35</c:v>
                </c:pt>
                <c:pt idx="5796">
                  <c:v>4.55</c:v>
                </c:pt>
                <c:pt idx="5797">
                  <c:v>7.2333333333333298</c:v>
                </c:pt>
                <c:pt idx="5798">
                  <c:v>6.2</c:v>
                </c:pt>
                <c:pt idx="5799">
                  <c:v>5.06666666666667</c:v>
                </c:pt>
                <c:pt idx="5800">
                  <c:v>13.533333333333299</c:v>
                </c:pt>
                <c:pt idx="5801">
                  <c:v>6.68333333333333</c:v>
                </c:pt>
                <c:pt idx="5802">
                  <c:v>15.016666666666699</c:v>
                </c:pt>
                <c:pt idx="5803">
                  <c:v>4.9833333333333298</c:v>
                </c:pt>
                <c:pt idx="5804">
                  <c:v>4.9833333333333298</c:v>
                </c:pt>
                <c:pt idx="5805">
                  <c:v>6.75</c:v>
                </c:pt>
                <c:pt idx="5806">
                  <c:v>9.1666666666666696</c:v>
                </c:pt>
                <c:pt idx="5807">
                  <c:v>6.95</c:v>
                </c:pt>
                <c:pt idx="5808">
                  <c:v>4.6666666666666696</c:v>
                </c:pt>
                <c:pt idx="5809">
                  <c:v>23.133333333333301</c:v>
                </c:pt>
                <c:pt idx="5810">
                  <c:v>15.033333333333299</c:v>
                </c:pt>
                <c:pt idx="5811">
                  <c:v>16.95</c:v>
                </c:pt>
                <c:pt idx="5812">
                  <c:v>13.45</c:v>
                </c:pt>
                <c:pt idx="5813">
                  <c:v>6.56666666666667</c:v>
                </c:pt>
                <c:pt idx="5814">
                  <c:v>14.616666666666699</c:v>
                </c:pt>
                <c:pt idx="5815">
                  <c:v>9.6166666666666707</c:v>
                </c:pt>
                <c:pt idx="5818">
                  <c:v>19.350000000000001</c:v>
                </c:pt>
                <c:pt idx="5820">
                  <c:v>5.8</c:v>
                </c:pt>
                <c:pt idx="5821">
                  <c:v>7.9</c:v>
                </c:pt>
                <c:pt idx="5822">
                  <c:v>4.8</c:v>
                </c:pt>
                <c:pt idx="5823">
                  <c:v>7.2</c:v>
                </c:pt>
                <c:pt idx="5824">
                  <c:v>12.616666666666699</c:v>
                </c:pt>
                <c:pt idx="5825">
                  <c:v>10.3</c:v>
                </c:pt>
                <c:pt idx="5826">
                  <c:v>6.95</c:v>
                </c:pt>
                <c:pt idx="5827">
                  <c:v>5.7333333333333298</c:v>
                </c:pt>
                <c:pt idx="5828">
                  <c:v>6.2833333333333297</c:v>
                </c:pt>
                <c:pt idx="5829">
                  <c:v>8.9666666666666703</c:v>
                </c:pt>
                <c:pt idx="5830">
                  <c:v>4.45</c:v>
                </c:pt>
                <c:pt idx="5831">
                  <c:v>6.0166666666666702</c:v>
                </c:pt>
                <c:pt idx="5832">
                  <c:v>10.8333333333333</c:v>
                </c:pt>
                <c:pt idx="5833">
                  <c:v>15.4333333333333</c:v>
                </c:pt>
                <c:pt idx="5834">
                  <c:v>10.733333333333301</c:v>
                </c:pt>
                <c:pt idx="5835">
                  <c:v>8.6166666666666707</c:v>
                </c:pt>
                <c:pt idx="5837">
                  <c:v>9.7166666666666703</c:v>
                </c:pt>
                <c:pt idx="5838">
                  <c:v>9.15</c:v>
                </c:pt>
                <c:pt idx="5839">
                  <c:v>8.43333333333333</c:v>
                </c:pt>
                <c:pt idx="5840">
                  <c:v>7.7333333333333298</c:v>
                </c:pt>
                <c:pt idx="5841">
                  <c:v>5.81666666666667</c:v>
                </c:pt>
                <c:pt idx="5842">
                  <c:v>6.4</c:v>
                </c:pt>
                <c:pt idx="5843">
                  <c:v>29.35</c:v>
                </c:pt>
                <c:pt idx="5844">
                  <c:v>16.066666666666698</c:v>
                </c:pt>
                <c:pt idx="5845">
                  <c:v>20.683333333333302</c:v>
                </c:pt>
                <c:pt idx="5846">
                  <c:v>26.65</c:v>
                </c:pt>
                <c:pt idx="5847">
                  <c:v>6.3</c:v>
                </c:pt>
                <c:pt idx="5848">
                  <c:v>15.3166666666667</c:v>
                </c:pt>
                <c:pt idx="5849">
                  <c:v>7.0333333333333297</c:v>
                </c:pt>
                <c:pt idx="5850">
                  <c:v>5.0999999999999996</c:v>
                </c:pt>
                <c:pt idx="5851">
                  <c:v>58.466666666666697</c:v>
                </c:pt>
                <c:pt idx="5852">
                  <c:v>49.466666666666697</c:v>
                </c:pt>
                <c:pt idx="5853">
                  <c:v>12.033333333333299</c:v>
                </c:pt>
                <c:pt idx="5854">
                  <c:v>5.2333333333333298</c:v>
                </c:pt>
                <c:pt idx="5855">
                  <c:v>17.75</c:v>
                </c:pt>
                <c:pt idx="5856">
                  <c:v>5.6</c:v>
                </c:pt>
                <c:pt idx="5857">
                  <c:v>5.8666666666666698</c:v>
                </c:pt>
                <c:pt idx="5858">
                  <c:v>15.516666666666699</c:v>
                </c:pt>
                <c:pt idx="5859">
                  <c:v>8.43333333333333</c:v>
                </c:pt>
                <c:pt idx="5860">
                  <c:v>20.5833333333333</c:v>
                </c:pt>
                <c:pt idx="5862">
                  <c:v>23.65</c:v>
                </c:pt>
                <c:pt idx="5863">
                  <c:v>9.1</c:v>
                </c:pt>
                <c:pt idx="5864">
                  <c:v>4.8833333333333302</c:v>
                </c:pt>
                <c:pt idx="5865">
                  <c:v>14.716666666666701</c:v>
                </c:pt>
                <c:pt idx="5866">
                  <c:v>8.2166666666666703</c:v>
                </c:pt>
                <c:pt idx="5867">
                  <c:v>13.616666666666699</c:v>
                </c:pt>
                <c:pt idx="5868">
                  <c:v>14.116666666666699</c:v>
                </c:pt>
                <c:pt idx="5869">
                  <c:v>6.68333333333333</c:v>
                </c:pt>
                <c:pt idx="5870">
                  <c:v>5.9166666666666696</c:v>
                </c:pt>
                <c:pt idx="5871">
                  <c:v>13.783333333333299</c:v>
                </c:pt>
                <c:pt idx="5872">
                  <c:v>6.06666666666667</c:v>
                </c:pt>
                <c:pt idx="5873">
                  <c:v>4.9666666666666703</c:v>
                </c:pt>
                <c:pt idx="5874">
                  <c:v>18.600000000000001</c:v>
                </c:pt>
                <c:pt idx="5875">
                  <c:v>19.3</c:v>
                </c:pt>
                <c:pt idx="5876">
                  <c:v>10.366666666666699</c:v>
                </c:pt>
                <c:pt idx="5877">
                  <c:v>9.81666666666667</c:v>
                </c:pt>
                <c:pt idx="5878">
                  <c:v>4.43333333333333</c:v>
                </c:pt>
                <c:pt idx="5879">
                  <c:v>5.8833333333333302</c:v>
                </c:pt>
                <c:pt idx="5880">
                  <c:v>4.9833333333333298</c:v>
                </c:pt>
                <c:pt idx="5881">
                  <c:v>4.3499999999999996</c:v>
                </c:pt>
                <c:pt idx="5882">
                  <c:v>7.5833333333333304</c:v>
                </c:pt>
                <c:pt idx="5883">
                  <c:v>7.25</c:v>
                </c:pt>
                <c:pt idx="5884">
                  <c:v>7.65</c:v>
                </c:pt>
                <c:pt idx="5885">
                  <c:v>5.8833333333333302</c:v>
                </c:pt>
                <c:pt idx="5886">
                  <c:v>15.1</c:v>
                </c:pt>
                <c:pt idx="5887">
                  <c:v>25.45</c:v>
                </c:pt>
                <c:pt idx="5888">
                  <c:v>12.3333333333333</c:v>
                </c:pt>
                <c:pt idx="5889">
                  <c:v>16.1666666666667</c:v>
                </c:pt>
                <c:pt idx="5890">
                  <c:v>20.816666666666698</c:v>
                </c:pt>
                <c:pt idx="5891">
                  <c:v>16.3333333333333</c:v>
                </c:pt>
                <c:pt idx="5892">
                  <c:v>24.483333333333299</c:v>
                </c:pt>
                <c:pt idx="5893">
                  <c:v>14.016666666666699</c:v>
                </c:pt>
                <c:pt idx="5894">
                  <c:v>19.616666666666699</c:v>
                </c:pt>
                <c:pt idx="5895">
                  <c:v>12.95</c:v>
                </c:pt>
                <c:pt idx="5896">
                  <c:v>13.883333333333301</c:v>
                </c:pt>
                <c:pt idx="5897">
                  <c:v>13.633333333333301</c:v>
                </c:pt>
                <c:pt idx="5898">
                  <c:v>14.8</c:v>
                </c:pt>
                <c:pt idx="5899">
                  <c:v>22.633333333333301</c:v>
                </c:pt>
                <c:pt idx="5900">
                  <c:v>16.3</c:v>
                </c:pt>
                <c:pt idx="5901">
                  <c:v>12.75</c:v>
                </c:pt>
                <c:pt idx="5902">
                  <c:v>18.266666666666701</c:v>
                </c:pt>
                <c:pt idx="5903">
                  <c:v>8.31666666666667</c:v>
                </c:pt>
                <c:pt idx="5904">
                  <c:v>7.43333333333333</c:v>
                </c:pt>
                <c:pt idx="5905">
                  <c:v>28.983333333333299</c:v>
                </c:pt>
                <c:pt idx="5906">
                  <c:v>8.0333333333333297</c:v>
                </c:pt>
                <c:pt idx="5907">
                  <c:v>20.3</c:v>
                </c:pt>
                <c:pt idx="5908">
                  <c:v>13.9333333333333</c:v>
                </c:pt>
                <c:pt idx="5909">
                  <c:v>20.383333333333301</c:v>
                </c:pt>
                <c:pt idx="5910">
                  <c:v>13.3166666666667</c:v>
                </c:pt>
                <c:pt idx="5911">
                  <c:v>12.966666666666701</c:v>
                </c:pt>
                <c:pt idx="5912">
                  <c:v>13.783333333333299</c:v>
                </c:pt>
                <c:pt idx="5913">
                  <c:v>23.65</c:v>
                </c:pt>
                <c:pt idx="5914">
                  <c:v>16.216666666666701</c:v>
                </c:pt>
                <c:pt idx="5915">
                  <c:v>17.116666666666699</c:v>
                </c:pt>
                <c:pt idx="5916">
                  <c:v>12.866666666666699</c:v>
                </c:pt>
                <c:pt idx="5917">
                  <c:v>13.1833333333333</c:v>
                </c:pt>
                <c:pt idx="5919">
                  <c:v>13.7</c:v>
                </c:pt>
                <c:pt idx="5920">
                  <c:v>16.6666666666667</c:v>
                </c:pt>
                <c:pt idx="5921">
                  <c:v>20.0833333333333</c:v>
                </c:pt>
                <c:pt idx="5923">
                  <c:v>19.05</c:v>
                </c:pt>
                <c:pt idx="5925">
                  <c:v>12.033333333333299</c:v>
                </c:pt>
                <c:pt idx="5926">
                  <c:v>11.733333333333301</c:v>
                </c:pt>
                <c:pt idx="5927">
                  <c:v>15.533333333333299</c:v>
                </c:pt>
                <c:pt idx="5928">
                  <c:v>17.816666666666698</c:v>
                </c:pt>
                <c:pt idx="5929">
                  <c:v>12.85</c:v>
                </c:pt>
                <c:pt idx="5930">
                  <c:v>11.6</c:v>
                </c:pt>
                <c:pt idx="5931">
                  <c:v>16.066666666666698</c:v>
                </c:pt>
                <c:pt idx="5932">
                  <c:v>19.600000000000001</c:v>
                </c:pt>
                <c:pt idx="5933">
                  <c:v>10.6666666666667</c:v>
                </c:pt>
                <c:pt idx="5934">
                  <c:v>18.55</c:v>
                </c:pt>
                <c:pt idx="5935">
                  <c:v>18.683333333333302</c:v>
                </c:pt>
                <c:pt idx="5936">
                  <c:v>19.8</c:v>
                </c:pt>
                <c:pt idx="5937">
                  <c:v>14.15</c:v>
                </c:pt>
                <c:pt idx="5938">
                  <c:v>11.85</c:v>
                </c:pt>
                <c:pt idx="5939">
                  <c:v>14.4166666666667</c:v>
                </c:pt>
                <c:pt idx="5940">
                  <c:v>14.283333333333299</c:v>
                </c:pt>
                <c:pt idx="5941">
                  <c:v>15.55</c:v>
                </c:pt>
                <c:pt idx="5942">
                  <c:v>14.983333333333301</c:v>
                </c:pt>
                <c:pt idx="5943">
                  <c:v>17.0833333333333</c:v>
                </c:pt>
                <c:pt idx="5944">
                  <c:v>17.0833333333333</c:v>
                </c:pt>
                <c:pt idx="5945">
                  <c:v>7.1</c:v>
                </c:pt>
                <c:pt idx="5946">
                  <c:v>12.55</c:v>
                </c:pt>
                <c:pt idx="5947">
                  <c:v>15.5666666666667</c:v>
                </c:pt>
                <c:pt idx="5948">
                  <c:v>16.633333333333301</c:v>
                </c:pt>
                <c:pt idx="5950">
                  <c:v>27.85</c:v>
                </c:pt>
                <c:pt idx="5951">
                  <c:v>14.85</c:v>
                </c:pt>
                <c:pt idx="5952">
                  <c:v>13.05</c:v>
                </c:pt>
                <c:pt idx="5954">
                  <c:v>16.933333333333302</c:v>
                </c:pt>
                <c:pt idx="5955">
                  <c:v>13.533333333333299</c:v>
                </c:pt>
                <c:pt idx="5956">
                  <c:v>14.983333333333301</c:v>
                </c:pt>
                <c:pt idx="5957">
                  <c:v>23.633333333333301</c:v>
                </c:pt>
                <c:pt idx="5958">
                  <c:v>13.7</c:v>
                </c:pt>
                <c:pt idx="5959">
                  <c:v>18.283333333333299</c:v>
                </c:pt>
                <c:pt idx="5960">
                  <c:v>15.4</c:v>
                </c:pt>
                <c:pt idx="5961">
                  <c:v>13.5</c:v>
                </c:pt>
                <c:pt idx="5962">
                  <c:v>13.883333333333301</c:v>
                </c:pt>
                <c:pt idx="5963">
                  <c:v>17.6666666666667</c:v>
                </c:pt>
                <c:pt idx="5964">
                  <c:v>15.65</c:v>
                </c:pt>
                <c:pt idx="5965">
                  <c:v>13.216666666666701</c:v>
                </c:pt>
                <c:pt idx="5966">
                  <c:v>14.516666666666699</c:v>
                </c:pt>
                <c:pt idx="5967">
                  <c:v>41.383333333333297</c:v>
                </c:pt>
                <c:pt idx="5968">
                  <c:v>13.866666666666699</c:v>
                </c:pt>
                <c:pt idx="5969">
                  <c:v>19.149999999999999</c:v>
                </c:pt>
                <c:pt idx="5970">
                  <c:v>17.016666666666701</c:v>
                </c:pt>
                <c:pt idx="5971">
                  <c:v>6.2666666666666702</c:v>
                </c:pt>
                <c:pt idx="5972">
                  <c:v>20.466666666666701</c:v>
                </c:pt>
                <c:pt idx="5973">
                  <c:v>17.783333333333299</c:v>
                </c:pt>
                <c:pt idx="5974">
                  <c:v>15.466666666666701</c:v>
                </c:pt>
                <c:pt idx="5975">
                  <c:v>18.633333333333301</c:v>
                </c:pt>
                <c:pt idx="5977">
                  <c:v>13.0666666666667</c:v>
                </c:pt>
                <c:pt idx="5978">
                  <c:v>19.1666666666667</c:v>
                </c:pt>
                <c:pt idx="5979">
                  <c:v>9.1999999999999993</c:v>
                </c:pt>
                <c:pt idx="5982">
                  <c:v>31.95</c:v>
                </c:pt>
                <c:pt idx="5983">
                  <c:v>15.85</c:v>
                </c:pt>
                <c:pt idx="5984">
                  <c:v>14.233333333333301</c:v>
                </c:pt>
                <c:pt idx="5985">
                  <c:v>12.55</c:v>
                </c:pt>
                <c:pt idx="5986">
                  <c:v>14.483333333333301</c:v>
                </c:pt>
                <c:pt idx="5987">
                  <c:v>17.2</c:v>
                </c:pt>
                <c:pt idx="5988">
                  <c:v>11.6833333333333</c:v>
                </c:pt>
                <c:pt idx="5989">
                  <c:v>17.983333333333299</c:v>
                </c:pt>
                <c:pt idx="5990">
                  <c:v>17.5833333333333</c:v>
                </c:pt>
                <c:pt idx="5991">
                  <c:v>14.75</c:v>
                </c:pt>
                <c:pt idx="5992">
                  <c:v>11.966666666666701</c:v>
                </c:pt>
                <c:pt idx="5993">
                  <c:v>13.1</c:v>
                </c:pt>
                <c:pt idx="5994">
                  <c:v>14.95</c:v>
                </c:pt>
                <c:pt idx="5995">
                  <c:v>18.933333333333302</c:v>
                </c:pt>
                <c:pt idx="5996">
                  <c:v>16.683333333333302</c:v>
                </c:pt>
                <c:pt idx="5997">
                  <c:v>15.1</c:v>
                </c:pt>
                <c:pt idx="5998">
                  <c:v>13.3166666666667</c:v>
                </c:pt>
                <c:pt idx="5999">
                  <c:v>31.866666666666699</c:v>
                </c:pt>
                <c:pt idx="6000">
                  <c:v>13.8166666666667</c:v>
                </c:pt>
                <c:pt idx="6001">
                  <c:v>9.25</c:v>
                </c:pt>
                <c:pt idx="6002">
                  <c:v>17.4166666666667</c:v>
                </c:pt>
                <c:pt idx="6003">
                  <c:v>16.783333333333299</c:v>
                </c:pt>
                <c:pt idx="6004">
                  <c:v>20.65</c:v>
                </c:pt>
                <c:pt idx="6005">
                  <c:v>11.466666666666701</c:v>
                </c:pt>
                <c:pt idx="6006">
                  <c:v>8.68333333333333</c:v>
                </c:pt>
                <c:pt idx="6007">
                  <c:v>9.06666666666667</c:v>
                </c:pt>
                <c:pt idx="6008">
                  <c:v>13.5833333333333</c:v>
                </c:pt>
                <c:pt idx="6009">
                  <c:v>11.616666666666699</c:v>
                </c:pt>
                <c:pt idx="6010">
                  <c:v>15.15</c:v>
                </c:pt>
                <c:pt idx="6011">
                  <c:v>12.733333333333301</c:v>
                </c:pt>
                <c:pt idx="6012">
                  <c:v>11.85</c:v>
                </c:pt>
                <c:pt idx="6013">
                  <c:v>16.483333333333299</c:v>
                </c:pt>
                <c:pt idx="6014">
                  <c:v>18.066666666666698</c:v>
                </c:pt>
                <c:pt idx="6015">
                  <c:v>31.5</c:v>
                </c:pt>
                <c:pt idx="6016">
                  <c:v>15.133333333333301</c:v>
                </c:pt>
                <c:pt idx="6017">
                  <c:v>15.9166666666667</c:v>
                </c:pt>
                <c:pt idx="6018">
                  <c:v>10.983333333333301</c:v>
                </c:pt>
                <c:pt idx="6019">
                  <c:v>13.4166666666667</c:v>
                </c:pt>
                <c:pt idx="6021">
                  <c:v>18.3333333333333</c:v>
                </c:pt>
                <c:pt idx="6022">
                  <c:v>15.233333333333301</c:v>
                </c:pt>
                <c:pt idx="6023">
                  <c:v>16.433333333333302</c:v>
                </c:pt>
                <c:pt idx="6024">
                  <c:v>21.35</c:v>
                </c:pt>
                <c:pt idx="6025">
                  <c:v>16.116666666666699</c:v>
                </c:pt>
                <c:pt idx="6026">
                  <c:v>14.783333333333299</c:v>
                </c:pt>
                <c:pt idx="6027">
                  <c:v>13.6833333333333</c:v>
                </c:pt>
                <c:pt idx="6028">
                  <c:v>16.1666666666667</c:v>
                </c:pt>
                <c:pt idx="6029">
                  <c:v>13.95</c:v>
                </c:pt>
                <c:pt idx="6030">
                  <c:v>13.35</c:v>
                </c:pt>
                <c:pt idx="6031">
                  <c:v>23.283333333333299</c:v>
                </c:pt>
                <c:pt idx="6032">
                  <c:v>24.3</c:v>
                </c:pt>
                <c:pt idx="6033">
                  <c:v>16.683333333333302</c:v>
                </c:pt>
                <c:pt idx="6036">
                  <c:v>17.149999999999999</c:v>
                </c:pt>
                <c:pt idx="6037">
                  <c:v>10.8333333333333</c:v>
                </c:pt>
                <c:pt idx="6038">
                  <c:v>15.116666666666699</c:v>
                </c:pt>
                <c:pt idx="6039">
                  <c:v>15.45</c:v>
                </c:pt>
                <c:pt idx="6040">
                  <c:v>5.8</c:v>
                </c:pt>
                <c:pt idx="6041">
                  <c:v>9.9833333333333307</c:v>
                </c:pt>
                <c:pt idx="6042">
                  <c:v>14.633333333333301</c:v>
                </c:pt>
                <c:pt idx="6043">
                  <c:v>12.15</c:v>
                </c:pt>
                <c:pt idx="6044">
                  <c:v>13.25</c:v>
                </c:pt>
                <c:pt idx="6045">
                  <c:v>10.483333333333301</c:v>
                </c:pt>
                <c:pt idx="6046">
                  <c:v>10.883333333333301</c:v>
                </c:pt>
                <c:pt idx="6047">
                  <c:v>24.866666666666699</c:v>
                </c:pt>
                <c:pt idx="6048">
                  <c:v>7.4166666666666696</c:v>
                </c:pt>
                <c:pt idx="6049">
                  <c:v>15.1</c:v>
                </c:pt>
                <c:pt idx="6050">
                  <c:v>11.366666666666699</c:v>
                </c:pt>
                <c:pt idx="6051">
                  <c:v>15.2</c:v>
                </c:pt>
                <c:pt idx="6053">
                  <c:v>13.983333333333301</c:v>
                </c:pt>
                <c:pt idx="6054">
                  <c:v>18.5</c:v>
                </c:pt>
                <c:pt idx="6055">
                  <c:v>14.9333333333333</c:v>
                </c:pt>
                <c:pt idx="6056">
                  <c:v>10.9</c:v>
                </c:pt>
                <c:pt idx="6057">
                  <c:v>13.8</c:v>
                </c:pt>
                <c:pt idx="6058">
                  <c:v>19.366666666666699</c:v>
                </c:pt>
                <c:pt idx="6059">
                  <c:v>4.7</c:v>
                </c:pt>
                <c:pt idx="6060">
                  <c:v>16.433333333333302</c:v>
                </c:pt>
                <c:pt idx="6061">
                  <c:v>14.05</c:v>
                </c:pt>
                <c:pt idx="6062">
                  <c:v>13.6666666666667</c:v>
                </c:pt>
                <c:pt idx="6063">
                  <c:v>11.4333333333333</c:v>
                </c:pt>
                <c:pt idx="6064">
                  <c:v>12.716666666666701</c:v>
                </c:pt>
                <c:pt idx="6065">
                  <c:v>27.016666666666701</c:v>
                </c:pt>
                <c:pt idx="6066">
                  <c:v>15.216666666666701</c:v>
                </c:pt>
                <c:pt idx="6067">
                  <c:v>8.3000000000000007</c:v>
                </c:pt>
                <c:pt idx="6068">
                  <c:v>3.9166666666666701</c:v>
                </c:pt>
                <c:pt idx="6069">
                  <c:v>12.283333333333299</c:v>
                </c:pt>
                <c:pt idx="6070">
                  <c:v>12.0666666666667</c:v>
                </c:pt>
                <c:pt idx="6071">
                  <c:v>33.799999999999997</c:v>
                </c:pt>
                <c:pt idx="6072">
                  <c:v>24.683333333333302</c:v>
                </c:pt>
                <c:pt idx="6073">
                  <c:v>16.75</c:v>
                </c:pt>
                <c:pt idx="6074">
                  <c:v>20.316666666666698</c:v>
                </c:pt>
                <c:pt idx="6075">
                  <c:v>19.350000000000001</c:v>
                </c:pt>
                <c:pt idx="6076">
                  <c:v>17.850000000000001</c:v>
                </c:pt>
                <c:pt idx="6077">
                  <c:v>11.983333333333301</c:v>
                </c:pt>
                <c:pt idx="6078">
                  <c:v>22.45</c:v>
                </c:pt>
                <c:pt idx="6079">
                  <c:v>19.25</c:v>
                </c:pt>
                <c:pt idx="6080">
                  <c:v>15.85</c:v>
                </c:pt>
                <c:pt idx="6081">
                  <c:v>16.3</c:v>
                </c:pt>
                <c:pt idx="6082">
                  <c:v>9.5166666666666693</c:v>
                </c:pt>
                <c:pt idx="6083">
                  <c:v>6.9</c:v>
                </c:pt>
                <c:pt idx="6084">
                  <c:v>17.116666666666699</c:v>
                </c:pt>
                <c:pt idx="6085">
                  <c:v>20.55</c:v>
                </c:pt>
                <c:pt idx="6086">
                  <c:v>17.25</c:v>
                </c:pt>
                <c:pt idx="6087">
                  <c:v>12.55</c:v>
                </c:pt>
                <c:pt idx="6088">
                  <c:v>10.8166666666667</c:v>
                </c:pt>
                <c:pt idx="6089">
                  <c:v>21.8</c:v>
                </c:pt>
                <c:pt idx="6090">
                  <c:v>19.5</c:v>
                </c:pt>
                <c:pt idx="6091">
                  <c:v>10.8</c:v>
                </c:pt>
                <c:pt idx="6092">
                  <c:v>21.883333333333301</c:v>
                </c:pt>
                <c:pt idx="6093">
                  <c:v>15</c:v>
                </c:pt>
                <c:pt idx="6094">
                  <c:v>18.600000000000001</c:v>
                </c:pt>
                <c:pt idx="6095">
                  <c:v>12.216666666666701</c:v>
                </c:pt>
                <c:pt idx="6096">
                  <c:v>12.716666666666701</c:v>
                </c:pt>
                <c:pt idx="6097">
                  <c:v>25.433333333333302</c:v>
                </c:pt>
                <c:pt idx="6098">
                  <c:v>16.133333333333301</c:v>
                </c:pt>
                <c:pt idx="6100">
                  <c:v>14.4333333333333</c:v>
                </c:pt>
                <c:pt idx="6101">
                  <c:v>14.016666666666699</c:v>
                </c:pt>
                <c:pt idx="6102">
                  <c:v>15.5833333333333</c:v>
                </c:pt>
                <c:pt idx="6104">
                  <c:v>13.883333333333301</c:v>
                </c:pt>
                <c:pt idx="6105">
                  <c:v>13.233333333333301</c:v>
                </c:pt>
                <c:pt idx="6106">
                  <c:v>10.5833333333333</c:v>
                </c:pt>
                <c:pt idx="6107">
                  <c:v>13.15</c:v>
                </c:pt>
                <c:pt idx="6108">
                  <c:v>13.4333333333333</c:v>
                </c:pt>
                <c:pt idx="6109">
                  <c:v>12.0666666666667</c:v>
                </c:pt>
                <c:pt idx="6110">
                  <c:v>16.8333333333333</c:v>
                </c:pt>
                <c:pt idx="6111">
                  <c:v>12.6666666666667</c:v>
                </c:pt>
                <c:pt idx="6112">
                  <c:v>22.883333333333301</c:v>
                </c:pt>
                <c:pt idx="6113">
                  <c:v>8.8666666666666707</c:v>
                </c:pt>
                <c:pt idx="6114">
                  <c:v>21.233333333333299</c:v>
                </c:pt>
                <c:pt idx="6115">
                  <c:v>23.55</c:v>
                </c:pt>
                <c:pt idx="6116">
                  <c:v>12.6666666666667</c:v>
                </c:pt>
                <c:pt idx="6117">
                  <c:v>16</c:v>
                </c:pt>
                <c:pt idx="6118">
                  <c:v>12.366666666666699</c:v>
                </c:pt>
                <c:pt idx="6119">
                  <c:v>11.8333333333333</c:v>
                </c:pt>
                <c:pt idx="6120">
                  <c:v>17.1666666666667</c:v>
                </c:pt>
                <c:pt idx="6121">
                  <c:v>9.6166666666666707</c:v>
                </c:pt>
                <c:pt idx="6122">
                  <c:v>5.93333333333333</c:v>
                </c:pt>
                <c:pt idx="6123">
                  <c:v>16</c:v>
                </c:pt>
                <c:pt idx="6124">
                  <c:v>42.75</c:v>
                </c:pt>
                <c:pt idx="6125">
                  <c:v>15.65</c:v>
                </c:pt>
                <c:pt idx="6126">
                  <c:v>12.8333333333333</c:v>
                </c:pt>
                <c:pt idx="6127">
                  <c:v>10.4333333333333</c:v>
                </c:pt>
                <c:pt idx="6128">
                  <c:v>14.966666666666701</c:v>
                </c:pt>
                <c:pt idx="6129">
                  <c:v>10.033333333333299</c:v>
                </c:pt>
                <c:pt idx="6130">
                  <c:v>26.9</c:v>
                </c:pt>
                <c:pt idx="6131">
                  <c:v>22.316666666666698</c:v>
                </c:pt>
                <c:pt idx="6132">
                  <c:v>11.8333333333333</c:v>
                </c:pt>
                <c:pt idx="6133">
                  <c:v>17.033333333333299</c:v>
                </c:pt>
                <c:pt idx="6134">
                  <c:v>17.966666666666701</c:v>
                </c:pt>
                <c:pt idx="6135">
                  <c:v>21.866666666666699</c:v>
                </c:pt>
                <c:pt idx="6136">
                  <c:v>14.016666666666699</c:v>
                </c:pt>
                <c:pt idx="6137">
                  <c:v>14.4</c:v>
                </c:pt>
                <c:pt idx="6138">
                  <c:v>17.5833333333333</c:v>
                </c:pt>
                <c:pt idx="6139">
                  <c:v>5.7833333333333297</c:v>
                </c:pt>
                <c:pt idx="6140">
                  <c:v>13.383333333333301</c:v>
                </c:pt>
                <c:pt idx="6141">
                  <c:v>13.0666666666667</c:v>
                </c:pt>
                <c:pt idx="6143">
                  <c:v>18.600000000000001</c:v>
                </c:pt>
                <c:pt idx="6144">
                  <c:v>13.883333333333301</c:v>
                </c:pt>
                <c:pt idx="6145">
                  <c:v>16.5833333333333</c:v>
                </c:pt>
                <c:pt idx="6146">
                  <c:v>22.3</c:v>
                </c:pt>
                <c:pt idx="6147">
                  <c:v>15.233333333333301</c:v>
                </c:pt>
                <c:pt idx="6148">
                  <c:v>6.8</c:v>
                </c:pt>
                <c:pt idx="6149">
                  <c:v>15.5833333333333</c:v>
                </c:pt>
                <c:pt idx="6150">
                  <c:v>20.033333333333299</c:v>
                </c:pt>
                <c:pt idx="6151">
                  <c:v>28.316666666666698</c:v>
                </c:pt>
                <c:pt idx="6152">
                  <c:v>15.55</c:v>
                </c:pt>
                <c:pt idx="6153">
                  <c:v>27.766666666666701</c:v>
                </c:pt>
                <c:pt idx="6154">
                  <c:v>14.266666666666699</c:v>
                </c:pt>
                <c:pt idx="6155">
                  <c:v>16.399999999999999</c:v>
                </c:pt>
                <c:pt idx="6156">
                  <c:v>12.9333333333333</c:v>
                </c:pt>
                <c:pt idx="6157">
                  <c:v>13.5</c:v>
                </c:pt>
                <c:pt idx="6158">
                  <c:v>13.783333333333299</c:v>
                </c:pt>
                <c:pt idx="6159">
                  <c:v>13.25</c:v>
                </c:pt>
                <c:pt idx="6160">
                  <c:v>13.7</c:v>
                </c:pt>
                <c:pt idx="6161">
                  <c:v>12.55</c:v>
                </c:pt>
                <c:pt idx="6162">
                  <c:v>12.55</c:v>
                </c:pt>
                <c:pt idx="6163">
                  <c:v>14.283333333333299</c:v>
                </c:pt>
                <c:pt idx="6164">
                  <c:v>12.766666666666699</c:v>
                </c:pt>
                <c:pt idx="6165">
                  <c:v>14.283333333333299</c:v>
                </c:pt>
                <c:pt idx="6166">
                  <c:v>16.533333333333299</c:v>
                </c:pt>
                <c:pt idx="6167">
                  <c:v>12.0666666666667</c:v>
                </c:pt>
                <c:pt idx="6168">
                  <c:v>23.3</c:v>
                </c:pt>
                <c:pt idx="6169">
                  <c:v>18.516666666666701</c:v>
                </c:pt>
                <c:pt idx="6170">
                  <c:v>14.783333333333299</c:v>
                </c:pt>
                <c:pt idx="6171">
                  <c:v>16.633333333333301</c:v>
                </c:pt>
                <c:pt idx="6172">
                  <c:v>22.383333333333301</c:v>
                </c:pt>
                <c:pt idx="6173">
                  <c:v>4.6500000000000004</c:v>
                </c:pt>
                <c:pt idx="6174">
                  <c:v>17.233333333333299</c:v>
                </c:pt>
                <c:pt idx="6175">
                  <c:v>12.9166666666667</c:v>
                </c:pt>
                <c:pt idx="6176">
                  <c:v>13.05</c:v>
                </c:pt>
                <c:pt idx="6177">
                  <c:v>15.1666666666667</c:v>
                </c:pt>
                <c:pt idx="6178">
                  <c:v>17.483333333333299</c:v>
                </c:pt>
                <c:pt idx="6179">
                  <c:v>11.883333333333301</c:v>
                </c:pt>
                <c:pt idx="6182">
                  <c:v>18.683333333333302</c:v>
                </c:pt>
                <c:pt idx="6183">
                  <c:v>17.8333333333333</c:v>
                </c:pt>
                <c:pt idx="6184">
                  <c:v>14.3166666666667</c:v>
                </c:pt>
                <c:pt idx="6185">
                  <c:v>20.283333333333299</c:v>
                </c:pt>
                <c:pt idx="6186">
                  <c:v>12.65</c:v>
                </c:pt>
                <c:pt idx="6187">
                  <c:v>13.75</c:v>
                </c:pt>
                <c:pt idx="6188">
                  <c:v>12.1666666666667</c:v>
                </c:pt>
                <c:pt idx="6189">
                  <c:v>13.383333333333301</c:v>
                </c:pt>
                <c:pt idx="6190">
                  <c:v>17.533333333333299</c:v>
                </c:pt>
                <c:pt idx="6192">
                  <c:v>22.883333333333301</c:v>
                </c:pt>
                <c:pt idx="6193">
                  <c:v>45.35</c:v>
                </c:pt>
                <c:pt idx="6195">
                  <c:v>13.533333333333299</c:v>
                </c:pt>
                <c:pt idx="6196">
                  <c:v>16.966666666666701</c:v>
                </c:pt>
                <c:pt idx="6197">
                  <c:v>14.25</c:v>
                </c:pt>
                <c:pt idx="6198">
                  <c:v>9.18333333333333</c:v>
                </c:pt>
                <c:pt idx="6203">
                  <c:v>15.866666666666699</c:v>
                </c:pt>
                <c:pt idx="6204">
                  <c:v>14.7</c:v>
                </c:pt>
                <c:pt idx="6205">
                  <c:v>16.55</c:v>
                </c:pt>
                <c:pt idx="6206">
                  <c:v>25.216666666666701</c:v>
                </c:pt>
                <c:pt idx="6207">
                  <c:v>20.25</c:v>
                </c:pt>
                <c:pt idx="6208">
                  <c:v>11.65</c:v>
                </c:pt>
                <c:pt idx="6209">
                  <c:v>12.1</c:v>
                </c:pt>
                <c:pt idx="6210">
                  <c:v>16.433333333333302</c:v>
                </c:pt>
                <c:pt idx="6212">
                  <c:v>13.55</c:v>
                </c:pt>
                <c:pt idx="6213">
                  <c:v>15.5</c:v>
                </c:pt>
                <c:pt idx="6214">
                  <c:v>15.5666666666667</c:v>
                </c:pt>
                <c:pt idx="6215">
                  <c:v>16.6666666666667</c:v>
                </c:pt>
                <c:pt idx="6216">
                  <c:v>15.4333333333333</c:v>
                </c:pt>
                <c:pt idx="6217">
                  <c:v>24.45</c:v>
                </c:pt>
                <c:pt idx="6218">
                  <c:v>24.35</c:v>
                </c:pt>
                <c:pt idx="6219">
                  <c:v>19.183333333333302</c:v>
                </c:pt>
                <c:pt idx="6220">
                  <c:v>22.1666666666667</c:v>
                </c:pt>
                <c:pt idx="6221">
                  <c:v>15.866666666666699</c:v>
                </c:pt>
                <c:pt idx="6222">
                  <c:v>12.366666666666699</c:v>
                </c:pt>
                <c:pt idx="6225">
                  <c:v>16.25</c:v>
                </c:pt>
                <c:pt idx="6226">
                  <c:v>7.6333333333333302</c:v>
                </c:pt>
                <c:pt idx="6227">
                  <c:v>15.216666666666701</c:v>
                </c:pt>
                <c:pt idx="6228">
                  <c:v>14.366666666666699</c:v>
                </c:pt>
                <c:pt idx="6229">
                  <c:v>14.733333333333301</c:v>
                </c:pt>
                <c:pt idx="6230">
                  <c:v>13.0666666666667</c:v>
                </c:pt>
                <c:pt idx="6231">
                  <c:v>12.766666666666699</c:v>
                </c:pt>
                <c:pt idx="6234">
                  <c:v>13.4333333333333</c:v>
                </c:pt>
                <c:pt idx="6235">
                  <c:v>14.1666666666667</c:v>
                </c:pt>
                <c:pt idx="6236">
                  <c:v>12.2</c:v>
                </c:pt>
                <c:pt idx="6237">
                  <c:v>10.5666666666667</c:v>
                </c:pt>
                <c:pt idx="6238">
                  <c:v>19.233333333333299</c:v>
                </c:pt>
                <c:pt idx="6239">
                  <c:v>18.866666666666699</c:v>
                </c:pt>
                <c:pt idx="6240">
                  <c:v>22.466666666666701</c:v>
                </c:pt>
                <c:pt idx="6241">
                  <c:v>16.233333333333299</c:v>
                </c:pt>
                <c:pt idx="6242">
                  <c:v>13.8</c:v>
                </c:pt>
                <c:pt idx="6243">
                  <c:v>7.5333333333333297</c:v>
                </c:pt>
                <c:pt idx="6244">
                  <c:v>19.866666666666699</c:v>
                </c:pt>
                <c:pt idx="6245">
                  <c:v>15.233333333333301</c:v>
                </c:pt>
                <c:pt idx="6246">
                  <c:v>13.05</c:v>
                </c:pt>
                <c:pt idx="6247">
                  <c:v>14.95</c:v>
                </c:pt>
                <c:pt idx="6248">
                  <c:v>4.2</c:v>
                </c:pt>
                <c:pt idx="6249">
                  <c:v>19.3</c:v>
                </c:pt>
                <c:pt idx="6250">
                  <c:v>9.5833333333333304</c:v>
                </c:pt>
                <c:pt idx="6251">
                  <c:v>14</c:v>
                </c:pt>
                <c:pt idx="6252">
                  <c:v>13.5</c:v>
                </c:pt>
                <c:pt idx="6253">
                  <c:v>29.733333333333299</c:v>
                </c:pt>
                <c:pt idx="6255">
                  <c:v>12.5666666666667</c:v>
                </c:pt>
                <c:pt idx="6256">
                  <c:v>13.983333333333301</c:v>
                </c:pt>
                <c:pt idx="6257">
                  <c:v>14.716666666666701</c:v>
                </c:pt>
                <c:pt idx="6258">
                  <c:v>15.133333333333301</c:v>
                </c:pt>
                <c:pt idx="6259">
                  <c:v>13.783333333333299</c:v>
                </c:pt>
                <c:pt idx="6260">
                  <c:v>15.033333333333299</c:v>
                </c:pt>
                <c:pt idx="6261">
                  <c:v>14.983333333333301</c:v>
                </c:pt>
                <c:pt idx="6262">
                  <c:v>21.466666666666701</c:v>
                </c:pt>
                <c:pt idx="6263">
                  <c:v>11.9</c:v>
                </c:pt>
                <c:pt idx="6264">
                  <c:v>15.35</c:v>
                </c:pt>
                <c:pt idx="6265">
                  <c:v>11.783333333333299</c:v>
                </c:pt>
                <c:pt idx="6266">
                  <c:v>8.7166666666666703</c:v>
                </c:pt>
                <c:pt idx="6267">
                  <c:v>35.35</c:v>
                </c:pt>
                <c:pt idx="6268">
                  <c:v>14.9333333333333</c:v>
                </c:pt>
                <c:pt idx="6269">
                  <c:v>15</c:v>
                </c:pt>
                <c:pt idx="6270">
                  <c:v>14.616666666666699</c:v>
                </c:pt>
                <c:pt idx="6271">
                  <c:v>19.866666666666699</c:v>
                </c:pt>
                <c:pt idx="6272">
                  <c:v>6.2166666666666703</c:v>
                </c:pt>
                <c:pt idx="6273">
                  <c:v>16.0833333333333</c:v>
                </c:pt>
                <c:pt idx="6274">
                  <c:v>21.383333333333301</c:v>
                </c:pt>
                <c:pt idx="6278">
                  <c:v>13.033333333333299</c:v>
                </c:pt>
                <c:pt idx="6281">
                  <c:v>20.100000000000001</c:v>
                </c:pt>
                <c:pt idx="6282">
                  <c:v>12.85</c:v>
                </c:pt>
                <c:pt idx="6283">
                  <c:v>21.516666666666701</c:v>
                </c:pt>
                <c:pt idx="6284">
                  <c:v>19.316666666666698</c:v>
                </c:pt>
                <c:pt idx="6287">
                  <c:v>18.1666666666667</c:v>
                </c:pt>
                <c:pt idx="6288">
                  <c:v>17.6666666666667</c:v>
                </c:pt>
                <c:pt idx="6289">
                  <c:v>12.4</c:v>
                </c:pt>
                <c:pt idx="6290">
                  <c:v>11.1</c:v>
                </c:pt>
                <c:pt idx="6291">
                  <c:v>14.15</c:v>
                </c:pt>
                <c:pt idx="6292">
                  <c:v>14.15</c:v>
                </c:pt>
                <c:pt idx="6293">
                  <c:v>13.366666666666699</c:v>
                </c:pt>
                <c:pt idx="6294">
                  <c:v>12.633333333333301</c:v>
                </c:pt>
                <c:pt idx="6295">
                  <c:v>14.9166666666667</c:v>
                </c:pt>
                <c:pt idx="6297">
                  <c:v>18.783333333333299</c:v>
                </c:pt>
                <c:pt idx="6298">
                  <c:v>12.3333333333333</c:v>
                </c:pt>
                <c:pt idx="6299">
                  <c:v>12.4</c:v>
                </c:pt>
                <c:pt idx="6300">
                  <c:v>14.6833333333333</c:v>
                </c:pt>
                <c:pt idx="6301">
                  <c:v>18.066666666666698</c:v>
                </c:pt>
                <c:pt idx="6302">
                  <c:v>11.05</c:v>
                </c:pt>
                <c:pt idx="6304">
                  <c:v>9.93333333333333</c:v>
                </c:pt>
                <c:pt idx="6305">
                  <c:v>12.6833333333333</c:v>
                </c:pt>
                <c:pt idx="6306">
                  <c:v>12.0833333333333</c:v>
                </c:pt>
                <c:pt idx="6307">
                  <c:v>15.8166666666667</c:v>
                </c:pt>
                <c:pt idx="6308">
                  <c:v>22.183333333333302</c:v>
                </c:pt>
                <c:pt idx="6309">
                  <c:v>13.65</c:v>
                </c:pt>
                <c:pt idx="6310">
                  <c:v>13.6833333333333</c:v>
                </c:pt>
                <c:pt idx="6311">
                  <c:v>20.066666666666698</c:v>
                </c:pt>
                <c:pt idx="6312">
                  <c:v>13.5833333333333</c:v>
                </c:pt>
                <c:pt idx="6313">
                  <c:v>15.766666666666699</c:v>
                </c:pt>
                <c:pt idx="6314">
                  <c:v>16.25</c:v>
                </c:pt>
                <c:pt idx="6315">
                  <c:v>13.3166666666667</c:v>
                </c:pt>
                <c:pt idx="6317">
                  <c:v>11.6</c:v>
                </c:pt>
                <c:pt idx="6318">
                  <c:v>23.8</c:v>
                </c:pt>
                <c:pt idx="6319">
                  <c:v>17</c:v>
                </c:pt>
                <c:pt idx="6320">
                  <c:v>14.4</c:v>
                </c:pt>
                <c:pt idx="6321">
                  <c:v>16.483333333333299</c:v>
                </c:pt>
                <c:pt idx="6322">
                  <c:v>6.18333333333333</c:v>
                </c:pt>
                <c:pt idx="6324">
                  <c:v>18.3</c:v>
                </c:pt>
                <c:pt idx="6325">
                  <c:v>16.716666666666701</c:v>
                </c:pt>
                <c:pt idx="6326">
                  <c:v>16.5833333333333</c:v>
                </c:pt>
                <c:pt idx="6327">
                  <c:v>10.516666666666699</c:v>
                </c:pt>
                <c:pt idx="6328">
                  <c:v>13.95</c:v>
                </c:pt>
                <c:pt idx="6329">
                  <c:v>18.716666666666701</c:v>
                </c:pt>
                <c:pt idx="6330">
                  <c:v>15.6</c:v>
                </c:pt>
                <c:pt idx="6331">
                  <c:v>17.05</c:v>
                </c:pt>
                <c:pt idx="6333">
                  <c:v>13.9</c:v>
                </c:pt>
                <c:pt idx="6334">
                  <c:v>15.716666666666701</c:v>
                </c:pt>
                <c:pt idx="6335">
                  <c:v>17.233333333333299</c:v>
                </c:pt>
                <c:pt idx="6336">
                  <c:v>13.5666666666667</c:v>
                </c:pt>
                <c:pt idx="6337">
                  <c:v>8.65</c:v>
                </c:pt>
                <c:pt idx="6339">
                  <c:v>16.366666666666699</c:v>
                </c:pt>
                <c:pt idx="6340">
                  <c:v>16.283333333333299</c:v>
                </c:pt>
                <c:pt idx="6341">
                  <c:v>14.75</c:v>
                </c:pt>
                <c:pt idx="6342">
                  <c:v>14.366666666666699</c:v>
                </c:pt>
                <c:pt idx="6343">
                  <c:v>13.1</c:v>
                </c:pt>
                <c:pt idx="6344">
                  <c:v>12.633333333333301</c:v>
                </c:pt>
                <c:pt idx="6345">
                  <c:v>16.350000000000001</c:v>
                </c:pt>
                <c:pt idx="6346">
                  <c:v>18.466666666666701</c:v>
                </c:pt>
                <c:pt idx="6347">
                  <c:v>13.5</c:v>
                </c:pt>
                <c:pt idx="6348">
                  <c:v>15.283333333333299</c:v>
                </c:pt>
                <c:pt idx="6349">
                  <c:v>13.3</c:v>
                </c:pt>
                <c:pt idx="6350">
                  <c:v>18.016666666666701</c:v>
                </c:pt>
                <c:pt idx="6351">
                  <c:v>5.45</c:v>
                </c:pt>
                <c:pt idx="6352">
                  <c:v>29.55</c:v>
                </c:pt>
                <c:pt idx="6353">
                  <c:v>14.2</c:v>
                </c:pt>
                <c:pt idx="6354">
                  <c:v>13.266666666666699</c:v>
                </c:pt>
                <c:pt idx="6355">
                  <c:v>11.366666666666699</c:v>
                </c:pt>
                <c:pt idx="6356">
                  <c:v>7.3833333333333302</c:v>
                </c:pt>
                <c:pt idx="6357">
                  <c:v>15.1833333333333</c:v>
                </c:pt>
                <c:pt idx="6358">
                  <c:v>15.766666666666699</c:v>
                </c:pt>
                <c:pt idx="6359">
                  <c:v>12.55</c:v>
                </c:pt>
                <c:pt idx="6361">
                  <c:v>13.1666666666667</c:v>
                </c:pt>
                <c:pt idx="6362">
                  <c:v>13.133333333333301</c:v>
                </c:pt>
                <c:pt idx="6363">
                  <c:v>14.45</c:v>
                </c:pt>
                <c:pt idx="6364">
                  <c:v>13.6666666666667</c:v>
                </c:pt>
                <c:pt idx="6365">
                  <c:v>12.75</c:v>
                </c:pt>
                <c:pt idx="6366">
                  <c:v>13.8</c:v>
                </c:pt>
                <c:pt idx="6367">
                  <c:v>17.733333333333299</c:v>
                </c:pt>
                <c:pt idx="6368">
                  <c:v>12.3</c:v>
                </c:pt>
                <c:pt idx="6369">
                  <c:v>18.733333333333299</c:v>
                </c:pt>
                <c:pt idx="6370">
                  <c:v>12.6833333333333</c:v>
                </c:pt>
                <c:pt idx="6371">
                  <c:v>10.866666666666699</c:v>
                </c:pt>
                <c:pt idx="6372">
                  <c:v>4.5999999999999996</c:v>
                </c:pt>
                <c:pt idx="6373">
                  <c:v>22.6666666666667</c:v>
                </c:pt>
                <c:pt idx="6374">
                  <c:v>16.149999999999999</c:v>
                </c:pt>
                <c:pt idx="6375">
                  <c:v>15.866666666666699</c:v>
                </c:pt>
                <c:pt idx="6376">
                  <c:v>12.45</c:v>
                </c:pt>
                <c:pt idx="6377">
                  <c:v>43.516666666666701</c:v>
                </c:pt>
                <c:pt idx="6378">
                  <c:v>20.0833333333333</c:v>
                </c:pt>
                <c:pt idx="6379">
                  <c:v>16.649999999999999</c:v>
                </c:pt>
                <c:pt idx="6380">
                  <c:v>14.516666666666699</c:v>
                </c:pt>
                <c:pt idx="6381">
                  <c:v>12.6833333333333</c:v>
                </c:pt>
                <c:pt idx="6382">
                  <c:v>24.433333333333302</c:v>
                </c:pt>
                <c:pt idx="6383">
                  <c:v>10.016666666666699</c:v>
                </c:pt>
                <c:pt idx="6384">
                  <c:v>11.1666666666667</c:v>
                </c:pt>
                <c:pt idx="6386">
                  <c:v>14.25</c:v>
                </c:pt>
                <c:pt idx="6388">
                  <c:v>16.283333333333299</c:v>
                </c:pt>
                <c:pt idx="6389">
                  <c:v>15.283333333333299</c:v>
                </c:pt>
                <c:pt idx="6390">
                  <c:v>18.566666666666698</c:v>
                </c:pt>
                <c:pt idx="6391">
                  <c:v>15.016666666666699</c:v>
                </c:pt>
                <c:pt idx="6392">
                  <c:v>15.05</c:v>
                </c:pt>
                <c:pt idx="6393">
                  <c:v>27</c:v>
                </c:pt>
                <c:pt idx="6394">
                  <c:v>16.616666666666699</c:v>
                </c:pt>
                <c:pt idx="6395">
                  <c:v>15.733333333333301</c:v>
                </c:pt>
                <c:pt idx="6396">
                  <c:v>18.5833333333333</c:v>
                </c:pt>
                <c:pt idx="6398">
                  <c:v>26.616666666666699</c:v>
                </c:pt>
                <c:pt idx="6399">
                  <c:v>14.6666666666667</c:v>
                </c:pt>
                <c:pt idx="6400">
                  <c:v>14.483333333333301</c:v>
                </c:pt>
                <c:pt idx="6401">
                  <c:v>14.116666666666699</c:v>
                </c:pt>
                <c:pt idx="6402">
                  <c:v>13.4</c:v>
                </c:pt>
                <c:pt idx="6403">
                  <c:v>26.35</c:v>
                </c:pt>
                <c:pt idx="6404">
                  <c:v>11.4333333333333</c:v>
                </c:pt>
                <c:pt idx="6406">
                  <c:v>21.483333333333299</c:v>
                </c:pt>
                <c:pt idx="6407">
                  <c:v>24.2</c:v>
                </c:pt>
                <c:pt idx="6408">
                  <c:v>11.766666666666699</c:v>
                </c:pt>
                <c:pt idx="6409">
                  <c:v>11.8</c:v>
                </c:pt>
                <c:pt idx="6410">
                  <c:v>12.65</c:v>
                </c:pt>
                <c:pt idx="6411">
                  <c:v>13.633333333333301</c:v>
                </c:pt>
                <c:pt idx="6412">
                  <c:v>14.283333333333299</c:v>
                </c:pt>
                <c:pt idx="6413">
                  <c:v>9.1666666666666696</c:v>
                </c:pt>
                <c:pt idx="6414">
                  <c:v>15.0666666666667</c:v>
                </c:pt>
                <c:pt idx="6415">
                  <c:v>13.883333333333301</c:v>
                </c:pt>
                <c:pt idx="6416">
                  <c:v>5.8833333333333302</c:v>
                </c:pt>
                <c:pt idx="6417">
                  <c:v>15.883333333333301</c:v>
                </c:pt>
                <c:pt idx="6418">
                  <c:v>12.9333333333333</c:v>
                </c:pt>
                <c:pt idx="6419">
                  <c:v>15.5666666666667</c:v>
                </c:pt>
                <c:pt idx="6420">
                  <c:v>13.733333333333301</c:v>
                </c:pt>
                <c:pt idx="6423">
                  <c:v>26.433333333333302</c:v>
                </c:pt>
                <c:pt idx="6424">
                  <c:v>14.783333333333299</c:v>
                </c:pt>
                <c:pt idx="6426">
                  <c:v>15.85</c:v>
                </c:pt>
                <c:pt idx="6427">
                  <c:v>15.4333333333333</c:v>
                </c:pt>
                <c:pt idx="6428">
                  <c:v>6.0166666666666702</c:v>
                </c:pt>
                <c:pt idx="6429">
                  <c:v>12.3166666666667</c:v>
                </c:pt>
                <c:pt idx="6430">
                  <c:v>13.1666666666667</c:v>
                </c:pt>
                <c:pt idx="6431">
                  <c:v>20.95</c:v>
                </c:pt>
                <c:pt idx="6432">
                  <c:v>13.95</c:v>
                </c:pt>
                <c:pt idx="6433">
                  <c:v>18.883333333333301</c:v>
                </c:pt>
                <c:pt idx="6434">
                  <c:v>16.183333333333302</c:v>
                </c:pt>
                <c:pt idx="6435">
                  <c:v>11.266666666666699</c:v>
                </c:pt>
                <c:pt idx="6436">
                  <c:v>14.75</c:v>
                </c:pt>
                <c:pt idx="6437">
                  <c:v>8.31666666666667</c:v>
                </c:pt>
                <c:pt idx="6438">
                  <c:v>18.816666666666698</c:v>
                </c:pt>
                <c:pt idx="6439">
                  <c:v>15.716666666666701</c:v>
                </c:pt>
                <c:pt idx="6440">
                  <c:v>13.033333333333299</c:v>
                </c:pt>
                <c:pt idx="6441">
                  <c:v>20.316666666666698</c:v>
                </c:pt>
                <c:pt idx="6442">
                  <c:v>6.9</c:v>
                </c:pt>
                <c:pt idx="6443">
                  <c:v>30.683333333333302</c:v>
                </c:pt>
                <c:pt idx="6444">
                  <c:v>17.933333333333302</c:v>
                </c:pt>
                <c:pt idx="6445">
                  <c:v>14.6666666666667</c:v>
                </c:pt>
                <c:pt idx="6446">
                  <c:v>20.7</c:v>
                </c:pt>
                <c:pt idx="6447">
                  <c:v>22.683333333333302</c:v>
                </c:pt>
                <c:pt idx="6448">
                  <c:v>5.9166666666666696</c:v>
                </c:pt>
                <c:pt idx="6449">
                  <c:v>24.3333333333333</c:v>
                </c:pt>
                <c:pt idx="6450">
                  <c:v>19.8</c:v>
                </c:pt>
                <c:pt idx="6451">
                  <c:v>28.033333333333299</c:v>
                </c:pt>
                <c:pt idx="6452">
                  <c:v>57.483333333333299</c:v>
                </c:pt>
                <c:pt idx="6453">
                  <c:v>45.5</c:v>
                </c:pt>
                <c:pt idx="6454">
                  <c:v>3.85</c:v>
                </c:pt>
                <c:pt idx="6455">
                  <c:v>24.066666666666698</c:v>
                </c:pt>
                <c:pt idx="6457">
                  <c:v>7.2333333333333298</c:v>
                </c:pt>
                <c:pt idx="6458">
                  <c:v>18.55</c:v>
                </c:pt>
                <c:pt idx="6459">
                  <c:v>31.316666666666698</c:v>
                </c:pt>
                <c:pt idx="6460">
                  <c:v>20.0833333333333</c:v>
                </c:pt>
                <c:pt idx="6461">
                  <c:v>5.35</c:v>
                </c:pt>
                <c:pt idx="6462">
                  <c:v>4.9166666666666696</c:v>
                </c:pt>
                <c:pt idx="6463">
                  <c:v>28.15</c:v>
                </c:pt>
                <c:pt idx="6464">
                  <c:v>32.450000000000003</c:v>
                </c:pt>
                <c:pt idx="6465">
                  <c:v>10.0666666666667</c:v>
                </c:pt>
                <c:pt idx="6466">
                  <c:v>7.5</c:v>
                </c:pt>
                <c:pt idx="6467">
                  <c:v>9.7166666666666703</c:v>
                </c:pt>
                <c:pt idx="6468">
                  <c:v>3.7</c:v>
                </c:pt>
                <c:pt idx="6469">
                  <c:v>22.316666666666698</c:v>
                </c:pt>
                <c:pt idx="6470">
                  <c:v>14.766666666666699</c:v>
                </c:pt>
                <c:pt idx="6471">
                  <c:v>33.3333333333333</c:v>
                </c:pt>
                <c:pt idx="6472">
                  <c:v>7.7666666666666702</c:v>
                </c:pt>
                <c:pt idx="6473">
                  <c:v>23.35</c:v>
                </c:pt>
                <c:pt idx="6474">
                  <c:v>20.8</c:v>
                </c:pt>
                <c:pt idx="6475">
                  <c:v>7.2666666666666702</c:v>
                </c:pt>
                <c:pt idx="6476">
                  <c:v>7.7333333333333298</c:v>
                </c:pt>
                <c:pt idx="6477">
                  <c:v>21.216666666666701</c:v>
                </c:pt>
                <c:pt idx="6478">
                  <c:v>16.283333333333299</c:v>
                </c:pt>
                <c:pt idx="6479">
                  <c:v>12.216666666666701</c:v>
                </c:pt>
                <c:pt idx="6480">
                  <c:v>16.05</c:v>
                </c:pt>
                <c:pt idx="6481">
                  <c:v>29.183333333333302</c:v>
                </c:pt>
                <c:pt idx="6482">
                  <c:v>19.25</c:v>
                </c:pt>
                <c:pt idx="6483">
                  <c:v>44.866666666666703</c:v>
                </c:pt>
                <c:pt idx="6484">
                  <c:v>4.5999999999999996</c:v>
                </c:pt>
                <c:pt idx="6485">
                  <c:v>3.75</c:v>
                </c:pt>
                <c:pt idx="6486">
                  <c:v>4.9166666666666696</c:v>
                </c:pt>
                <c:pt idx="6487">
                  <c:v>7.6</c:v>
                </c:pt>
                <c:pt idx="6488">
                  <c:v>9.0333333333333297</c:v>
                </c:pt>
                <c:pt idx="6489">
                  <c:v>7.9833333333333298</c:v>
                </c:pt>
                <c:pt idx="6490">
                  <c:v>5.5333333333333297</c:v>
                </c:pt>
                <c:pt idx="6491">
                  <c:v>41.45</c:v>
                </c:pt>
                <c:pt idx="6492">
                  <c:v>32.716666666666697</c:v>
                </c:pt>
                <c:pt idx="6493">
                  <c:v>5.3</c:v>
                </c:pt>
                <c:pt idx="6494">
                  <c:v>20.216666666666701</c:v>
                </c:pt>
                <c:pt idx="6495">
                  <c:v>20.3</c:v>
                </c:pt>
                <c:pt idx="6496">
                  <c:v>8.5</c:v>
                </c:pt>
                <c:pt idx="6497">
                  <c:v>3.0166666666666702</c:v>
                </c:pt>
                <c:pt idx="6498">
                  <c:v>36.85</c:v>
                </c:pt>
                <c:pt idx="6499">
                  <c:v>5.2666666666666702</c:v>
                </c:pt>
                <c:pt idx="6500">
                  <c:v>4.68333333333333</c:v>
                </c:pt>
                <c:pt idx="6501">
                  <c:v>5.9166666666666696</c:v>
                </c:pt>
                <c:pt idx="6502">
                  <c:v>15.65</c:v>
                </c:pt>
                <c:pt idx="6503">
                  <c:v>4.9000000000000004</c:v>
                </c:pt>
                <c:pt idx="6504">
                  <c:v>23.733333333333299</c:v>
                </c:pt>
                <c:pt idx="6505">
                  <c:v>5.43333333333333</c:v>
                </c:pt>
                <c:pt idx="6506">
                  <c:v>3.9</c:v>
                </c:pt>
                <c:pt idx="6507">
                  <c:v>4.7666666666666702</c:v>
                </c:pt>
                <c:pt idx="6508">
                  <c:v>4.8333333333333304</c:v>
                </c:pt>
                <c:pt idx="6509">
                  <c:v>5.1166666666666698</c:v>
                </c:pt>
                <c:pt idx="6510">
                  <c:v>20.75</c:v>
                </c:pt>
                <c:pt idx="6511">
                  <c:v>48.4166666666667</c:v>
                </c:pt>
                <c:pt idx="6512">
                  <c:v>9.0333333333333297</c:v>
                </c:pt>
                <c:pt idx="6513">
                  <c:v>16.2</c:v>
                </c:pt>
                <c:pt idx="6515">
                  <c:v>20.716666666666701</c:v>
                </c:pt>
                <c:pt idx="6516">
                  <c:v>65.216666666666697</c:v>
                </c:pt>
                <c:pt idx="6517">
                  <c:v>16.033333333333299</c:v>
                </c:pt>
                <c:pt idx="6518">
                  <c:v>10.6666666666667</c:v>
                </c:pt>
                <c:pt idx="6519">
                  <c:v>39.616666666666703</c:v>
                </c:pt>
                <c:pt idx="6520">
                  <c:v>19.316666666666698</c:v>
                </c:pt>
                <c:pt idx="6521">
                  <c:v>10.1833333333333</c:v>
                </c:pt>
                <c:pt idx="6522">
                  <c:v>7.1666666666666696</c:v>
                </c:pt>
                <c:pt idx="6526">
                  <c:v>6.2833333333333297</c:v>
                </c:pt>
                <c:pt idx="6527">
                  <c:v>6.8333333333333304</c:v>
                </c:pt>
                <c:pt idx="6528">
                  <c:v>13.4166666666667</c:v>
                </c:pt>
                <c:pt idx="6529">
                  <c:v>9.56666666666667</c:v>
                </c:pt>
                <c:pt idx="6530">
                  <c:v>8.2166666666666703</c:v>
                </c:pt>
                <c:pt idx="6531">
                  <c:v>9.9499999999999993</c:v>
                </c:pt>
                <c:pt idx="6534">
                  <c:v>11</c:v>
                </c:pt>
                <c:pt idx="6535">
                  <c:v>15.55</c:v>
                </c:pt>
                <c:pt idx="6536">
                  <c:v>16.483333333333299</c:v>
                </c:pt>
                <c:pt idx="6537">
                  <c:v>17.183333333333302</c:v>
                </c:pt>
                <c:pt idx="6538">
                  <c:v>7.5166666666666702</c:v>
                </c:pt>
                <c:pt idx="6539">
                  <c:v>7.7666666666666702</c:v>
                </c:pt>
                <c:pt idx="6540">
                  <c:v>9.9166666666666696</c:v>
                </c:pt>
                <c:pt idx="6541">
                  <c:v>19.066666666666698</c:v>
                </c:pt>
                <c:pt idx="6543">
                  <c:v>8.35</c:v>
                </c:pt>
                <c:pt idx="6544">
                  <c:v>9.0500000000000007</c:v>
                </c:pt>
                <c:pt idx="6545">
                  <c:v>7.8333333333333304</c:v>
                </c:pt>
                <c:pt idx="6546">
                  <c:v>8.1333333333333293</c:v>
                </c:pt>
                <c:pt idx="6547">
                  <c:v>16.866666666666699</c:v>
                </c:pt>
                <c:pt idx="6548">
                  <c:v>7.7</c:v>
                </c:pt>
                <c:pt idx="6549">
                  <c:v>9.1333333333333293</c:v>
                </c:pt>
                <c:pt idx="6550">
                  <c:v>12.05</c:v>
                </c:pt>
                <c:pt idx="6551">
                  <c:v>8.56666666666667</c:v>
                </c:pt>
                <c:pt idx="6554">
                  <c:v>23.183333333333302</c:v>
                </c:pt>
                <c:pt idx="6556">
                  <c:v>8.1166666666666707</c:v>
                </c:pt>
                <c:pt idx="6557">
                  <c:v>9.8333333333333304</c:v>
                </c:pt>
                <c:pt idx="6559">
                  <c:v>15.2</c:v>
                </c:pt>
                <c:pt idx="6561">
                  <c:v>10.6</c:v>
                </c:pt>
                <c:pt idx="6564">
                  <c:v>10.15</c:v>
                </c:pt>
                <c:pt idx="6565">
                  <c:v>11.9</c:v>
                </c:pt>
                <c:pt idx="6567">
                  <c:v>10.45</c:v>
                </c:pt>
                <c:pt idx="6568">
                  <c:v>9.2833333333333297</c:v>
                </c:pt>
                <c:pt idx="6569">
                  <c:v>20.0833333333333</c:v>
                </c:pt>
                <c:pt idx="6570">
                  <c:v>10.65</c:v>
                </c:pt>
                <c:pt idx="6571">
                  <c:v>11.383333333333301</c:v>
                </c:pt>
                <c:pt idx="6572">
                  <c:v>23.316666666666698</c:v>
                </c:pt>
                <c:pt idx="6574">
                  <c:v>9.25</c:v>
                </c:pt>
                <c:pt idx="6575">
                  <c:v>7.55</c:v>
                </c:pt>
                <c:pt idx="6576">
                  <c:v>10.5833333333333</c:v>
                </c:pt>
                <c:pt idx="6577">
                  <c:v>6.93333333333333</c:v>
                </c:pt>
                <c:pt idx="6580">
                  <c:v>8.1999999999999993</c:v>
                </c:pt>
                <c:pt idx="6582">
                  <c:v>8.4</c:v>
                </c:pt>
                <c:pt idx="6583">
                  <c:v>11.5666666666667</c:v>
                </c:pt>
                <c:pt idx="6584">
                  <c:v>13.9</c:v>
                </c:pt>
                <c:pt idx="6585">
                  <c:v>14.3166666666667</c:v>
                </c:pt>
                <c:pt idx="6586">
                  <c:v>12.616666666666699</c:v>
                </c:pt>
                <c:pt idx="6587">
                  <c:v>9.35</c:v>
                </c:pt>
                <c:pt idx="6588">
                  <c:v>10.733333333333301</c:v>
                </c:pt>
                <c:pt idx="6589">
                  <c:v>11.366666666666699</c:v>
                </c:pt>
                <c:pt idx="6590">
                  <c:v>17.516666666666701</c:v>
                </c:pt>
                <c:pt idx="6591">
                  <c:v>12.483333333333301</c:v>
                </c:pt>
                <c:pt idx="6593">
                  <c:v>9.0833333333333304</c:v>
                </c:pt>
                <c:pt idx="6594">
                  <c:v>9.4166666666666696</c:v>
                </c:pt>
                <c:pt idx="6596">
                  <c:v>4.25</c:v>
                </c:pt>
                <c:pt idx="6597">
                  <c:v>12.6666666666667</c:v>
                </c:pt>
                <c:pt idx="6598">
                  <c:v>18.466666666666701</c:v>
                </c:pt>
                <c:pt idx="6599">
                  <c:v>10.883333333333301</c:v>
                </c:pt>
                <c:pt idx="6600">
                  <c:v>9.6999999999999993</c:v>
                </c:pt>
                <c:pt idx="6601">
                  <c:v>9.1</c:v>
                </c:pt>
                <c:pt idx="6602">
                  <c:v>14.0833333333333</c:v>
                </c:pt>
                <c:pt idx="6603">
                  <c:v>6.93333333333333</c:v>
                </c:pt>
                <c:pt idx="6604">
                  <c:v>7.7833333333333297</c:v>
                </c:pt>
                <c:pt idx="6605">
                  <c:v>9.6333333333333293</c:v>
                </c:pt>
                <c:pt idx="6606">
                  <c:v>15.466666666666701</c:v>
                </c:pt>
                <c:pt idx="6607">
                  <c:v>14.0666666666667</c:v>
                </c:pt>
                <c:pt idx="6609">
                  <c:v>6.9833333333333298</c:v>
                </c:pt>
                <c:pt idx="6610">
                  <c:v>16.1666666666667</c:v>
                </c:pt>
                <c:pt idx="6611">
                  <c:v>17.399999999999999</c:v>
                </c:pt>
                <c:pt idx="6612">
                  <c:v>17.95</c:v>
                </c:pt>
                <c:pt idx="6613">
                  <c:v>21.95</c:v>
                </c:pt>
                <c:pt idx="6614">
                  <c:v>7.9166666666666696</c:v>
                </c:pt>
                <c:pt idx="6615">
                  <c:v>14.95</c:v>
                </c:pt>
                <c:pt idx="6616">
                  <c:v>24.2</c:v>
                </c:pt>
                <c:pt idx="6617">
                  <c:v>9.4166666666666696</c:v>
                </c:pt>
                <c:pt idx="6618">
                  <c:v>14.4333333333333</c:v>
                </c:pt>
                <c:pt idx="6619">
                  <c:v>13.116666666666699</c:v>
                </c:pt>
                <c:pt idx="6620">
                  <c:v>19.516666666666701</c:v>
                </c:pt>
                <c:pt idx="6621">
                  <c:v>20.683333333333302</c:v>
                </c:pt>
                <c:pt idx="6622">
                  <c:v>16.066666666666698</c:v>
                </c:pt>
                <c:pt idx="6623">
                  <c:v>13.1666666666667</c:v>
                </c:pt>
                <c:pt idx="6624">
                  <c:v>7.1166666666666698</c:v>
                </c:pt>
                <c:pt idx="6625">
                  <c:v>22.683333333333302</c:v>
                </c:pt>
                <c:pt idx="6627">
                  <c:v>18.8333333333333</c:v>
                </c:pt>
                <c:pt idx="6628">
                  <c:v>3.0833333333333299</c:v>
                </c:pt>
                <c:pt idx="6629">
                  <c:v>8.43333333333333</c:v>
                </c:pt>
                <c:pt idx="6630">
                  <c:v>7.1333333333333302</c:v>
                </c:pt>
                <c:pt idx="6631">
                  <c:v>15.533333333333299</c:v>
                </c:pt>
                <c:pt idx="6632">
                  <c:v>13.133333333333301</c:v>
                </c:pt>
                <c:pt idx="6633">
                  <c:v>11.233333333333301</c:v>
                </c:pt>
                <c:pt idx="6634">
                  <c:v>21.633333333333301</c:v>
                </c:pt>
                <c:pt idx="6638">
                  <c:v>17.016666666666701</c:v>
                </c:pt>
                <c:pt idx="6639">
                  <c:v>16.6666666666667</c:v>
                </c:pt>
                <c:pt idx="6640">
                  <c:v>13.8333333333333</c:v>
                </c:pt>
                <c:pt idx="6643">
                  <c:v>28.866666666666699</c:v>
                </c:pt>
                <c:pt idx="6644">
                  <c:v>35.466666666666697</c:v>
                </c:pt>
                <c:pt idx="6645">
                  <c:v>17.9166666666667</c:v>
                </c:pt>
                <c:pt idx="6646">
                  <c:v>19.7</c:v>
                </c:pt>
                <c:pt idx="6647">
                  <c:v>21.016666666666701</c:v>
                </c:pt>
                <c:pt idx="6648">
                  <c:v>27.816666666666698</c:v>
                </c:pt>
                <c:pt idx="6650">
                  <c:v>15.266666666666699</c:v>
                </c:pt>
                <c:pt idx="6651">
                  <c:v>8.3000000000000007</c:v>
                </c:pt>
                <c:pt idx="6652">
                  <c:v>20.100000000000001</c:v>
                </c:pt>
                <c:pt idx="6653">
                  <c:v>30.7</c:v>
                </c:pt>
                <c:pt idx="6654">
                  <c:v>8.4666666666666703</c:v>
                </c:pt>
                <c:pt idx="6655">
                  <c:v>15.5666666666667</c:v>
                </c:pt>
                <c:pt idx="6657">
                  <c:v>8.7333333333333307</c:v>
                </c:pt>
                <c:pt idx="6658">
                  <c:v>15.766666666666699</c:v>
                </c:pt>
                <c:pt idx="6659">
                  <c:v>18.016666666666701</c:v>
                </c:pt>
                <c:pt idx="6662">
                  <c:v>6.9833333333333298</c:v>
                </c:pt>
                <c:pt idx="6663">
                  <c:v>7.7666666666666702</c:v>
                </c:pt>
                <c:pt idx="6664">
                  <c:v>12.05</c:v>
                </c:pt>
                <c:pt idx="6665">
                  <c:v>29.816666666666698</c:v>
                </c:pt>
                <c:pt idx="6666">
                  <c:v>15.0833333333333</c:v>
                </c:pt>
                <c:pt idx="6667">
                  <c:v>15.466666666666701</c:v>
                </c:pt>
                <c:pt idx="6668">
                  <c:v>10.35</c:v>
                </c:pt>
                <c:pt idx="6669">
                  <c:v>10.533333333333299</c:v>
                </c:pt>
                <c:pt idx="6670">
                  <c:v>39.733333333333299</c:v>
                </c:pt>
                <c:pt idx="6671">
                  <c:v>13.216666666666701</c:v>
                </c:pt>
                <c:pt idx="6672">
                  <c:v>11.65</c:v>
                </c:pt>
                <c:pt idx="6673">
                  <c:v>29.066666666666698</c:v>
                </c:pt>
                <c:pt idx="6675">
                  <c:v>20.466666666666701</c:v>
                </c:pt>
                <c:pt idx="6676">
                  <c:v>10.55</c:v>
                </c:pt>
                <c:pt idx="6680">
                  <c:v>17.05</c:v>
                </c:pt>
                <c:pt idx="6681">
                  <c:v>16.4166666666667</c:v>
                </c:pt>
                <c:pt idx="6682">
                  <c:v>8.4499999999999993</c:v>
                </c:pt>
                <c:pt idx="6683">
                  <c:v>47.05</c:v>
                </c:pt>
                <c:pt idx="6684">
                  <c:v>24.4166666666667</c:v>
                </c:pt>
                <c:pt idx="6685">
                  <c:v>9.7166666666666703</c:v>
                </c:pt>
                <c:pt idx="6686">
                  <c:v>11.966666666666701</c:v>
                </c:pt>
                <c:pt idx="6687">
                  <c:v>13.366666666666699</c:v>
                </c:pt>
                <c:pt idx="6688">
                  <c:v>26.05</c:v>
                </c:pt>
                <c:pt idx="6689">
                  <c:v>22.6666666666667</c:v>
                </c:pt>
                <c:pt idx="6690">
                  <c:v>15.95</c:v>
                </c:pt>
                <c:pt idx="6692">
                  <c:v>13.1833333333333</c:v>
                </c:pt>
                <c:pt idx="6693">
                  <c:v>26.716666666666701</c:v>
                </c:pt>
                <c:pt idx="6694">
                  <c:v>17.183333333333302</c:v>
                </c:pt>
                <c:pt idx="6696">
                  <c:v>19.933333333333302</c:v>
                </c:pt>
                <c:pt idx="6697">
                  <c:v>24.466666666666701</c:v>
                </c:pt>
                <c:pt idx="6699">
                  <c:v>17.883333333333301</c:v>
                </c:pt>
                <c:pt idx="6700">
                  <c:v>52.783333333333303</c:v>
                </c:pt>
                <c:pt idx="6702">
                  <c:v>19.8</c:v>
                </c:pt>
                <c:pt idx="6703">
                  <c:v>11.366666666666699</c:v>
                </c:pt>
                <c:pt idx="6704">
                  <c:v>28.5</c:v>
                </c:pt>
                <c:pt idx="6705">
                  <c:v>21.65</c:v>
                </c:pt>
                <c:pt idx="6706">
                  <c:v>9.43333333333333</c:v>
                </c:pt>
                <c:pt idx="6707">
                  <c:v>19.5</c:v>
                </c:pt>
                <c:pt idx="6708">
                  <c:v>4.68333333333333</c:v>
                </c:pt>
                <c:pt idx="6709">
                  <c:v>7.0833333333333304</c:v>
                </c:pt>
                <c:pt idx="6710">
                  <c:v>16.05</c:v>
                </c:pt>
                <c:pt idx="6712">
                  <c:v>28.4166666666667</c:v>
                </c:pt>
                <c:pt idx="6713">
                  <c:v>12.85</c:v>
                </c:pt>
                <c:pt idx="6714">
                  <c:v>6.81666666666667</c:v>
                </c:pt>
                <c:pt idx="6715">
                  <c:v>16.116666666666699</c:v>
                </c:pt>
                <c:pt idx="6716">
                  <c:v>13.216666666666701</c:v>
                </c:pt>
                <c:pt idx="6718">
                  <c:v>97.616666666666703</c:v>
                </c:pt>
                <c:pt idx="6719">
                  <c:v>27.266666666666701</c:v>
                </c:pt>
                <c:pt idx="6720">
                  <c:v>6.15</c:v>
                </c:pt>
                <c:pt idx="6721">
                  <c:v>28.233333333333299</c:v>
                </c:pt>
                <c:pt idx="6722">
                  <c:v>13.5666666666667</c:v>
                </c:pt>
                <c:pt idx="6723">
                  <c:v>26.35</c:v>
                </c:pt>
                <c:pt idx="6725">
                  <c:v>24.55</c:v>
                </c:pt>
                <c:pt idx="6727">
                  <c:v>8.2833333333333297</c:v>
                </c:pt>
                <c:pt idx="6729">
                  <c:v>22.65</c:v>
                </c:pt>
                <c:pt idx="6730">
                  <c:v>11.1</c:v>
                </c:pt>
                <c:pt idx="6731">
                  <c:v>14.533333333333299</c:v>
                </c:pt>
                <c:pt idx="6732">
                  <c:v>23.033333333333299</c:v>
                </c:pt>
                <c:pt idx="6733">
                  <c:v>26.9</c:v>
                </c:pt>
                <c:pt idx="6734">
                  <c:v>18.816666666666698</c:v>
                </c:pt>
                <c:pt idx="6735">
                  <c:v>23.6666666666667</c:v>
                </c:pt>
                <c:pt idx="6736">
                  <c:v>13.133333333333301</c:v>
                </c:pt>
                <c:pt idx="6738">
                  <c:v>7.93333333333333</c:v>
                </c:pt>
                <c:pt idx="6739">
                  <c:v>28.883333333333301</c:v>
                </c:pt>
                <c:pt idx="6740">
                  <c:v>7.31666666666667</c:v>
                </c:pt>
                <c:pt idx="6741">
                  <c:v>8.1166666666666707</c:v>
                </c:pt>
                <c:pt idx="6742">
                  <c:v>19.149999999999999</c:v>
                </c:pt>
                <c:pt idx="6743">
                  <c:v>17.433333333333302</c:v>
                </c:pt>
                <c:pt idx="6745">
                  <c:v>15.866666666666699</c:v>
                </c:pt>
                <c:pt idx="6746">
                  <c:v>27.483333333333299</c:v>
                </c:pt>
                <c:pt idx="6747">
                  <c:v>27.8</c:v>
                </c:pt>
                <c:pt idx="6748">
                  <c:v>29.816666666666698</c:v>
                </c:pt>
                <c:pt idx="6749">
                  <c:v>19.433333333333302</c:v>
                </c:pt>
                <c:pt idx="6753">
                  <c:v>7.3666666666666698</c:v>
                </c:pt>
                <c:pt idx="6754">
                  <c:v>6.56666666666667</c:v>
                </c:pt>
                <c:pt idx="6758">
                  <c:v>0.133333333333333</c:v>
                </c:pt>
                <c:pt idx="6759">
                  <c:v>12.85</c:v>
                </c:pt>
                <c:pt idx="6760">
                  <c:v>16.383333333333301</c:v>
                </c:pt>
                <c:pt idx="6761">
                  <c:v>38.049999999999997</c:v>
                </c:pt>
                <c:pt idx="6762">
                  <c:v>27</c:v>
                </c:pt>
                <c:pt idx="6763">
                  <c:v>6.45</c:v>
                </c:pt>
                <c:pt idx="6765">
                  <c:v>5.6666666666666696</c:v>
                </c:pt>
                <c:pt idx="6766">
                  <c:v>9</c:v>
                </c:pt>
                <c:pt idx="6767">
                  <c:v>14.466666666666701</c:v>
                </c:pt>
                <c:pt idx="6768">
                  <c:v>11.6666666666667</c:v>
                </c:pt>
                <c:pt idx="6769">
                  <c:v>9.75</c:v>
                </c:pt>
                <c:pt idx="6770">
                  <c:v>11.366666666666699</c:v>
                </c:pt>
                <c:pt idx="6771">
                  <c:v>5.3</c:v>
                </c:pt>
                <c:pt idx="6772">
                  <c:v>10.6</c:v>
                </c:pt>
                <c:pt idx="6773">
                  <c:v>21</c:v>
                </c:pt>
                <c:pt idx="6774">
                  <c:v>18.9166666666667</c:v>
                </c:pt>
                <c:pt idx="6776">
                  <c:v>9.9499999999999993</c:v>
                </c:pt>
                <c:pt idx="6778">
                  <c:v>18.616666666666699</c:v>
                </c:pt>
                <c:pt idx="6779">
                  <c:v>20.2</c:v>
                </c:pt>
                <c:pt idx="6780">
                  <c:v>16.850000000000001</c:v>
                </c:pt>
                <c:pt idx="6781">
                  <c:v>8.43333333333333</c:v>
                </c:pt>
                <c:pt idx="6782">
                  <c:v>8.2833333333333297</c:v>
                </c:pt>
                <c:pt idx="6783">
                  <c:v>11.366666666666699</c:v>
                </c:pt>
                <c:pt idx="6784">
                  <c:v>24.3333333333333</c:v>
                </c:pt>
                <c:pt idx="6785">
                  <c:v>10.9166666666667</c:v>
                </c:pt>
                <c:pt idx="6786">
                  <c:v>9.9666666666666703</c:v>
                </c:pt>
                <c:pt idx="6788">
                  <c:v>24.783333333333299</c:v>
                </c:pt>
                <c:pt idx="6789">
                  <c:v>17.5</c:v>
                </c:pt>
                <c:pt idx="6790">
                  <c:v>23.75</c:v>
                </c:pt>
                <c:pt idx="6791">
                  <c:v>7.4</c:v>
                </c:pt>
                <c:pt idx="6792">
                  <c:v>8.5</c:v>
                </c:pt>
                <c:pt idx="6793">
                  <c:v>56.516666666666701</c:v>
                </c:pt>
                <c:pt idx="6794">
                  <c:v>16.316666666666698</c:v>
                </c:pt>
                <c:pt idx="6795">
                  <c:v>19.5</c:v>
                </c:pt>
                <c:pt idx="6797">
                  <c:v>33.75</c:v>
                </c:pt>
                <c:pt idx="6798">
                  <c:v>8.1166666666666707</c:v>
                </c:pt>
                <c:pt idx="6799">
                  <c:v>4.1500000000000004</c:v>
                </c:pt>
                <c:pt idx="6800">
                  <c:v>10.266666666666699</c:v>
                </c:pt>
                <c:pt idx="6801">
                  <c:v>12.3</c:v>
                </c:pt>
                <c:pt idx="6802">
                  <c:v>13.733333333333301</c:v>
                </c:pt>
                <c:pt idx="6805">
                  <c:v>11.15</c:v>
                </c:pt>
                <c:pt idx="6806">
                  <c:v>2.81666666666667</c:v>
                </c:pt>
                <c:pt idx="6807">
                  <c:v>2.6166666666666698</c:v>
                </c:pt>
                <c:pt idx="6808">
                  <c:v>11.4166666666667</c:v>
                </c:pt>
                <c:pt idx="6809">
                  <c:v>10.883333333333301</c:v>
                </c:pt>
                <c:pt idx="6810">
                  <c:v>16.783333333333299</c:v>
                </c:pt>
                <c:pt idx="6811">
                  <c:v>19.983333333333299</c:v>
                </c:pt>
                <c:pt idx="6812">
                  <c:v>12.616666666666699</c:v>
                </c:pt>
                <c:pt idx="6813">
                  <c:v>17.066666666666698</c:v>
                </c:pt>
                <c:pt idx="6814">
                  <c:v>18.066666666666698</c:v>
                </c:pt>
                <c:pt idx="6815">
                  <c:v>4.3</c:v>
                </c:pt>
                <c:pt idx="6816">
                  <c:v>16.75</c:v>
                </c:pt>
                <c:pt idx="6817">
                  <c:v>9.35</c:v>
                </c:pt>
                <c:pt idx="6818">
                  <c:v>17.1666666666667</c:v>
                </c:pt>
                <c:pt idx="6819">
                  <c:v>19.183333333333302</c:v>
                </c:pt>
                <c:pt idx="6820">
                  <c:v>15.983333333333301</c:v>
                </c:pt>
                <c:pt idx="6821">
                  <c:v>37.25</c:v>
                </c:pt>
                <c:pt idx="6822">
                  <c:v>19.5</c:v>
                </c:pt>
                <c:pt idx="6823">
                  <c:v>6.7833333333333297</c:v>
                </c:pt>
                <c:pt idx="6824">
                  <c:v>11.4</c:v>
                </c:pt>
                <c:pt idx="6825">
                  <c:v>17.216666666666701</c:v>
                </c:pt>
                <c:pt idx="6826">
                  <c:v>25.233333333333299</c:v>
                </c:pt>
                <c:pt idx="6828">
                  <c:v>8.4499999999999993</c:v>
                </c:pt>
                <c:pt idx="6829">
                  <c:v>17.283333333333299</c:v>
                </c:pt>
                <c:pt idx="6830">
                  <c:v>10.6666666666667</c:v>
                </c:pt>
                <c:pt idx="6831">
                  <c:v>5.3666666666666698</c:v>
                </c:pt>
                <c:pt idx="6832">
                  <c:v>11.05</c:v>
                </c:pt>
                <c:pt idx="6833">
                  <c:v>14.7</c:v>
                </c:pt>
                <c:pt idx="6834">
                  <c:v>24.266666666666701</c:v>
                </c:pt>
                <c:pt idx="6835">
                  <c:v>14.966666666666701</c:v>
                </c:pt>
                <c:pt idx="6836">
                  <c:v>8.4499999999999993</c:v>
                </c:pt>
                <c:pt idx="6837">
                  <c:v>14.25</c:v>
                </c:pt>
                <c:pt idx="6838">
                  <c:v>12.266666666666699</c:v>
                </c:pt>
                <c:pt idx="6839">
                  <c:v>18.05</c:v>
                </c:pt>
                <c:pt idx="6840">
                  <c:v>10.616666666666699</c:v>
                </c:pt>
                <c:pt idx="6841">
                  <c:v>11.05</c:v>
                </c:pt>
                <c:pt idx="6843">
                  <c:v>7.3</c:v>
                </c:pt>
                <c:pt idx="6844">
                  <c:v>12.05</c:v>
                </c:pt>
                <c:pt idx="6845">
                  <c:v>12.1</c:v>
                </c:pt>
                <c:pt idx="6847">
                  <c:v>22.766666666666701</c:v>
                </c:pt>
                <c:pt idx="6848">
                  <c:v>8.1</c:v>
                </c:pt>
                <c:pt idx="6849">
                  <c:v>7.7166666666666703</c:v>
                </c:pt>
                <c:pt idx="6850">
                  <c:v>8.8833333333333293</c:v>
                </c:pt>
                <c:pt idx="6851">
                  <c:v>7.68333333333333</c:v>
                </c:pt>
                <c:pt idx="6852">
                  <c:v>11.5833333333333</c:v>
                </c:pt>
                <c:pt idx="6853">
                  <c:v>13.35</c:v>
                </c:pt>
                <c:pt idx="6854">
                  <c:v>16.366666666666699</c:v>
                </c:pt>
                <c:pt idx="6855">
                  <c:v>15.05</c:v>
                </c:pt>
                <c:pt idx="6856">
                  <c:v>11.766666666666699</c:v>
                </c:pt>
                <c:pt idx="6857">
                  <c:v>12.45</c:v>
                </c:pt>
                <c:pt idx="6858">
                  <c:v>10.883333333333301</c:v>
                </c:pt>
                <c:pt idx="6859">
                  <c:v>11.95</c:v>
                </c:pt>
                <c:pt idx="6860">
                  <c:v>14.55</c:v>
                </c:pt>
                <c:pt idx="6861">
                  <c:v>12.266666666666699</c:v>
                </c:pt>
                <c:pt idx="6862">
                  <c:v>15.133333333333301</c:v>
                </c:pt>
                <c:pt idx="6863">
                  <c:v>12.4333333333333</c:v>
                </c:pt>
                <c:pt idx="6864">
                  <c:v>14.633333333333301</c:v>
                </c:pt>
                <c:pt idx="6865">
                  <c:v>11.733333333333301</c:v>
                </c:pt>
                <c:pt idx="6866">
                  <c:v>15.4</c:v>
                </c:pt>
                <c:pt idx="6867">
                  <c:v>12.116666666666699</c:v>
                </c:pt>
                <c:pt idx="6868">
                  <c:v>9.65</c:v>
                </c:pt>
                <c:pt idx="6870">
                  <c:v>15.4166666666667</c:v>
                </c:pt>
                <c:pt idx="6871">
                  <c:v>18.066666666666698</c:v>
                </c:pt>
                <c:pt idx="6872">
                  <c:v>17.216666666666701</c:v>
                </c:pt>
                <c:pt idx="6873">
                  <c:v>19.600000000000001</c:v>
                </c:pt>
                <c:pt idx="6874">
                  <c:v>16.600000000000001</c:v>
                </c:pt>
                <c:pt idx="6875">
                  <c:v>12.65</c:v>
                </c:pt>
                <c:pt idx="6876">
                  <c:v>13.633333333333301</c:v>
                </c:pt>
                <c:pt idx="6877">
                  <c:v>17.05</c:v>
                </c:pt>
                <c:pt idx="6878">
                  <c:v>15.4166666666667</c:v>
                </c:pt>
                <c:pt idx="6879">
                  <c:v>19.966666666666701</c:v>
                </c:pt>
                <c:pt idx="6880">
                  <c:v>27.016666666666701</c:v>
                </c:pt>
                <c:pt idx="6881">
                  <c:v>18.533333333333299</c:v>
                </c:pt>
                <c:pt idx="6882">
                  <c:v>11.266666666666699</c:v>
                </c:pt>
                <c:pt idx="6884">
                  <c:v>16.883333333333301</c:v>
                </c:pt>
                <c:pt idx="6885">
                  <c:v>31.433333333333302</c:v>
                </c:pt>
                <c:pt idx="6886">
                  <c:v>24.816666666666698</c:v>
                </c:pt>
                <c:pt idx="6887">
                  <c:v>22.0833333333333</c:v>
                </c:pt>
                <c:pt idx="6888">
                  <c:v>56.283333333333303</c:v>
                </c:pt>
                <c:pt idx="6890">
                  <c:v>17.633333333333301</c:v>
                </c:pt>
                <c:pt idx="6893">
                  <c:v>18.516666666666701</c:v>
                </c:pt>
                <c:pt idx="6895">
                  <c:v>11.766666666666699</c:v>
                </c:pt>
                <c:pt idx="6896">
                  <c:v>48.716666666666697</c:v>
                </c:pt>
                <c:pt idx="6897">
                  <c:v>58.266666666666701</c:v>
                </c:pt>
                <c:pt idx="6898">
                  <c:v>45.433333333333302</c:v>
                </c:pt>
                <c:pt idx="6899">
                  <c:v>17.183333333333302</c:v>
                </c:pt>
                <c:pt idx="6900">
                  <c:v>31.233333333333299</c:v>
                </c:pt>
                <c:pt idx="6901">
                  <c:v>18.716666666666701</c:v>
                </c:pt>
                <c:pt idx="6902">
                  <c:v>18.616666666666699</c:v>
                </c:pt>
                <c:pt idx="6904">
                  <c:v>13.8166666666667</c:v>
                </c:pt>
                <c:pt idx="6905">
                  <c:v>44.216666666666697</c:v>
                </c:pt>
                <c:pt idx="6906">
                  <c:v>33.316666666666698</c:v>
                </c:pt>
                <c:pt idx="6907">
                  <c:v>32.950000000000003</c:v>
                </c:pt>
                <c:pt idx="6909">
                  <c:v>33.383333333333297</c:v>
                </c:pt>
                <c:pt idx="6910">
                  <c:v>38.966666666666697</c:v>
                </c:pt>
                <c:pt idx="6911">
                  <c:v>68.566666666666706</c:v>
                </c:pt>
                <c:pt idx="6912">
                  <c:v>8.85</c:v>
                </c:pt>
                <c:pt idx="6913">
                  <c:v>22.766666666666701</c:v>
                </c:pt>
                <c:pt idx="6914">
                  <c:v>46.25</c:v>
                </c:pt>
                <c:pt idx="6915">
                  <c:v>59.3333333333333</c:v>
                </c:pt>
                <c:pt idx="6916">
                  <c:v>45.033333333333303</c:v>
                </c:pt>
                <c:pt idx="6917">
                  <c:v>13.466666666666701</c:v>
                </c:pt>
                <c:pt idx="6918">
                  <c:v>14.133333333333301</c:v>
                </c:pt>
                <c:pt idx="6920">
                  <c:v>9.31666666666667</c:v>
                </c:pt>
                <c:pt idx="6921">
                  <c:v>20.283333333333299</c:v>
                </c:pt>
                <c:pt idx="6922">
                  <c:v>18.7</c:v>
                </c:pt>
                <c:pt idx="6923">
                  <c:v>12.1</c:v>
                </c:pt>
                <c:pt idx="6924">
                  <c:v>14.783333333333299</c:v>
                </c:pt>
                <c:pt idx="6926">
                  <c:v>33.766666666666701</c:v>
                </c:pt>
                <c:pt idx="6927">
                  <c:v>15.55</c:v>
                </c:pt>
                <c:pt idx="6928">
                  <c:v>7.9166666666666696</c:v>
                </c:pt>
                <c:pt idx="6929">
                  <c:v>18.266666666666701</c:v>
                </c:pt>
                <c:pt idx="6930">
                  <c:v>27.633333333333301</c:v>
                </c:pt>
                <c:pt idx="6932">
                  <c:v>39.683333333333302</c:v>
                </c:pt>
                <c:pt idx="6937">
                  <c:v>23.533333333333299</c:v>
                </c:pt>
                <c:pt idx="6939">
                  <c:v>16</c:v>
                </c:pt>
                <c:pt idx="6940">
                  <c:v>29.133333333333301</c:v>
                </c:pt>
                <c:pt idx="6941">
                  <c:v>38.433333333333302</c:v>
                </c:pt>
                <c:pt idx="6943">
                  <c:v>51.4</c:v>
                </c:pt>
                <c:pt idx="6945">
                  <c:v>23.733333333333299</c:v>
                </c:pt>
                <c:pt idx="6946">
                  <c:v>32.483333333333299</c:v>
                </c:pt>
                <c:pt idx="6950">
                  <c:v>30.9</c:v>
                </c:pt>
                <c:pt idx="6951">
                  <c:v>39.616666666666703</c:v>
                </c:pt>
                <c:pt idx="6952">
                  <c:v>58.7</c:v>
                </c:pt>
                <c:pt idx="6953">
                  <c:v>21.866666666666699</c:v>
                </c:pt>
                <c:pt idx="6954">
                  <c:v>29.5833333333333</c:v>
                </c:pt>
                <c:pt idx="6955">
                  <c:v>36.766666666666701</c:v>
                </c:pt>
                <c:pt idx="6956">
                  <c:v>25.516666666666701</c:v>
                </c:pt>
                <c:pt idx="6957">
                  <c:v>34.3333333333333</c:v>
                </c:pt>
                <c:pt idx="6958">
                  <c:v>15.0666666666667</c:v>
                </c:pt>
                <c:pt idx="6959">
                  <c:v>26.95</c:v>
                </c:pt>
                <c:pt idx="6960">
                  <c:v>35.016666666666701</c:v>
                </c:pt>
                <c:pt idx="6961">
                  <c:v>42.216666666666697</c:v>
                </c:pt>
                <c:pt idx="6962">
                  <c:v>14.616666666666699</c:v>
                </c:pt>
                <c:pt idx="6963">
                  <c:v>30.266666666666701</c:v>
                </c:pt>
                <c:pt idx="6965">
                  <c:v>22.35</c:v>
                </c:pt>
                <c:pt idx="6966">
                  <c:v>37.6</c:v>
                </c:pt>
                <c:pt idx="6967">
                  <c:v>31.95</c:v>
                </c:pt>
                <c:pt idx="6970">
                  <c:v>27.816666666666698</c:v>
                </c:pt>
                <c:pt idx="6974">
                  <c:v>22.1</c:v>
                </c:pt>
                <c:pt idx="6975">
                  <c:v>15.75</c:v>
                </c:pt>
                <c:pt idx="6976">
                  <c:v>16.100000000000001</c:v>
                </c:pt>
                <c:pt idx="6977">
                  <c:v>27.766666666666701</c:v>
                </c:pt>
                <c:pt idx="6979">
                  <c:v>37.483333333333299</c:v>
                </c:pt>
                <c:pt idx="6980">
                  <c:v>18.733333333333299</c:v>
                </c:pt>
                <c:pt idx="6981">
                  <c:v>9.9</c:v>
                </c:pt>
                <c:pt idx="6982">
                  <c:v>41.95</c:v>
                </c:pt>
                <c:pt idx="6983">
                  <c:v>28.85</c:v>
                </c:pt>
                <c:pt idx="6987">
                  <c:v>32.75</c:v>
                </c:pt>
                <c:pt idx="6988">
                  <c:v>51.35</c:v>
                </c:pt>
                <c:pt idx="6991">
                  <c:v>31.15</c:v>
                </c:pt>
                <c:pt idx="6992">
                  <c:v>16.8333333333333</c:v>
                </c:pt>
                <c:pt idx="6993">
                  <c:v>20.8333333333333</c:v>
                </c:pt>
                <c:pt idx="6994">
                  <c:v>26.2</c:v>
                </c:pt>
                <c:pt idx="6998">
                  <c:v>26.883333333333301</c:v>
                </c:pt>
                <c:pt idx="7000">
                  <c:v>22.016666666666701</c:v>
                </c:pt>
                <c:pt idx="7001">
                  <c:v>14.3</c:v>
                </c:pt>
                <c:pt idx="7002">
                  <c:v>22.133333333333301</c:v>
                </c:pt>
                <c:pt idx="7003">
                  <c:v>26</c:v>
                </c:pt>
                <c:pt idx="7004">
                  <c:v>33.983333333333299</c:v>
                </c:pt>
                <c:pt idx="7005">
                  <c:v>25</c:v>
                </c:pt>
                <c:pt idx="7006">
                  <c:v>30.2</c:v>
                </c:pt>
                <c:pt idx="7007">
                  <c:v>15.983333333333301</c:v>
                </c:pt>
                <c:pt idx="7008">
                  <c:v>29.383333333333301</c:v>
                </c:pt>
                <c:pt idx="7009">
                  <c:v>24.866666666666699</c:v>
                </c:pt>
                <c:pt idx="7010">
                  <c:v>28.8333333333333</c:v>
                </c:pt>
                <c:pt idx="7011">
                  <c:v>24.933333333333302</c:v>
                </c:pt>
                <c:pt idx="7012">
                  <c:v>29.233333333333299</c:v>
                </c:pt>
                <c:pt idx="7013">
                  <c:v>53.816666666666698</c:v>
                </c:pt>
                <c:pt idx="7014">
                  <c:v>37.616666666666703</c:v>
                </c:pt>
                <c:pt idx="7017">
                  <c:v>22.5833333333333</c:v>
                </c:pt>
                <c:pt idx="7019">
                  <c:v>47.3</c:v>
                </c:pt>
                <c:pt idx="7021">
                  <c:v>20.466666666666701</c:v>
                </c:pt>
                <c:pt idx="7022">
                  <c:v>31.033333333333299</c:v>
                </c:pt>
                <c:pt idx="7023">
                  <c:v>52.616666666666703</c:v>
                </c:pt>
                <c:pt idx="7024">
                  <c:v>36.533333333333303</c:v>
                </c:pt>
                <c:pt idx="7027">
                  <c:v>30.8</c:v>
                </c:pt>
                <c:pt idx="7030">
                  <c:v>59.783333333333303</c:v>
                </c:pt>
                <c:pt idx="7033">
                  <c:v>12.533333333333299</c:v>
                </c:pt>
                <c:pt idx="7035">
                  <c:v>52.8</c:v>
                </c:pt>
                <c:pt idx="7037">
                  <c:v>24.433333333333302</c:v>
                </c:pt>
                <c:pt idx="7038">
                  <c:v>36.4166666666667</c:v>
                </c:pt>
                <c:pt idx="7039">
                  <c:v>28.4</c:v>
                </c:pt>
                <c:pt idx="7042">
                  <c:v>23.35</c:v>
                </c:pt>
                <c:pt idx="7044">
                  <c:v>11.3</c:v>
                </c:pt>
                <c:pt idx="7045">
                  <c:v>42.033333333333303</c:v>
                </c:pt>
                <c:pt idx="7046">
                  <c:v>49.3</c:v>
                </c:pt>
                <c:pt idx="7048">
                  <c:v>31.3333333333333</c:v>
                </c:pt>
                <c:pt idx="7049">
                  <c:v>30.85</c:v>
                </c:pt>
                <c:pt idx="7050">
                  <c:v>32.183333333333302</c:v>
                </c:pt>
                <c:pt idx="7051">
                  <c:v>45</c:v>
                </c:pt>
                <c:pt idx="7052">
                  <c:v>26.183333333333302</c:v>
                </c:pt>
                <c:pt idx="7053">
                  <c:v>28.633333333333301</c:v>
                </c:pt>
                <c:pt idx="7056">
                  <c:v>44.383333333333297</c:v>
                </c:pt>
                <c:pt idx="7057">
                  <c:v>9.4833333333333307</c:v>
                </c:pt>
                <c:pt idx="7058">
                  <c:v>6.1666666666666696</c:v>
                </c:pt>
                <c:pt idx="7060">
                  <c:v>19.733333333333299</c:v>
                </c:pt>
                <c:pt idx="7061">
                  <c:v>15.216666666666701</c:v>
                </c:pt>
                <c:pt idx="7062">
                  <c:v>33.216666666666697</c:v>
                </c:pt>
                <c:pt idx="7063">
                  <c:v>31.0833333333333</c:v>
                </c:pt>
                <c:pt idx="7065">
                  <c:v>34.5</c:v>
                </c:pt>
                <c:pt idx="7066">
                  <c:v>19.366666666666699</c:v>
                </c:pt>
                <c:pt idx="7067">
                  <c:v>25.183333333333302</c:v>
                </c:pt>
                <c:pt idx="7069">
                  <c:v>44.4</c:v>
                </c:pt>
                <c:pt idx="7071">
                  <c:v>22.75</c:v>
                </c:pt>
                <c:pt idx="7072">
                  <c:v>25.3333333333333</c:v>
                </c:pt>
                <c:pt idx="7075">
                  <c:v>17.966666666666701</c:v>
                </c:pt>
                <c:pt idx="7077">
                  <c:v>24.9</c:v>
                </c:pt>
                <c:pt idx="7078">
                  <c:v>55.433333333333302</c:v>
                </c:pt>
                <c:pt idx="7079">
                  <c:v>42.566666666666698</c:v>
                </c:pt>
                <c:pt idx="7080">
                  <c:v>21.4166666666667</c:v>
                </c:pt>
                <c:pt idx="7081">
                  <c:v>25.933333333333302</c:v>
                </c:pt>
                <c:pt idx="7082">
                  <c:v>30.95</c:v>
                </c:pt>
                <c:pt idx="7085">
                  <c:v>52.1</c:v>
                </c:pt>
                <c:pt idx="7087">
                  <c:v>26.25</c:v>
                </c:pt>
                <c:pt idx="7088">
                  <c:v>25.133333333333301</c:v>
                </c:pt>
                <c:pt idx="7089">
                  <c:v>26.016666666666701</c:v>
                </c:pt>
                <c:pt idx="7090">
                  <c:v>40.9</c:v>
                </c:pt>
                <c:pt idx="7091">
                  <c:v>42.783333333333303</c:v>
                </c:pt>
                <c:pt idx="7092">
                  <c:v>31.4166666666667</c:v>
                </c:pt>
                <c:pt idx="7093">
                  <c:v>29.8</c:v>
                </c:pt>
                <c:pt idx="7094">
                  <c:v>45.716666666666697</c:v>
                </c:pt>
                <c:pt idx="7095">
                  <c:v>66.883333333333297</c:v>
                </c:pt>
                <c:pt idx="7096">
                  <c:v>46.883333333333297</c:v>
                </c:pt>
                <c:pt idx="7103">
                  <c:v>26.0833333333333</c:v>
                </c:pt>
                <c:pt idx="7104">
                  <c:v>25.533333333333299</c:v>
                </c:pt>
                <c:pt idx="7105">
                  <c:v>37.633333333333297</c:v>
                </c:pt>
                <c:pt idx="7106">
                  <c:v>27.5833333333333</c:v>
                </c:pt>
                <c:pt idx="7107">
                  <c:v>33.700000000000003</c:v>
                </c:pt>
                <c:pt idx="7108">
                  <c:v>23.733333333333299</c:v>
                </c:pt>
                <c:pt idx="7109">
                  <c:v>65.75</c:v>
                </c:pt>
                <c:pt idx="7110">
                  <c:v>47.4166666666667</c:v>
                </c:pt>
                <c:pt idx="7111">
                  <c:v>39.8333333333333</c:v>
                </c:pt>
                <c:pt idx="7112">
                  <c:v>34.799999999999997</c:v>
                </c:pt>
                <c:pt idx="7113">
                  <c:v>25.516666666666701</c:v>
                </c:pt>
                <c:pt idx="7114">
                  <c:v>60.9166666666667</c:v>
                </c:pt>
                <c:pt idx="7115">
                  <c:v>37.299999999999997</c:v>
                </c:pt>
                <c:pt idx="7116">
                  <c:v>48.6</c:v>
                </c:pt>
                <c:pt idx="7117">
                  <c:v>34.6</c:v>
                </c:pt>
                <c:pt idx="7118">
                  <c:v>33.133333333333297</c:v>
                </c:pt>
                <c:pt idx="7119">
                  <c:v>17.966666666666701</c:v>
                </c:pt>
                <c:pt idx="7120">
                  <c:v>15.5</c:v>
                </c:pt>
                <c:pt idx="7122">
                  <c:v>22.1</c:v>
                </c:pt>
                <c:pt idx="7123">
                  <c:v>32.933333333333302</c:v>
                </c:pt>
                <c:pt idx="7124">
                  <c:v>36.299999999999997</c:v>
                </c:pt>
                <c:pt idx="7127">
                  <c:v>31.566666666666698</c:v>
                </c:pt>
                <c:pt idx="7129">
                  <c:v>52.2</c:v>
                </c:pt>
                <c:pt idx="7130">
                  <c:v>29.466666666666701</c:v>
                </c:pt>
                <c:pt idx="7132">
                  <c:v>19.3333333333333</c:v>
                </c:pt>
                <c:pt idx="7133">
                  <c:v>39.816666666666698</c:v>
                </c:pt>
                <c:pt idx="7135">
                  <c:v>33.983333333333299</c:v>
                </c:pt>
                <c:pt idx="7136">
                  <c:v>36.033333333333303</c:v>
                </c:pt>
                <c:pt idx="7139">
                  <c:v>22.3333333333333</c:v>
                </c:pt>
                <c:pt idx="7140">
                  <c:v>22.283333333333299</c:v>
                </c:pt>
                <c:pt idx="7141">
                  <c:v>40.383333333333297</c:v>
                </c:pt>
                <c:pt idx="7142">
                  <c:v>84.183333333333294</c:v>
                </c:pt>
                <c:pt idx="7143">
                  <c:v>35.049999999999997</c:v>
                </c:pt>
                <c:pt idx="7144">
                  <c:v>60.266666666666701</c:v>
                </c:pt>
                <c:pt idx="7145">
                  <c:v>21.566666666666698</c:v>
                </c:pt>
                <c:pt idx="7146">
                  <c:v>29.566666666666698</c:v>
                </c:pt>
                <c:pt idx="7148">
                  <c:v>43.25</c:v>
                </c:pt>
                <c:pt idx="7152">
                  <c:v>31.1</c:v>
                </c:pt>
                <c:pt idx="7154">
                  <c:v>23.4</c:v>
                </c:pt>
                <c:pt idx="7155">
                  <c:v>25.15</c:v>
                </c:pt>
                <c:pt idx="7156">
                  <c:v>26.733333333333299</c:v>
                </c:pt>
                <c:pt idx="7157">
                  <c:v>21.683333333333302</c:v>
                </c:pt>
                <c:pt idx="7158">
                  <c:v>47.15</c:v>
                </c:pt>
                <c:pt idx="7161">
                  <c:v>18.716666666666701</c:v>
                </c:pt>
                <c:pt idx="7163">
                  <c:v>62.183333333333302</c:v>
                </c:pt>
                <c:pt idx="7164">
                  <c:v>24.3333333333333</c:v>
                </c:pt>
                <c:pt idx="7166">
                  <c:v>33.799999999999997</c:v>
                </c:pt>
                <c:pt idx="7167">
                  <c:v>34.450000000000003</c:v>
                </c:pt>
                <c:pt idx="7168">
                  <c:v>19.266666666666701</c:v>
                </c:pt>
                <c:pt idx="7169">
                  <c:v>30.216666666666701</c:v>
                </c:pt>
                <c:pt idx="7170">
                  <c:v>36.783333333333303</c:v>
                </c:pt>
                <c:pt idx="7171">
                  <c:v>28.75</c:v>
                </c:pt>
                <c:pt idx="7172">
                  <c:v>29.85</c:v>
                </c:pt>
                <c:pt idx="7173">
                  <c:v>60</c:v>
                </c:pt>
                <c:pt idx="7174">
                  <c:v>32</c:v>
                </c:pt>
                <c:pt idx="7175">
                  <c:v>37.116666666666703</c:v>
                </c:pt>
                <c:pt idx="7176">
                  <c:v>49.95</c:v>
                </c:pt>
                <c:pt idx="7177">
                  <c:v>25.3</c:v>
                </c:pt>
                <c:pt idx="7178">
                  <c:v>25.516666666666701</c:v>
                </c:pt>
                <c:pt idx="7179">
                  <c:v>58.2</c:v>
                </c:pt>
                <c:pt idx="7180">
                  <c:v>31.883333333333301</c:v>
                </c:pt>
                <c:pt idx="7181">
                  <c:v>27.3333333333333</c:v>
                </c:pt>
                <c:pt idx="7183">
                  <c:v>30.183333333333302</c:v>
                </c:pt>
                <c:pt idx="7184">
                  <c:v>39.5833333333333</c:v>
                </c:pt>
                <c:pt idx="7187">
                  <c:v>22.766666666666701</c:v>
                </c:pt>
                <c:pt idx="7188">
                  <c:v>75.533333333333303</c:v>
                </c:pt>
                <c:pt idx="7189">
                  <c:v>15.7</c:v>
                </c:pt>
                <c:pt idx="7190">
                  <c:v>17.8</c:v>
                </c:pt>
                <c:pt idx="7192">
                  <c:v>26.016666666666701</c:v>
                </c:pt>
                <c:pt idx="7197">
                  <c:v>19.850000000000001</c:v>
                </c:pt>
                <c:pt idx="7198">
                  <c:v>17.966666666666701</c:v>
                </c:pt>
                <c:pt idx="7199">
                  <c:v>29.466666666666701</c:v>
                </c:pt>
                <c:pt idx="7200">
                  <c:v>17.399999999999999</c:v>
                </c:pt>
                <c:pt idx="7201">
                  <c:v>10.733333333333301</c:v>
                </c:pt>
                <c:pt idx="7203">
                  <c:v>8.0500000000000007</c:v>
                </c:pt>
                <c:pt idx="7204">
                  <c:v>61.366666666666703</c:v>
                </c:pt>
                <c:pt idx="7213">
                  <c:v>41.783333333333303</c:v>
                </c:pt>
                <c:pt idx="7214">
                  <c:v>24.85</c:v>
                </c:pt>
                <c:pt idx="7217">
                  <c:v>12.766666666666699</c:v>
                </c:pt>
                <c:pt idx="7218">
                  <c:v>45.05</c:v>
                </c:pt>
                <c:pt idx="7219">
                  <c:v>40.066666666666698</c:v>
                </c:pt>
                <c:pt idx="7220">
                  <c:v>59.266666666666701</c:v>
                </c:pt>
                <c:pt idx="7223">
                  <c:v>26.116666666666699</c:v>
                </c:pt>
                <c:pt idx="7224">
                  <c:v>36.933333333333302</c:v>
                </c:pt>
                <c:pt idx="7225">
                  <c:v>29.4166666666667</c:v>
                </c:pt>
                <c:pt idx="7226">
                  <c:v>28.65</c:v>
                </c:pt>
                <c:pt idx="7227">
                  <c:v>29.8</c:v>
                </c:pt>
                <c:pt idx="7228">
                  <c:v>39.433333333333302</c:v>
                </c:pt>
                <c:pt idx="7229">
                  <c:v>47.05</c:v>
                </c:pt>
                <c:pt idx="7235">
                  <c:v>36.6666666666667</c:v>
                </c:pt>
                <c:pt idx="7236">
                  <c:v>49.766666666666701</c:v>
                </c:pt>
                <c:pt idx="7237">
                  <c:v>26.766666666666701</c:v>
                </c:pt>
                <c:pt idx="7238">
                  <c:v>49.483333333333299</c:v>
                </c:pt>
                <c:pt idx="7240">
                  <c:v>29.466666666666701</c:v>
                </c:pt>
                <c:pt idx="7241">
                  <c:v>35.700000000000003</c:v>
                </c:pt>
                <c:pt idx="7242">
                  <c:v>46.5833333333333</c:v>
                </c:pt>
                <c:pt idx="7243">
                  <c:v>39.466666666666697</c:v>
                </c:pt>
                <c:pt idx="7244">
                  <c:v>39.766666666666701</c:v>
                </c:pt>
                <c:pt idx="7245">
                  <c:v>27.016666666666701</c:v>
                </c:pt>
                <c:pt idx="7246">
                  <c:v>20.883333333333301</c:v>
                </c:pt>
                <c:pt idx="7250">
                  <c:v>75.150000000000006</c:v>
                </c:pt>
                <c:pt idx="7253">
                  <c:v>20.933333333333302</c:v>
                </c:pt>
                <c:pt idx="7254">
                  <c:v>21.783333333333299</c:v>
                </c:pt>
                <c:pt idx="7259">
                  <c:v>23.633333333333301</c:v>
                </c:pt>
                <c:pt idx="7261">
                  <c:v>17.516666666666701</c:v>
                </c:pt>
                <c:pt idx="7262">
                  <c:v>32.383333333333297</c:v>
                </c:pt>
                <c:pt idx="7265">
                  <c:v>34.15</c:v>
                </c:pt>
                <c:pt idx="7266">
                  <c:v>24.116666666666699</c:v>
                </c:pt>
                <c:pt idx="7267">
                  <c:v>34.716666666666697</c:v>
                </c:pt>
                <c:pt idx="7270">
                  <c:v>31.233333333333299</c:v>
                </c:pt>
                <c:pt idx="7271">
                  <c:v>48.3333333333333</c:v>
                </c:pt>
                <c:pt idx="7273">
                  <c:v>60.316666666666698</c:v>
                </c:pt>
                <c:pt idx="7274">
                  <c:v>31.95</c:v>
                </c:pt>
                <c:pt idx="7275">
                  <c:v>13.1833333333333</c:v>
                </c:pt>
                <c:pt idx="7276">
                  <c:v>7.81666666666667</c:v>
                </c:pt>
                <c:pt idx="7277">
                  <c:v>5.2166666666666703</c:v>
                </c:pt>
                <c:pt idx="7278">
                  <c:v>5.2666666666666702</c:v>
                </c:pt>
                <c:pt idx="7280">
                  <c:v>113.1</c:v>
                </c:pt>
                <c:pt idx="7286">
                  <c:v>37.15</c:v>
                </c:pt>
                <c:pt idx="7287">
                  <c:v>19.216666666666701</c:v>
                </c:pt>
                <c:pt idx="7290">
                  <c:v>19.8333333333333</c:v>
                </c:pt>
                <c:pt idx="7292">
                  <c:v>38.4</c:v>
                </c:pt>
                <c:pt idx="7294">
                  <c:v>37.716666666666697</c:v>
                </c:pt>
                <c:pt idx="7295">
                  <c:v>44.116666666666703</c:v>
                </c:pt>
                <c:pt idx="7297">
                  <c:v>32.4166666666667</c:v>
                </c:pt>
                <c:pt idx="7301">
                  <c:v>42.95</c:v>
                </c:pt>
                <c:pt idx="7302">
                  <c:v>27.9</c:v>
                </c:pt>
                <c:pt idx="7303">
                  <c:v>38.283333333333303</c:v>
                </c:pt>
                <c:pt idx="7304">
                  <c:v>24.816666666666698</c:v>
                </c:pt>
                <c:pt idx="7305">
                  <c:v>45.4</c:v>
                </c:pt>
                <c:pt idx="7306">
                  <c:v>20.5833333333333</c:v>
                </c:pt>
                <c:pt idx="7307">
                  <c:v>51.95</c:v>
                </c:pt>
                <c:pt idx="7311">
                  <c:v>28.783333333333299</c:v>
                </c:pt>
                <c:pt idx="7314">
                  <c:v>32.9166666666667</c:v>
                </c:pt>
                <c:pt idx="7317">
                  <c:v>41.2</c:v>
                </c:pt>
                <c:pt idx="7318">
                  <c:v>22.0833333333333</c:v>
                </c:pt>
                <c:pt idx="7319">
                  <c:v>36.85</c:v>
                </c:pt>
                <c:pt idx="7320">
                  <c:v>40.5</c:v>
                </c:pt>
                <c:pt idx="7321">
                  <c:v>32.35</c:v>
                </c:pt>
                <c:pt idx="7322">
                  <c:v>39.033333333333303</c:v>
                </c:pt>
                <c:pt idx="7323">
                  <c:v>31.8</c:v>
                </c:pt>
                <c:pt idx="7324">
                  <c:v>49.35</c:v>
                </c:pt>
                <c:pt idx="7326">
                  <c:v>38.466666666666697</c:v>
                </c:pt>
                <c:pt idx="7327">
                  <c:v>43.433333333333302</c:v>
                </c:pt>
                <c:pt idx="7328">
                  <c:v>7.8833333333333302</c:v>
                </c:pt>
                <c:pt idx="7329">
                  <c:v>38.5833333333333</c:v>
                </c:pt>
                <c:pt idx="7330">
                  <c:v>23.2</c:v>
                </c:pt>
                <c:pt idx="7333">
                  <c:v>40.233333333333299</c:v>
                </c:pt>
                <c:pt idx="7335">
                  <c:v>46.016666666666701</c:v>
                </c:pt>
                <c:pt idx="7336">
                  <c:v>9.56666666666667</c:v>
                </c:pt>
                <c:pt idx="7338">
                  <c:v>7.0333333333333297</c:v>
                </c:pt>
                <c:pt idx="7339">
                  <c:v>16.766666666666701</c:v>
                </c:pt>
                <c:pt idx="7340">
                  <c:v>39.883333333333297</c:v>
                </c:pt>
                <c:pt idx="7341">
                  <c:v>16.133333333333301</c:v>
                </c:pt>
                <c:pt idx="7343">
                  <c:v>22.516666666666701</c:v>
                </c:pt>
                <c:pt idx="7345">
                  <c:v>31.7</c:v>
                </c:pt>
                <c:pt idx="7374">
                  <c:v>23.066666666666698</c:v>
                </c:pt>
                <c:pt idx="7376">
                  <c:v>31.983333333333299</c:v>
                </c:pt>
                <c:pt idx="7377">
                  <c:v>35.866666666666703</c:v>
                </c:pt>
                <c:pt idx="7378">
                  <c:v>23.633333333333301</c:v>
                </c:pt>
                <c:pt idx="7379">
                  <c:v>43.366666666666703</c:v>
                </c:pt>
                <c:pt idx="7386">
                  <c:v>18.8</c:v>
                </c:pt>
                <c:pt idx="7388">
                  <c:v>26.65</c:v>
                </c:pt>
                <c:pt idx="7389">
                  <c:v>56.233333333333299</c:v>
                </c:pt>
                <c:pt idx="7390">
                  <c:v>68.75</c:v>
                </c:pt>
                <c:pt idx="7399">
                  <c:v>23.4</c:v>
                </c:pt>
                <c:pt idx="7407">
                  <c:v>42.75</c:v>
                </c:pt>
                <c:pt idx="7409">
                  <c:v>24.85</c:v>
                </c:pt>
                <c:pt idx="7414">
                  <c:v>29.866666666666699</c:v>
                </c:pt>
                <c:pt idx="7415">
                  <c:v>36.383333333333297</c:v>
                </c:pt>
                <c:pt idx="7416">
                  <c:v>43</c:v>
                </c:pt>
                <c:pt idx="7418">
                  <c:v>30.116666666666699</c:v>
                </c:pt>
                <c:pt idx="7420">
                  <c:v>8.6999999999999993</c:v>
                </c:pt>
                <c:pt idx="7421">
                  <c:v>29.633333333333301</c:v>
                </c:pt>
                <c:pt idx="7423">
                  <c:v>22.15</c:v>
                </c:pt>
                <c:pt idx="7424">
                  <c:v>36.633333333333297</c:v>
                </c:pt>
                <c:pt idx="7425">
                  <c:v>33.25</c:v>
                </c:pt>
                <c:pt idx="7426">
                  <c:v>21.8</c:v>
                </c:pt>
                <c:pt idx="7427">
                  <c:v>33.066666666666698</c:v>
                </c:pt>
                <c:pt idx="7430">
                  <c:v>52.9166666666667</c:v>
                </c:pt>
                <c:pt idx="7431">
                  <c:v>39.133333333333297</c:v>
                </c:pt>
                <c:pt idx="7433">
                  <c:v>51.266666666666701</c:v>
                </c:pt>
                <c:pt idx="7436">
                  <c:v>45.133333333333297</c:v>
                </c:pt>
                <c:pt idx="7438">
                  <c:v>39.733333333333299</c:v>
                </c:pt>
                <c:pt idx="7439">
                  <c:v>37.216666666666697</c:v>
                </c:pt>
                <c:pt idx="7440">
                  <c:v>39.033333333333303</c:v>
                </c:pt>
                <c:pt idx="7453">
                  <c:v>35.766666666666701</c:v>
                </c:pt>
                <c:pt idx="7455">
                  <c:v>35.716666666666697</c:v>
                </c:pt>
                <c:pt idx="7457">
                  <c:v>40.8333333333333</c:v>
                </c:pt>
                <c:pt idx="7462">
                  <c:v>34.950000000000003</c:v>
                </c:pt>
                <c:pt idx="7463">
                  <c:v>43.766666666666701</c:v>
                </c:pt>
                <c:pt idx="7467">
                  <c:v>34.700000000000003</c:v>
                </c:pt>
                <c:pt idx="7469">
                  <c:v>38.616666666666703</c:v>
                </c:pt>
                <c:pt idx="7473">
                  <c:v>31.216666666666701</c:v>
                </c:pt>
                <c:pt idx="7474">
                  <c:v>36.6666666666667</c:v>
                </c:pt>
                <c:pt idx="7479">
                  <c:v>41.35</c:v>
                </c:pt>
                <c:pt idx="7480">
                  <c:v>28.183333333333302</c:v>
                </c:pt>
                <c:pt idx="7484">
                  <c:v>17.850000000000001</c:v>
                </c:pt>
                <c:pt idx="7485">
                  <c:v>29.05</c:v>
                </c:pt>
                <c:pt idx="7486">
                  <c:v>43.3</c:v>
                </c:pt>
                <c:pt idx="7487">
                  <c:v>129.76666666666699</c:v>
                </c:pt>
                <c:pt idx="7488">
                  <c:v>61.283333333333303</c:v>
                </c:pt>
                <c:pt idx="7489">
                  <c:v>29.816666666666698</c:v>
                </c:pt>
                <c:pt idx="7491">
                  <c:v>90.516666666666694</c:v>
                </c:pt>
                <c:pt idx="7492">
                  <c:v>11.05</c:v>
                </c:pt>
                <c:pt idx="7493">
                  <c:v>72.033333333333303</c:v>
                </c:pt>
                <c:pt idx="7494">
                  <c:v>14.8333333333333</c:v>
                </c:pt>
                <c:pt idx="7495">
                  <c:v>16.0833333333333</c:v>
                </c:pt>
                <c:pt idx="7499">
                  <c:v>45.866666666666703</c:v>
                </c:pt>
                <c:pt idx="7500">
                  <c:v>28.766666666666701</c:v>
                </c:pt>
                <c:pt idx="7501">
                  <c:v>40.133333333333297</c:v>
                </c:pt>
                <c:pt idx="7508">
                  <c:v>30.8333333333333</c:v>
                </c:pt>
                <c:pt idx="7509">
                  <c:v>33.200000000000003</c:v>
                </c:pt>
                <c:pt idx="7510">
                  <c:v>33.066666666666698</c:v>
                </c:pt>
                <c:pt idx="7511">
                  <c:v>27.25</c:v>
                </c:pt>
                <c:pt idx="7512">
                  <c:v>29.033333333333299</c:v>
                </c:pt>
                <c:pt idx="7513">
                  <c:v>31.733333333333299</c:v>
                </c:pt>
                <c:pt idx="7516">
                  <c:v>33.233333333333299</c:v>
                </c:pt>
                <c:pt idx="7520">
                  <c:v>33.450000000000003</c:v>
                </c:pt>
                <c:pt idx="7521">
                  <c:v>30.3333333333333</c:v>
                </c:pt>
                <c:pt idx="7522">
                  <c:v>34.983333333333299</c:v>
                </c:pt>
                <c:pt idx="7523">
                  <c:v>27.9</c:v>
                </c:pt>
                <c:pt idx="7524">
                  <c:v>23.366666666666699</c:v>
                </c:pt>
                <c:pt idx="7525">
                  <c:v>24.85</c:v>
                </c:pt>
                <c:pt idx="7526">
                  <c:v>10.85</c:v>
                </c:pt>
                <c:pt idx="7527">
                  <c:v>20.45</c:v>
                </c:pt>
                <c:pt idx="7528">
                  <c:v>30.633333333333301</c:v>
                </c:pt>
                <c:pt idx="7531">
                  <c:v>19.733333333333299</c:v>
                </c:pt>
                <c:pt idx="7532">
                  <c:v>34.700000000000003</c:v>
                </c:pt>
                <c:pt idx="7534">
                  <c:v>31.883333333333301</c:v>
                </c:pt>
                <c:pt idx="7535">
                  <c:v>26.683333333333302</c:v>
                </c:pt>
                <c:pt idx="7537">
                  <c:v>26.683333333333302</c:v>
                </c:pt>
                <c:pt idx="7538">
                  <c:v>77.099999999999994</c:v>
                </c:pt>
                <c:pt idx="7539">
                  <c:v>54.8</c:v>
                </c:pt>
                <c:pt idx="7540">
                  <c:v>26.5833333333333</c:v>
                </c:pt>
                <c:pt idx="7541">
                  <c:v>22.7</c:v>
                </c:pt>
                <c:pt idx="7542">
                  <c:v>31.816666666666698</c:v>
                </c:pt>
                <c:pt idx="7543">
                  <c:v>30</c:v>
                </c:pt>
                <c:pt idx="7544">
                  <c:v>33.75</c:v>
                </c:pt>
                <c:pt idx="7545">
                  <c:v>19.683333333333302</c:v>
                </c:pt>
                <c:pt idx="7549">
                  <c:v>33.016666666666701</c:v>
                </c:pt>
                <c:pt idx="7550">
                  <c:v>36.233333333333299</c:v>
                </c:pt>
                <c:pt idx="7551">
                  <c:v>31.55</c:v>
                </c:pt>
                <c:pt idx="7552">
                  <c:v>26.5</c:v>
                </c:pt>
                <c:pt idx="7553">
                  <c:v>12.966666666666701</c:v>
                </c:pt>
                <c:pt idx="7554">
                  <c:v>40.25</c:v>
                </c:pt>
                <c:pt idx="7555">
                  <c:v>31.4</c:v>
                </c:pt>
                <c:pt idx="7556">
                  <c:v>6.0166666666666702</c:v>
                </c:pt>
                <c:pt idx="7557">
                  <c:v>10.366666666666699</c:v>
                </c:pt>
                <c:pt idx="7565">
                  <c:v>14.0666666666667</c:v>
                </c:pt>
                <c:pt idx="7569">
                  <c:v>42.933333333333302</c:v>
                </c:pt>
                <c:pt idx="7571">
                  <c:v>8.18333333333333</c:v>
                </c:pt>
                <c:pt idx="7572">
                  <c:v>9.43333333333333</c:v>
                </c:pt>
                <c:pt idx="7582">
                  <c:v>21.683333333333302</c:v>
                </c:pt>
                <c:pt idx="7583">
                  <c:v>19.45</c:v>
                </c:pt>
                <c:pt idx="7584">
                  <c:v>6.0333333333333297</c:v>
                </c:pt>
                <c:pt idx="7585">
                  <c:v>10.4333333333333</c:v>
                </c:pt>
                <c:pt idx="7586">
                  <c:v>14.4166666666667</c:v>
                </c:pt>
                <c:pt idx="7587">
                  <c:v>20.016666666666701</c:v>
                </c:pt>
                <c:pt idx="7588">
                  <c:v>21.316666666666698</c:v>
                </c:pt>
                <c:pt idx="7589">
                  <c:v>17.983333333333299</c:v>
                </c:pt>
                <c:pt idx="7590">
                  <c:v>16.683333333333302</c:v>
                </c:pt>
                <c:pt idx="7592">
                  <c:v>16.566666666666698</c:v>
                </c:pt>
                <c:pt idx="7593">
                  <c:v>12.133333333333301</c:v>
                </c:pt>
                <c:pt idx="7594">
                  <c:v>29.483333333333299</c:v>
                </c:pt>
                <c:pt idx="7595">
                  <c:v>28.466666666666701</c:v>
                </c:pt>
                <c:pt idx="7596">
                  <c:v>15.4166666666667</c:v>
                </c:pt>
                <c:pt idx="7597">
                  <c:v>53.05</c:v>
                </c:pt>
                <c:pt idx="7598">
                  <c:v>6.8333333333333304</c:v>
                </c:pt>
                <c:pt idx="7599">
                  <c:v>93.4</c:v>
                </c:pt>
                <c:pt idx="7600">
                  <c:v>32.549999999999997</c:v>
                </c:pt>
                <c:pt idx="7601">
                  <c:v>8.25</c:v>
                </c:pt>
                <c:pt idx="7602">
                  <c:v>14.133333333333301</c:v>
                </c:pt>
                <c:pt idx="7603">
                  <c:v>6.68333333333333</c:v>
                </c:pt>
                <c:pt idx="7604">
                  <c:v>30.566666666666698</c:v>
                </c:pt>
                <c:pt idx="7608">
                  <c:v>32.716666666666697</c:v>
                </c:pt>
                <c:pt idx="7610">
                  <c:v>8.9833333333333307</c:v>
                </c:pt>
                <c:pt idx="7611">
                  <c:v>34.700000000000003</c:v>
                </c:pt>
                <c:pt idx="7612">
                  <c:v>16.45</c:v>
                </c:pt>
                <c:pt idx="7613">
                  <c:v>19.75</c:v>
                </c:pt>
                <c:pt idx="7614">
                  <c:v>30.616666666666699</c:v>
                </c:pt>
                <c:pt idx="7615">
                  <c:v>15.1666666666667</c:v>
                </c:pt>
                <c:pt idx="7616">
                  <c:v>7.8666666666666698</c:v>
                </c:pt>
                <c:pt idx="7617">
                  <c:v>21.8333333333333</c:v>
                </c:pt>
                <c:pt idx="7618">
                  <c:v>10.45</c:v>
                </c:pt>
                <c:pt idx="7620">
                  <c:v>29.533333333333299</c:v>
                </c:pt>
                <c:pt idx="7621">
                  <c:v>59.266666666666701</c:v>
                </c:pt>
                <c:pt idx="7622">
                  <c:v>52.516666666666701</c:v>
                </c:pt>
                <c:pt idx="7623">
                  <c:v>18.466666666666701</c:v>
                </c:pt>
                <c:pt idx="7624">
                  <c:v>33.183333333333302</c:v>
                </c:pt>
                <c:pt idx="7625">
                  <c:v>32.1</c:v>
                </c:pt>
                <c:pt idx="7626">
                  <c:v>27.466666666666701</c:v>
                </c:pt>
                <c:pt idx="7627">
                  <c:v>50.283333333333303</c:v>
                </c:pt>
                <c:pt idx="7628">
                  <c:v>13.25</c:v>
                </c:pt>
                <c:pt idx="7629">
                  <c:v>31.433333333333302</c:v>
                </c:pt>
                <c:pt idx="7630">
                  <c:v>12.3</c:v>
                </c:pt>
                <c:pt idx="7631">
                  <c:v>28.933333333333302</c:v>
                </c:pt>
                <c:pt idx="7632">
                  <c:v>20.9</c:v>
                </c:pt>
                <c:pt idx="7633">
                  <c:v>30.75</c:v>
                </c:pt>
                <c:pt idx="7634">
                  <c:v>81.25</c:v>
                </c:pt>
                <c:pt idx="7635">
                  <c:v>40.516666666666701</c:v>
                </c:pt>
                <c:pt idx="7637">
                  <c:v>7.0333333333333297</c:v>
                </c:pt>
                <c:pt idx="7638">
                  <c:v>16.866666666666699</c:v>
                </c:pt>
                <c:pt idx="7639">
                  <c:v>60.8</c:v>
                </c:pt>
                <c:pt idx="7640">
                  <c:v>18.066666666666698</c:v>
                </c:pt>
                <c:pt idx="7647">
                  <c:v>22.733333333333299</c:v>
                </c:pt>
                <c:pt idx="7648">
                  <c:v>13.1</c:v>
                </c:pt>
                <c:pt idx="7649">
                  <c:v>33.1666666666667</c:v>
                </c:pt>
                <c:pt idx="7650">
                  <c:v>62.95</c:v>
                </c:pt>
                <c:pt idx="7651">
                  <c:v>12.783333333333299</c:v>
                </c:pt>
                <c:pt idx="7652">
                  <c:v>8.4666666666666703</c:v>
                </c:pt>
                <c:pt idx="7653">
                  <c:v>24.133333333333301</c:v>
                </c:pt>
                <c:pt idx="7654">
                  <c:v>56.783333333333303</c:v>
                </c:pt>
                <c:pt idx="7655">
                  <c:v>40.8333333333333</c:v>
                </c:pt>
                <c:pt idx="7656">
                  <c:v>37.433333333333302</c:v>
                </c:pt>
                <c:pt idx="7657">
                  <c:v>25.75</c:v>
                </c:pt>
                <c:pt idx="7658">
                  <c:v>34.283333333333303</c:v>
                </c:pt>
                <c:pt idx="7659">
                  <c:v>5.4833333333333298</c:v>
                </c:pt>
                <c:pt idx="7660">
                  <c:v>13.9166666666667</c:v>
                </c:pt>
                <c:pt idx="7661">
                  <c:v>78.233333333333306</c:v>
                </c:pt>
                <c:pt idx="7662">
                  <c:v>39.9</c:v>
                </c:pt>
                <c:pt idx="7663">
                  <c:v>31.15</c:v>
                </c:pt>
                <c:pt idx="7664">
                  <c:v>12.466666666666701</c:v>
                </c:pt>
                <c:pt idx="7666">
                  <c:v>45.7</c:v>
                </c:pt>
                <c:pt idx="7670">
                  <c:v>32.533333333333303</c:v>
                </c:pt>
                <c:pt idx="7671">
                  <c:v>12.6833333333333</c:v>
                </c:pt>
                <c:pt idx="7672">
                  <c:v>25.133333333333301</c:v>
                </c:pt>
                <c:pt idx="7673">
                  <c:v>17.966666666666701</c:v>
                </c:pt>
                <c:pt idx="7674">
                  <c:v>27.7</c:v>
                </c:pt>
                <c:pt idx="7675">
                  <c:v>29.85</c:v>
                </c:pt>
                <c:pt idx="7676">
                  <c:v>25.516666666666701</c:v>
                </c:pt>
                <c:pt idx="7677">
                  <c:v>24.55</c:v>
                </c:pt>
                <c:pt idx="7678">
                  <c:v>59.366666666666703</c:v>
                </c:pt>
                <c:pt idx="7681">
                  <c:v>41.983333333333299</c:v>
                </c:pt>
                <c:pt idx="7682">
                  <c:v>39.016666666666701</c:v>
                </c:pt>
                <c:pt idx="7683">
                  <c:v>28.75</c:v>
                </c:pt>
                <c:pt idx="7684">
                  <c:v>19.866666666666699</c:v>
                </c:pt>
                <c:pt idx="7685">
                  <c:v>14.8333333333333</c:v>
                </c:pt>
                <c:pt idx="7686">
                  <c:v>20.2</c:v>
                </c:pt>
                <c:pt idx="7687">
                  <c:v>23.033333333333299</c:v>
                </c:pt>
                <c:pt idx="7688">
                  <c:v>6.75</c:v>
                </c:pt>
                <c:pt idx="7689">
                  <c:v>39.433333333333302</c:v>
                </c:pt>
                <c:pt idx="7690">
                  <c:v>46.5</c:v>
                </c:pt>
                <c:pt idx="7691">
                  <c:v>73.849999999999994</c:v>
                </c:pt>
                <c:pt idx="7692">
                  <c:v>27.3</c:v>
                </c:pt>
                <c:pt idx="7693">
                  <c:v>33.3333333333333</c:v>
                </c:pt>
                <c:pt idx="7694">
                  <c:v>4.9666666666666703</c:v>
                </c:pt>
                <c:pt idx="7696">
                  <c:v>25.233333333333299</c:v>
                </c:pt>
                <c:pt idx="7697">
                  <c:v>17.3</c:v>
                </c:pt>
                <c:pt idx="7700">
                  <c:v>20.316666666666698</c:v>
                </c:pt>
                <c:pt idx="7701">
                  <c:v>6.2</c:v>
                </c:pt>
                <c:pt idx="7703">
                  <c:v>10.033333333333299</c:v>
                </c:pt>
                <c:pt idx="7704">
                  <c:v>7.68333333333333</c:v>
                </c:pt>
                <c:pt idx="7705">
                  <c:v>20.016666666666701</c:v>
                </c:pt>
                <c:pt idx="7706">
                  <c:v>25.6</c:v>
                </c:pt>
                <c:pt idx="7707">
                  <c:v>53.4166666666667</c:v>
                </c:pt>
                <c:pt idx="7709">
                  <c:v>22.3333333333333</c:v>
                </c:pt>
                <c:pt idx="7710">
                  <c:v>20.483333333333299</c:v>
                </c:pt>
                <c:pt idx="7711">
                  <c:v>9.68333333333333</c:v>
                </c:pt>
                <c:pt idx="7713">
                  <c:v>18.183333333333302</c:v>
                </c:pt>
                <c:pt idx="7714">
                  <c:v>21.766666666666701</c:v>
                </c:pt>
                <c:pt idx="7716">
                  <c:v>18.133333333333301</c:v>
                </c:pt>
                <c:pt idx="7717">
                  <c:v>18.25</c:v>
                </c:pt>
                <c:pt idx="7719">
                  <c:v>65.783333333333303</c:v>
                </c:pt>
                <c:pt idx="7721">
                  <c:v>25.8333333333333</c:v>
                </c:pt>
                <c:pt idx="7726">
                  <c:v>16.5</c:v>
                </c:pt>
                <c:pt idx="7728">
                  <c:v>36.533333333333303</c:v>
                </c:pt>
                <c:pt idx="7729">
                  <c:v>20.566666666666698</c:v>
                </c:pt>
                <c:pt idx="7730">
                  <c:v>24.4166666666667</c:v>
                </c:pt>
                <c:pt idx="7731">
                  <c:v>55.033333333333303</c:v>
                </c:pt>
                <c:pt idx="7733">
                  <c:v>39.6</c:v>
                </c:pt>
                <c:pt idx="7735">
                  <c:v>19.766666666666701</c:v>
                </c:pt>
                <c:pt idx="7737">
                  <c:v>14.033333333333299</c:v>
                </c:pt>
                <c:pt idx="7739">
                  <c:v>66.266666666666694</c:v>
                </c:pt>
                <c:pt idx="7740">
                  <c:v>19.266666666666701</c:v>
                </c:pt>
                <c:pt idx="7742">
                  <c:v>27.05</c:v>
                </c:pt>
                <c:pt idx="7743">
                  <c:v>18.683333333333302</c:v>
                </c:pt>
                <c:pt idx="7744">
                  <c:v>34.216666666666697</c:v>
                </c:pt>
                <c:pt idx="7745">
                  <c:v>25.066666666666698</c:v>
                </c:pt>
                <c:pt idx="7746">
                  <c:v>17.733333333333299</c:v>
                </c:pt>
                <c:pt idx="7748">
                  <c:v>19.3</c:v>
                </c:pt>
                <c:pt idx="7749">
                  <c:v>17.466666666666701</c:v>
                </c:pt>
                <c:pt idx="7750">
                  <c:v>14.75</c:v>
                </c:pt>
                <c:pt idx="7751">
                  <c:v>21.35</c:v>
                </c:pt>
                <c:pt idx="7753">
                  <c:v>25.383333333333301</c:v>
                </c:pt>
                <c:pt idx="7754">
                  <c:v>26.816666666666698</c:v>
                </c:pt>
                <c:pt idx="7755">
                  <c:v>28.516666666666701</c:v>
                </c:pt>
                <c:pt idx="7756">
                  <c:v>12.466666666666701</c:v>
                </c:pt>
                <c:pt idx="7757">
                  <c:v>12.5833333333333</c:v>
                </c:pt>
                <c:pt idx="7758">
                  <c:v>30.25</c:v>
                </c:pt>
                <c:pt idx="7759">
                  <c:v>26.75</c:v>
                </c:pt>
                <c:pt idx="7760">
                  <c:v>41.266666666666701</c:v>
                </c:pt>
                <c:pt idx="7761">
                  <c:v>7.6333333333333302</c:v>
                </c:pt>
                <c:pt idx="7762">
                  <c:v>6.6333333333333302</c:v>
                </c:pt>
                <c:pt idx="7763">
                  <c:v>9.9499999999999993</c:v>
                </c:pt>
                <c:pt idx="7764">
                  <c:v>21.25</c:v>
                </c:pt>
                <c:pt idx="7765">
                  <c:v>7.0333333333333297</c:v>
                </c:pt>
                <c:pt idx="7766">
                  <c:v>4.1166666666666698</c:v>
                </c:pt>
                <c:pt idx="7767">
                  <c:v>8.2166666666666703</c:v>
                </c:pt>
                <c:pt idx="7769">
                  <c:v>19.9166666666667</c:v>
                </c:pt>
                <c:pt idx="7770">
                  <c:v>17.3333333333333</c:v>
                </c:pt>
                <c:pt idx="7771">
                  <c:v>6.1333333333333302</c:v>
                </c:pt>
                <c:pt idx="7772">
                  <c:v>7.6666666666666696</c:v>
                </c:pt>
                <c:pt idx="7773">
                  <c:v>4.7166666666666703</c:v>
                </c:pt>
                <c:pt idx="7774">
                  <c:v>22.983333333333299</c:v>
                </c:pt>
                <c:pt idx="7775">
                  <c:v>11.616666666666699</c:v>
                </c:pt>
                <c:pt idx="7776">
                  <c:v>13.016666666666699</c:v>
                </c:pt>
                <c:pt idx="7777">
                  <c:v>5.7666666666666702</c:v>
                </c:pt>
                <c:pt idx="7778">
                  <c:v>14.466666666666701</c:v>
                </c:pt>
                <c:pt idx="7779">
                  <c:v>15.266666666666699</c:v>
                </c:pt>
                <c:pt idx="7780">
                  <c:v>4.18333333333333</c:v>
                </c:pt>
                <c:pt idx="7781">
                  <c:v>6.6</c:v>
                </c:pt>
                <c:pt idx="7782">
                  <c:v>11.9</c:v>
                </c:pt>
                <c:pt idx="7783">
                  <c:v>13.766666666666699</c:v>
                </c:pt>
                <c:pt idx="7784">
                  <c:v>6.68333333333333</c:v>
                </c:pt>
                <c:pt idx="7785">
                  <c:v>6.9833333333333298</c:v>
                </c:pt>
                <c:pt idx="7786">
                  <c:v>9.6333333333333293</c:v>
                </c:pt>
                <c:pt idx="7787">
                  <c:v>10.383333333333301</c:v>
                </c:pt>
                <c:pt idx="7788">
                  <c:v>4.4666666666666703</c:v>
                </c:pt>
                <c:pt idx="7789">
                  <c:v>30.766666666666701</c:v>
                </c:pt>
                <c:pt idx="7790">
                  <c:v>31.566666666666698</c:v>
                </c:pt>
                <c:pt idx="7791">
                  <c:v>14.766666666666699</c:v>
                </c:pt>
                <c:pt idx="7792">
                  <c:v>20.4166666666667</c:v>
                </c:pt>
                <c:pt idx="7793">
                  <c:v>6.5833333333333304</c:v>
                </c:pt>
                <c:pt idx="7794">
                  <c:v>25.216666666666701</c:v>
                </c:pt>
                <c:pt idx="7795">
                  <c:v>3.9</c:v>
                </c:pt>
                <c:pt idx="7796">
                  <c:v>23.516666666666701</c:v>
                </c:pt>
                <c:pt idx="7797">
                  <c:v>21.0833333333333</c:v>
                </c:pt>
                <c:pt idx="7798">
                  <c:v>18.649999999999999</c:v>
                </c:pt>
                <c:pt idx="7799">
                  <c:v>4.9833333333333298</c:v>
                </c:pt>
                <c:pt idx="7800">
                  <c:v>22.783333333333299</c:v>
                </c:pt>
                <c:pt idx="7801">
                  <c:v>13.85</c:v>
                </c:pt>
                <c:pt idx="7802">
                  <c:v>24.516666666666701</c:v>
                </c:pt>
                <c:pt idx="7803">
                  <c:v>9.9166666666666696</c:v>
                </c:pt>
                <c:pt idx="7804">
                  <c:v>15.3</c:v>
                </c:pt>
                <c:pt idx="7805">
                  <c:v>33.433333333333302</c:v>
                </c:pt>
                <c:pt idx="7806">
                  <c:v>10.033333333333299</c:v>
                </c:pt>
                <c:pt idx="7807">
                  <c:v>10.9333333333333</c:v>
                </c:pt>
                <c:pt idx="7808">
                  <c:v>13.1666666666667</c:v>
                </c:pt>
                <c:pt idx="7809">
                  <c:v>3.8833333333333302</c:v>
                </c:pt>
                <c:pt idx="7811">
                  <c:v>20.733333333333299</c:v>
                </c:pt>
                <c:pt idx="7812">
                  <c:v>63.316666666666698</c:v>
                </c:pt>
                <c:pt idx="7815">
                  <c:v>20.483333333333299</c:v>
                </c:pt>
                <c:pt idx="7816">
                  <c:v>9.15</c:v>
                </c:pt>
                <c:pt idx="7817">
                  <c:v>23.733333333333299</c:v>
                </c:pt>
                <c:pt idx="7818">
                  <c:v>10.3</c:v>
                </c:pt>
                <c:pt idx="7820">
                  <c:v>3.8666666666666698</c:v>
                </c:pt>
                <c:pt idx="7821">
                  <c:v>8.85</c:v>
                </c:pt>
                <c:pt idx="7822">
                  <c:v>9.5333333333333297</c:v>
                </c:pt>
                <c:pt idx="7824">
                  <c:v>3.4833333333333298</c:v>
                </c:pt>
                <c:pt idx="7826">
                  <c:v>25.883333333333301</c:v>
                </c:pt>
                <c:pt idx="7827">
                  <c:v>13.65</c:v>
                </c:pt>
                <c:pt idx="7829">
                  <c:v>8.18333333333333</c:v>
                </c:pt>
                <c:pt idx="7830">
                  <c:v>14.3333333333333</c:v>
                </c:pt>
                <c:pt idx="7831">
                  <c:v>9.7666666666666693</c:v>
                </c:pt>
                <c:pt idx="7832">
                  <c:v>27.15</c:v>
                </c:pt>
                <c:pt idx="7833">
                  <c:v>3.5833333333333299</c:v>
                </c:pt>
                <c:pt idx="7834">
                  <c:v>16.466666666666701</c:v>
                </c:pt>
                <c:pt idx="7835">
                  <c:v>7</c:v>
                </c:pt>
                <c:pt idx="7836">
                  <c:v>18.850000000000001</c:v>
                </c:pt>
                <c:pt idx="7837">
                  <c:v>5.05</c:v>
                </c:pt>
                <c:pt idx="7838">
                  <c:v>22.183333333333302</c:v>
                </c:pt>
                <c:pt idx="7839">
                  <c:v>13.8</c:v>
                </c:pt>
                <c:pt idx="7840">
                  <c:v>24.566666666666698</c:v>
                </c:pt>
                <c:pt idx="7841">
                  <c:v>14.783333333333299</c:v>
                </c:pt>
                <c:pt idx="7842">
                  <c:v>16.4166666666667</c:v>
                </c:pt>
                <c:pt idx="7843">
                  <c:v>5.95</c:v>
                </c:pt>
                <c:pt idx="7844">
                  <c:v>17.316666666666698</c:v>
                </c:pt>
                <c:pt idx="7845">
                  <c:v>29.4166666666667</c:v>
                </c:pt>
                <c:pt idx="7846">
                  <c:v>16.816666666666698</c:v>
                </c:pt>
                <c:pt idx="7847">
                  <c:v>6.1666666666666696</c:v>
                </c:pt>
                <c:pt idx="7848">
                  <c:v>4.55</c:v>
                </c:pt>
                <c:pt idx="7849">
                  <c:v>19.75</c:v>
                </c:pt>
                <c:pt idx="7850">
                  <c:v>10.3</c:v>
                </c:pt>
                <c:pt idx="7851">
                  <c:v>25.783333333333299</c:v>
                </c:pt>
                <c:pt idx="7852">
                  <c:v>18.266666666666701</c:v>
                </c:pt>
                <c:pt idx="7854">
                  <c:v>22.883333333333301</c:v>
                </c:pt>
                <c:pt idx="7855">
                  <c:v>14.783333333333299</c:v>
                </c:pt>
                <c:pt idx="7857">
                  <c:v>19.5</c:v>
                </c:pt>
                <c:pt idx="7859">
                  <c:v>15.483333333333301</c:v>
                </c:pt>
                <c:pt idx="7860">
                  <c:v>4.8333333333333304</c:v>
                </c:pt>
                <c:pt idx="7861">
                  <c:v>37.066666666666698</c:v>
                </c:pt>
                <c:pt idx="7862">
                  <c:v>4.05</c:v>
                </c:pt>
                <c:pt idx="7863">
                  <c:v>4.1666666666666696</c:v>
                </c:pt>
                <c:pt idx="7864">
                  <c:v>70.516666666666694</c:v>
                </c:pt>
                <c:pt idx="7865">
                  <c:v>43.066666666666698</c:v>
                </c:pt>
                <c:pt idx="7866">
                  <c:v>17.8</c:v>
                </c:pt>
                <c:pt idx="7867">
                  <c:v>5.31666666666667</c:v>
                </c:pt>
                <c:pt idx="7868">
                  <c:v>41.9166666666667</c:v>
                </c:pt>
                <c:pt idx="7869">
                  <c:v>6.35</c:v>
                </c:pt>
                <c:pt idx="7873">
                  <c:v>46.983333333333299</c:v>
                </c:pt>
                <c:pt idx="7874">
                  <c:v>4.1666666666666696</c:v>
                </c:pt>
                <c:pt idx="7877">
                  <c:v>7.1666666666666696</c:v>
                </c:pt>
                <c:pt idx="7878">
                  <c:v>14.4166666666667</c:v>
                </c:pt>
                <c:pt idx="7879">
                  <c:v>4.2333333333333298</c:v>
                </c:pt>
                <c:pt idx="7880">
                  <c:v>16.766666666666701</c:v>
                </c:pt>
                <c:pt idx="7881">
                  <c:v>4.5166666666666702</c:v>
                </c:pt>
                <c:pt idx="7882">
                  <c:v>2.75</c:v>
                </c:pt>
                <c:pt idx="7883">
                  <c:v>56.7</c:v>
                </c:pt>
                <c:pt idx="7884">
                  <c:v>4.06666666666667</c:v>
                </c:pt>
                <c:pt idx="7885">
                  <c:v>18.75</c:v>
                </c:pt>
                <c:pt idx="7886">
                  <c:v>22.75</c:v>
                </c:pt>
                <c:pt idx="7887">
                  <c:v>6.85</c:v>
                </c:pt>
                <c:pt idx="7888">
                  <c:v>30.95</c:v>
                </c:pt>
                <c:pt idx="7889">
                  <c:v>28.7</c:v>
                </c:pt>
                <c:pt idx="7890">
                  <c:v>14.016666666666699</c:v>
                </c:pt>
                <c:pt idx="7891">
                  <c:v>18.55</c:v>
                </c:pt>
                <c:pt idx="7892">
                  <c:v>8.9166666666666696</c:v>
                </c:pt>
                <c:pt idx="7893">
                  <c:v>12.5666666666667</c:v>
                </c:pt>
                <c:pt idx="7895">
                  <c:v>17.616666666666699</c:v>
                </c:pt>
                <c:pt idx="7896">
                  <c:v>4.6166666666666698</c:v>
                </c:pt>
                <c:pt idx="7897">
                  <c:v>19.866666666666699</c:v>
                </c:pt>
                <c:pt idx="7898">
                  <c:v>38.383333333333297</c:v>
                </c:pt>
                <c:pt idx="7899">
                  <c:v>42.45</c:v>
                </c:pt>
                <c:pt idx="7900">
                  <c:v>59.616666666666703</c:v>
                </c:pt>
                <c:pt idx="7901">
                  <c:v>5.2666666666666702</c:v>
                </c:pt>
                <c:pt idx="7902">
                  <c:v>5.45</c:v>
                </c:pt>
                <c:pt idx="7903">
                  <c:v>5.4833333333333298</c:v>
                </c:pt>
                <c:pt idx="7904">
                  <c:v>4.4166666666666696</c:v>
                </c:pt>
                <c:pt idx="7905">
                  <c:v>29.8</c:v>
                </c:pt>
                <c:pt idx="7906">
                  <c:v>14.366666666666699</c:v>
                </c:pt>
                <c:pt idx="7907">
                  <c:v>4.5</c:v>
                </c:pt>
                <c:pt idx="7908">
                  <c:v>46</c:v>
                </c:pt>
                <c:pt idx="7909">
                  <c:v>12.266666666666699</c:v>
                </c:pt>
                <c:pt idx="7911">
                  <c:v>5.7</c:v>
                </c:pt>
                <c:pt idx="7913">
                  <c:v>14.25</c:v>
                </c:pt>
                <c:pt idx="7914">
                  <c:v>11.716666666666701</c:v>
                </c:pt>
                <c:pt idx="7915">
                  <c:v>3</c:v>
                </c:pt>
                <c:pt idx="7916">
                  <c:v>33.616666666666703</c:v>
                </c:pt>
                <c:pt idx="7917">
                  <c:v>7.0166666666666702</c:v>
                </c:pt>
                <c:pt idx="7918">
                  <c:v>26.35</c:v>
                </c:pt>
                <c:pt idx="7919">
                  <c:v>14.516666666666699</c:v>
                </c:pt>
                <c:pt idx="7920">
                  <c:v>17.05</c:v>
                </c:pt>
                <c:pt idx="7921">
                  <c:v>18.0833333333333</c:v>
                </c:pt>
                <c:pt idx="7922">
                  <c:v>17.066666666666698</c:v>
                </c:pt>
                <c:pt idx="7923">
                  <c:v>6.1166666666666698</c:v>
                </c:pt>
                <c:pt idx="7924">
                  <c:v>5.0999999999999996</c:v>
                </c:pt>
                <c:pt idx="7925">
                  <c:v>18.283333333333299</c:v>
                </c:pt>
                <c:pt idx="7926">
                  <c:v>39.133333333333297</c:v>
                </c:pt>
                <c:pt idx="7927">
                  <c:v>3.6666666666666701</c:v>
                </c:pt>
                <c:pt idx="7928">
                  <c:v>32.116666666666703</c:v>
                </c:pt>
                <c:pt idx="7929">
                  <c:v>27.716666666666701</c:v>
                </c:pt>
                <c:pt idx="7930">
                  <c:v>5.4</c:v>
                </c:pt>
                <c:pt idx="7931">
                  <c:v>6.25</c:v>
                </c:pt>
                <c:pt idx="7932">
                  <c:v>6.68333333333333</c:v>
                </c:pt>
                <c:pt idx="7934">
                  <c:v>26.7</c:v>
                </c:pt>
                <c:pt idx="7935">
                  <c:v>29.55</c:v>
                </c:pt>
                <c:pt idx="7936">
                  <c:v>8.7166666666666703</c:v>
                </c:pt>
                <c:pt idx="7937">
                  <c:v>14.533333333333299</c:v>
                </c:pt>
                <c:pt idx="7938">
                  <c:v>8.6999999999999993</c:v>
                </c:pt>
                <c:pt idx="7939">
                  <c:v>5.9166666666666696</c:v>
                </c:pt>
                <c:pt idx="7940">
                  <c:v>16.016666666666701</c:v>
                </c:pt>
                <c:pt idx="7941">
                  <c:v>10.6666666666667</c:v>
                </c:pt>
                <c:pt idx="7943">
                  <c:v>24.933333333333302</c:v>
                </c:pt>
                <c:pt idx="7944">
                  <c:v>28</c:v>
                </c:pt>
                <c:pt idx="7945">
                  <c:v>6</c:v>
                </c:pt>
                <c:pt idx="7946">
                  <c:v>8.35</c:v>
                </c:pt>
                <c:pt idx="7947">
                  <c:v>4.9666666666666703</c:v>
                </c:pt>
                <c:pt idx="7948">
                  <c:v>19.8333333333333</c:v>
                </c:pt>
                <c:pt idx="7949">
                  <c:v>8.35</c:v>
                </c:pt>
                <c:pt idx="7950">
                  <c:v>20.350000000000001</c:v>
                </c:pt>
                <c:pt idx="7951">
                  <c:v>30.95</c:v>
                </c:pt>
                <c:pt idx="7952">
                  <c:v>11.7</c:v>
                </c:pt>
                <c:pt idx="7953">
                  <c:v>10.3333333333333</c:v>
                </c:pt>
                <c:pt idx="7955">
                  <c:v>11.016666666666699</c:v>
                </c:pt>
                <c:pt idx="7956">
                  <c:v>4.2833333333333297</c:v>
                </c:pt>
                <c:pt idx="7958">
                  <c:v>27.75</c:v>
                </c:pt>
                <c:pt idx="7959">
                  <c:v>18.116666666666699</c:v>
                </c:pt>
                <c:pt idx="7960">
                  <c:v>13.8</c:v>
                </c:pt>
                <c:pt idx="7961">
                  <c:v>6.8833333333333302</c:v>
                </c:pt>
                <c:pt idx="7962">
                  <c:v>4.06666666666667</c:v>
                </c:pt>
                <c:pt idx="7963">
                  <c:v>72.0833333333333</c:v>
                </c:pt>
                <c:pt idx="7964">
                  <c:v>9.7666666666666693</c:v>
                </c:pt>
                <c:pt idx="7966">
                  <c:v>9.85</c:v>
                </c:pt>
                <c:pt idx="7969">
                  <c:v>4.6500000000000004</c:v>
                </c:pt>
                <c:pt idx="7971">
                  <c:v>4</c:v>
                </c:pt>
                <c:pt idx="7972">
                  <c:v>14.516666666666699</c:v>
                </c:pt>
                <c:pt idx="7973">
                  <c:v>35.3333333333333</c:v>
                </c:pt>
                <c:pt idx="7975">
                  <c:v>10.133333333333301</c:v>
                </c:pt>
                <c:pt idx="7976">
                  <c:v>3.7333333333333298</c:v>
                </c:pt>
                <c:pt idx="7977">
                  <c:v>5.9166666666666696</c:v>
                </c:pt>
                <c:pt idx="7978">
                  <c:v>19.5</c:v>
                </c:pt>
                <c:pt idx="7979">
                  <c:v>3.56666666666667</c:v>
                </c:pt>
                <c:pt idx="7980">
                  <c:v>31.533333333333299</c:v>
                </c:pt>
                <c:pt idx="7981">
                  <c:v>5.75</c:v>
                </c:pt>
                <c:pt idx="7982">
                  <c:v>28.8333333333333</c:v>
                </c:pt>
                <c:pt idx="7983">
                  <c:v>6.15</c:v>
                </c:pt>
                <c:pt idx="7984">
                  <c:v>52.65</c:v>
                </c:pt>
                <c:pt idx="7985">
                  <c:v>18.733333333333299</c:v>
                </c:pt>
                <c:pt idx="7986">
                  <c:v>12.216666666666701</c:v>
                </c:pt>
                <c:pt idx="7987">
                  <c:v>17.183333333333302</c:v>
                </c:pt>
                <c:pt idx="7988">
                  <c:v>11.85</c:v>
                </c:pt>
                <c:pt idx="7989">
                  <c:v>51.65</c:v>
                </c:pt>
                <c:pt idx="7990">
                  <c:v>17.066666666666698</c:v>
                </c:pt>
                <c:pt idx="7992">
                  <c:v>32</c:v>
                </c:pt>
                <c:pt idx="7993">
                  <c:v>7.35</c:v>
                </c:pt>
                <c:pt idx="7994">
                  <c:v>15.8333333333333</c:v>
                </c:pt>
                <c:pt idx="7995">
                  <c:v>14.6666666666667</c:v>
                </c:pt>
                <c:pt idx="7996">
                  <c:v>15.866666666666699</c:v>
                </c:pt>
                <c:pt idx="7997">
                  <c:v>29.05</c:v>
                </c:pt>
                <c:pt idx="7998">
                  <c:v>8.68333333333333</c:v>
                </c:pt>
                <c:pt idx="7999">
                  <c:v>7.95</c:v>
                </c:pt>
                <c:pt idx="8000">
                  <c:v>25.35</c:v>
                </c:pt>
                <c:pt idx="8001">
                  <c:v>44.566666666666698</c:v>
                </c:pt>
                <c:pt idx="8002">
                  <c:v>50.266666666666701</c:v>
                </c:pt>
                <c:pt idx="8004">
                  <c:v>16.350000000000001</c:v>
                </c:pt>
                <c:pt idx="8005">
                  <c:v>27.866666666666699</c:v>
                </c:pt>
                <c:pt idx="8006">
                  <c:v>22.283333333333299</c:v>
                </c:pt>
                <c:pt idx="8007">
                  <c:v>10.15</c:v>
                </c:pt>
                <c:pt idx="8009">
                  <c:v>42.866666666666703</c:v>
                </c:pt>
                <c:pt idx="8010">
                  <c:v>28.366666666666699</c:v>
                </c:pt>
                <c:pt idx="8011">
                  <c:v>13.883333333333301</c:v>
                </c:pt>
                <c:pt idx="8012">
                  <c:v>56.35</c:v>
                </c:pt>
                <c:pt idx="8013">
                  <c:v>11.25</c:v>
                </c:pt>
                <c:pt idx="8014">
                  <c:v>8.25</c:v>
                </c:pt>
                <c:pt idx="8015">
                  <c:v>9.9166666666666696</c:v>
                </c:pt>
                <c:pt idx="8016">
                  <c:v>7.9</c:v>
                </c:pt>
                <c:pt idx="8017">
                  <c:v>4.6500000000000004</c:v>
                </c:pt>
                <c:pt idx="8018">
                  <c:v>39.1</c:v>
                </c:pt>
                <c:pt idx="8019">
                  <c:v>49.3333333333333</c:v>
                </c:pt>
                <c:pt idx="8021">
                  <c:v>8.8666666666666707</c:v>
                </c:pt>
                <c:pt idx="8022">
                  <c:v>13.3</c:v>
                </c:pt>
                <c:pt idx="8024">
                  <c:v>5.2</c:v>
                </c:pt>
                <c:pt idx="8025">
                  <c:v>24.8</c:v>
                </c:pt>
                <c:pt idx="8026">
                  <c:v>5.0999999999999996</c:v>
                </c:pt>
                <c:pt idx="8027">
                  <c:v>6.2833333333333297</c:v>
                </c:pt>
                <c:pt idx="8028">
                  <c:v>8.25</c:v>
                </c:pt>
                <c:pt idx="8029">
                  <c:v>4.5999999999999996</c:v>
                </c:pt>
                <c:pt idx="8030">
                  <c:v>6.0166666666666702</c:v>
                </c:pt>
                <c:pt idx="8031">
                  <c:v>66.133333333333297</c:v>
                </c:pt>
                <c:pt idx="8032">
                  <c:v>8.43333333333333</c:v>
                </c:pt>
                <c:pt idx="8033">
                  <c:v>20.8333333333333</c:v>
                </c:pt>
                <c:pt idx="8035">
                  <c:v>27.716666666666701</c:v>
                </c:pt>
                <c:pt idx="8037">
                  <c:v>15.1666666666667</c:v>
                </c:pt>
                <c:pt idx="8038">
                  <c:v>10.4166666666667</c:v>
                </c:pt>
                <c:pt idx="8040">
                  <c:v>4.7</c:v>
                </c:pt>
                <c:pt idx="8041">
                  <c:v>13.4</c:v>
                </c:pt>
                <c:pt idx="8042">
                  <c:v>10.266666666666699</c:v>
                </c:pt>
                <c:pt idx="8043">
                  <c:v>5.8</c:v>
                </c:pt>
                <c:pt idx="8044">
                  <c:v>16.3333333333333</c:v>
                </c:pt>
                <c:pt idx="8046">
                  <c:v>11.3166666666667</c:v>
                </c:pt>
                <c:pt idx="8047">
                  <c:v>9.3666666666666707</c:v>
                </c:pt>
                <c:pt idx="8048">
                  <c:v>4.3</c:v>
                </c:pt>
                <c:pt idx="8049">
                  <c:v>13.05</c:v>
                </c:pt>
                <c:pt idx="8050">
                  <c:v>5.2333333333333298</c:v>
                </c:pt>
                <c:pt idx="8051">
                  <c:v>44.95</c:v>
                </c:pt>
                <c:pt idx="8052">
                  <c:v>42.75</c:v>
                </c:pt>
                <c:pt idx="8054">
                  <c:v>11.45</c:v>
                </c:pt>
                <c:pt idx="8057">
                  <c:v>8.1166666666666707</c:v>
                </c:pt>
                <c:pt idx="8058">
                  <c:v>11.766666666666699</c:v>
                </c:pt>
                <c:pt idx="8059">
                  <c:v>5.1666666666666696</c:v>
                </c:pt>
                <c:pt idx="8061">
                  <c:v>4.9000000000000004</c:v>
                </c:pt>
                <c:pt idx="8062">
                  <c:v>7.5333333333333297</c:v>
                </c:pt>
                <c:pt idx="8064">
                  <c:v>4.2833333333333297</c:v>
                </c:pt>
                <c:pt idx="8065">
                  <c:v>25.75</c:v>
                </c:pt>
                <c:pt idx="8066">
                  <c:v>16.883333333333301</c:v>
                </c:pt>
                <c:pt idx="8067">
                  <c:v>25.933333333333302</c:v>
                </c:pt>
                <c:pt idx="8071">
                  <c:v>16.866666666666699</c:v>
                </c:pt>
                <c:pt idx="8073">
                  <c:v>38.1</c:v>
                </c:pt>
                <c:pt idx="8074">
                  <c:v>20.05</c:v>
                </c:pt>
                <c:pt idx="8075">
                  <c:v>14.25</c:v>
                </c:pt>
                <c:pt idx="8076">
                  <c:v>4.6666666666666696</c:v>
                </c:pt>
                <c:pt idx="8077">
                  <c:v>9</c:v>
                </c:pt>
                <c:pt idx="8078">
                  <c:v>5.3833333333333302</c:v>
                </c:pt>
                <c:pt idx="8079">
                  <c:v>7.3833333333333302</c:v>
                </c:pt>
                <c:pt idx="8080">
                  <c:v>13.783333333333299</c:v>
                </c:pt>
                <c:pt idx="8081">
                  <c:v>12.966666666666701</c:v>
                </c:pt>
                <c:pt idx="8082">
                  <c:v>3.81666666666667</c:v>
                </c:pt>
                <c:pt idx="8083">
                  <c:v>5.9</c:v>
                </c:pt>
                <c:pt idx="8084">
                  <c:v>4.6333333333333302</c:v>
                </c:pt>
                <c:pt idx="8085">
                  <c:v>10.233333333333301</c:v>
                </c:pt>
                <c:pt idx="8086">
                  <c:v>10.783333333333299</c:v>
                </c:pt>
                <c:pt idx="8087">
                  <c:v>15.533333333333299</c:v>
                </c:pt>
                <c:pt idx="8088">
                  <c:v>15.983333333333301</c:v>
                </c:pt>
                <c:pt idx="8089">
                  <c:v>7.45</c:v>
                </c:pt>
                <c:pt idx="8090">
                  <c:v>16.05</c:v>
                </c:pt>
                <c:pt idx="8091">
                  <c:v>9.8666666666666707</c:v>
                </c:pt>
                <c:pt idx="8093">
                  <c:v>8.1166666666666707</c:v>
                </c:pt>
                <c:pt idx="8094">
                  <c:v>13.9</c:v>
                </c:pt>
                <c:pt idx="8095">
                  <c:v>6.4666666666666703</c:v>
                </c:pt>
                <c:pt idx="8096">
                  <c:v>9.0333333333333297</c:v>
                </c:pt>
                <c:pt idx="8099">
                  <c:v>6.15</c:v>
                </c:pt>
                <c:pt idx="8100">
                  <c:v>41.316666666666698</c:v>
                </c:pt>
                <c:pt idx="8101">
                  <c:v>8.56666666666667</c:v>
                </c:pt>
                <c:pt idx="8102">
                  <c:v>27.65</c:v>
                </c:pt>
                <c:pt idx="8103">
                  <c:v>16.45</c:v>
                </c:pt>
                <c:pt idx="8105">
                  <c:v>1.7</c:v>
                </c:pt>
                <c:pt idx="8106">
                  <c:v>1.86666666666667</c:v>
                </c:pt>
                <c:pt idx="8107">
                  <c:v>20.8</c:v>
                </c:pt>
                <c:pt idx="8108">
                  <c:v>12.133333333333301</c:v>
                </c:pt>
                <c:pt idx="8109">
                  <c:v>11.366666666666699</c:v>
                </c:pt>
                <c:pt idx="8113">
                  <c:v>3.95</c:v>
                </c:pt>
                <c:pt idx="8114">
                  <c:v>7.68333333333333</c:v>
                </c:pt>
                <c:pt idx="8115">
                  <c:v>6.7333333333333298</c:v>
                </c:pt>
                <c:pt idx="8116">
                  <c:v>30.733333333333299</c:v>
                </c:pt>
                <c:pt idx="8117">
                  <c:v>14.233333333333301</c:v>
                </c:pt>
                <c:pt idx="8118">
                  <c:v>15.6833333333333</c:v>
                </c:pt>
                <c:pt idx="8119">
                  <c:v>5.7333333333333298</c:v>
                </c:pt>
                <c:pt idx="8121">
                  <c:v>7.9833333333333298</c:v>
                </c:pt>
                <c:pt idx="8122">
                  <c:v>16.266666666666701</c:v>
                </c:pt>
                <c:pt idx="8123">
                  <c:v>24.7</c:v>
                </c:pt>
                <c:pt idx="8124">
                  <c:v>14.8333333333333</c:v>
                </c:pt>
                <c:pt idx="8125">
                  <c:v>12.4166666666667</c:v>
                </c:pt>
                <c:pt idx="8126">
                  <c:v>12.9166666666667</c:v>
                </c:pt>
                <c:pt idx="8127">
                  <c:v>26.8</c:v>
                </c:pt>
                <c:pt idx="8129">
                  <c:v>5.5833333333333304</c:v>
                </c:pt>
                <c:pt idx="8130">
                  <c:v>6.9833333333333298</c:v>
                </c:pt>
                <c:pt idx="8131">
                  <c:v>4.3666666666666698</c:v>
                </c:pt>
                <c:pt idx="8132">
                  <c:v>8.6666666666666696</c:v>
                </c:pt>
                <c:pt idx="8133">
                  <c:v>12.8333333333333</c:v>
                </c:pt>
                <c:pt idx="8134">
                  <c:v>3.3833333333333302</c:v>
                </c:pt>
                <c:pt idx="8135">
                  <c:v>14.0833333333333</c:v>
                </c:pt>
                <c:pt idx="8136">
                  <c:v>10.783333333333299</c:v>
                </c:pt>
                <c:pt idx="8137">
                  <c:v>5.9666666666666703</c:v>
                </c:pt>
                <c:pt idx="8138">
                  <c:v>5.5</c:v>
                </c:pt>
                <c:pt idx="8139">
                  <c:v>3.4833333333333298</c:v>
                </c:pt>
                <c:pt idx="8140">
                  <c:v>13.3333333333333</c:v>
                </c:pt>
                <c:pt idx="8141">
                  <c:v>10.766666666666699</c:v>
                </c:pt>
                <c:pt idx="8142">
                  <c:v>8.5833333333333304</c:v>
                </c:pt>
                <c:pt idx="8145">
                  <c:v>6.8</c:v>
                </c:pt>
                <c:pt idx="8146">
                  <c:v>20.55</c:v>
                </c:pt>
                <c:pt idx="8147">
                  <c:v>27.633333333333301</c:v>
                </c:pt>
                <c:pt idx="8148">
                  <c:v>7.8666666666666698</c:v>
                </c:pt>
                <c:pt idx="8150">
                  <c:v>6.9666666666666703</c:v>
                </c:pt>
                <c:pt idx="8151">
                  <c:v>20.483333333333299</c:v>
                </c:pt>
                <c:pt idx="8152">
                  <c:v>14.4333333333333</c:v>
                </c:pt>
                <c:pt idx="8153">
                  <c:v>12.133333333333301</c:v>
                </c:pt>
                <c:pt idx="8155">
                  <c:v>9.31666666666667</c:v>
                </c:pt>
                <c:pt idx="8157">
                  <c:v>5.7666666666666702</c:v>
                </c:pt>
                <c:pt idx="8158">
                  <c:v>20.350000000000001</c:v>
                </c:pt>
                <c:pt idx="8159">
                  <c:v>18.399999999999999</c:v>
                </c:pt>
                <c:pt idx="8160">
                  <c:v>54.6666666666667</c:v>
                </c:pt>
                <c:pt idx="8161">
                  <c:v>25.566666666666698</c:v>
                </c:pt>
                <c:pt idx="8162">
                  <c:v>4.2333333333333298</c:v>
                </c:pt>
                <c:pt idx="8163">
                  <c:v>8.7833333333333297</c:v>
                </c:pt>
                <c:pt idx="8164">
                  <c:v>10.533333333333299</c:v>
                </c:pt>
                <c:pt idx="8165">
                  <c:v>17.2</c:v>
                </c:pt>
                <c:pt idx="8166">
                  <c:v>20.0833333333333</c:v>
                </c:pt>
                <c:pt idx="8169">
                  <c:v>11.8166666666667</c:v>
                </c:pt>
                <c:pt idx="8170">
                  <c:v>12.733333333333301</c:v>
                </c:pt>
                <c:pt idx="8171">
                  <c:v>9.6999999999999993</c:v>
                </c:pt>
                <c:pt idx="8173">
                  <c:v>20.65</c:v>
                </c:pt>
                <c:pt idx="8174">
                  <c:v>11.233333333333301</c:v>
                </c:pt>
                <c:pt idx="8175">
                  <c:v>23.433333333333302</c:v>
                </c:pt>
                <c:pt idx="8177">
                  <c:v>13.966666666666701</c:v>
                </c:pt>
                <c:pt idx="8178">
                  <c:v>13.033333333333299</c:v>
                </c:pt>
                <c:pt idx="8179">
                  <c:v>12.8166666666667</c:v>
                </c:pt>
                <c:pt idx="8181">
                  <c:v>3.7</c:v>
                </c:pt>
                <c:pt idx="8182">
                  <c:v>12.466666666666701</c:v>
                </c:pt>
                <c:pt idx="8183">
                  <c:v>13.4333333333333</c:v>
                </c:pt>
                <c:pt idx="8185">
                  <c:v>27.65</c:v>
                </c:pt>
                <c:pt idx="8186">
                  <c:v>12.733333333333301</c:v>
                </c:pt>
                <c:pt idx="8189">
                  <c:v>22.8333333333333</c:v>
                </c:pt>
                <c:pt idx="8190">
                  <c:v>6.9166666666666696</c:v>
                </c:pt>
                <c:pt idx="8191">
                  <c:v>7.1166666666666698</c:v>
                </c:pt>
                <c:pt idx="8192">
                  <c:v>21.7</c:v>
                </c:pt>
                <c:pt idx="8193">
                  <c:v>27.933333333333302</c:v>
                </c:pt>
                <c:pt idx="8195">
                  <c:v>6.4666666666666703</c:v>
                </c:pt>
                <c:pt idx="8196">
                  <c:v>14.866666666666699</c:v>
                </c:pt>
                <c:pt idx="8199">
                  <c:v>15.4</c:v>
                </c:pt>
                <c:pt idx="8200">
                  <c:v>15.1</c:v>
                </c:pt>
                <c:pt idx="8201">
                  <c:v>26.6666666666667</c:v>
                </c:pt>
                <c:pt idx="8202">
                  <c:v>6.18333333333333</c:v>
                </c:pt>
                <c:pt idx="8203">
                  <c:v>6.85</c:v>
                </c:pt>
                <c:pt idx="8204">
                  <c:v>9.5166666666666693</c:v>
                </c:pt>
                <c:pt idx="8208">
                  <c:v>25.016666666666701</c:v>
                </c:pt>
                <c:pt idx="8209">
                  <c:v>13.1</c:v>
                </c:pt>
                <c:pt idx="8210">
                  <c:v>5</c:v>
                </c:pt>
                <c:pt idx="8211">
                  <c:v>5.6666666666666696</c:v>
                </c:pt>
                <c:pt idx="8212">
                  <c:v>19.216666666666701</c:v>
                </c:pt>
                <c:pt idx="8213">
                  <c:v>5.68333333333333</c:v>
                </c:pt>
                <c:pt idx="8214">
                  <c:v>10.116666666666699</c:v>
                </c:pt>
                <c:pt idx="8215">
                  <c:v>12.3333333333333</c:v>
                </c:pt>
                <c:pt idx="8216">
                  <c:v>7.06666666666667</c:v>
                </c:pt>
                <c:pt idx="8217">
                  <c:v>5.9666666666666703</c:v>
                </c:pt>
                <c:pt idx="8218">
                  <c:v>15.5833333333333</c:v>
                </c:pt>
                <c:pt idx="8222">
                  <c:v>7.3333333333333304</c:v>
                </c:pt>
                <c:pt idx="8223">
                  <c:v>6.7333333333333298</c:v>
                </c:pt>
                <c:pt idx="8224">
                  <c:v>22.05</c:v>
                </c:pt>
                <c:pt idx="8234">
                  <c:v>12.283333333333299</c:v>
                </c:pt>
                <c:pt idx="8235">
                  <c:v>9.6166666666666707</c:v>
                </c:pt>
                <c:pt idx="8236">
                  <c:v>19.066666666666698</c:v>
                </c:pt>
                <c:pt idx="8237">
                  <c:v>7.3333333333333304</c:v>
                </c:pt>
                <c:pt idx="8238">
                  <c:v>7.55</c:v>
                </c:pt>
                <c:pt idx="8239">
                  <c:v>8.0166666666666693</c:v>
                </c:pt>
                <c:pt idx="8240">
                  <c:v>7.7666666666666702</c:v>
                </c:pt>
                <c:pt idx="8241">
                  <c:v>10.783333333333299</c:v>
                </c:pt>
                <c:pt idx="8242">
                  <c:v>16</c:v>
                </c:pt>
                <c:pt idx="8244">
                  <c:v>12.1833333333333</c:v>
                </c:pt>
                <c:pt idx="8246">
                  <c:v>8.3000000000000007</c:v>
                </c:pt>
                <c:pt idx="8247">
                  <c:v>20.933333333333302</c:v>
                </c:pt>
                <c:pt idx="8248">
                  <c:v>9.0833333333333304</c:v>
                </c:pt>
                <c:pt idx="8249">
                  <c:v>2.95</c:v>
                </c:pt>
                <c:pt idx="8250">
                  <c:v>7.05</c:v>
                </c:pt>
                <c:pt idx="8251">
                  <c:v>8.43333333333333</c:v>
                </c:pt>
                <c:pt idx="8254">
                  <c:v>19.383333333333301</c:v>
                </c:pt>
                <c:pt idx="8256">
                  <c:v>19.100000000000001</c:v>
                </c:pt>
                <c:pt idx="8257">
                  <c:v>11.0666666666667</c:v>
                </c:pt>
                <c:pt idx="8258">
                  <c:v>6.8833333333333302</c:v>
                </c:pt>
                <c:pt idx="8259">
                  <c:v>5.56666666666667</c:v>
                </c:pt>
                <c:pt idx="8260">
                  <c:v>6.2666666666666702</c:v>
                </c:pt>
                <c:pt idx="8261">
                  <c:v>9.31666666666667</c:v>
                </c:pt>
                <c:pt idx="8262">
                  <c:v>12.216666666666701</c:v>
                </c:pt>
                <c:pt idx="8263">
                  <c:v>9.2666666666666693</c:v>
                </c:pt>
                <c:pt idx="8264">
                  <c:v>11.9</c:v>
                </c:pt>
                <c:pt idx="8265">
                  <c:v>35.233333333333299</c:v>
                </c:pt>
                <c:pt idx="8266">
                  <c:v>7.7</c:v>
                </c:pt>
                <c:pt idx="8267">
                  <c:v>9.2333333333333307</c:v>
                </c:pt>
                <c:pt idx="8268">
                  <c:v>7.65</c:v>
                </c:pt>
                <c:pt idx="8269">
                  <c:v>9.35</c:v>
                </c:pt>
                <c:pt idx="8270">
                  <c:v>16.399999999999999</c:v>
                </c:pt>
                <c:pt idx="8271">
                  <c:v>6.2833333333333297</c:v>
                </c:pt>
                <c:pt idx="8272">
                  <c:v>6.95</c:v>
                </c:pt>
                <c:pt idx="8274">
                  <c:v>10.133333333333301</c:v>
                </c:pt>
                <c:pt idx="8275">
                  <c:v>12.733333333333301</c:v>
                </c:pt>
                <c:pt idx="8276">
                  <c:v>13.5666666666667</c:v>
                </c:pt>
                <c:pt idx="8277">
                  <c:v>5.75</c:v>
                </c:pt>
                <c:pt idx="8279">
                  <c:v>6.75</c:v>
                </c:pt>
                <c:pt idx="8280">
                  <c:v>7.18333333333333</c:v>
                </c:pt>
                <c:pt idx="8282">
                  <c:v>11.383333333333301</c:v>
                </c:pt>
                <c:pt idx="8283">
                  <c:v>9.85</c:v>
                </c:pt>
                <c:pt idx="8284">
                  <c:v>12.0666666666667</c:v>
                </c:pt>
                <c:pt idx="8285">
                  <c:v>10.466666666666701</c:v>
                </c:pt>
                <c:pt idx="8286">
                  <c:v>28.35</c:v>
                </c:pt>
                <c:pt idx="8288">
                  <c:v>7.5166666666666702</c:v>
                </c:pt>
                <c:pt idx="8290">
                  <c:v>12.1</c:v>
                </c:pt>
                <c:pt idx="8291">
                  <c:v>19.433333333333302</c:v>
                </c:pt>
                <c:pt idx="8292">
                  <c:v>6</c:v>
                </c:pt>
                <c:pt idx="8293">
                  <c:v>5.75</c:v>
                </c:pt>
                <c:pt idx="8294">
                  <c:v>25.883333333333301</c:v>
                </c:pt>
                <c:pt idx="8295">
                  <c:v>8.9166666666666696</c:v>
                </c:pt>
                <c:pt idx="8296">
                  <c:v>6.1333333333333302</c:v>
                </c:pt>
                <c:pt idx="8297">
                  <c:v>10</c:v>
                </c:pt>
                <c:pt idx="8298">
                  <c:v>8.31666666666667</c:v>
                </c:pt>
                <c:pt idx="8299">
                  <c:v>11.4333333333333</c:v>
                </c:pt>
                <c:pt idx="8301">
                  <c:v>7.06666666666667</c:v>
                </c:pt>
                <c:pt idx="8303">
                  <c:v>9.15</c:v>
                </c:pt>
                <c:pt idx="8304">
                  <c:v>10.6833333333333</c:v>
                </c:pt>
                <c:pt idx="8305">
                  <c:v>8.6166666666666707</c:v>
                </c:pt>
                <c:pt idx="8306">
                  <c:v>4.93333333333333</c:v>
                </c:pt>
                <c:pt idx="8307">
                  <c:v>28.866666666666699</c:v>
                </c:pt>
                <c:pt idx="8308">
                  <c:v>15.516666666666699</c:v>
                </c:pt>
                <c:pt idx="8309">
                  <c:v>32.950000000000003</c:v>
                </c:pt>
                <c:pt idx="8310">
                  <c:v>17.55</c:v>
                </c:pt>
                <c:pt idx="8312">
                  <c:v>31.316666666666698</c:v>
                </c:pt>
                <c:pt idx="8313">
                  <c:v>12.783333333333299</c:v>
                </c:pt>
                <c:pt idx="8314">
                  <c:v>4.3833333333333302</c:v>
                </c:pt>
                <c:pt idx="8315">
                  <c:v>12.033333333333299</c:v>
                </c:pt>
                <c:pt idx="8316">
                  <c:v>15.4333333333333</c:v>
                </c:pt>
                <c:pt idx="8317">
                  <c:v>11.4166666666667</c:v>
                </c:pt>
                <c:pt idx="8318">
                  <c:v>9.43333333333333</c:v>
                </c:pt>
                <c:pt idx="8319">
                  <c:v>33.433333333333302</c:v>
                </c:pt>
                <c:pt idx="8320">
                  <c:v>18.966666666666701</c:v>
                </c:pt>
                <c:pt idx="8321">
                  <c:v>15.9</c:v>
                </c:pt>
                <c:pt idx="8322">
                  <c:v>15.866666666666699</c:v>
                </c:pt>
                <c:pt idx="8323">
                  <c:v>11.783333333333299</c:v>
                </c:pt>
                <c:pt idx="8324">
                  <c:v>24.8333333333333</c:v>
                </c:pt>
                <c:pt idx="8325">
                  <c:v>12.866666666666699</c:v>
                </c:pt>
                <c:pt idx="8326">
                  <c:v>12.883333333333301</c:v>
                </c:pt>
                <c:pt idx="8327">
                  <c:v>9.9499999999999993</c:v>
                </c:pt>
                <c:pt idx="8328">
                  <c:v>21.766666666666701</c:v>
                </c:pt>
                <c:pt idx="8329">
                  <c:v>9.4499999999999993</c:v>
                </c:pt>
                <c:pt idx="8331">
                  <c:v>3.15</c:v>
                </c:pt>
                <c:pt idx="8332">
                  <c:v>11.6833333333333</c:v>
                </c:pt>
                <c:pt idx="8333">
                  <c:v>30.55</c:v>
                </c:pt>
                <c:pt idx="8334">
                  <c:v>21.0833333333333</c:v>
                </c:pt>
                <c:pt idx="8335">
                  <c:v>19.45</c:v>
                </c:pt>
                <c:pt idx="8336">
                  <c:v>15.633333333333301</c:v>
                </c:pt>
                <c:pt idx="8337">
                  <c:v>12.633333333333301</c:v>
                </c:pt>
                <c:pt idx="8338">
                  <c:v>10.8166666666667</c:v>
                </c:pt>
                <c:pt idx="8339">
                  <c:v>14.4</c:v>
                </c:pt>
                <c:pt idx="8340">
                  <c:v>11.75</c:v>
                </c:pt>
                <c:pt idx="8341">
                  <c:v>26.9</c:v>
                </c:pt>
                <c:pt idx="8342">
                  <c:v>18.899999999999999</c:v>
                </c:pt>
                <c:pt idx="8343">
                  <c:v>13.366666666666699</c:v>
                </c:pt>
                <c:pt idx="8344">
                  <c:v>24.8333333333333</c:v>
                </c:pt>
                <c:pt idx="8345">
                  <c:v>6.15</c:v>
                </c:pt>
                <c:pt idx="8346">
                  <c:v>19.266666666666701</c:v>
                </c:pt>
                <c:pt idx="8347">
                  <c:v>18.183333333333302</c:v>
                </c:pt>
                <c:pt idx="8348">
                  <c:v>22.633333333333301</c:v>
                </c:pt>
                <c:pt idx="8349">
                  <c:v>17.283333333333299</c:v>
                </c:pt>
                <c:pt idx="8350">
                  <c:v>18.566666666666698</c:v>
                </c:pt>
                <c:pt idx="8351">
                  <c:v>32.549999999999997</c:v>
                </c:pt>
                <c:pt idx="8352">
                  <c:v>11.466666666666701</c:v>
                </c:pt>
                <c:pt idx="8353">
                  <c:v>12.116666666666699</c:v>
                </c:pt>
                <c:pt idx="8356">
                  <c:v>8.4166666666666696</c:v>
                </c:pt>
                <c:pt idx="8357">
                  <c:v>15.766666666666699</c:v>
                </c:pt>
                <c:pt idx="8358">
                  <c:v>23.216666666666701</c:v>
                </c:pt>
                <c:pt idx="8359">
                  <c:v>14.0833333333333</c:v>
                </c:pt>
                <c:pt idx="8360">
                  <c:v>18.95</c:v>
                </c:pt>
                <c:pt idx="8361">
                  <c:v>18.7</c:v>
                </c:pt>
                <c:pt idx="8362">
                  <c:v>5.2666666666666702</c:v>
                </c:pt>
                <c:pt idx="8363">
                  <c:v>12.4333333333333</c:v>
                </c:pt>
                <c:pt idx="8364">
                  <c:v>15.866666666666699</c:v>
                </c:pt>
                <c:pt idx="8365">
                  <c:v>11.766666666666699</c:v>
                </c:pt>
                <c:pt idx="8366">
                  <c:v>18.8</c:v>
                </c:pt>
                <c:pt idx="8367">
                  <c:v>21.616666666666699</c:v>
                </c:pt>
                <c:pt idx="8368">
                  <c:v>16.516666666666701</c:v>
                </c:pt>
                <c:pt idx="8369">
                  <c:v>33.466666666666697</c:v>
                </c:pt>
                <c:pt idx="8370">
                  <c:v>29.816666666666698</c:v>
                </c:pt>
                <c:pt idx="8371">
                  <c:v>16.816666666666698</c:v>
                </c:pt>
                <c:pt idx="8372">
                  <c:v>27.683333333333302</c:v>
                </c:pt>
                <c:pt idx="8375">
                  <c:v>14.75</c:v>
                </c:pt>
                <c:pt idx="8376">
                  <c:v>13.216666666666701</c:v>
                </c:pt>
                <c:pt idx="8377">
                  <c:v>15.616666666666699</c:v>
                </c:pt>
                <c:pt idx="8380">
                  <c:v>12.1666666666667</c:v>
                </c:pt>
                <c:pt idx="8381">
                  <c:v>18.933333333333302</c:v>
                </c:pt>
                <c:pt idx="8382">
                  <c:v>14.95</c:v>
                </c:pt>
                <c:pt idx="8384">
                  <c:v>18.0833333333333</c:v>
                </c:pt>
                <c:pt idx="8385">
                  <c:v>20.4166666666667</c:v>
                </c:pt>
                <c:pt idx="8386">
                  <c:v>23.5833333333333</c:v>
                </c:pt>
                <c:pt idx="8387">
                  <c:v>30.6666666666667</c:v>
                </c:pt>
                <c:pt idx="8388">
                  <c:v>18.466666666666701</c:v>
                </c:pt>
                <c:pt idx="8389">
                  <c:v>4.5166666666666702</c:v>
                </c:pt>
                <c:pt idx="8390">
                  <c:v>19.366666666666699</c:v>
                </c:pt>
                <c:pt idx="8391">
                  <c:v>8.6333333333333293</c:v>
                </c:pt>
                <c:pt idx="8392">
                  <c:v>27.983333333333299</c:v>
                </c:pt>
                <c:pt idx="8393">
                  <c:v>24.866666666666699</c:v>
                </c:pt>
                <c:pt idx="8394">
                  <c:v>16.033333333333299</c:v>
                </c:pt>
                <c:pt idx="8395">
                  <c:v>8.9</c:v>
                </c:pt>
                <c:pt idx="8396">
                  <c:v>17.466666666666701</c:v>
                </c:pt>
                <c:pt idx="8397">
                  <c:v>17.4166666666667</c:v>
                </c:pt>
                <c:pt idx="8398">
                  <c:v>24.383333333333301</c:v>
                </c:pt>
                <c:pt idx="8399">
                  <c:v>20.983333333333299</c:v>
                </c:pt>
                <c:pt idx="8400">
                  <c:v>9.1333333333333293</c:v>
                </c:pt>
                <c:pt idx="8402">
                  <c:v>34</c:v>
                </c:pt>
                <c:pt idx="8404">
                  <c:v>18.8333333333333</c:v>
                </c:pt>
                <c:pt idx="8405">
                  <c:v>17.933333333333302</c:v>
                </c:pt>
                <c:pt idx="8407">
                  <c:v>16.316666666666698</c:v>
                </c:pt>
                <c:pt idx="8408">
                  <c:v>31.783333333333299</c:v>
                </c:pt>
                <c:pt idx="8409">
                  <c:v>13.4</c:v>
                </c:pt>
                <c:pt idx="8410">
                  <c:v>25.316666666666698</c:v>
                </c:pt>
                <c:pt idx="8412">
                  <c:v>22.816666666666698</c:v>
                </c:pt>
                <c:pt idx="8413">
                  <c:v>25.816666666666698</c:v>
                </c:pt>
                <c:pt idx="8414">
                  <c:v>11.9333333333333</c:v>
                </c:pt>
                <c:pt idx="8415">
                  <c:v>11.75</c:v>
                </c:pt>
                <c:pt idx="8416">
                  <c:v>27.5833333333333</c:v>
                </c:pt>
                <c:pt idx="8417">
                  <c:v>15.216666666666701</c:v>
                </c:pt>
                <c:pt idx="8418">
                  <c:v>22.8333333333333</c:v>
                </c:pt>
                <c:pt idx="8419">
                  <c:v>39.15</c:v>
                </c:pt>
                <c:pt idx="8420">
                  <c:v>13.0666666666667</c:v>
                </c:pt>
                <c:pt idx="8423">
                  <c:v>6.0333333333333297</c:v>
                </c:pt>
                <c:pt idx="8424">
                  <c:v>11.4166666666667</c:v>
                </c:pt>
                <c:pt idx="8425">
                  <c:v>9.75</c:v>
                </c:pt>
                <c:pt idx="8426">
                  <c:v>9.0166666666666693</c:v>
                </c:pt>
                <c:pt idx="8427">
                  <c:v>13.116666666666699</c:v>
                </c:pt>
                <c:pt idx="8428">
                  <c:v>15.7</c:v>
                </c:pt>
                <c:pt idx="8429">
                  <c:v>18.25</c:v>
                </c:pt>
                <c:pt idx="8431">
                  <c:v>11.2</c:v>
                </c:pt>
                <c:pt idx="8432">
                  <c:v>17.633333333333301</c:v>
                </c:pt>
                <c:pt idx="8433">
                  <c:v>26.25</c:v>
                </c:pt>
                <c:pt idx="8434">
                  <c:v>14.783333333333299</c:v>
                </c:pt>
                <c:pt idx="8435">
                  <c:v>10.9333333333333</c:v>
                </c:pt>
                <c:pt idx="8436">
                  <c:v>25.066666666666698</c:v>
                </c:pt>
                <c:pt idx="8437">
                  <c:v>17.05</c:v>
                </c:pt>
                <c:pt idx="8438">
                  <c:v>15.3</c:v>
                </c:pt>
                <c:pt idx="8439">
                  <c:v>11.6833333333333</c:v>
                </c:pt>
                <c:pt idx="8441">
                  <c:v>22.183333333333302</c:v>
                </c:pt>
                <c:pt idx="8442">
                  <c:v>17.8333333333333</c:v>
                </c:pt>
                <c:pt idx="8443">
                  <c:v>10.3166666666667</c:v>
                </c:pt>
                <c:pt idx="8444">
                  <c:v>28.383333333333301</c:v>
                </c:pt>
                <c:pt idx="8445">
                  <c:v>7.6666666666666696</c:v>
                </c:pt>
                <c:pt idx="8446">
                  <c:v>22.533333333333299</c:v>
                </c:pt>
                <c:pt idx="8447">
                  <c:v>27.633333333333301</c:v>
                </c:pt>
                <c:pt idx="8449">
                  <c:v>20.6666666666667</c:v>
                </c:pt>
                <c:pt idx="8450">
                  <c:v>18.016666666666701</c:v>
                </c:pt>
                <c:pt idx="8451">
                  <c:v>18.216666666666701</c:v>
                </c:pt>
                <c:pt idx="8452">
                  <c:v>8.9666666666666703</c:v>
                </c:pt>
                <c:pt idx="8454">
                  <c:v>16.283333333333299</c:v>
                </c:pt>
                <c:pt idx="8455">
                  <c:v>20.1666666666667</c:v>
                </c:pt>
                <c:pt idx="8456">
                  <c:v>7.3333333333333304</c:v>
                </c:pt>
                <c:pt idx="8457">
                  <c:v>22.75</c:v>
                </c:pt>
                <c:pt idx="8458">
                  <c:v>7.0333333333333297</c:v>
                </c:pt>
                <c:pt idx="8459">
                  <c:v>9.6166666666666707</c:v>
                </c:pt>
                <c:pt idx="8460">
                  <c:v>26.266666666666701</c:v>
                </c:pt>
                <c:pt idx="8461">
                  <c:v>15.716666666666701</c:v>
                </c:pt>
                <c:pt idx="8462">
                  <c:v>29.7</c:v>
                </c:pt>
                <c:pt idx="8463">
                  <c:v>21.866666666666699</c:v>
                </c:pt>
                <c:pt idx="8464">
                  <c:v>20.133333333333301</c:v>
                </c:pt>
                <c:pt idx="8465">
                  <c:v>15.4</c:v>
                </c:pt>
                <c:pt idx="8466">
                  <c:v>21.75</c:v>
                </c:pt>
                <c:pt idx="8467">
                  <c:v>17.366666666666699</c:v>
                </c:pt>
                <c:pt idx="8468">
                  <c:v>27.95</c:v>
                </c:pt>
                <c:pt idx="8469">
                  <c:v>13.6</c:v>
                </c:pt>
                <c:pt idx="8470">
                  <c:v>25.866666666666699</c:v>
                </c:pt>
                <c:pt idx="8471">
                  <c:v>13.55</c:v>
                </c:pt>
                <c:pt idx="8473">
                  <c:v>20.100000000000001</c:v>
                </c:pt>
                <c:pt idx="8474">
                  <c:v>27.483333333333299</c:v>
                </c:pt>
                <c:pt idx="8475">
                  <c:v>15.466666666666701</c:v>
                </c:pt>
                <c:pt idx="8476">
                  <c:v>21.266666666666701</c:v>
                </c:pt>
                <c:pt idx="8477">
                  <c:v>8.1666666666666696</c:v>
                </c:pt>
                <c:pt idx="8478">
                  <c:v>15.4166666666667</c:v>
                </c:pt>
                <c:pt idx="8480">
                  <c:v>17.566666666666698</c:v>
                </c:pt>
                <c:pt idx="8481">
                  <c:v>15.116666666666699</c:v>
                </c:pt>
                <c:pt idx="8482">
                  <c:v>3.7166666666666699</c:v>
                </c:pt>
                <c:pt idx="8483">
                  <c:v>7.7833333333333297</c:v>
                </c:pt>
                <c:pt idx="8484">
                  <c:v>21.85</c:v>
                </c:pt>
                <c:pt idx="8485">
                  <c:v>25.6</c:v>
                </c:pt>
                <c:pt idx="8486">
                  <c:v>15.766666666666699</c:v>
                </c:pt>
                <c:pt idx="8487">
                  <c:v>27.883333333333301</c:v>
                </c:pt>
                <c:pt idx="8488">
                  <c:v>14.1833333333333</c:v>
                </c:pt>
                <c:pt idx="8489">
                  <c:v>30.633333333333301</c:v>
                </c:pt>
                <c:pt idx="8490">
                  <c:v>18.683333333333302</c:v>
                </c:pt>
                <c:pt idx="8491">
                  <c:v>13.766666666666699</c:v>
                </c:pt>
                <c:pt idx="8492">
                  <c:v>24.483333333333299</c:v>
                </c:pt>
                <c:pt idx="8493">
                  <c:v>26.466666666666701</c:v>
                </c:pt>
                <c:pt idx="8494">
                  <c:v>19.766666666666701</c:v>
                </c:pt>
                <c:pt idx="8495">
                  <c:v>16.899999999999999</c:v>
                </c:pt>
                <c:pt idx="8496">
                  <c:v>20.8333333333333</c:v>
                </c:pt>
                <c:pt idx="8497">
                  <c:v>8.68333333333333</c:v>
                </c:pt>
                <c:pt idx="8499">
                  <c:v>22.616666666666699</c:v>
                </c:pt>
                <c:pt idx="8500">
                  <c:v>19.433333333333302</c:v>
                </c:pt>
                <c:pt idx="8501">
                  <c:v>16.066666666666698</c:v>
                </c:pt>
                <c:pt idx="8502">
                  <c:v>32.200000000000003</c:v>
                </c:pt>
                <c:pt idx="8503">
                  <c:v>15</c:v>
                </c:pt>
                <c:pt idx="8504">
                  <c:v>13.3166666666667</c:v>
                </c:pt>
                <c:pt idx="8506">
                  <c:v>8.7166666666666703</c:v>
                </c:pt>
                <c:pt idx="8508">
                  <c:v>10.983333333333301</c:v>
                </c:pt>
                <c:pt idx="8509">
                  <c:v>21.7</c:v>
                </c:pt>
                <c:pt idx="8510">
                  <c:v>25.55</c:v>
                </c:pt>
                <c:pt idx="8511">
                  <c:v>4.6166666666666698</c:v>
                </c:pt>
                <c:pt idx="8512">
                  <c:v>9.31666666666667</c:v>
                </c:pt>
                <c:pt idx="8513">
                  <c:v>12.9333333333333</c:v>
                </c:pt>
                <c:pt idx="8514">
                  <c:v>18.0833333333333</c:v>
                </c:pt>
                <c:pt idx="8515">
                  <c:v>20.783333333333299</c:v>
                </c:pt>
                <c:pt idx="8516">
                  <c:v>20.5</c:v>
                </c:pt>
                <c:pt idx="8517">
                  <c:v>23.516666666666701</c:v>
                </c:pt>
                <c:pt idx="8518">
                  <c:v>24.933333333333302</c:v>
                </c:pt>
                <c:pt idx="8519">
                  <c:v>10.75</c:v>
                </c:pt>
                <c:pt idx="8520">
                  <c:v>10.35</c:v>
                </c:pt>
                <c:pt idx="8521">
                  <c:v>13.55</c:v>
                </c:pt>
                <c:pt idx="8522">
                  <c:v>20.116666666666699</c:v>
                </c:pt>
                <c:pt idx="8523">
                  <c:v>16.716666666666701</c:v>
                </c:pt>
                <c:pt idx="8524">
                  <c:v>14.033333333333299</c:v>
                </c:pt>
                <c:pt idx="8525">
                  <c:v>44.016666666666701</c:v>
                </c:pt>
                <c:pt idx="8526">
                  <c:v>44.616666666666703</c:v>
                </c:pt>
                <c:pt idx="8527">
                  <c:v>18.533333333333299</c:v>
                </c:pt>
                <c:pt idx="8528">
                  <c:v>16.866666666666699</c:v>
                </c:pt>
                <c:pt idx="8529">
                  <c:v>18.516666666666701</c:v>
                </c:pt>
                <c:pt idx="8530">
                  <c:v>32.133333333333297</c:v>
                </c:pt>
                <c:pt idx="8531">
                  <c:v>27.183333333333302</c:v>
                </c:pt>
                <c:pt idx="8532">
                  <c:v>10.5833333333333</c:v>
                </c:pt>
                <c:pt idx="8533">
                  <c:v>13.116666666666699</c:v>
                </c:pt>
                <c:pt idx="8534">
                  <c:v>26.5</c:v>
                </c:pt>
                <c:pt idx="8535">
                  <c:v>15.716666666666701</c:v>
                </c:pt>
                <c:pt idx="8536">
                  <c:v>8.8000000000000007</c:v>
                </c:pt>
                <c:pt idx="8537">
                  <c:v>54.483333333333299</c:v>
                </c:pt>
                <c:pt idx="8538">
                  <c:v>30.5</c:v>
                </c:pt>
                <c:pt idx="8539">
                  <c:v>14.6</c:v>
                </c:pt>
                <c:pt idx="8540">
                  <c:v>22.3333333333333</c:v>
                </c:pt>
                <c:pt idx="8541">
                  <c:v>11.0666666666667</c:v>
                </c:pt>
                <c:pt idx="8544">
                  <c:v>4.2166666666666703</c:v>
                </c:pt>
                <c:pt idx="8545">
                  <c:v>24.6666666666667</c:v>
                </c:pt>
                <c:pt idx="8548">
                  <c:v>13.95</c:v>
                </c:pt>
                <c:pt idx="8550">
                  <c:v>16.716666666666701</c:v>
                </c:pt>
                <c:pt idx="8551">
                  <c:v>33.866666666666703</c:v>
                </c:pt>
                <c:pt idx="8552">
                  <c:v>19.716666666666701</c:v>
                </c:pt>
                <c:pt idx="8553">
                  <c:v>19.100000000000001</c:v>
                </c:pt>
                <c:pt idx="8554">
                  <c:v>10.9166666666667</c:v>
                </c:pt>
                <c:pt idx="8555">
                  <c:v>20.9166666666667</c:v>
                </c:pt>
                <c:pt idx="8558">
                  <c:v>12.783333333333299</c:v>
                </c:pt>
                <c:pt idx="8559">
                  <c:v>33.15</c:v>
                </c:pt>
                <c:pt idx="8560">
                  <c:v>13.65</c:v>
                </c:pt>
                <c:pt idx="8562">
                  <c:v>4.45</c:v>
                </c:pt>
                <c:pt idx="8563">
                  <c:v>15.283333333333299</c:v>
                </c:pt>
                <c:pt idx="8564">
                  <c:v>15.783333333333299</c:v>
                </c:pt>
                <c:pt idx="8565">
                  <c:v>26.233333333333299</c:v>
                </c:pt>
                <c:pt idx="8566">
                  <c:v>7.6666666666666696</c:v>
                </c:pt>
                <c:pt idx="8567">
                  <c:v>23.85</c:v>
                </c:pt>
                <c:pt idx="8568">
                  <c:v>17.766666666666701</c:v>
                </c:pt>
                <c:pt idx="8570">
                  <c:v>31.6666666666667</c:v>
                </c:pt>
                <c:pt idx="8571">
                  <c:v>13.3166666666667</c:v>
                </c:pt>
                <c:pt idx="8572">
                  <c:v>21.766666666666701</c:v>
                </c:pt>
                <c:pt idx="8573">
                  <c:v>14.983333333333301</c:v>
                </c:pt>
                <c:pt idx="8574">
                  <c:v>24.133333333333301</c:v>
                </c:pt>
                <c:pt idx="8575">
                  <c:v>21.95</c:v>
                </c:pt>
                <c:pt idx="8576">
                  <c:v>18.383333333333301</c:v>
                </c:pt>
                <c:pt idx="8577">
                  <c:v>20.350000000000001</c:v>
                </c:pt>
                <c:pt idx="8578">
                  <c:v>17.516666666666701</c:v>
                </c:pt>
                <c:pt idx="8579">
                  <c:v>32.533333333333303</c:v>
                </c:pt>
                <c:pt idx="8580">
                  <c:v>25.3</c:v>
                </c:pt>
                <c:pt idx="8582">
                  <c:v>7.7666666666666702</c:v>
                </c:pt>
                <c:pt idx="8585">
                  <c:v>19.633333333333301</c:v>
                </c:pt>
                <c:pt idx="8586">
                  <c:v>22.6666666666667</c:v>
                </c:pt>
                <c:pt idx="8587">
                  <c:v>11.483333333333301</c:v>
                </c:pt>
                <c:pt idx="8588">
                  <c:v>20.95</c:v>
                </c:pt>
                <c:pt idx="8589">
                  <c:v>47.3333333333333</c:v>
                </c:pt>
                <c:pt idx="8590">
                  <c:v>3.4</c:v>
                </c:pt>
                <c:pt idx="8591">
                  <c:v>7.18333333333333</c:v>
                </c:pt>
                <c:pt idx="8592">
                  <c:v>39.5833333333333</c:v>
                </c:pt>
                <c:pt idx="8593">
                  <c:v>17.283333333333299</c:v>
                </c:pt>
                <c:pt idx="8595">
                  <c:v>16.850000000000001</c:v>
                </c:pt>
                <c:pt idx="8596">
                  <c:v>3.8666666666666698</c:v>
                </c:pt>
                <c:pt idx="8597">
                  <c:v>24.466666666666701</c:v>
                </c:pt>
                <c:pt idx="8598">
                  <c:v>19.4166666666667</c:v>
                </c:pt>
                <c:pt idx="8599">
                  <c:v>9.68333333333333</c:v>
                </c:pt>
                <c:pt idx="8601">
                  <c:v>39.016666666666701</c:v>
                </c:pt>
                <c:pt idx="8602">
                  <c:v>27.883333333333301</c:v>
                </c:pt>
                <c:pt idx="8603">
                  <c:v>18.649999999999999</c:v>
                </c:pt>
                <c:pt idx="8604">
                  <c:v>26.216666666666701</c:v>
                </c:pt>
                <c:pt idx="8605">
                  <c:v>11.1</c:v>
                </c:pt>
                <c:pt idx="8606">
                  <c:v>23.183333333333302</c:v>
                </c:pt>
                <c:pt idx="8607">
                  <c:v>11.766666666666699</c:v>
                </c:pt>
                <c:pt idx="8608">
                  <c:v>10.25</c:v>
                </c:pt>
                <c:pt idx="8609">
                  <c:v>13.15</c:v>
                </c:pt>
                <c:pt idx="8610">
                  <c:v>39.933333333333302</c:v>
                </c:pt>
                <c:pt idx="8611">
                  <c:v>24.633333333333301</c:v>
                </c:pt>
                <c:pt idx="8612">
                  <c:v>34.299999999999997</c:v>
                </c:pt>
                <c:pt idx="8613">
                  <c:v>22.233333333333299</c:v>
                </c:pt>
                <c:pt idx="8614">
                  <c:v>7.2666666666666702</c:v>
                </c:pt>
                <c:pt idx="8615">
                  <c:v>3.6333333333333302</c:v>
                </c:pt>
                <c:pt idx="8617">
                  <c:v>20.483333333333299</c:v>
                </c:pt>
                <c:pt idx="8618">
                  <c:v>27.7</c:v>
                </c:pt>
                <c:pt idx="8619">
                  <c:v>5.43333333333333</c:v>
                </c:pt>
                <c:pt idx="8621">
                  <c:v>56.9</c:v>
                </c:pt>
                <c:pt idx="8622">
                  <c:v>35.6666666666667</c:v>
                </c:pt>
                <c:pt idx="8623">
                  <c:v>19.733333333333299</c:v>
                </c:pt>
                <c:pt idx="8624">
                  <c:v>51.183333333333302</c:v>
                </c:pt>
                <c:pt idx="8625">
                  <c:v>23.566666666666698</c:v>
                </c:pt>
                <c:pt idx="8626">
                  <c:v>26.066666666666698</c:v>
                </c:pt>
                <c:pt idx="8627">
                  <c:v>17.55</c:v>
                </c:pt>
                <c:pt idx="8628">
                  <c:v>20.3</c:v>
                </c:pt>
                <c:pt idx="8629">
                  <c:v>11.783333333333299</c:v>
                </c:pt>
                <c:pt idx="8630">
                  <c:v>16.616666666666699</c:v>
                </c:pt>
                <c:pt idx="8631">
                  <c:v>15.75</c:v>
                </c:pt>
                <c:pt idx="8632">
                  <c:v>14.7</c:v>
                </c:pt>
                <c:pt idx="8633">
                  <c:v>23.4</c:v>
                </c:pt>
                <c:pt idx="8634">
                  <c:v>14.1833333333333</c:v>
                </c:pt>
                <c:pt idx="8635">
                  <c:v>9.7666666666666693</c:v>
                </c:pt>
                <c:pt idx="8637">
                  <c:v>15.8333333333333</c:v>
                </c:pt>
                <c:pt idx="8639">
                  <c:v>20.85</c:v>
                </c:pt>
                <c:pt idx="8640">
                  <c:v>20.3</c:v>
                </c:pt>
                <c:pt idx="8641">
                  <c:v>21.066666666666698</c:v>
                </c:pt>
                <c:pt idx="8642">
                  <c:v>26.633333333333301</c:v>
                </c:pt>
                <c:pt idx="8644">
                  <c:v>9.7833333333333297</c:v>
                </c:pt>
                <c:pt idx="8645">
                  <c:v>19.483333333333299</c:v>
                </c:pt>
                <c:pt idx="8646">
                  <c:v>23.8333333333333</c:v>
                </c:pt>
                <c:pt idx="8647">
                  <c:v>16.8</c:v>
                </c:pt>
                <c:pt idx="8649">
                  <c:v>15.783333333333299</c:v>
                </c:pt>
                <c:pt idx="8651">
                  <c:v>16.866666666666699</c:v>
                </c:pt>
                <c:pt idx="8652">
                  <c:v>18.1666666666667</c:v>
                </c:pt>
                <c:pt idx="8653">
                  <c:v>12.216666666666701</c:v>
                </c:pt>
                <c:pt idx="8654">
                  <c:v>14.033333333333299</c:v>
                </c:pt>
                <c:pt idx="8655">
                  <c:v>13.4</c:v>
                </c:pt>
                <c:pt idx="8656">
                  <c:v>21.55</c:v>
                </c:pt>
                <c:pt idx="8657">
                  <c:v>12.8</c:v>
                </c:pt>
                <c:pt idx="8658">
                  <c:v>25.566666666666698</c:v>
                </c:pt>
                <c:pt idx="8659">
                  <c:v>53.983333333333299</c:v>
                </c:pt>
                <c:pt idx="8660">
                  <c:v>11.483333333333301</c:v>
                </c:pt>
                <c:pt idx="8661">
                  <c:v>27.35</c:v>
                </c:pt>
                <c:pt idx="8662">
                  <c:v>21.616666666666699</c:v>
                </c:pt>
                <c:pt idx="8663">
                  <c:v>16.683333333333302</c:v>
                </c:pt>
                <c:pt idx="8664">
                  <c:v>21.966666666666701</c:v>
                </c:pt>
                <c:pt idx="8665">
                  <c:v>21.283333333333299</c:v>
                </c:pt>
                <c:pt idx="8666">
                  <c:v>11.883333333333301</c:v>
                </c:pt>
                <c:pt idx="8667">
                  <c:v>15.966666666666701</c:v>
                </c:pt>
                <c:pt idx="8668">
                  <c:v>26.65</c:v>
                </c:pt>
                <c:pt idx="8669">
                  <c:v>8.5</c:v>
                </c:pt>
                <c:pt idx="8670">
                  <c:v>24.783333333333299</c:v>
                </c:pt>
                <c:pt idx="8671">
                  <c:v>15.4333333333333</c:v>
                </c:pt>
                <c:pt idx="8672">
                  <c:v>11.383333333333301</c:v>
                </c:pt>
                <c:pt idx="8674">
                  <c:v>18.033333333333299</c:v>
                </c:pt>
                <c:pt idx="8675">
                  <c:v>22.85</c:v>
                </c:pt>
                <c:pt idx="8677">
                  <c:v>38.816666666666698</c:v>
                </c:pt>
                <c:pt idx="8682">
                  <c:v>18.683333333333302</c:v>
                </c:pt>
                <c:pt idx="8683">
                  <c:v>31.016666666666701</c:v>
                </c:pt>
                <c:pt idx="8685">
                  <c:v>4.5166666666666702</c:v>
                </c:pt>
                <c:pt idx="8686">
                  <c:v>30.45</c:v>
                </c:pt>
                <c:pt idx="8687">
                  <c:v>25.783333333333299</c:v>
                </c:pt>
                <c:pt idx="8688">
                  <c:v>9.25</c:v>
                </c:pt>
                <c:pt idx="8690">
                  <c:v>25.766666666666701</c:v>
                </c:pt>
                <c:pt idx="8691">
                  <c:v>50.6</c:v>
                </c:pt>
                <c:pt idx="8692">
                  <c:v>19.7</c:v>
                </c:pt>
                <c:pt idx="8693">
                  <c:v>9.8666666666666707</c:v>
                </c:pt>
                <c:pt idx="8694">
                  <c:v>5.55</c:v>
                </c:pt>
                <c:pt idx="8695">
                  <c:v>9.6166666666666707</c:v>
                </c:pt>
                <c:pt idx="8696">
                  <c:v>13.35</c:v>
                </c:pt>
                <c:pt idx="8697">
                  <c:v>18.183333333333302</c:v>
                </c:pt>
                <c:pt idx="8698">
                  <c:v>22.516666666666701</c:v>
                </c:pt>
                <c:pt idx="8699">
                  <c:v>16.216666666666701</c:v>
                </c:pt>
                <c:pt idx="8701">
                  <c:v>10.0666666666667</c:v>
                </c:pt>
                <c:pt idx="8703">
                  <c:v>27.3</c:v>
                </c:pt>
                <c:pt idx="8704">
                  <c:v>29.033333333333299</c:v>
                </c:pt>
                <c:pt idx="8705">
                  <c:v>41.116666666666703</c:v>
                </c:pt>
                <c:pt idx="8706">
                  <c:v>9.0833333333333304</c:v>
                </c:pt>
                <c:pt idx="8707">
                  <c:v>10.516666666666699</c:v>
                </c:pt>
                <c:pt idx="8708">
                  <c:v>10.15</c:v>
                </c:pt>
                <c:pt idx="8709">
                  <c:v>20.216666666666701</c:v>
                </c:pt>
                <c:pt idx="8711">
                  <c:v>15.85</c:v>
                </c:pt>
                <c:pt idx="8712">
                  <c:v>16.350000000000001</c:v>
                </c:pt>
                <c:pt idx="8713">
                  <c:v>15.35</c:v>
                </c:pt>
                <c:pt idx="8714">
                  <c:v>27.95</c:v>
                </c:pt>
                <c:pt idx="8715">
                  <c:v>5.0166666666666702</c:v>
                </c:pt>
                <c:pt idx="8716">
                  <c:v>19.8</c:v>
                </c:pt>
                <c:pt idx="8717">
                  <c:v>18.8333333333333</c:v>
                </c:pt>
                <c:pt idx="8718">
                  <c:v>16.95</c:v>
                </c:pt>
                <c:pt idx="8719">
                  <c:v>21.3</c:v>
                </c:pt>
                <c:pt idx="8720">
                  <c:v>38.25</c:v>
                </c:pt>
                <c:pt idx="8721">
                  <c:v>27.7</c:v>
                </c:pt>
                <c:pt idx="8722">
                  <c:v>18.05</c:v>
                </c:pt>
                <c:pt idx="8723">
                  <c:v>12.6</c:v>
                </c:pt>
                <c:pt idx="8724">
                  <c:v>17.716666666666701</c:v>
                </c:pt>
                <c:pt idx="8725">
                  <c:v>10.7</c:v>
                </c:pt>
                <c:pt idx="8727">
                  <c:v>14.4166666666667</c:v>
                </c:pt>
                <c:pt idx="8729">
                  <c:v>15.383333333333301</c:v>
                </c:pt>
                <c:pt idx="8730">
                  <c:v>22.216666666666701</c:v>
                </c:pt>
                <c:pt idx="8731">
                  <c:v>30.2</c:v>
                </c:pt>
                <c:pt idx="8732">
                  <c:v>28.033333333333299</c:v>
                </c:pt>
                <c:pt idx="8733">
                  <c:v>10.633333333333301</c:v>
                </c:pt>
                <c:pt idx="8734">
                  <c:v>21.6</c:v>
                </c:pt>
                <c:pt idx="8735">
                  <c:v>12.45</c:v>
                </c:pt>
                <c:pt idx="8737">
                  <c:v>19.316666666666698</c:v>
                </c:pt>
                <c:pt idx="8738">
                  <c:v>14.0833333333333</c:v>
                </c:pt>
                <c:pt idx="8740">
                  <c:v>17.383333333333301</c:v>
                </c:pt>
                <c:pt idx="8741">
                  <c:v>16.95</c:v>
                </c:pt>
                <c:pt idx="8742">
                  <c:v>15.1666666666667</c:v>
                </c:pt>
                <c:pt idx="8743">
                  <c:v>23.283333333333299</c:v>
                </c:pt>
                <c:pt idx="8744">
                  <c:v>17.5</c:v>
                </c:pt>
                <c:pt idx="8745">
                  <c:v>13.9333333333333</c:v>
                </c:pt>
                <c:pt idx="8746">
                  <c:v>22.366666666666699</c:v>
                </c:pt>
                <c:pt idx="8748">
                  <c:v>21.133333333333301</c:v>
                </c:pt>
                <c:pt idx="8749">
                  <c:v>15.3</c:v>
                </c:pt>
                <c:pt idx="8750">
                  <c:v>21.3333333333333</c:v>
                </c:pt>
                <c:pt idx="8751">
                  <c:v>20.0833333333333</c:v>
                </c:pt>
                <c:pt idx="8752">
                  <c:v>23.3333333333333</c:v>
                </c:pt>
                <c:pt idx="8753">
                  <c:v>12.516666666666699</c:v>
                </c:pt>
                <c:pt idx="8755">
                  <c:v>13.483333333333301</c:v>
                </c:pt>
                <c:pt idx="8756">
                  <c:v>24.1666666666667</c:v>
                </c:pt>
                <c:pt idx="8757">
                  <c:v>14.366666666666699</c:v>
                </c:pt>
                <c:pt idx="8759">
                  <c:v>6.5333333333333297</c:v>
                </c:pt>
                <c:pt idx="8760">
                  <c:v>19.1666666666667</c:v>
                </c:pt>
                <c:pt idx="8761">
                  <c:v>28.116666666666699</c:v>
                </c:pt>
                <c:pt idx="8762">
                  <c:v>15.65</c:v>
                </c:pt>
                <c:pt idx="8763">
                  <c:v>24.116666666666699</c:v>
                </c:pt>
                <c:pt idx="8764">
                  <c:v>19.466666666666701</c:v>
                </c:pt>
                <c:pt idx="8765">
                  <c:v>31.25</c:v>
                </c:pt>
                <c:pt idx="8766">
                  <c:v>42.533333333333303</c:v>
                </c:pt>
                <c:pt idx="8768">
                  <c:v>5.18333333333333</c:v>
                </c:pt>
                <c:pt idx="8769">
                  <c:v>26.6</c:v>
                </c:pt>
                <c:pt idx="8770">
                  <c:v>49.6</c:v>
                </c:pt>
                <c:pt idx="8771">
                  <c:v>20.466666666666701</c:v>
                </c:pt>
                <c:pt idx="8772">
                  <c:v>11.266666666666699</c:v>
                </c:pt>
                <c:pt idx="8773">
                  <c:v>12.966666666666701</c:v>
                </c:pt>
                <c:pt idx="8774">
                  <c:v>21.733333333333299</c:v>
                </c:pt>
                <c:pt idx="8775">
                  <c:v>29.5833333333333</c:v>
                </c:pt>
                <c:pt idx="8776">
                  <c:v>14.233333333333301</c:v>
                </c:pt>
                <c:pt idx="8778">
                  <c:v>24.2</c:v>
                </c:pt>
                <c:pt idx="8779">
                  <c:v>17.616666666666699</c:v>
                </c:pt>
                <c:pt idx="8780">
                  <c:v>12.05</c:v>
                </c:pt>
                <c:pt idx="8781">
                  <c:v>11.9166666666667</c:v>
                </c:pt>
                <c:pt idx="8782">
                  <c:v>21.216666666666701</c:v>
                </c:pt>
                <c:pt idx="8783">
                  <c:v>20.183333333333302</c:v>
                </c:pt>
                <c:pt idx="8784">
                  <c:v>24.283333333333299</c:v>
                </c:pt>
                <c:pt idx="8785">
                  <c:v>5.8</c:v>
                </c:pt>
                <c:pt idx="8786">
                  <c:v>29.716666666666701</c:v>
                </c:pt>
                <c:pt idx="8787">
                  <c:v>18</c:v>
                </c:pt>
                <c:pt idx="8788">
                  <c:v>12.9</c:v>
                </c:pt>
                <c:pt idx="8790">
                  <c:v>5.1166666666666698</c:v>
                </c:pt>
                <c:pt idx="8791">
                  <c:v>9.5500000000000007</c:v>
                </c:pt>
                <c:pt idx="8792">
                  <c:v>8.1666666666666696</c:v>
                </c:pt>
                <c:pt idx="8793">
                  <c:v>9.6</c:v>
                </c:pt>
                <c:pt idx="8795">
                  <c:v>13.8333333333333</c:v>
                </c:pt>
                <c:pt idx="8796">
                  <c:v>36.883333333333297</c:v>
                </c:pt>
                <c:pt idx="8798">
                  <c:v>19.5</c:v>
                </c:pt>
                <c:pt idx="8799">
                  <c:v>30.55</c:v>
                </c:pt>
                <c:pt idx="8801">
                  <c:v>17.433333333333302</c:v>
                </c:pt>
                <c:pt idx="8802">
                  <c:v>20.866666666666699</c:v>
                </c:pt>
                <c:pt idx="8803">
                  <c:v>17.399999999999999</c:v>
                </c:pt>
                <c:pt idx="8804">
                  <c:v>19.0833333333333</c:v>
                </c:pt>
                <c:pt idx="8805">
                  <c:v>24.033333333333299</c:v>
                </c:pt>
                <c:pt idx="8806">
                  <c:v>20.0833333333333</c:v>
                </c:pt>
                <c:pt idx="8807">
                  <c:v>24.266666666666701</c:v>
                </c:pt>
                <c:pt idx="8808">
                  <c:v>21.5833333333333</c:v>
                </c:pt>
                <c:pt idx="8809">
                  <c:v>15.6</c:v>
                </c:pt>
                <c:pt idx="8811">
                  <c:v>24.233333333333299</c:v>
                </c:pt>
                <c:pt idx="8812">
                  <c:v>17.133333333333301</c:v>
                </c:pt>
                <c:pt idx="8814">
                  <c:v>52.95</c:v>
                </c:pt>
                <c:pt idx="8815">
                  <c:v>22.75</c:v>
                </c:pt>
                <c:pt idx="8816">
                  <c:v>7.15</c:v>
                </c:pt>
                <c:pt idx="8817">
                  <c:v>22.1666666666667</c:v>
                </c:pt>
                <c:pt idx="8820">
                  <c:v>18.5</c:v>
                </c:pt>
                <c:pt idx="8821">
                  <c:v>31.8</c:v>
                </c:pt>
                <c:pt idx="8822">
                  <c:v>22.816666666666698</c:v>
                </c:pt>
                <c:pt idx="8825">
                  <c:v>23.55</c:v>
                </c:pt>
                <c:pt idx="8827">
                  <c:v>33.633333333333297</c:v>
                </c:pt>
                <c:pt idx="8828">
                  <c:v>22.133333333333301</c:v>
                </c:pt>
                <c:pt idx="8829">
                  <c:v>35.633333333333297</c:v>
                </c:pt>
                <c:pt idx="8830">
                  <c:v>20.516666666666701</c:v>
                </c:pt>
                <c:pt idx="8832">
                  <c:v>22.633333333333301</c:v>
                </c:pt>
                <c:pt idx="8833">
                  <c:v>23.633333333333301</c:v>
                </c:pt>
                <c:pt idx="8835">
                  <c:v>18.0833333333333</c:v>
                </c:pt>
                <c:pt idx="8836">
                  <c:v>12.866666666666699</c:v>
                </c:pt>
                <c:pt idx="8839">
                  <c:v>18.766666666666701</c:v>
                </c:pt>
                <c:pt idx="8840">
                  <c:v>6.35</c:v>
                </c:pt>
                <c:pt idx="8841">
                  <c:v>4.8</c:v>
                </c:pt>
                <c:pt idx="8842">
                  <c:v>5.95</c:v>
                </c:pt>
                <c:pt idx="8843">
                  <c:v>9.7333333333333307</c:v>
                </c:pt>
                <c:pt idx="8844">
                  <c:v>20.6</c:v>
                </c:pt>
                <c:pt idx="8845">
                  <c:v>29.15</c:v>
                </c:pt>
                <c:pt idx="8846">
                  <c:v>7.3333333333333304</c:v>
                </c:pt>
                <c:pt idx="8847">
                  <c:v>16.600000000000001</c:v>
                </c:pt>
                <c:pt idx="8848">
                  <c:v>3.8833333333333302</c:v>
                </c:pt>
                <c:pt idx="8849">
                  <c:v>24.683333333333302</c:v>
                </c:pt>
                <c:pt idx="8850">
                  <c:v>10.133333333333301</c:v>
                </c:pt>
                <c:pt idx="8851">
                  <c:v>10.050000000000001</c:v>
                </c:pt>
                <c:pt idx="8852">
                  <c:v>18.533333333333299</c:v>
                </c:pt>
                <c:pt idx="8853">
                  <c:v>17.116666666666699</c:v>
                </c:pt>
                <c:pt idx="8854">
                  <c:v>11.1666666666667</c:v>
                </c:pt>
                <c:pt idx="8855">
                  <c:v>21.7</c:v>
                </c:pt>
                <c:pt idx="8856">
                  <c:v>16.7</c:v>
                </c:pt>
                <c:pt idx="8857">
                  <c:v>28.8333333333333</c:v>
                </c:pt>
                <c:pt idx="8858">
                  <c:v>15.5833333333333</c:v>
                </c:pt>
                <c:pt idx="8859">
                  <c:v>16.033333333333299</c:v>
                </c:pt>
                <c:pt idx="8860">
                  <c:v>19.600000000000001</c:v>
                </c:pt>
                <c:pt idx="8861">
                  <c:v>20.233333333333299</c:v>
                </c:pt>
                <c:pt idx="8864">
                  <c:v>19.283333333333299</c:v>
                </c:pt>
                <c:pt idx="8865">
                  <c:v>29.95</c:v>
                </c:pt>
                <c:pt idx="8866">
                  <c:v>38.233333333333299</c:v>
                </c:pt>
                <c:pt idx="8867">
                  <c:v>13.1833333333333</c:v>
                </c:pt>
                <c:pt idx="8868">
                  <c:v>20.716666666666701</c:v>
                </c:pt>
                <c:pt idx="8869">
                  <c:v>35.633333333333297</c:v>
                </c:pt>
                <c:pt idx="8870">
                  <c:v>19.383333333333301</c:v>
                </c:pt>
                <c:pt idx="8871">
                  <c:v>21.9166666666667</c:v>
                </c:pt>
                <c:pt idx="8872">
                  <c:v>31.65</c:v>
                </c:pt>
                <c:pt idx="8873">
                  <c:v>22.2</c:v>
                </c:pt>
                <c:pt idx="8874">
                  <c:v>29.966666666666701</c:v>
                </c:pt>
                <c:pt idx="8875">
                  <c:v>19.533333333333299</c:v>
                </c:pt>
                <c:pt idx="8876">
                  <c:v>37.8333333333333</c:v>
                </c:pt>
                <c:pt idx="8877">
                  <c:v>22.233333333333299</c:v>
                </c:pt>
                <c:pt idx="8878">
                  <c:v>20.133333333333301</c:v>
                </c:pt>
                <c:pt idx="8880">
                  <c:v>12.1666666666667</c:v>
                </c:pt>
                <c:pt idx="8881">
                  <c:v>24.7</c:v>
                </c:pt>
                <c:pt idx="8882">
                  <c:v>15.5666666666667</c:v>
                </c:pt>
                <c:pt idx="8883">
                  <c:v>17.183333333333302</c:v>
                </c:pt>
                <c:pt idx="8884">
                  <c:v>14.6666666666667</c:v>
                </c:pt>
                <c:pt idx="8887">
                  <c:v>18.6666666666667</c:v>
                </c:pt>
                <c:pt idx="8888">
                  <c:v>17.766666666666701</c:v>
                </c:pt>
                <c:pt idx="8889">
                  <c:v>26</c:v>
                </c:pt>
                <c:pt idx="8891">
                  <c:v>21.783333333333299</c:v>
                </c:pt>
                <c:pt idx="8892">
                  <c:v>15.033333333333299</c:v>
                </c:pt>
                <c:pt idx="8893">
                  <c:v>31.133333333333301</c:v>
                </c:pt>
                <c:pt idx="8894">
                  <c:v>20.350000000000001</c:v>
                </c:pt>
                <c:pt idx="8895">
                  <c:v>11.266666666666699</c:v>
                </c:pt>
                <c:pt idx="8896">
                  <c:v>17.966666666666701</c:v>
                </c:pt>
                <c:pt idx="8897">
                  <c:v>18.716666666666701</c:v>
                </c:pt>
                <c:pt idx="8900">
                  <c:v>27.35</c:v>
                </c:pt>
                <c:pt idx="8901">
                  <c:v>22.6666666666667</c:v>
                </c:pt>
                <c:pt idx="8902">
                  <c:v>17.3</c:v>
                </c:pt>
                <c:pt idx="8903">
                  <c:v>9.9166666666666696</c:v>
                </c:pt>
                <c:pt idx="8906">
                  <c:v>9.0333333333333297</c:v>
                </c:pt>
                <c:pt idx="8908">
                  <c:v>11.616666666666699</c:v>
                </c:pt>
                <c:pt idx="8909">
                  <c:v>23.533333333333299</c:v>
                </c:pt>
                <c:pt idx="8910">
                  <c:v>4.18333333333333</c:v>
                </c:pt>
                <c:pt idx="8912">
                  <c:v>35.85</c:v>
                </c:pt>
                <c:pt idx="8915">
                  <c:v>23.483333333333299</c:v>
                </c:pt>
                <c:pt idx="8916">
                  <c:v>16.55</c:v>
                </c:pt>
                <c:pt idx="8917">
                  <c:v>19.033333333333299</c:v>
                </c:pt>
                <c:pt idx="8918">
                  <c:v>19.883333333333301</c:v>
                </c:pt>
                <c:pt idx="8919">
                  <c:v>21.133333333333301</c:v>
                </c:pt>
                <c:pt idx="8920">
                  <c:v>18.866666666666699</c:v>
                </c:pt>
                <c:pt idx="8921">
                  <c:v>35.15</c:v>
                </c:pt>
                <c:pt idx="8922">
                  <c:v>18.983333333333299</c:v>
                </c:pt>
                <c:pt idx="8923">
                  <c:v>23.8333333333333</c:v>
                </c:pt>
                <c:pt idx="8924">
                  <c:v>19.149999999999999</c:v>
                </c:pt>
                <c:pt idx="8925">
                  <c:v>29.566666666666698</c:v>
                </c:pt>
                <c:pt idx="8926">
                  <c:v>11.4166666666667</c:v>
                </c:pt>
                <c:pt idx="8927">
                  <c:v>12.6666666666667</c:v>
                </c:pt>
                <c:pt idx="8929">
                  <c:v>8.7833333333333297</c:v>
                </c:pt>
                <c:pt idx="8930">
                  <c:v>39.25</c:v>
                </c:pt>
                <c:pt idx="8931">
                  <c:v>13.6666666666667</c:v>
                </c:pt>
                <c:pt idx="8934">
                  <c:v>28.4166666666667</c:v>
                </c:pt>
                <c:pt idx="8935">
                  <c:v>20.399999999999999</c:v>
                </c:pt>
                <c:pt idx="8936">
                  <c:v>27.5</c:v>
                </c:pt>
                <c:pt idx="8938">
                  <c:v>5.5333333333333297</c:v>
                </c:pt>
                <c:pt idx="8939">
                  <c:v>17.483333333333299</c:v>
                </c:pt>
                <c:pt idx="8940">
                  <c:v>32.6666666666667</c:v>
                </c:pt>
                <c:pt idx="8941">
                  <c:v>16.5833333333333</c:v>
                </c:pt>
                <c:pt idx="8942">
                  <c:v>29.9166666666667</c:v>
                </c:pt>
                <c:pt idx="8943">
                  <c:v>26.3</c:v>
                </c:pt>
                <c:pt idx="8945">
                  <c:v>12.266666666666699</c:v>
                </c:pt>
                <c:pt idx="8946">
                  <c:v>23.116666666666699</c:v>
                </c:pt>
                <c:pt idx="8947">
                  <c:v>15.6</c:v>
                </c:pt>
                <c:pt idx="8949">
                  <c:v>13.533333333333299</c:v>
                </c:pt>
                <c:pt idx="8950">
                  <c:v>21.016666666666701</c:v>
                </c:pt>
                <c:pt idx="8953">
                  <c:v>9.43333333333333</c:v>
                </c:pt>
                <c:pt idx="8954">
                  <c:v>28.133333333333301</c:v>
                </c:pt>
                <c:pt idx="8955">
                  <c:v>13.65</c:v>
                </c:pt>
                <c:pt idx="8956">
                  <c:v>14.6</c:v>
                </c:pt>
                <c:pt idx="8957">
                  <c:v>21.783333333333299</c:v>
                </c:pt>
                <c:pt idx="8958">
                  <c:v>16.850000000000001</c:v>
                </c:pt>
                <c:pt idx="8959">
                  <c:v>26.133333333333301</c:v>
                </c:pt>
                <c:pt idx="8960">
                  <c:v>16.649999999999999</c:v>
                </c:pt>
                <c:pt idx="8961">
                  <c:v>21.866666666666699</c:v>
                </c:pt>
                <c:pt idx="8962">
                  <c:v>24.45</c:v>
                </c:pt>
                <c:pt idx="8963">
                  <c:v>17.75</c:v>
                </c:pt>
                <c:pt idx="8964">
                  <c:v>26.3</c:v>
                </c:pt>
                <c:pt idx="8965">
                  <c:v>3.3833333333333302</c:v>
                </c:pt>
                <c:pt idx="8966">
                  <c:v>8.06666666666667</c:v>
                </c:pt>
                <c:pt idx="8968">
                  <c:v>7.2</c:v>
                </c:pt>
                <c:pt idx="8970">
                  <c:v>20.016666666666701</c:v>
                </c:pt>
                <c:pt idx="8971">
                  <c:v>21.466666666666701</c:v>
                </c:pt>
                <c:pt idx="8972">
                  <c:v>7.8666666666666698</c:v>
                </c:pt>
                <c:pt idx="8973">
                  <c:v>10.3333333333333</c:v>
                </c:pt>
                <c:pt idx="8974">
                  <c:v>27.616666666666699</c:v>
                </c:pt>
                <c:pt idx="8975">
                  <c:v>31.766666666666701</c:v>
                </c:pt>
                <c:pt idx="8976">
                  <c:v>15.283333333333299</c:v>
                </c:pt>
                <c:pt idx="8977">
                  <c:v>21.55</c:v>
                </c:pt>
                <c:pt idx="8978">
                  <c:v>15.3</c:v>
                </c:pt>
                <c:pt idx="8980">
                  <c:v>21.366666666666699</c:v>
                </c:pt>
                <c:pt idx="8981">
                  <c:v>26.633333333333301</c:v>
                </c:pt>
                <c:pt idx="8982">
                  <c:v>15.15</c:v>
                </c:pt>
                <c:pt idx="8983">
                  <c:v>9.8833333333333293</c:v>
                </c:pt>
                <c:pt idx="8984">
                  <c:v>12.5833333333333</c:v>
                </c:pt>
                <c:pt idx="8985">
                  <c:v>23.733333333333299</c:v>
                </c:pt>
                <c:pt idx="8986">
                  <c:v>15.233333333333301</c:v>
                </c:pt>
                <c:pt idx="8988">
                  <c:v>4.3333333333333304</c:v>
                </c:pt>
                <c:pt idx="8989">
                  <c:v>24.383333333333301</c:v>
                </c:pt>
                <c:pt idx="8991">
                  <c:v>11.9333333333333</c:v>
                </c:pt>
                <c:pt idx="8992">
                  <c:v>9.0833333333333304</c:v>
                </c:pt>
                <c:pt idx="8993">
                  <c:v>28.266666666666701</c:v>
                </c:pt>
                <c:pt idx="8994">
                  <c:v>16.8</c:v>
                </c:pt>
                <c:pt idx="8995">
                  <c:v>37.716666666666697</c:v>
                </c:pt>
                <c:pt idx="8996">
                  <c:v>16.149999999999999</c:v>
                </c:pt>
                <c:pt idx="8997">
                  <c:v>19.966666666666701</c:v>
                </c:pt>
                <c:pt idx="8998">
                  <c:v>18.350000000000001</c:v>
                </c:pt>
                <c:pt idx="8999">
                  <c:v>18.283333333333299</c:v>
                </c:pt>
                <c:pt idx="9000">
                  <c:v>23.45</c:v>
                </c:pt>
                <c:pt idx="9001">
                  <c:v>10.7</c:v>
                </c:pt>
                <c:pt idx="9003">
                  <c:v>22.133333333333301</c:v>
                </c:pt>
                <c:pt idx="9004">
                  <c:v>18.466666666666701</c:v>
                </c:pt>
                <c:pt idx="9005">
                  <c:v>32.950000000000003</c:v>
                </c:pt>
                <c:pt idx="9006">
                  <c:v>11.6833333333333</c:v>
                </c:pt>
                <c:pt idx="9008">
                  <c:v>33.5</c:v>
                </c:pt>
                <c:pt idx="9009">
                  <c:v>21.266666666666701</c:v>
                </c:pt>
                <c:pt idx="9010">
                  <c:v>9.5166666666666693</c:v>
                </c:pt>
                <c:pt idx="9011">
                  <c:v>21.95</c:v>
                </c:pt>
                <c:pt idx="9012">
                  <c:v>18.05</c:v>
                </c:pt>
                <c:pt idx="9013">
                  <c:v>32.033333333333303</c:v>
                </c:pt>
                <c:pt idx="9014">
                  <c:v>17.216666666666701</c:v>
                </c:pt>
                <c:pt idx="9016">
                  <c:v>17.8333333333333</c:v>
                </c:pt>
                <c:pt idx="9017">
                  <c:v>23.65</c:v>
                </c:pt>
                <c:pt idx="9018">
                  <c:v>15.4166666666667</c:v>
                </c:pt>
                <c:pt idx="9020">
                  <c:v>15.266666666666699</c:v>
                </c:pt>
                <c:pt idx="9022">
                  <c:v>22.5833333333333</c:v>
                </c:pt>
                <c:pt idx="9023">
                  <c:v>18.316666666666698</c:v>
                </c:pt>
                <c:pt idx="9024">
                  <c:v>5.6333333333333302</c:v>
                </c:pt>
                <c:pt idx="9025">
                  <c:v>13.65</c:v>
                </c:pt>
                <c:pt idx="9026">
                  <c:v>29.9</c:v>
                </c:pt>
                <c:pt idx="9027">
                  <c:v>12.1833333333333</c:v>
                </c:pt>
                <c:pt idx="9028">
                  <c:v>22.3333333333333</c:v>
                </c:pt>
                <c:pt idx="9029">
                  <c:v>32.883333333333297</c:v>
                </c:pt>
                <c:pt idx="9030">
                  <c:v>16.966666666666701</c:v>
                </c:pt>
                <c:pt idx="9031">
                  <c:v>8.9833333333333307</c:v>
                </c:pt>
                <c:pt idx="9032">
                  <c:v>10.466666666666701</c:v>
                </c:pt>
                <c:pt idx="9033">
                  <c:v>17.316666666666698</c:v>
                </c:pt>
                <c:pt idx="9034">
                  <c:v>16.9166666666667</c:v>
                </c:pt>
                <c:pt idx="9035">
                  <c:v>12.866666666666699</c:v>
                </c:pt>
                <c:pt idx="9036">
                  <c:v>23.183333333333302</c:v>
                </c:pt>
                <c:pt idx="9037">
                  <c:v>15.616666666666699</c:v>
                </c:pt>
                <c:pt idx="9038">
                  <c:v>17.766666666666701</c:v>
                </c:pt>
                <c:pt idx="9039">
                  <c:v>18.1666666666667</c:v>
                </c:pt>
                <c:pt idx="9040">
                  <c:v>19.100000000000001</c:v>
                </c:pt>
                <c:pt idx="9041">
                  <c:v>11.75</c:v>
                </c:pt>
                <c:pt idx="9042">
                  <c:v>19.399999999999999</c:v>
                </c:pt>
                <c:pt idx="9043">
                  <c:v>9.9166666666666696</c:v>
                </c:pt>
                <c:pt idx="9044">
                  <c:v>14.4333333333333</c:v>
                </c:pt>
                <c:pt idx="9045">
                  <c:v>10.7</c:v>
                </c:pt>
                <c:pt idx="9046">
                  <c:v>19.983333333333299</c:v>
                </c:pt>
                <c:pt idx="9047">
                  <c:v>11.4333333333333</c:v>
                </c:pt>
                <c:pt idx="9048">
                  <c:v>6.4166666666666696</c:v>
                </c:pt>
                <c:pt idx="9049">
                  <c:v>9.85</c:v>
                </c:pt>
                <c:pt idx="9050">
                  <c:v>13.533333333333299</c:v>
                </c:pt>
                <c:pt idx="9053">
                  <c:v>31.016666666666701</c:v>
                </c:pt>
                <c:pt idx="9054">
                  <c:v>17.933333333333302</c:v>
                </c:pt>
                <c:pt idx="9055">
                  <c:v>23.733333333333299</c:v>
                </c:pt>
                <c:pt idx="9056">
                  <c:v>3.25</c:v>
                </c:pt>
                <c:pt idx="9057">
                  <c:v>13.766666666666699</c:v>
                </c:pt>
                <c:pt idx="9058">
                  <c:v>18.466666666666701</c:v>
                </c:pt>
                <c:pt idx="9060">
                  <c:v>16.133333333333301</c:v>
                </c:pt>
                <c:pt idx="9061">
                  <c:v>40.549999999999997</c:v>
                </c:pt>
                <c:pt idx="9062">
                  <c:v>17.983333333333299</c:v>
                </c:pt>
                <c:pt idx="9063">
                  <c:v>28.3</c:v>
                </c:pt>
                <c:pt idx="9064">
                  <c:v>20.3</c:v>
                </c:pt>
                <c:pt idx="9066">
                  <c:v>11.8333333333333</c:v>
                </c:pt>
                <c:pt idx="9067">
                  <c:v>15.966666666666701</c:v>
                </c:pt>
                <c:pt idx="9069">
                  <c:v>16.933333333333302</c:v>
                </c:pt>
                <c:pt idx="9070">
                  <c:v>19.016666666666701</c:v>
                </c:pt>
                <c:pt idx="9071">
                  <c:v>21.566666666666698</c:v>
                </c:pt>
                <c:pt idx="9072">
                  <c:v>19.8333333333333</c:v>
                </c:pt>
                <c:pt idx="9073">
                  <c:v>15.5</c:v>
                </c:pt>
                <c:pt idx="9074">
                  <c:v>7.75</c:v>
                </c:pt>
                <c:pt idx="9075">
                  <c:v>20.8</c:v>
                </c:pt>
                <c:pt idx="9076">
                  <c:v>21.9166666666667</c:v>
                </c:pt>
                <c:pt idx="9077">
                  <c:v>35.1</c:v>
                </c:pt>
                <c:pt idx="9078">
                  <c:v>16.600000000000001</c:v>
                </c:pt>
                <c:pt idx="9079">
                  <c:v>22.35</c:v>
                </c:pt>
                <c:pt idx="9080">
                  <c:v>19.433333333333302</c:v>
                </c:pt>
                <c:pt idx="9081">
                  <c:v>13.2</c:v>
                </c:pt>
                <c:pt idx="9082">
                  <c:v>25</c:v>
                </c:pt>
                <c:pt idx="9083">
                  <c:v>3.85</c:v>
                </c:pt>
                <c:pt idx="9084">
                  <c:v>19.5833333333333</c:v>
                </c:pt>
                <c:pt idx="9085">
                  <c:v>44.0833333333333</c:v>
                </c:pt>
                <c:pt idx="9086">
                  <c:v>21.1</c:v>
                </c:pt>
                <c:pt idx="9088">
                  <c:v>5</c:v>
                </c:pt>
                <c:pt idx="9089">
                  <c:v>14.6666666666667</c:v>
                </c:pt>
                <c:pt idx="9090">
                  <c:v>21.966666666666701</c:v>
                </c:pt>
                <c:pt idx="9091">
                  <c:v>16.883333333333301</c:v>
                </c:pt>
                <c:pt idx="9092">
                  <c:v>28.45</c:v>
                </c:pt>
                <c:pt idx="9093">
                  <c:v>29.9</c:v>
                </c:pt>
                <c:pt idx="9097">
                  <c:v>19.100000000000001</c:v>
                </c:pt>
                <c:pt idx="9098">
                  <c:v>11.4333333333333</c:v>
                </c:pt>
                <c:pt idx="9099">
                  <c:v>21.783333333333299</c:v>
                </c:pt>
                <c:pt idx="9100">
                  <c:v>15.983333333333301</c:v>
                </c:pt>
                <c:pt idx="9102">
                  <c:v>20.183333333333302</c:v>
                </c:pt>
                <c:pt idx="9103">
                  <c:v>28</c:v>
                </c:pt>
                <c:pt idx="9104">
                  <c:v>19.433333333333302</c:v>
                </c:pt>
                <c:pt idx="9105">
                  <c:v>6.85</c:v>
                </c:pt>
                <c:pt idx="9106">
                  <c:v>18.75</c:v>
                </c:pt>
                <c:pt idx="9107">
                  <c:v>10.75</c:v>
                </c:pt>
                <c:pt idx="9108">
                  <c:v>29.3</c:v>
                </c:pt>
                <c:pt idx="9109">
                  <c:v>24.866666666666699</c:v>
                </c:pt>
                <c:pt idx="9110">
                  <c:v>27.816666666666698</c:v>
                </c:pt>
                <c:pt idx="9111">
                  <c:v>21.033333333333299</c:v>
                </c:pt>
                <c:pt idx="9112">
                  <c:v>17.600000000000001</c:v>
                </c:pt>
                <c:pt idx="9113">
                  <c:v>34.983333333333299</c:v>
                </c:pt>
                <c:pt idx="9114">
                  <c:v>15.233333333333301</c:v>
                </c:pt>
                <c:pt idx="9115">
                  <c:v>15.85</c:v>
                </c:pt>
                <c:pt idx="9116">
                  <c:v>27.2</c:v>
                </c:pt>
                <c:pt idx="9117">
                  <c:v>23.1666666666667</c:v>
                </c:pt>
                <c:pt idx="9118">
                  <c:v>27.5833333333333</c:v>
                </c:pt>
                <c:pt idx="9119">
                  <c:v>17.283333333333299</c:v>
                </c:pt>
                <c:pt idx="9120">
                  <c:v>14.6666666666667</c:v>
                </c:pt>
                <c:pt idx="9121">
                  <c:v>2.93333333333333</c:v>
                </c:pt>
                <c:pt idx="9122">
                  <c:v>18.633333333333301</c:v>
                </c:pt>
                <c:pt idx="9123">
                  <c:v>35.433333333333302</c:v>
                </c:pt>
                <c:pt idx="9124">
                  <c:v>19.233333333333299</c:v>
                </c:pt>
                <c:pt idx="9125">
                  <c:v>16.633333333333301</c:v>
                </c:pt>
                <c:pt idx="9126">
                  <c:v>15.1833333333333</c:v>
                </c:pt>
                <c:pt idx="9127">
                  <c:v>17.283333333333299</c:v>
                </c:pt>
                <c:pt idx="9128">
                  <c:v>32.016666666666701</c:v>
                </c:pt>
                <c:pt idx="9129">
                  <c:v>18.75</c:v>
                </c:pt>
                <c:pt idx="9130">
                  <c:v>6.7833333333333297</c:v>
                </c:pt>
                <c:pt idx="9131">
                  <c:v>10.6833333333333</c:v>
                </c:pt>
                <c:pt idx="9132">
                  <c:v>24.05</c:v>
                </c:pt>
                <c:pt idx="9133">
                  <c:v>26</c:v>
                </c:pt>
                <c:pt idx="9134">
                  <c:v>16.966666666666701</c:v>
                </c:pt>
                <c:pt idx="9135">
                  <c:v>23.45</c:v>
                </c:pt>
                <c:pt idx="9136">
                  <c:v>12.133333333333301</c:v>
                </c:pt>
                <c:pt idx="9137">
                  <c:v>21.116666666666699</c:v>
                </c:pt>
                <c:pt idx="9139">
                  <c:v>51.05</c:v>
                </c:pt>
                <c:pt idx="9140">
                  <c:v>23.4</c:v>
                </c:pt>
                <c:pt idx="9141">
                  <c:v>16.3</c:v>
                </c:pt>
                <c:pt idx="9142">
                  <c:v>30.5833333333333</c:v>
                </c:pt>
                <c:pt idx="9143">
                  <c:v>18.6666666666667</c:v>
                </c:pt>
                <c:pt idx="9144">
                  <c:v>38.183333333333302</c:v>
                </c:pt>
                <c:pt idx="9145">
                  <c:v>20.100000000000001</c:v>
                </c:pt>
                <c:pt idx="9146">
                  <c:v>16.016666666666701</c:v>
                </c:pt>
                <c:pt idx="9147">
                  <c:v>25.766666666666701</c:v>
                </c:pt>
                <c:pt idx="9148">
                  <c:v>16.383333333333301</c:v>
                </c:pt>
                <c:pt idx="9150">
                  <c:v>23.7</c:v>
                </c:pt>
                <c:pt idx="9152">
                  <c:v>8.31666666666667</c:v>
                </c:pt>
                <c:pt idx="9153">
                  <c:v>19.05</c:v>
                </c:pt>
                <c:pt idx="9154">
                  <c:v>8.1166666666666707</c:v>
                </c:pt>
                <c:pt idx="9155">
                  <c:v>15.35</c:v>
                </c:pt>
                <c:pt idx="9156">
                  <c:v>13.633333333333301</c:v>
                </c:pt>
                <c:pt idx="9157">
                  <c:v>12.516666666666699</c:v>
                </c:pt>
                <c:pt idx="9158">
                  <c:v>28.4</c:v>
                </c:pt>
                <c:pt idx="9159">
                  <c:v>9.4833333333333307</c:v>
                </c:pt>
                <c:pt idx="9160">
                  <c:v>7.3333333333333304</c:v>
                </c:pt>
                <c:pt idx="9161">
                  <c:v>20.8</c:v>
                </c:pt>
                <c:pt idx="9164">
                  <c:v>21.266666666666701</c:v>
                </c:pt>
                <c:pt idx="9165">
                  <c:v>26.016666666666701</c:v>
                </c:pt>
                <c:pt idx="9167">
                  <c:v>21.0833333333333</c:v>
                </c:pt>
                <c:pt idx="9168">
                  <c:v>30.45</c:v>
                </c:pt>
                <c:pt idx="9169">
                  <c:v>13.133333333333301</c:v>
                </c:pt>
                <c:pt idx="9170">
                  <c:v>16.433333333333302</c:v>
                </c:pt>
                <c:pt idx="9171">
                  <c:v>17.4166666666667</c:v>
                </c:pt>
                <c:pt idx="9173">
                  <c:v>19.05</c:v>
                </c:pt>
                <c:pt idx="9174">
                  <c:v>19.55</c:v>
                </c:pt>
                <c:pt idx="9175">
                  <c:v>17.033333333333299</c:v>
                </c:pt>
                <c:pt idx="9177">
                  <c:v>19.016666666666701</c:v>
                </c:pt>
                <c:pt idx="9178">
                  <c:v>15.983333333333301</c:v>
                </c:pt>
                <c:pt idx="9179">
                  <c:v>23.8333333333333</c:v>
                </c:pt>
                <c:pt idx="9180">
                  <c:v>29.466666666666701</c:v>
                </c:pt>
                <c:pt idx="9181">
                  <c:v>19.266666666666701</c:v>
                </c:pt>
                <c:pt idx="9182">
                  <c:v>16.733333333333299</c:v>
                </c:pt>
                <c:pt idx="9183">
                  <c:v>30.633333333333301</c:v>
                </c:pt>
                <c:pt idx="9185">
                  <c:v>28.033333333333299</c:v>
                </c:pt>
                <c:pt idx="9186">
                  <c:v>22.8</c:v>
                </c:pt>
                <c:pt idx="9187">
                  <c:v>16.95</c:v>
                </c:pt>
                <c:pt idx="9188">
                  <c:v>13</c:v>
                </c:pt>
                <c:pt idx="9190">
                  <c:v>16.55</c:v>
                </c:pt>
                <c:pt idx="9191">
                  <c:v>17.683333333333302</c:v>
                </c:pt>
                <c:pt idx="9192">
                  <c:v>22.4</c:v>
                </c:pt>
                <c:pt idx="9193">
                  <c:v>31.966666666666701</c:v>
                </c:pt>
                <c:pt idx="9194">
                  <c:v>17.8</c:v>
                </c:pt>
                <c:pt idx="9195">
                  <c:v>23.05</c:v>
                </c:pt>
                <c:pt idx="9196">
                  <c:v>18.566666666666698</c:v>
                </c:pt>
                <c:pt idx="9197">
                  <c:v>16.433333333333302</c:v>
                </c:pt>
                <c:pt idx="9198">
                  <c:v>18.033333333333299</c:v>
                </c:pt>
                <c:pt idx="9199">
                  <c:v>13.3166666666667</c:v>
                </c:pt>
                <c:pt idx="9200">
                  <c:v>19.516666666666701</c:v>
                </c:pt>
                <c:pt idx="9201">
                  <c:v>31.2</c:v>
                </c:pt>
                <c:pt idx="9202">
                  <c:v>17.466666666666701</c:v>
                </c:pt>
                <c:pt idx="9203">
                  <c:v>19.733333333333299</c:v>
                </c:pt>
                <c:pt idx="9204">
                  <c:v>30.483333333333299</c:v>
                </c:pt>
                <c:pt idx="9205">
                  <c:v>20.316666666666698</c:v>
                </c:pt>
                <c:pt idx="9206">
                  <c:v>19.350000000000001</c:v>
                </c:pt>
                <c:pt idx="9207">
                  <c:v>17.266666666666701</c:v>
                </c:pt>
                <c:pt idx="9208">
                  <c:v>11.233333333333301</c:v>
                </c:pt>
                <c:pt idx="9209">
                  <c:v>16.9166666666667</c:v>
                </c:pt>
                <c:pt idx="9213">
                  <c:v>25.6</c:v>
                </c:pt>
                <c:pt idx="9214">
                  <c:v>12.85</c:v>
                </c:pt>
                <c:pt idx="9215">
                  <c:v>27.1</c:v>
                </c:pt>
                <c:pt idx="9216">
                  <c:v>16.133333333333301</c:v>
                </c:pt>
                <c:pt idx="9217">
                  <c:v>28.516666666666701</c:v>
                </c:pt>
                <c:pt idx="9218">
                  <c:v>14.55</c:v>
                </c:pt>
                <c:pt idx="9219">
                  <c:v>25.8333333333333</c:v>
                </c:pt>
                <c:pt idx="9220">
                  <c:v>23.35</c:v>
                </c:pt>
                <c:pt idx="9222">
                  <c:v>17.533333333333299</c:v>
                </c:pt>
                <c:pt idx="9223">
                  <c:v>15.483333333333301</c:v>
                </c:pt>
                <c:pt idx="9224">
                  <c:v>16</c:v>
                </c:pt>
                <c:pt idx="9225">
                  <c:v>18.033333333333299</c:v>
                </c:pt>
                <c:pt idx="9226">
                  <c:v>10.25</c:v>
                </c:pt>
                <c:pt idx="9227">
                  <c:v>12.3</c:v>
                </c:pt>
                <c:pt idx="9228">
                  <c:v>22.966666666666701</c:v>
                </c:pt>
                <c:pt idx="9229">
                  <c:v>13.783333333333299</c:v>
                </c:pt>
                <c:pt idx="9230">
                  <c:v>16.216666666666701</c:v>
                </c:pt>
                <c:pt idx="9231">
                  <c:v>21</c:v>
                </c:pt>
                <c:pt idx="9232">
                  <c:v>12.0666666666667</c:v>
                </c:pt>
                <c:pt idx="9233">
                  <c:v>16.45</c:v>
                </c:pt>
                <c:pt idx="9234">
                  <c:v>19.033333333333299</c:v>
                </c:pt>
                <c:pt idx="9235">
                  <c:v>14.9166666666667</c:v>
                </c:pt>
                <c:pt idx="9236">
                  <c:v>24.483333333333299</c:v>
                </c:pt>
                <c:pt idx="9237">
                  <c:v>16.933333333333302</c:v>
                </c:pt>
                <c:pt idx="9240">
                  <c:v>25.05</c:v>
                </c:pt>
                <c:pt idx="9241">
                  <c:v>39.016666666666701</c:v>
                </c:pt>
                <c:pt idx="9242">
                  <c:v>15.0666666666667</c:v>
                </c:pt>
                <c:pt idx="9243">
                  <c:v>17.366666666666699</c:v>
                </c:pt>
                <c:pt idx="9244">
                  <c:v>12.483333333333301</c:v>
                </c:pt>
                <c:pt idx="9245">
                  <c:v>16.116666666666699</c:v>
                </c:pt>
                <c:pt idx="9246">
                  <c:v>19.316666666666698</c:v>
                </c:pt>
                <c:pt idx="9247">
                  <c:v>22.55</c:v>
                </c:pt>
                <c:pt idx="9248">
                  <c:v>20.4166666666667</c:v>
                </c:pt>
                <c:pt idx="9249">
                  <c:v>24.05</c:v>
                </c:pt>
                <c:pt idx="9250">
                  <c:v>18.100000000000001</c:v>
                </c:pt>
                <c:pt idx="9251">
                  <c:v>18.8</c:v>
                </c:pt>
                <c:pt idx="9252">
                  <c:v>10.8333333333333</c:v>
                </c:pt>
                <c:pt idx="9254">
                  <c:v>13.35</c:v>
                </c:pt>
                <c:pt idx="9255">
                  <c:v>20.3</c:v>
                </c:pt>
                <c:pt idx="9257">
                  <c:v>30.65</c:v>
                </c:pt>
                <c:pt idx="9259">
                  <c:v>25</c:v>
                </c:pt>
                <c:pt idx="9260">
                  <c:v>17.066666666666698</c:v>
                </c:pt>
                <c:pt idx="9261">
                  <c:v>14.3166666666667</c:v>
                </c:pt>
                <c:pt idx="9262">
                  <c:v>6.1333333333333302</c:v>
                </c:pt>
                <c:pt idx="9263">
                  <c:v>24.683333333333302</c:v>
                </c:pt>
                <c:pt idx="9266">
                  <c:v>20.383333333333301</c:v>
                </c:pt>
                <c:pt idx="9267">
                  <c:v>15.383333333333301</c:v>
                </c:pt>
                <c:pt idx="9268">
                  <c:v>26.533333333333299</c:v>
                </c:pt>
                <c:pt idx="9269">
                  <c:v>6.1</c:v>
                </c:pt>
                <c:pt idx="9270">
                  <c:v>16.483333333333299</c:v>
                </c:pt>
                <c:pt idx="9271">
                  <c:v>25.533333333333299</c:v>
                </c:pt>
                <c:pt idx="9272">
                  <c:v>18.766666666666701</c:v>
                </c:pt>
                <c:pt idx="9273">
                  <c:v>9.9499999999999993</c:v>
                </c:pt>
                <c:pt idx="9274">
                  <c:v>30.816666666666698</c:v>
                </c:pt>
                <c:pt idx="9275">
                  <c:v>28.6666666666667</c:v>
                </c:pt>
                <c:pt idx="9277">
                  <c:v>19.116666666666699</c:v>
                </c:pt>
                <c:pt idx="9278">
                  <c:v>20.3</c:v>
                </c:pt>
                <c:pt idx="9279">
                  <c:v>15.283333333333299</c:v>
                </c:pt>
                <c:pt idx="9280">
                  <c:v>24.9166666666667</c:v>
                </c:pt>
                <c:pt idx="9281">
                  <c:v>14.55</c:v>
                </c:pt>
                <c:pt idx="9282">
                  <c:v>15.233333333333301</c:v>
                </c:pt>
                <c:pt idx="9283">
                  <c:v>16.716666666666701</c:v>
                </c:pt>
                <c:pt idx="9284">
                  <c:v>13.716666666666701</c:v>
                </c:pt>
                <c:pt idx="9285">
                  <c:v>18.433333333333302</c:v>
                </c:pt>
                <c:pt idx="9286">
                  <c:v>10.133333333333301</c:v>
                </c:pt>
                <c:pt idx="9287">
                  <c:v>28.116666666666699</c:v>
                </c:pt>
                <c:pt idx="9288">
                  <c:v>16.55</c:v>
                </c:pt>
                <c:pt idx="9289">
                  <c:v>18.8</c:v>
                </c:pt>
                <c:pt idx="9290">
                  <c:v>5.56666666666667</c:v>
                </c:pt>
                <c:pt idx="9291">
                  <c:v>18.766666666666701</c:v>
                </c:pt>
                <c:pt idx="9292">
                  <c:v>14.2</c:v>
                </c:pt>
                <c:pt idx="9293">
                  <c:v>16.883333333333301</c:v>
                </c:pt>
                <c:pt idx="9294">
                  <c:v>13.65</c:v>
                </c:pt>
                <c:pt idx="9295">
                  <c:v>23.283333333333299</c:v>
                </c:pt>
                <c:pt idx="9296">
                  <c:v>9.2166666666666703</c:v>
                </c:pt>
                <c:pt idx="9297">
                  <c:v>18.516666666666701</c:v>
                </c:pt>
                <c:pt idx="9298">
                  <c:v>12.0666666666667</c:v>
                </c:pt>
                <c:pt idx="9300">
                  <c:v>15.1</c:v>
                </c:pt>
                <c:pt idx="9301">
                  <c:v>14.783333333333299</c:v>
                </c:pt>
                <c:pt idx="9302">
                  <c:v>13.966666666666701</c:v>
                </c:pt>
                <c:pt idx="9303">
                  <c:v>14.616666666666699</c:v>
                </c:pt>
                <c:pt idx="9304">
                  <c:v>25.283333333333299</c:v>
                </c:pt>
                <c:pt idx="9305">
                  <c:v>30.5833333333333</c:v>
                </c:pt>
                <c:pt idx="9306">
                  <c:v>18.100000000000001</c:v>
                </c:pt>
                <c:pt idx="9307">
                  <c:v>32.049999999999997</c:v>
                </c:pt>
                <c:pt idx="9308">
                  <c:v>30.2</c:v>
                </c:pt>
                <c:pt idx="9309">
                  <c:v>24.7</c:v>
                </c:pt>
                <c:pt idx="9310">
                  <c:v>42</c:v>
                </c:pt>
                <c:pt idx="9312">
                  <c:v>36.75</c:v>
                </c:pt>
                <c:pt idx="9313">
                  <c:v>13.8166666666667</c:v>
                </c:pt>
                <c:pt idx="9314">
                  <c:v>19.350000000000001</c:v>
                </c:pt>
                <c:pt idx="9315">
                  <c:v>17.2</c:v>
                </c:pt>
                <c:pt idx="9316">
                  <c:v>21.15</c:v>
                </c:pt>
                <c:pt idx="9317">
                  <c:v>34.466666666666697</c:v>
                </c:pt>
                <c:pt idx="9318">
                  <c:v>33.133333333333297</c:v>
                </c:pt>
                <c:pt idx="9319">
                  <c:v>28.0833333333333</c:v>
                </c:pt>
                <c:pt idx="9320">
                  <c:v>15.5666666666667</c:v>
                </c:pt>
                <c:pt idx="9321">
                  <c:v>17.649999999999999</c:v>
                </c:pt>
                <c:pt idx="9323">
                  <c:v>38.200000000000003</c:v>
                </c:pt>
                <c:pt idx="9324">
                  <c:v>24.816666666666698</c:v>
                </c:pt>
                <c:pt idx="9325">
                  <c:v>27.55</c:v>
                </c:pt>
                <c:pt idx="9326">
                  <c:v>27.066666666666698</c:v>
                </c:pt>
                <c:pt idx="9327">
                  <c:v>21.033333333333299</c:v>
                </c:pt>
                <c:pt idx="9328">
                  <c:v>67.133333333333297</c:v>
                </c:pt>
                <c:pt idx="9329">
                  <c:v>15.6833333333333</c:v>
                </c:pt>
                <c:pt idx="9330">
                  <c:v>15.85</c:v>
                </c:pt>
                <c:pt idx="9332">
                  <c:v>19.533333333333299</c:v>
                </c:pt>
                <c:pt idx="9333">
                  <c:v>26.9</c:v>
                </c:pt>
                <c:pt idx="9334">
                  <c:v>17.2</c:v>
                </c:pt>
                <c:pt idx="9335">
                  <c:v>37.4166666666667</c:v>
                </c:pt>
                <c:pt idx="9336">
                  <c:v>15.2</c:v>
                </c:pt>
                <c:pt idx="9338">
                  <c:v>22.783333333333299</c:v>
                </c:pt>
                <c:pt idx="9339">
                  <c:v>38.616666666666703</c:v>
                </c:pt>
                <c:pt idx="9340">
                  <c:v>25.25</c:v>
                </c:pt>
                <c:pt idx="9341">
                  <c:v>26.1</c:v>
                </c:pt>
                <c:pt idx="9342">
                  <c:v>11.85</c:v>
                </c:pt>
                <c:pt idx="9343">
                  <c:v>15.05</c:v>
                </c:pt>
                <c:pt idx="9344">
                  <c:v>21.316666666666698</c:v>
                </c:pt>
                <c:pt idx="9345">
                  <c:v>14.9166666666667</c:v>
                </c:pt>
                <c:pt idx="9346">
                  <c:v>22.55</c:v>
                </c:pt>
                <c:pt idx="9347">
                  <c:v>29.716666666666701</c:v>
                </c:pt>
                <c:pt idx="9348">
                  <c:v>12.3</c:v>
                </c:pt>
                <c:pt idx="9349">
                  <c:v>11.716666666666701</c:v>
                </c:pt>
                <c:pt idx="9350">
                  <c:v>13.8</c:v>
                </c:pt>
                <c:pt idx="9351">
                  <c:v>24.033333333333299</c:v>
                </c:pt>
                <c:pt idx="9352">
                  <c:v>53.5833333333333</c:v>
                </c:pt>
                <c:pt idx="9354">
                  <c:v>44.8333333333333</c:v>
                </c:pt>
                <c:pt idx="9355">
                  <c:v>7.05</c:v>
                </c:pt>
                <c:pt idx="9356">
                  <c:v>5.8833333333333302</c:v>
                </c:pt>
                <c:pt idx="9357">
                  <c:v>12.6833333333333</c:v>
                </c:pt>
                <c:pt idx="9358">
                  <c:v>13.266666666666699</c:v>
                </c:pt>
                <c:pt idx="9360">
                  <c:v>6.7833333333333297</c:v>
                </c:pt>
                <c:pt idx="9361">
                  <c:v>6.9833333333333298</c:v>
                </c:pt>
                <c:pt idx="9362">
                  <c:v>11.7</c:v>
                </c:pt>
                <c:pt idx="9363">
                  <c:v>14.7</c:v>
                </c:pt>
                <c:pt idx="9364">
                  <c:v>19.1666666666667</c:v>
                </c:pt>
                <c:pt idx="9367">
                  <c:v>18.183333333333302</c:v>
                </c:pt>
                <c:pt idx="9368">
                  <c:v>6.1666666666666696</c:v>
                </c:pt>
                <c:pt idx="9369">
                  <c:v>8.3833333333333293</c:v>
                </c:pt>
                <c:pt idx="9370">
                  <c:v>10.1666666666667</c:v>
                </c:pt>
                <c:pt idx="9371">
                  <c:v>10.15</c:v>
                </c:pt>
                <c:pt idx="9372">
                  <c:v>12.45</c:v>
                </c:pt>
                <c:pt idx="9373">
                  <c:v>27.35</c:v>
                </c:pt>
                <c:pt idx="9374">
                  <c:v>10.5</c:v>
                </c:pt>
                <c:pt idx="9376">
                  <c:v>4.0833333333333304</c:v>
                </c:pt>
                <c:pt idx="9377">
                  <c:v>20.55</c:v>
                </c:pt>
                <c:pt idx="9378">
                  <c:v>19.566666666666698</c:v>
                </c:pt>
                <c:pt idx="9379">
                  <c:v>13.2</c:v>
                </c:pt>
                <c:pt idx="9381">
                  <c:v>12.983333333333301</c:v>
                </c:pt>
                <c:pt idx="9382">
                  <c:v>24.7</c:v>
                </c:pt>
                <c:pt idx="9384">
                  <c:v>18.183333333333302</c:v>
                </c:pt>
                <c:pt idx="9385">
                  <c:v>16.766666666666701</c:v>
                </c:pt>
                <c:pt idx="9386">
                  <c:v>27.683333333333302</c:v>
                </c:pt>
                <c:pt idx="9388">
                  <c:v>15.85</c:v>
                </c:pt>
                <c:pt idx="9392">
                  <c:v>8.1</c:v>
                </c:pt>
                <c:pt idx="9395">
                  <c:v>14.6666666666667</c:v>
                </c:pt>
                <c:pt idx="9396">
                  <c:v>14.2</c:v>
                </c:pt>
                <c:pt idx="9397">
                  <c:v>17.816666666666698</c:v>
                </c:pt>
                <c:pt idx="9399">
                  <c:v>4.4833333333333298</c:v>
                </c:pt>
                <c:pt idx="9400">
                  <c:v>3.3666666666666698</c:v>
                </c:pt>
                <c:pt idx="9401">
                  <c:v>5.5333333333333297</c:v>
                </c:pt>
                <c:pt idx="9403">
                  <c:v>14.1</c:v>
                </c:pt>
                <c:pt idx="9404">
                  <c:v>7.3666666666666698</c:v>
                </c:pt>
                <c:pt idx="9406">
                  <c:v>6.1666666666666696</c:v>
                </c:pt>
                <c:pt idx="9408">
                  <c:v>14.3333333333333</c:v>
                </c:pt>
                <c:pt idx="9409">
                  <c:v>8.1</c:v>
                </c:pt>
                <c:pt idx="9410">
                  <c:v>15.1</c:v>
                </c:pt>
                <c:pt idx="9411">
                  <c:v>13.65</c:v>
                </c:pt>
                <c:pt idx="9412">
                  <c:v>22.116666666666699</c:v>
                </c:pt>
                <c:pt idx="9413">
                  <c:v>3.9833333333333298</c:v>
                </c:pt>
                <c:pt idx="9414">
                  <c:v>4.0333333333333297</c:v>
                </c:pt>
                <c:pt idx="9415">
                  <c:v>14.033333333333299</c:v>
                </c:pt>
                <c:pt idx="9417">
                  <c:v>11.266666666666699</c:v>
                </c:pt>
                <c:pt idx="9418">
                  <c:v>18.649999999999999</c:v>
                </c:pt>
                <c:pt idx="9419">
                  <c:v>7.5166666666666702</c:v>
                </c:pt>
                <c:pt idx="9420">
                  <c:v>8.7333333333333307</c:v>
                </c:pt>
                <c:pt idx="9421">
                  <c:v>8.7166666666666703</c:v>
                </c:pt>
                <c:pt idx="9422">
                  <c:v>9.6</c:v>
                </c:pt>
                <c:pt idx="9423">
                  <c:v>12.95</c:v>
                </c:pt>
                <c:pt idx="9424">
                  <c:v>4.56666666666667</c:v>
                </c:pt>
                <c:pt idx="9425">
                  <c:v>8.6166666666666707</c:v>
                </c:pt>
                <c:pt idx="9427">
                  <c:v>7.7833333333333297</c:v>
                </c:pt>
                <c:pt idx="9428">
                  <c:v>9.56666666666667</c:v>
                </c:pt>
                <c:pt idx="9429">
                  <c:v>6.9833333333333298</c:v>
                </c:pt>
                <c:pt idx="9431">
                  <c:v>11.133333333333301</c:v>
                </c:pt>
                <c:pt idx="9432">
                  <c:v>12.533333333333299</c:v>
                </c:pt>
                <c:pt idx="9434">
                  <c:v>8</c:v>
                </c:pt>
                <c:pt idx="9437">
                  <c:v>31.866666666666699</c:v>
                </c:pt>
                <c:pt idx="9438">
                  <c:v>14.966666666666701</c:v>
                </c:pt>
                <c:pt idx="9439">
                  <c:v>9.8000000000000007</c:v>
                </c:pt>
                <c:pt idx="9440">
                  <c:v>9.68333333333333</c:v>
                </c:pt>
                <c:pt idx="9442">
                  <c:v>6.35</c:v>
                </c:pt>
                <c:pt idx="9443">
                  <c:v>13.516666666666699</c:v>
                </c:pt>
                <c:pt idx="9445">
                  <c:v>30.1</c:v>
                </c:pt>
                <c:pt idx="9446">
                  <c:v>8.93333333333333</c:v>
                </c:pt>
                <c:pt idx="9448">
                  <c:v>6.8333333333333304</c:v>
                </c:pt>
                <c:pt idx="9449">
                  <c:v>13.6833333333333</c:v>
                </c:pt>
                <c:pt idx="9450">
                  <c:v>32.216666666666697</c:v>
                </c:pt>
                <c:pt idx="9452">
                  <c:v>14.766666666666699</c:v>
                </c:pt>
                <c:pt idx="9453">
                  <c:v>24.05</c:v>
                </c:pt>
                <c:pt idx="9454">
                  <c:v>14.116666666666699</c:v>
                </c:pt>
                <c:pt idx="9456">
                  <c:v>14.6833333333333</c:v>
                </c:pt>
                <c:pt idx="9457">
                  <c:v>5.9833333333333298</c:v>
                </c:pt>
                <c:pt idx="9458">
                  <c:v>9.9499999999999993</c:v>
                </c:pt>
                <c:pt idx="9459">
                  <c:v>14.6</c:v>
                </c:pt>
                <c:pt idx="9460">
                  <c:v>6.5</c:v>
                </c:pt>
                <c:pt idx="9461">
                  <c:v>11.65</c:v>
                </c:pt>
                <c:pt idx="9462">
                  <c:v>9.6166666666666707</c:v>
                </c:pt>
                <c:pt idx="9463">
                  <c:v>8.93333333333333</c:v>
                </c:pt>
                <c:pt idx="9464">
                  <c:v>13.766666666666699</c:v>
                </c:pt>
                <c:pt idx="9466">
                  <c:v>9.3833333333333293</c:v>
                </c:pt>
                <c:pt idx="9467">
                  <c:v>9.5833333333333304</c:v>
                </c:pt>
                <c:pt idx="9469">
                  <c:v>11.883333333333301</c:v>
                </c:pt>
                <c:pt idx="9470">
                  <c:v>7.85</c:v>
                </c:pt>
                <c:pt idx="9472">
                  <c:v>9.5500000000000007</c:v>
                </c:pt>
                <c:pt idx="9473">
                  <c:v>7.7</c:v>
                </c:pt>
                <c:pt idx="9474">
                  <c:v>11.1833333333333</c:v>
                </c:pt>
                <c:pt idx="9475">
                  <c:v>10.216666666666701</c:v>
                </c:pt>
                <c:pt idx="9476">
                  <c:v>14.4333333333333</c:v>
                </c:pt>
                <c:pt idx="9477">
                  <c:v>8.9</c:v>
                </c:pt>
                <c:pt idx="9478">
                  <c:v>13.466666666666701</c:v>
                </c:pt>
                <c:pt idx="9479">
                  <c:v>6.68333333333333</c:v>
                </c:pt>
                <c:pt idx="9480">
                  <c:v>16.95</c:v>
                </c:pt>
                <c:pt idx="9481">
                  <c:v>12.9333333333333</c:v>
                </c:pt>
                <c:pt idx="9482">
                  <c:v>11.65</c:v>
                </c:pt>
                <c:pt idx="9483">
                  <c:v>10.5833333333333</c:v>
                </c:pt>
                <c:pt idx="9484">
                  <c:v>5.6666666666666696</c:v>
                </c:pt>
                <c:pt idx="9485">
                  <c:v>7.4</c:v>
                </c:pt>
                <c:pt idx="9486">
                  <c:v>8.5</c:v>
                </c:pt>
                <c:pt idx="9488">
                  <c:v>11.133333333333301</c:v>
                </c:pt>
                <c:pt idx="9489">
                  <c:v>14</c:v>
                </c:pt>
                <c:pt idx="9490">
                  <c:v>11.4166666666667</c:v>
                </c:pt>
                <c:pt idx="9491">
                  <c:v>11.25</c:v>
                </c:pt>
                <c:pt idx="9492">
                  <c:v>23.75</c:v>
                </c:pt>
                <c:pt idx="9493">
                  <c:v>40.966666666666697</c:v>
                </c:pt>
                <c:pt idx="9496">
                  <c:v>8.5333333333333297</c:v>
                </c:pt>
                <c:pt idx="9498">
                  <c:v>13.5833333333333</c:v>
                </c:pt>
                <c:pt idx="9500">
                  <c:v>3.4833333333333298</c:v>
                </c:pt>
                <c:pt idx="9501">
                  <c:v>35.216666666666697</c:v>
                </c:pt>
                <c:pt idx="9502">
                  <c:v>9.8666666666666707</c:v>
                </c:pt>
                <c:pt idx="9505">
                  <c:v>9.6666666666666696</c:v>
                </c:pt>
                <c:pt idx="9506">
                  <c:v>13.6666666666667</c:v>
                </c:pt>
                <c:pt idx="9507">
                  <c:v>10.85</c:v>
                </c:pt>
                <c:pt idx="9508">
                  <c:v>21.4</c:v>
                </c:pt>
                <c:pt idx="9509">
                  <c:v>13.033333333333299</c:v>
                </c:pt>
                <c:pt idx="9511">
                  <c:v>6</c:v>
                </c:pt>
                <c:pt idx="9512">
                  <c:v>22.8</c:v>
                </c:pt>
                <c:pt idx="9513">
                  <c:v>42.183333333333302</c:v>
                </c:pt>
                <c:pt idx="9514">
                  <c:v>5.2166666666666703</c:v>
                </c:pt>
                <c:pt idx="9515">
                  <c:v>12.45</c:v>
                </c:pt>
                <c:pt idx="9517">
                  <c:v>20.05</c:v>
                </c:pt>
                <c:pt idx="9520">
                  <c:v>22.35</c:v>
                </c:pt>
                <c:pt idx="9521">
                  <c:v>8.15</c:v>
                </c:pt>
                <c:pt idx="9522">
                  <c:v>13.716666666666701</c:v>
                </c:pt>
                <c:pt idx="9524">
                  <c:v>23.75</c:v>
                </c:pt>
                <c:pt idx="9526">
                  <c:v>12.366666666666699</c:v>
                </c:pt>
                <c:pt idx="9527">
                  <c:v>13.483333333333301</c:v>
                </c:pt>
                <c:pt idx="9528">
                  <c:v>6.15</c:v>
                </c:pt>
                <c:pt idx="9529">
                  <c:v>12.383333333333301</c:v>
                </c:pt>
                <c:pt idx="9535">
                  <c:v>6.31666666666667</c:v>
                </c:pt>
                <c:pt idx="9537">
                  <c:v>10.133333333333301</c:v>
                </c:pt>
                <c:pt idx="9538">
                  <c:v>5.15</c:v>
                </c:pt>
                <c:pt idx="9539">
                  <c:v>10.0666666666667</c:v>
                </c:pt>
                <c:pt idx="9540">
                  <c:v>13.6666666666667</c:v>
                </c:pt>
                <c:pt idx="9543">
                  <c:v>12.216666666666701</c:v>
                </c:pt>
                <c:pt idx="9544">
                  <c:v>7.9</c:v>
                </c:pt>
                <c:pt idx="9546">
                  <c:v>4.1500000000000004</c:v>
                </c:pt>
                <c:pt idx="9547">
                  <c:v>7.0166666666666702</c:v>
                </c:pt>
                <c:pt idx="9551">
                  <c:v>18.066666666666698</c:v>
                </c:pt>
                <c:pt idx="9553">
                  <c:v>23.6</c:v>
                </c:pt>
                <c:pt idx="9554">
                  <c:v>12.4333333333333</c:v>
                </c:pt>
                <c:pt idx="9555">
                  <c:v>5.9666666666666703</c:v>
                </c:pt>
                <c:pt idx="9556">
                  <c:v>13.883333333333301</c:v>
                </c:pt>
                <c:pt idx="9557">
                  <c:v>5.75</c:v>
                </c:pt>
                <c:pt idx="9558">
                  <c:v>3.7333333333333298</c:v>
                </c:pt>
                <c:pt idx="9561">
                  <c:v>9.4833333333333307</c:v>
                </c:pt>
                <c:pt idx="9562">
                  <c:v>16.216666666666701</c:v>
                </c:pt>
                <c:pt idx="9563">
                  <c:v>10.9333333333333</c:v>
                </c:pt>
                <c:pt idx="9565">
                  <c:v>10.75</c:v>
                </c:pt>
                <c:pt idx="9566">
                  <c:v>14.1833333333333</c:v>
                </c:pt>
                <c:pt idx="9567">
                  <c:v>15.616666666666699</c:v>
                </c:pt>
                <c:pt idx="9569">
                  <c:v>14.3166666666667</c:v>
                </c:pt>
                <c:pt idx="9570">
                  <c:v>10.516666666666699</c:v>
                </c:pt>
                <c:pt idx="9571">
                  <c:v>7.5833333333333304</c:v>
                </c:pt>
                <c:pt idx="9572">
                  <c:v>32.3333333333333</c:v>
                </c:pt>
                <c:pt idx="9574">
                  <c:v>18.066666666666698</c:v>
                </c:pt>
                <c:pt idx="9575">
                  <c:v>12.5666666666667</c:v>
                </c:pt>
                <c:pt idx="9577">
                  <c:v>13.983333333333301</c:v>
                </c:pt>
                <c:pt idx="9578">
                  <c:v>28.133333333333301</c:v>
                </c:pt>
                <c:pt idx="9579">
                  <c:v>10.45</c:v>
                </c:pt>
                <c:pt idx="9581">
                  <c:v>8.3333333333333304</c:v>
                </c:pt>
                <c:pt idx="9584">
                  <c:v>53.55</c:v>
                </c:pt>
                <c:pt idx="9585">
                  <c:v>11.35</c:v>
                </c:pt>
                <c:pt idx="9586">
                  <c:v>8.4166666666666696</c:v>
                </c:pt>
                <c:pt idx="9587">
                  <c:v>9.56666666666667</c:v>
                </c:pt>
                <c:pt idx="9588">
                  <c:v>10.15</c:v>
                </c:pt>
                <c:pt idx="9594">
                  <c:v>25.55</c:v>
                </c:pt>
                <c:pt idx="9595">
                  <c:v>14.9166666666667</c:v>
                </c:pt>
                <c:pt idx="9596">
                  <c:v>6.56666666666667</c:v>
                </c:pt>
                <c:pt idx="9597">
                  <c:v>11.716666666666701</c:v>
                </c:pt>
                <c:pt idx="9598">
                  <c:v>13.733333333333301</c:v>
                </c:pt>
                <c:pt idx="9599">
                  <c:v>6.5</c:v>
                </c:pt>
                <c:pt idx="9601">
                  <c:v>10.383333333333301</c:v>
                </c:pt>
                <c:pt idx="9602">
                  <c:v>14.6666666666667</c:v>
                </c:pt>
                <c:pt idx="9604">
                  <c:v>8.25</c:v>
                </c:pt>
                <c:pt idx="9605">
                  <c:v>17.3</c:v>
                </c:pt>
                <c:pt idx="9606">
                  <c:v>16.2</c:v>
                </c:pt>
                <c:pt idx="9607">
                  <c:v>32.9</c:v>
                </c:pt>
                <c:pt idx="9609">
                  <c:v>10.9333333333333</c:v>
                </c:pt>
                <c:pt idx="9610">
                  <c:v>11.5833333333333</c:v>
                </c:pt>
                <c:pt idx="9611">
                  <c:v>12.633333333333301</c:v>
                </c:pt>
                <c:pt idx="9612">
                  <c:v>12.783333333333299</c:v>
                </c:pt>
                <c:pt idx="9614">
                  <c:v>9</c:v>
                </c:pt>
                <c:pt idx="9615">
                  <c:v>12.116666666666699</c:v>
                </c:pt>
                <c:pt idx="9617">
                  <c:v>11.733333333333301</c:v>
                </c:pt>
                <c:pt idx="9618">
                  <c:v>4.6333333333333302</c:v>
                </c:pt>
                <c:pt idx="9619">
                  <c:v>10.95</c:v>
                </c:pt>
                <c:pt idx="9620">
                  <c:v>7.8666666666666698</c:v>
                </c:pt>
                <c:pt idx="9621">
                  <c:v>8.35</c:v>
                </c:pt>
                <c:pt idx="9623">
                  <c:v>12.0666666666667</c:v>
                </c:pt>
                <c:pt idx="9624">
                  <c:v>14.633333333333301</c:v>
                </c:pt>
                <c:pt idx="9626">
                  <c:v>12.766666666666699</c:v>
                </c:pt>
                <c:pt idx="9628">
                  <c:v>12.45</c:v>
                </c:pt>
                <c:pt idx="9629">
                  <c:v>4.06666666666667</c:v>
                </c:pt>
                <c:pt idx="9630">
                  <c:v>15.0666666666667</c:v>
                </c:pt>
                <c:pt idx="9631">
                  <c:v>8.5500000000000007</c:v>
                </c:pt>
                <c:pt idx="9632">
                  <c:v>10.033333333333299</c:v>
                </c:pt>
                <c:pt idx="9633">
                  <c:v>8.8333333333333304</c:v>
                </c:pt>
                <c:pt idx="9634">
                  <c:v>10.9166666666667</c:v>
                </c:pt>
                <c:pt idx="9635">
                  <c:v>9.9499999999999993</c:v>
                </c:pt>
                <c:pt idx="9636">
                  <c:v>12.2</c:v>
                </c:pt>
                <c:pt idx="9637">
                  <c:v>7.56666666666667</c:v>
                </c:pt>
                <c:pt idx="9641">
                  <c:v>17.766666666666701</c:v>
                </c:pt>
                <c:pt idx="9642">
                  <c:v>14.9166666666667</c:v>
                </c:pt>
                <c:pt idx="9643">
                  <c:v>9.6333333333333293</c:v>
                </c:pt>
                <c:pt idx="9644">
                  <c:v>16.55</c:v>
                </c:pt>
                <c:pt idx="9645">
                  <c:v>10.5833333333333</c:v>
                </c:pt>
                <c:pt idx="9646">
                  <c:v>14.8166666666667</c:v>
                </c:pt>
                <c:pt idx="9647">
                  <c:v>9.9166666666666696</c:v>
                </c:pt>
                <c:pt idx="9649">
                  <c:v>5.0333333333333297</c:v>
                </c:pt>
                <c:pt idx="9650">
                  <c:v>11.95</c:v>
                </c:pt>
                <c:pt idx="9652">
                  <c:v>14.75</c:v>
                </c:pt>
                <c:pt idx="9653">
                  <c:v>14.95</c:v>
                </c:pt>
                <c:pt idx="9654">
                  <c:v>7.1166666666666698</c:v>
                </c:pt>
                <c:pt idx="9655">
                  <c:v>19.766666666666701</c:v>
                </c:pt>
                <c:pt idx="9656">
                  <c:v>18.5</c:v>
                </c:pt>
                <c:pt idx="9657">
                  <c:v>21.933333333333302</c:v>
                </c:pt>
                <c:pt idx="9658">
                  <c:v>7.85</c:v>
                </c:pt>
                <c:pt idx="9659">
                  <c:v>12.3333333333333</c:v>
                </c:pt>
                <c:pt idx="9660">
                  <c:v>10.716666666666701</c:v>
                </c:pt>
                <c:pt idx="9662">
                  <c:v>18.316666666666698</c:v>
                </c:pt>
                <c:pt idx="9663">
                  <c:v>16.133333333333301</c:v>
                </c:pt>
                <c:pt idx="9668">
                  <c:v>16.9166666666667</c:v>
                </c:pt>
                <c:pt idx="9669">
                  <c:v>20.383333333333301</c:v>
                </c:pt>
                <c:pt idx="9670">
                  <c:v>6.0833333333333304</c:v>
                </c:pt>
                <c:pt idx="9671">
                  <c:v>12.716666666666701</c:v>
                </c:pt>
                <c:pt idx="9672">
                  <c:v>52.816666666666698</c:v>
                </c:pt>
                <c:pt idx="9673">
                  <c:v>6.3</c:v>
                </c:pt>
                <c:pt idx="9676">
                  <c:v>37.816666666666698</c:v>
                </c:pt>
                <c:pt idx="9677">
                  <c:v>15.55</c:v>
                </c:pt>
                <c:pt idx="9679">
                  <c:v>13.483333333333301</c:v>
                </c:pt>
                <c:pt idx="9680">
                  <c:v>8.1666666666666696</c:v>
                </c:pt>
                <c:pt idx="9681">
                  <c:v>9.5</c:v>
                </c:pt>
                <c:pt idx="9683">
                  <c:v>9.1999999999999993</c:v>
                </c:pt>
                <c:pt idx="9685">
                  <c:v>12.616666666666699</c:v>
                </c:pt>
                <c:pt idx="9686">
                  <c:v>12.733333333333301</c:v>
                </c:pt>
                <c:pt idx="9687">
                  <c:v>11.733333333333301</c:v>
                </c:pt>
                <c:pt idx="9688">
                  <c:v>20.399999999999999</c:v>
                </c:pt>
                <c:pt idx="9689">
                  <c:v>9.1333333333333293</c:v>
                </c:pt>
                <c:pt idx="9690">
                  <c:v>8.2333333333333307</c:v>
                </c:pt>
                <c:pt idx="9695">
                  <c:v>5.81666666666667</c:v>
                </c:pt>
                <c:pt idx="9698">
                  <c:v>10.233333333333301</c:v>
                </c:pt>
                <c:pt idx="9699">
                  <c:v>12.516666666666699</c:v>
                </c:pt>
                <c:pt idx="9701">
                  <c:v>10.4</c:v>
                </c:pt>
                <c:pt idx="9702">
                  <c:v>7.2666666666666702</c:v>
                </c:pt>
                <c:pt idx="9703">
                  <c:v>23.716666666666701</c:v>
                </c:pt>
                <c:pt idx="9704">
                  <c:v>29.3333333333333</c:v>
                </c:pt>
                <c:pt idx="9708">
                  <c:v>3</c:v>
                </c:pt>
                <c:pt idx="9709">
                  <c:v>7.8666666666666698</c:v>
                </c:pt>
                <c:pt idx="9710">
                  <c:v>13.133333333333301</c:v>
                </c:pt>
                <c:pt idx="9711">
                  <c:v>15.05</c:v>
                </c:pt>
                <c:pt idx="9712">
                  <c:v>5.9666666666666703</c:v>
                </c:pt>
                <c:pt idx="9713">
                  <c:v>12.4333333333333</c:v>
                </c:pt>
                <c:pt idx="9715">
                  <c:v>12.966666666666701</c:v>
                </c:pt>
                <c:pt idx="9717">
                  <c:v>9.3833333333333293</c:v>
                </c:pt>
                <c:pt idx="9718">
                  <c:v>14.65</c:v>
                </c:pt>
                <c:pt idx="9719">
                  <c:v>10.3166666666667</c:v>
                </c:pt>
                <c:pt idx="9720">
                  <c:v>18.149999999999999</c:v>
                </c:pt>
                <c:pt idx="9723">
                  <c:v>10.716666666666701</c:v>
                </c:pt>
                <c:pt idx="9724">
                  <c:v>9.6166666666666707</c:v>
                </c:pt>
                <c:pt idx="9725">
                  <c:v>18.3333333333333</c:v>
                </c:pt>
                <c:pt idx="9726">
                  <c:v>13.15</c:v>
                </c:pt>
                <c:pt idx="9727">
                  <c:v>16.033333333333299</c:v>
                </c:pt>
                <c:pt idx="9729">
                  <c:v>18.283333333333299</c:v>
                </c:pt>
                <c:pt idx="9731">
                  <c:v>12.8166666666667</c:v>
                </c:pt>
                <c:pt idx="9732">
                  <c:v>13.533333333333299</c:v>
                </c:pt>
                <c:pt idx="9733">
                  <c:v>13.55</c:v>
                </c:pt>
                <c:pt idx="9734">
                  <c:v>8.1166666666666707</c:v>
                </c:pt>
                <c:pt idx="9737">
                  <c:v>13.616666666666699</c:v>
                </c:pt>
                <c:pt idx="9738">
                  <c:v>36.566666666666698</c:v>
                </c:pt>
                <c:pt idx="9739">
                  <c:v>8.15</c:v>
                </c:pt>
                <c:pt idx="9741">
                  <c:v>14.0833333333333</c:v>
                </c:pt>
                <c:pt idx="9742">
                  <c:v>9.2666666666666693</c:v>
                </c:pt>
                <c:pt idx="9743">
                  <c:v>10.983333333333301</c:v>
                </c:pt>
                <c:pt idx="9744">
                  <c:v>9.4</c:v>
                </c:pt>
                <c:pt idx="9745">
                  <c:v>18.483333333333299</c:v>
                </c:pt>
                <c:pt idx="9746">
                  <c:v>9.2833333333333297</c:v>
                </c:pt>
                <c:pt idx="9749">
                  <c:v>14.9333333333333</c:v>
                </c:pt>
                <c:pt idx="9750">
                  <c:v>13.75</c:v>
                </c:pt>
                <c:pt idx="9751">
                  <c:v>8.8333333333333304</c:v>
                </c:pt>
                <c:pt idx="9753">
                  <c:v>14.5833333333333</c:v>
                </c:pt>
                <c:pt idx="9755">
                  <c:v>9.4666666666666703</c:v>
                </c:pt>
                <c:pt idx="9756">
                  <c:v>13.633333333333301</c:v>
                </c:pt>
                <c:pt idx="9757">
                  <c:v>6.0166666666666702</c:v>
                </c:pt>
                <c:pt idx="9761">
                  <c:v>10.85</c:v>
                </c:pt>
                <c:pt idx="9763">
                  <c:v>34.5</c:v>
                </c:pt>
                <c:pt idx="9764">
                  <c:v>15.75</c:v>
                </c:pt>
                <c:pt idx="9765">
                  <c:v>11.75</c:v>
                </c:pt>
                <c:pt idx="9767">
                  <c:v>7.6666666666666696</c:v>
                </c:pt>
                <c:pt idx="9768">
                  <c:v>8.3333333333333304</c:v>
                </c:pt>
                <c:pt idx="9769">
                  <c:v>20.85</c:v>
                </c:pt>
                <c:pt idx="9771">
                  <c:v>6.5</c:v>
                </c:pt>
                <c:pt idx="9772">
                  <c:v>35.65</c:v>
                </c:pt>
                <c:pt idx="9773">
                  <c:v>10.133333333333301</c:v>
                </c:pt>
                <c:pt idx="9774">
                  <c:v>13.633333333333301</c:v>
                </c:pt>
                <c:pt idx="9775">
                  <c:v>17.399999999999999</c:v>
                </c:pt>
                <c:pt idx="9776">
                  <c:v>7.9666666666666703</c:v>
                </c:pt>
                <c:pt idx="9778">
                  <c:v>8</c:v>
                </c:pt>
                <c:pt idx="9779">
                  <c:v>21.283333333333299</c:v>
                </c:pt>
                <c:pt idx="9780">
                  <c:v>15.266666666666699</c:v>
                </c:pt>
                <c:pt idx="9785">
                  <c:v>8.75</c:v>
                </c:pt>
                <c:pt idx="9786">
                  <c:v>14.983333333333301</c:v>
                </c:pt>
                <c:pt idx="9787">
                  <c:v>8.7833333333333297</c:v>
                </c:pt>
                <c:pt idx="9788">
                  <c:v>3.05</c:v>
                </c:pt>
                <c:pt idx="9789">
                  <c:v>11.4166666666667</c:v>
                </c:pt>
                <c:pt idx="9792">
                  <c:v>5.45</c:v>
                </c:pt>
                <c:pt idx="9793">
                  <c:v>31.616666666666699</c:v>
                </c:pt>
                <c:pt idx="9794">
                  <c:v>14</c:v>
                </c:pt>
                <c:pt idx="9795">
                  <c:v>24.733333333333299</c:v>
                </c:pt>
                <c:pt idx="9797">
                  <c:v>19.683333333333302</c:v>
                </c:pt>
                <c:pt idx="9798">
                  <c:v>13.4333333333333</c:v>
                </c:pt>
                <c:pt idx="9800">
                  <c:v>21.383333333333301</c:v>
                </c:pt>
                <c:pt idx="9801">
                  <c:v>11.733333333333301</c:v>
                </c:pt>
                <c:pt idx="9803">
                  <c:v>10.216666666666701</c:v>
                </c:pt>
                <c:pt idx="9804">
                  <c:v>7.4833333333333298</c:v>
                </c:pt>
                <c:pt idx="9806">
                  <c:v>14.016666666666699</c:v>
                </c:pt>
                <c:pt idx="9807">
                  <c:v>17.75</c:v>
                </c:pt>
                <c:pt idx="9808">
                  <c:v>7.4833333333333298</c:v>
                </c:pt>
                <c:pt idx="9810">
                  <c:v>9.8333333333333304</c:v>
                </c:pt>
                <c:pt idx="9811">
                  <c:v>8.18333333333333</c:v>
                </c:pt>
                <c:pt idx="9812">
                  <c:v>9.8833333333333293</c:v>
                </c:pt>
                <c:pt idx="9813">
                  <c:v>9.4833333333333307</c:v>
                </c:pt>
                <c:pt idx="9814">
                  <c:v>25.85</c:v>
                </c:pt>
                <c:pt idx="9815">
                  <c:v>17.3</c:v>
                </c:pt>
                <c:pt idx="9816">
                  <c:v>10.216666666666701</c:v>
                </c:pt>
                <c:pt idx="9817">
                  <c:v>8.6999999999999993</c:v>
                </c:pt>
                <c:pt idx="9818">
                  <c:v>6.5833333333333304</c:v>
                </c:pt>
                <c:pt idx="9820">
                  <c:v>9.56666666666667</c:v>
                </c:pt>
                <c:pt idx="9821">
                  <c:v>10.3333333333333</c:v>
                </c:pt>
                <c:pt idx="9822">
                  <c:v>11.466666666666701</c:v>
                </c:pt>
                <c:pt idx="9825">
                  <c:v>9.7166666666666703</c:v>
                </c:pt>
                <c:pt idx="9827">
                  <c:v>7.3</c:v>
                </c:pt>
                <c:pt idx="9828">
                  <c:v>17.216666666666701</c:v>
                </c:pt>
                <c:pt idx="9830">
                  <c:v>14.983333333333301</c:v>
                </c:pt>
                <c:pt idx="9831">
                  <c:v>13.6833333333333</c:v>
                </c:pt>
                <c:pt idx="9832">
                  <c:v>45.533333333333303</c:v>
                </c:pt>
                <c:pt idx="9833">
                  <c:v>54.533333333333303</c:v>
                </c:pt>
                <c:pt idx="9834">
                  <c:v>8.4833333333333307</c:v>
                </c:pt>
                <c:pt idx="9835">
                  <c:v>9.8000000000000007</c:v>
                </c:pt>
                <c:pt idx="9836">
                  <c:v>7.0833333333333304</c:v>
                </c:pt>
                <c:pt idx="9837">
                  <c:v>15.3333333333333</c:v>
                </c:pt>
                <c:pt idx="9838">
                  <c:v>19.8</c:v>
                </c:pt>
                <c:pt idx="9839">
                  <c:v>16.933333333333302</c:v>
                </c:pt>
                <c:pt idx="9840">
                  <c:v>11.483333333333301</c:v>
                </c:pt>
                <c:pt idx="9841">
                  <c:v>12.1666666666667</c:v>
                </c:pt>
                <c:pt idx="9842">
                  <c:v>9.6166666666666707</c:v>
                </c:pt>
                <c:pt idx="9846">
                  <c:v>21.283333333333299</c:v>
                </c:pt>
                <c:pt idx="9847">
                  <c:v>13.233333333333301</c:v>
                </c:pt>
                <c:pt idx="9848">
                  <c:v>14.4166666666667</c:v>
                </c:pt>
                <c:pt idx="9849">
                  <c:v>13.35</c:v>
                </c:pt>
                <c:pt idx="9850">
                  <c:v>8.3833333333333293</c:v>
                </c:pt>
                <c:pt idx="9851">
                  <c:v>16.616666666666699</c:v>
                </c:pt>
                <c:pt idx="9852">
                  <c:v>11.233333333333301</c:v>
                </c:pt>
                <c:pt idx="9853">
                  <c:v>13.633333333333301</c:v>
                </c:pt>
                <c:pt idx="9854">
                  <c:v>15.383333333333301</c:v>
                </c:pt>
                <c:pt idx="9855">
                  <c:v>8.6</c:v>
                </c:pt>
                <c:pt idx="9856">
                  <c:v>11.5666666666667</c:v>
                </c:pt>
                <c:pt idx="9857">
                  <c:v>9.4499999999999993</c:v>
                </c:pt>
                <c:pt idx="9858">
                  <c:v>23.816666666666698</c:v>
                </c:pt>
                <c:pt idx="9859">
                  <c:v>5.06666666666667</c:v>
                </c:pt>
                <c:pt idx="9860">
                  <c:v>4.3</c:v>
                </c:pt>
                <c:pt idx="9861">
                  <c:v>9.25</c:v>
                </c:pt>
                <c:pt idx="9862">
                  <c:v>9.93333333333333</c:v>
                </c:pt>
                <c:pt idx="9863">
                  <c:v>17.75</c:v>
                </c:pt>
                <c:pt idx="9864">
                  <c:v>8.7333333333333307</c:v>
                </c:pt>
                <c:pt idx="9865">
                  <c:v>20.366666666666699</c:v>
                </c:pt>
                <c:pt idx="9866">
                  <c:v>60.5</c:v>
                </c:pt>
                <c:pt idx="9867">
                  <c:v>18.3333333333333</c:v>
                </c:pt>
                <c:pt idx="9868">
                  <c:v>28.2</c:v>
                </c:pt>
                <c:pt idx="9869">
                  <c:v>9.3333333333333304</c:v>
                </c:pt>
                <c:pt idx="9871">
                  <c:v>9.6333333333333293</c:v>
                </c:pt>
                <c:pt idx="9878">
                  <c:v>10.0833333333333</c:v>
                </c:pt>
                <c:pt idx="9879">
                  <c:v>12.766666666666699</c:v>
                </c:pt>
                <c:pt idx="9880">
                  <c:v>19.5</c:v>
                </c:pt>
                <c:pt idx="9885">
                  <c:v>40.766666666666701</c:v>
                </c:pt>
                <c:pt idx="9886">
                  <c:v>18.100000000000001</c:v>
                </c:pt>
                <c:pt idx="9887">
                  <c:v>22.8</c:v>
                </c:pt>
                <c:pt idx="9888">
                  <c:v>14.55</c:v>
                </c:pt>
                <c:pt idx="9889">
                  <c:v>4.75</c:v>
                </c:pt>
                <c:pt idx="9890">
                  <c:v>15.1833333333333</c:v>
                </c:pt>
                <c:pt idx="9891">
                  <c:v>14.383333333333301</c:v>
                </c:pt>
                <c:pt idx="9892">
                  <c:v>6.5333333333333297</c:v>
                </c:pt>
                <c:pt idx="9893">
                  <c:v>10.783333333333299</c:v>
                </c:pt>
                <c:pt idx="9896">
                  <c:v>12</c:v>
                </c:pt>
                <c:pt idx="9897">
                  <c:v>11.8</c:v>
                </c:pt>
                <c:pt idx="9900">
                  <c:v>9.75</c:v>
                </c:pt>
                <c:pt idx="9901">
                  <c:v>22.283333333333299</c:v>
                </c:pt>
                <c:pt idx="9902">
                  <c:v>26.283333333333299</c:v>
                </c:pt>
                <c:pt idx="9903">
                  <c:v>16.516666666666701</c:v>
                </c:pt>
                <c:pt idx="9904">
                  <c:v>34.216666666666697</c:v>
                </c:pt>
                <c:pt idx="9905">
                  <c:v>29.066666666666698</c:v>
                </c:pt>
                <c:pt idx="9908">
                  <c:v>29.733333333333299</c:v>
                </c:pt>
                <c:pt idx="9909">
                  <c:v>14.033333333333299</c:v>
                </c:pt>
                <c:pt idx="9910">
                  <c:v>8.6166666666666707</c:v>
                </c:pt>
                <c:pt idx="9911">
                  <c:v>19.600000000000001</c:v>
                </c:pt>
                <c:pt idx="9912">
                  <c:v>17.733333333333299</c:v>
                </c:pt>
                <c:pt idx="9914">
                  <c:v>13.366666666666699</c:v>
                </c:pt>
                <c:pt idx="9915">
                  <c:v>8.93333333333333</c:v>
                </c:pt>
                <c:pt idx="9917">
                  <c:v>11.6666666666667</c:v>
                </c:pt>
                <c:pt idx="9918">
                  <c:v>11.5833333333333</c:v>
                </c:pt>
                <c:pt idx="9919">
                  <c:v>16.016666666666701</c:v>
                </c:pt>
                <c:pt idx="9920">
                  <c:v>10.8166666666667</c:v>
                </c:pt>
                <c:pt idx="9922">
                  <c:v>22.1</c:v>
                </c:pt>
                <c:pt idx="9923">
                  <c:v>17.0833333333333</c:v>
                </c:pt>
                <c:pt idx="9924">
                  <c:v>18.233333333333299</c:v>
                </c:pt>
                <c:pt idx="9925">
                  <c:v>24.15</c:v>
                </c:pt>
                <c:pt idx="9926">
                  <c:v>29.9</c:v>
                </c:pt>
                <c:pt idx="9927">
                  <c:v>6.9</c:v>
                </c:pt>
                <c:pt idx="9928">
                  <c:v>20.016666666666701</c:v>
                </c:pt>
                <c:pt idx="9929">
                  <c:v>17.45</c:v>
                </c:pt>
                <c:pt idx="9930">
                  <c:v>13.85</c:v>
                </c:pt>
                <c:pt idx="9931">
                  <c:v>7.5</c:v>
                </c:pt>
                <c:pt idx="9932">
                  <c:v>5</c:v>
                </c:pt>
                <c:pt idx="9933">
                  <c:v>10.6</c:v>
                </c:pt>
                <c:pt idx="9934">
                  <c:v>17.850000000000001</c:v>
                </c:pt>
                <c:pt idx="9935">
                  <c:v>3.43333333333333</c:v>
                </c:pt>
                <c:pt idx="9936">
                  <c:v>16.516666666666701</c:v>
                </c:pt>
                <c:pt idx="9937">
                  <c:v>5.18333333333333</c:v>
                </c:pt>
                <c:pt idx="9938">
                  <c:v>17.383333333333301</c:v>
                </c:pt>
                <c:pt idx="9941">
                  <c:v>12.483333333333301</c:v>
                </c:pt>
                <c:pt idx="9943">
                  <c:v>25.5</c:v>
                </c:pt>
                <c:pt idx="9947">
                  <c:v>24.05</c:v>
                </c:pt>
                <c:pt idx="9948">
                  <c:v>8.5</c:v>
                </c:pt>
                <c:pt idx="9949">
                  <c:v>10.1</c:v>
                </c:pt>
                <c:pt idx="9951">
                  <c:v>12.633333333333301</c:v>
                </c:pt>
                <c:pt idx="9952">
                  <c:v>17.783333333333299</c:v>
                </c:pt>
                <c:pt idx="9953">
                  <c:v>9.5333333333333297</c:v>
                </c:pt>
                <c:pt idx="9954">
                  <c:v>14.45</c:v>
                </c:pt>
                <c:pt idx="9955">
                  <c:v>21.216666666666701</c:v>
                </c:pt>
                <c:pt idx="9956">
                  <c:v>26.4</c:v>
                </c:pt>
                <c:pt idx="9957">
                  <c:v>10.85</c:v>
                </c:pt>
                <c:pt idx="9958">
                  <c:v>10.266666666666699</c:v>
                </c:pt>
                <c:pt idx="9960">
                  <c:v>13.1666666666667</c:v>
                </c:pt>
                <c:pt idx="9962">
                  <c:v>14.6833333333333</c:v>
                </c:pt>
                <c:pt idx="9965">
                  <c:v>13.133333333333301</c:v>
                </c:pt>
                <c:pt idx="9966">
                  <c:v>10.4</c:v>
                </c:pt>
                <c:pt idx="9970">
                  <c:v>10.383333333333301</c:v>
                </c:pt>
                <c:pt idx="9972">
                  <c:v>22.466666666666701</c:v>
                </c:pt>
                <c:pt idx="9973">
                  <c:v>10.9</c:v>
                </c:pt>
                <c:pt idx="9974">
                  <c:v>10.216666666666701</c:v>
                </c:pt>
                <c:pt idx="9975">
                  <c:v>15.533333333333299</c:v>
                </c:pt>
                <c:pt idx="9976">
                  <c:v>17.100000000000001</c:v>
                </c:pt>
                <c:pt idx="9977">
                  <c:v>9.1999999999999993</c:v>
                </c:pt>
                <c:pt idx="9978">
                  <c:v>8.4</c:v>
                </c:pt>
                <c:pt idx="9979">
                  <c:v>8.1999999999999993</c:v>
                </c:pt>
                <c:pt idx="9981">
                  <c:v>25.316666666666698</c:v>
                </c:pt>
                <c:pt idx="9982">
                  <c:v>16.733333333333299</c:v>
                </c:pt>
                <c:pt idx="9983">
                  <c:v>11.6666666666667</c:v>
                </c:pt>
                <c:pt idx="9984">
                  <c:v>7.0833333333333304</c:v>
                </c:pt>
                <c:pt idx="9987">
                  <c:v>10.983333333333301</c:v>
                </c:pt>
                <c:pt idx="9989">
                  <c:v>51.983333333333299</c:v>
                </c:pt>
                <c:pt idx="9990">
                  <c:v>20.5833333333333</c:v>
                </c:pt>
                <c:pt idx="9991">
                  <c:v>40.483333333333299</c:v>
                </c:pt>
                <c:pt idx="9993">
                  <c:v>39.75</c:v>
                </c:pt>
                <c:pt idx="9994">
                  <c:v>7.0333333333333297</c:v>
                </c:pt>
                <c:pt idx="9996">
                  <c:v>23.616666666666699</c:v>
                </c:pt>
                <c:pt idx="9997">
                  <c:v>7.45</c:v>
                </c:pt>
                <c:pt idx="9999">
                  <c:v>45.683333333333302</c:v>
                </c:pt>
                <c:pt idx="10000">
                  <c:v>5.3666666666666698</c:v>
                </c:pt>
                <c:pt idx="10001">
                  <c:v>7.2833333333333297</c:v>
                </c:pt>
                <c:pt idx="10002">
                  <c:v>10.5</c:v>
                </c:pt>
                <c:pt idx="10003">
                  <c:v>20.983333333333299</c:v>
                </c:pt>
                <c:pt idx="10004">
                  <c:v>7.0833333333333304</c:v>
                </c:pt>
                <c:pt idx="10005">
                  <c:v>27.616666666666699</c:v>
                </c:pt>
                <c:pt idx="10006">
                  <c:v>29.5833333333333</c:v>
                </c:pt>
                <c:pt idx="10009">
                  <c:v>48.75</c:v>
                </c:pt>
                <c:pt idx="10013">
                  <c:v>77.25</c:v>
                </c:pt>
                <c:pt idx="10015">
                  <c:v>73.349999999999994</c:v>
                </c:pt>
                <c:pt idx="10023">
                  <c:v>64.466666666666697</c:v>
                </c:pt>
                <c:pt idx="10024">
                  <c:v>41.55</c:v>
                </c:pt>
                <c:pt idx="10025">
                  <c:v>12.133333333333301</c:v>
                </c:pt>
                <c:pt idx="10026">
                  <c:v>21.883333333333301</c:v>
                </c:pt>
                <c:pt idx="10027">
                  <c:v>7.8333333333333304</c:v>
                </c:pt>
                <c:pt idx="10028">
                  <c:v>22.85</c:v>
                </c:pt>
                <c:pt idx="10030">
                  <c:v>36.25</c:v>
                </c:pt>
                <c:pt idx="10031">
                  <c:v>4.7</c:v>
                </c:pt>
                <c:pt idx="10032">
                  <c:v>12.133333333333301</c:v>
                </c:pt>
                <c:pt idx="10035">
                  <c:v>42.65</c:v>
                </c:pt>
                <c:pt idx="10036">
                  <c:v>18.233333333333299</c:v>
                </c:pt>
                <c:pt idx="10037">
                  <c:v>16.533333333333299</c:v>
                </c:pt>
                <c:pt idx="10038">
                  <c:v>20.816666666666698</c:v>
                </c:pt>
                <c:pt idx="10039">
                  <c:v>41.55</c:v>
                </c:pt>
                <c:pt idx="10040">
                  <c:v>6.18333333333333</c:v>
                </c:pt>
                <c:pt idx="10041">
                  <c:v>10.050000000000001</c:v>
                </c:pt>
                <c:pt idx="10042">
                  <c:v>7.06666666666667</c:v>
                </c:pt>
                <c:pt idx="10043">
                  <c:v>5.9</c:v>
                </c:pt>
                <c:pt idx="10044">
                  <c:v>17.033333333333299</c:v>
                </c:pt>
                <c:pt idx="10045">
                  <c:v>13.766666666666699</c:v>
                </c:pt>
                <c:pt idx="10046">
                  <c:v>9.65</c:v>
                </c:pt>
                <c:pt idx="10047">
                  <c:v>8.65</c:v>
                </c:pt>
                <c:pt idx="10048">
                  <c:v>13.3166666666667</c:v>
                </c:pt>
                <c:pt idx="10049">
                  <c:v>10.6833333333333</c:v>
                </c:pt>
                <c:pt idx="10050">
                  <c:v>8.1166666666666707</c:v>
                </c:pt>
                <c:pt idx="10051">
                  <c:v>12.8333333333333</c:v>
                </c:pt>
                <c:pt idx="10052">
                  <c:v>10.883333333333301</c:v>
                </c:pt>
                <c:pt idx="10053">
                  <c:v>6.6666666666666693E-2</c:v>
                </c:pt>
                <c:pt idx="10054">
                  <c:v>7.0833333333333304</c:v>
                </c:pt>
                <c:pt idx="10055">
                  <c:v>13.366666666666699</c:v>
                </c:pt>
                <c:pt idx="10057">
                  <c:v>8.43333333333333</c:v>
                </c:pt>
                <c:pt idx="10058">
                  <c:v>13.366666666666699</c:v>
                </c:pt>
                <c:pt idx="10059">
                  <c:v>6.6166666666666698</c:v>
                </c:pt>
                <c:pt idx="10060">
                  <c:v>13.6833333333333</c:v>
                </c:pt>
                <c:pt idx="10062">
                  <c:v>7.1333333333333302</c:v>
                </c:pt>
                <c:pt idx="10063">
                  <c:v>4.3333333333333304</c:v>
                </c:pt>
                <c:pt idx="10064">
                  <c:v>7.5166666666666702</c:v>
                </c:pt>
                <c:pt idx="10065">
                  <c:v>11.8333333333333</c:v>
                </c:pt>
                <c:pt idx="10069">
                  <c:v>7.45</c:v>
                </c:pt>
                <c:pt idx="10070">
                  <c:v>7.4</c:v>
                </c:pt>
                <c:pt idx="10071">
                  <c:v>18.100000000000001</c:v>
                </c:pt>
                <c:pt idx="10072">
                  <c:v>23.2</c:v>
                </c:pt>
                <c:pt idx="10073">
                  <c:v>3.4666666666666699</c:v>
                </c:pt>
                <c:pt idx="10074">
                  <c:v>19.2</c:v>
                </c:pt>
                <c:pt idx="10075">
                  <c:v>16.8333333333333</c:v>
                </c:pt>
                <c:pt idx="10076">
                  <c:v>9.2666666666666693</c:v>
                </c:pt>
                <c:pt idx="10077">
                  <c:v>7.45</c:v>
                </c:pt>
                <c:pt idx="10078">
                  <c:v>12.4333333333333</c:v>
                </c:pt>
                <c:pt idx="10079">
                  <c:v>26.633333333333301</c:v>
                </c:pt>
                <c:pt idx="10080">
                  <c:v>5.5166666666666702</c:v>
                </c:pt>
                <c:pt idx="10082">
                  <c:v>20.6</c:v>
                </c:pt>
                <c:pt idx="10083">
                  <c:v>7.25</c:v>
                </c:pt>
                <c:pt idx="10085">
                  <c:v>12.25</c:v>
                </c:pt>
                <c:pt idx="10086">
                  <c:v>15.016666666666699</c:v>
                </c:pt>
                <c:pt idx="10087">
                  <c:v>9.0333333333333297</c:v>
                </c:pt>
                <c:pt idx="10088">
                  <c:v>13.116666666666699</c:v>
                </c:pt>
                <c:pt idx="10089">
                  <c:v>17.4166666666667</c:v>
                </c:pt>
                <c:pt idx="10091">
                  <c:v>33.533333333333303</c:v>
                </c:pt>
                <c:pt idx="10092">
                  <c:v>19.783333333333299</c:v>
                </c:pt>
                <c:pt idx="10093">
                  <c:v>14.35</c:v>
                </c:pt>
                <c:pt idx="10094">
                  <c:v>4.4833333333333298</c:v>
                </c:pt>
                <c:pt idx="10095">
                  <c:v>11.883333333333301</c:v>
                </c:pt>
                <c:pt idx="10096">
                  <c:v>13.466666666666701</c:v>
                </c:pt>
                <c:pt idx="10097">
                  <c:v>17.283333333333299</c:v>
                </c:pt>
                <c:pt idx="10099">
                  <c:v>6.9666666666666703</c:v>
                </c:pt>
                <c:pt idx="10101">
                  <c:v>9.3666666666666707</c:v>
                </c:pt>
                <c:pt idx="10102">
                  <c:v>6.05</c:v>
                </c:pt>
                <c:pt idx="10104">
                  <c:v>9.68333333333333</c:v>
                </c:pt>
                <c:pt idx="10105">
                  <c:v>10.9166666666667</c:v>
                </c:pt>
                <c:pt idx="10106">
                  <c:v>13.8166666666667</c:v>
                </c:pt>
                <c:pt idx="10107">
                  <c:v>14.966666666666701</c:v>
                </c:pt>
                <c:pt idx="10111">
                  <c:v>6.2</c:v>
                </c:pt>
                <c:pt idx="10112">
                  <c:v>8.5500000000000007</c:v>
                </c:pt>
                <c:pt idx="10113">
                  <c:v>14.216666666666701</c:v>
                </c:pt>
                <c:pt idx="10114">
                  <c:v>16.649999999999999</c:v>
                </c:pt>
                <c:pt idx="10115">
                  <c:v>13.3</c:v>
                </c:pt>
                <c:pt idx="10116">
                  <c:v>12.616666666666699</c:v>
                </c:pt>
                <c:pt idx="10117">
                  <c:v>15</c:v>
                </c:pt>
                <c:pt idx="10118">
                  <c:v>26.616666666666699</c:v>
                </c:pt>
                <c:pt idx="10121">
                  <c:v>12.5</c:v>
                </c:pt>
                <c:pt idx="10122">
                  <c:v>4.18333333333333</c:v>
                </c:pt>
                <c:pt idx="10125">
                  <c:v>11.016666666666699</c:v>
                </c:pt>
                <c:pt idx="10126">
                  <c:v>49.65</c:v>
                </c:pt>
                <c:pt idx="10127">
                  <c:v>7.9166666666666696</c:v>
                </c:pt>
                <c:pt idx="10128">
                  <c:v>16.283333333333299</c:v>
                </c:pt>
                <c:pt idx="10129">
                  <c:v>15.4</c:v>
                </c:pt>
                <c:pt idx="10130">
                  <c:v>16.433333333333302</c:v>
                </c:pt>
                <c:pt idx="10132">
                  <c:v>16.533333333333299</c:v>
                </c:pt>
                <c:pt idx="10133">
                  <c:v>10.233333333333301</c:v>
                </c:pt>
                <c:pt idx="10134">
                  <c:v>1.5</c:v>
                </c:pt>
                <c:pt idx="10135">
                  <c:v>5.05</c:v>
                </c:pt>
                <c:pt idx="10138">
                  <c:v>14.6833333333333</c:v>
                </c:pt>
                <c:pt idx="10140">
                  <c:v>12.383333333333301</c:v>
                </c:pt>
                <c:pt idx="10141">
                  <c:v>22.516666666666701</c:v>
                </c:pt>
                <c:pt idx="10142">
                  <c:v>10.3333333333333</c:v>
                </c:pt>
                <c:pt idx="10143">
                  <c:v>23</c:v>
                </c:pt>
                <c:pt idx="10145">
                  <c:v>43.9166666666667</c:v>
                </c:pt>
                <c:pt idx="10146">
                  <c:v>7.7333333333333298</c:v>
                </c:pt>
                <c:pt idx="10147">
                  <c:v>12.516666666666699</c:v>
                </c:pt>
                <c:pt idx="10148">
                  <c:v>8.31666666666667</c:v>
                </c:pt>
                <c:pt idx="10149">
                  <c:v>7.9833333333333298</c:v>
                </c:pt>
                <c:pt idx="10150">
                  <c:v>8.4666666666666703</c:v>
                </c:pt>
                <c:pt idx="10151">
                  <c:v>12.8333333333333</c:v>
                </c:pt>
                <c:pt idx="10152">
                  <c:v>14.133333333333301</c:v>
                </c:pt>
                <c:pt idx="10153">
                  <c:v>3.1333333333333302</c:v>
                </c:pt>
                <c:pt idx="10154">
                  <c:v>22.716666666666701</c:v>
                </c:pt>
                <c:pt idx="10155">
                  <c:v>20.149999999999999</c:v>
                </c:pt>
                <c:pt idx="10156">
                  <c:v>72.2</c:v>
                </c:pt>
                <c:pt idx="10158">
                  <c:v>35.466666666666697</c:v>
                </c:pt>
                <c:pt idx="10159">
                  <c:v>28.066666666666698</c:v>
                </c:pt>
                <c:pt idx="10161">
                  <c:v>2.9</c:v>
                </c:pt>
                <c:pt idx="10162">
                  <c:v>9.15</c:v>
                </c:pt>
                <c:pt idx="10163">
                  <c:v>18.100000000000001</c:v>
                </c:pt>
                <c:pt idx="10164">
                  <c:v>6.4833333333333298</c:v>
                </c:pt>
                <c:pt idx="10165">
                  <c:v>8.8833333333333293</c:v>
                </c:pt>
                <c:pt idx="10166">
                  <c:v>7.35</c:v>
                </c:pt>
                <c:pt idx="10167">
                  <c:v>5.4166666666666696</c:v>
                </c:pt>
                <c:pt idx="10168">
                  <c:v>5.25</c:v>
                </c:pt>
                <c:pt idx="10169">
                  <c:v>43.733333333333299</c:v>
                </c:pt>
                <c:pt idx="10170">
                  <c:v>21.9166666666667</c:v>
                </c:pt>
                <c:pt idx="10172">
                  <c:v>11.35</c:v>
                </c:pt>
                <c:pt idx="10173">
                  <c:v>26.566666666666698</c:v>
                </c:pt>
                <c:pt idx="10174">
                  <c:v>16</c:v>
                </c:pt>
                <c:pt idx="10175">
                  <c:v>15.733333333333301</c:v>
                </c:pt>
                <c:pt idx="10176">
                  <c:v>19.233333333333299</c:v>
                </c:pt>
                <c:pt idx="10177">
                  <c:v>8.5333333333333297</c:v>
                </c:pt>
                <c:pt idx="10179">
                  <c:v>6.45</c:v>
                </c:pt>
                <c:pt idx="10180">
                  <c:v>9.25</c:v>
                </c:pt>
                <c:pt idx="10181">
                  <c:v>22.35</c:v>
                </c:pt>
                <c:pt idx="10183">
                  <c:v>4.8666666666666698</c:v>
                </c:pt>
                <c:pt idx="10184">
                  <c:v>7.1333333333333302</c:v>
                </c:pt>
                <c:pt idx="10185">
                  <c:v>11.966666666666701</c:v>
                </c:pt>
                <c:pt idx="10186">
                  <c:v>10.716666666666701</c:v>
                </c:pt>
                <c:pt idx="10188">
                  <c:v>12.3166666666667</c:v>
                </c:pt>
                <c:pt idx="10190">
                  <c:v>5.7833333333333297</c:v>
                </c:pt>
                <c:pt idx="10191">
                  <c:v>4.1500000000000004</c:v>
                </c:pt>
                <c:pt idx="10192">
                  <c:v>6.2</c:v>
                </c:pt>
                <c:pt idx="10193">
                  <c:v>3.95</c:v>
                </c:pt>
                <c:pt idx="10194">
                  <c:v>16.899999999999999</c:v>
                </c:pt>
                <c:pt idx="10195">
                  <c:v>7.4166666666666696</c:v>
                </c:pt>
                <c:pt idx="10197">
                  <c:v>17.6666666666667</c:v>
                </c:pt>
                <c:pt idx="10198">
                  <c:v>8.1666666666666696</c:v>
                </c:pt>
                <c:pt idx="10199">
                  <c:v>17.399999999999999</c:v>
                </c:pt>
                <c:pt idx="10200">
                  <c:v>18.8333333333333</c:v>
                </c:pt>
                <c:pt idx="10201">
                  <c:v>36.983333333333299</c:v>
                </c:pt>
                <c:pt idx="10202">
                  <c:v>18.100000000000001</c:v>
                </c:pt>
                <c:pt idx="10203">
                  <c:v>2.8833333333333302</c:v>
                </c:pt>
                <c:pt idx="10204">
                  <c:v>9.9499999999999993</c:v>
                </c:pt>
                <c:pt idx="10206">
                  <c:v>5.85</c:v>
                </c:pt>
                <c:pt idx="10207">
                  <c:v>9.25</c:v>
                </c:pt>
                <c:pt idx="10209">
                  <c:v>24.4</c:v>
                </c:pt>
                <c:pt idx="10211">
                  <c:v>7.2666666666666702</c:v>
                </c:pt>
                <c:pt idx="10212">
                  <c:v>6.2333333333333298</c:v>
                </c:pt>
                <c:pt idx="10213">
                  <c:v>9.4166666666666696</c:v>
                </c:pt>
                <c:pt idx="10214">
                  <c:v>31.816666666666698</c:v>
                </c:pt>
                <c:pt idx="10216">
                  <c:v>7.3333333333333304</c:v>
                </c:pt>
                <c:pt idx="10217">
                  <c:v>45.7</c:v>
                </c:pt>
                <c:pt idx="10218">
                  <c:v>15.65</c:v>
                </c:pt>
                <c:pt idx="10219">
                  <c:v>24.683333333333302</c:v>
                </c:pt>
                <c:pt idx="10221">
                  <c:v>5.7166666666666703</c:v>
                </c:pt>
                <c:pt idx="10223">
                  <c:v>15.35</c:v>
                </c:pt>
                <c:pt idx="10224">
                  <c:v>8.9499999999999993</c:v>
                </c:pt>
                <c:pt idx="10225">
                  <c:v>9.4833333333333307</c:v>
                </c:pt>
                <c:pt idx="10226">
                  <c:v>6.68333333333333</c:v>
                </c:pt>
                <c:pt idx="10227">
                  <c:v>16.3</c:v>
                </c:pt>
                <c:pt idx="10228">
                  <c:v>33.816666666666698</c:v>
                </c:pt>
                <c:pt idx="10229">
                  <c:v>7.93333333333333</c:v>
                </c:pt>
                <c:pt idx="10230">
                  <c:v>34.566666666666698</c:v>
                </c:pt>
                <c:pt idx="10231">
                  <c:v>29.216666666666701</c:v>
                </c:pt>
                <c:pt idx="10232">
                  <c:v>5.05</c:v>
                </c:pt>
                <c:pt idx="10233">
                  <c:v>29.866666666666699</c:v>
                </c:pt>
                <c:pt idx="10234">
                  <c:v>3.1333333333333302</c:v>
                </c:pt>
                <c:pt idx="10235">
                  <c:v>11.05</c:v>
                </c:pt>
                <c:pt idx="10236">
                  <c:v>11.25</c:v>
                </c:pt>
                <c:pt idx="10238">
                  <c:v>21.15</c:v>
                </c:pt>
                <c:pt idx="10240">
                  <c:v>0.18333333333333299</c:v>
                </c:pt>
                <c:pt idx="10244">
                  <c:v>15.016666666666699</c:v>
                </c:pt>
                <c:pt idx="10245">
                  <c:v>3.93333333333333</c:v>
                </c:pt>
                <c:pt idx="10246">
                  <c:v>14.966666666666701</c:v>
                </c:pt>
                <c:pt idx="10247">
                  <c:v>13.6</c:v>
                </c:pt>
                <c:pt idx="10248">
                  <c:v>5.7666666666666702</c:v>
                </c:pt>
                <c:pt idx="10249">
                  <c:v>11.8</c:v>
                </c:pt>
                <c:pt idx="10252">
                  <c:v>34.75</c:v>
                </c:pt>
                <c:pt idx="10253">
                  <c:v>27.3333333333333</c:v>
                </c:pt>
                <c:pt idx="10255">
                  <c:v>20.033333333333299</c:v>
                </c:pt>
                <c:pt idx="10256">
                  <c:v>10.5666666666667</c:v>
                </c:pt>
                <c:pt idx="10257">
                  <c:v>6.05</c:v>
                </c:pt>
                <c:pt idx="10258">
                  <c:v>9.8666666666666707</c:v>
                </c:pt>
                <c:pt idx="10259">
                  <c:v>17.1666666666667</c:v>
                </c:pt>
                <c:pt idx="10260">
                  <c:v>12.966666666666701</c:v>
                </c:pt>
                <c:pt idx="10261">
                  <c:v>20.4166666666667</c:v>
                </c:pt>
                <c:pt idx="10262">
                  <c:v>22.35</c:v>
                </c:pt>
                <c:pt idx="10263">
                  <c:v>7.15</c:v>
                </c:pt>
                <c:pt idx="10264">
                  <c:v>6.65</c:v>
                </c:pt>
                <c:pt idx="10265">
                  <c:v>7.7333333333333298</c:v>
                </c:pt>
                <c:pt idx="10266">
                  <c:v>14.266666666666699</c:v>
                </c:pt>
                <c:pt idx="10267">
                  <c:v>11.266666666666699</c:v>
                </c:pt>
                <c:pt idx="10268">
                  <c:v>16.533333333333299</c:v>
                </c:pt>
                <c:pt idx="10269">
                  <c:v>9.85</c:v>
                </c:pt>
                <c:pt idx="10270">
                  <c:v>5.8833333333333302</c:v>
                </c:pt>
                <c:pt idx="10271">
                  <c:v>17</c:v>
                </c:pt>
                <c:pt idx="10272">
                  <c:v>5.6333333333333302</c:v>
                </c:pt>
                <c:pt idx="10273">
                  <c:v>8.7666666666666693</c:v>
                </c:pt>
                <c:pt idx="10274">
                  <c:v>6.35</c:v>
                </c:pt>
                <c:pt idx="10275">
                  <c:v>12.633333333333301</c:v>
                </c:pt>
                <c:pt idx="10276">
                  <c:v>9.5500000000000007</c:v>
                </c:pt>
                <c:pt idx="10278">
                  <c:v>9.18333333333333</c:v>
                </c:pt>
                <c:pt idx="10279">
                  <c:v>26.016666666666701</c:v>
                </c:pt>
                <c:pt idx="10280">
                  <c:v>15.55</c:v>
                </c:pt>
                <c:pt idx="10281">
                  <c:v>14.65</c:v>
                </c:pt>
                <c:pt idx="10282">
                  <c:v>9.5</c:v>
                </c:pt>
                <c:pt idx="10284">
                  <c:v>7.9166666666666696</c:v>
                </c:pt>
                <c:pt idx="10285">
                  <c:v>7.2833333333333297</c:v>
                </c:pt>
                <c:pt idx="10286">
                  <c:v>6.0166666666666702</c:v>
                </c:pt>
                <c:pt idx="10287">
                  <c:v>10.8166666666667</c:v>
                </c:pt>
                <c:pt idx="10288">
                  <c:v>6.2166666666666703</c:v>
                </c:pt>
                <c:pt idx="10289">
                  <c:v>4.7833333333333297</c:v>
                </c:pt>
                <c:pt idx="10290">
                  <c:v>12.5</c:v>
                </c:pt>
                <c:pt idx="10294">
                  <c:v>24.65</c:v>
                </c:pt>
                <c:pt idx="10295">
                  <c:v>7.68333333333333</c:v>
                </c:pt>
                <c:pt idx="10296">
                  <c:v>9.6</c:v>
                </c:pt>
                <c:pt idx="10297">
                  <c:v>6.95</c:v>
                </c:pt>
                <c:pt idx="10299">
                  <c:v>6.56666666666667</c:v>
                </c:pt>
                <c:pt idx="10301">
                  <c:v>12.05</c:v>
                </c:pt>
                <c:pt idx="10302">
                  <c:v>9.5</c:v>
                </c:pt>
                <c:pt idx="10303">
                  <c:v>6.6666666666666696</c:v>
                </c:pt>
                <c:pt idx="10304">
                  <c:v>20.783333333333299</c:v>
                </c:pt>
                <c:pt idx="10305">
                  <c:v>4.2166666666666703</c:v>
                </c:pt>
                <c:pt idx="10307">
                  <c:v>8.8833333333333293</c:v>
                </c:pt>
                <c:pt idx="10308">
                  <c:v>6.68333333333333</c:v>
                </c:pt>
                <c:pt idx="10309">
                  <c:v>8.9499999999999993</c:v>
                </c:pt>
                <c:pt idx="10311">
                  <c:v>21.95</c:v>
                </c:pt>
                <c:pt idx="10312">
                  <c:v>8.3666666666666707</c:v>
                </c:pt>
                <c:pt idx="10313">
                  <c:v>31.866666666666699</c:v>
                </c:pt>
                <c:pt idx="10315">
                  <c:v>13.6833333333333</c:v>
                </c:pt>
                <c:pt idx="10316">
                  <c:v>12.8333333333333</c:v>
                </c:pt>
                <c:pt idx="10317">
                  <c:v>7.5333333333333297</c:v>
                </c:pt>
                <c:pt idx="10318">
                  <c:v>4.06666666666667</c:v>
                </c:pt>
                <c:pt idx="10319">
                  <c:v>8.5333333333333297</c:v>
                </c:pt>
                <c:pt idx="10320">
                  <c:v>18.533333333333299</c:v>
                </c:pt>
                <c:pt idx="10321">
                  <c:v>11.533333333333299</c:v>
                </c:pt>
                <c:pt idx="10325">
                  <c:v>15.716666666666701</c:v>
                </c:pt>
                <c:pt idx="10326">
                  <c:v>13.45</c:v>
                </c:pt>
                <c:pt idx="10327">
                  <c:v>13.533333333333299</c:v>
                </c:pt>
                <c:pt idx="10328">
                  <c:v>5.2833333333333297</c:v>
                </c:pt>
                <c:pt idx="10329">
                  <c:v>5.1666666666666696</c:v>
                </c:pt>
                <c:pt idx="10330">
                  <c:v>7.3833333333333302</c:v>
                </c:pt>
                <c:pt idx="10331">
                  <c:v>22.983333333333299</c:v>
                </c:pt>
                <c:pt idx="10332">
                  <c:v>26.733333333333299</c:v>
                </c:pt>
                <c:pt idx="10333">
                  <c:v>10.366666666666699</c:v>
                </c:pt>
                <c:pt idx="10334">
                  <c:v>13.1</c:v>
                </c:pt>
                <c:pt idx="10335">
                  <c:v>6.95</c:v>
                </c:pt>
                <c:pt idx="10336">
                  <c:v>10.4166666666667</c:v>
                </c:pt>
                <c:pt idx="10337">
                  <c:v>20.683333333333302</c:v>
                </c:pt>
                <c:pt idx="10338">
                  <c:v>11.15</c:v>
                </c:pt>
                <c:pt idx="10339">
                  <c:v>7.3333333333333304</c:v>
                </c:pt>
                <c:pt idx="10340">
                  <c:v>8.5333333333333297</c:v>
                </c:pt>
                <c:pt idx="10341">
                  <c:v>5.45</c:v>
                </c:pt>
                <c:pt idx="10342">
                  <c:v>9.5333333333333297</c:v>
                </c:pt>
                <c:pt idx="10343">
                  <c:v>16.683333333333302</c:v>
                </c:pt>
                <c:pt idx="10345">
                  <c:v>30.016666666666701</c:v>
                </c:pt>
                <c:pt idx="10347">
                  <c:v>11.133333333333301</c:v>
                </c:pt>
                <c:pt idx="10348">
                  <c:v>7.31666666666667</c:v>
                </c:pt>
                <c:pt idx="10349">
                  <c:v>10.25</c:v>
                </c:pt>
                <c:pt idx="10351">
                  <c:v>13.15</c:v>
                </c:pt>
                <c:pt idx="10352">
                  <c:v>7.95</c:v>
                </c:pt>
                <c:pt idx="10353">
                  <c:v>8.85</c:v>
                </c:pt>
                <c:pt idx="10355">
                  <c:v>13.116666666666699</c:v>
                </c:pt>
                <c:pt idx="10356">
                  <c:v>16.3333333333333</c:v>
                </c:pt>
                <c:pt idx="10357">
                  <c:v>7.3833333333333302</c:v>
                </c:pt>
                <c:pt idx="10358">
                  <c:v>15.1</c:v>
                </c:pt>
                <c:pt idx="10359">
                  <c:v>6.18333333333333</c:v>
                </c:pt>
                <c:pt idx="10360">
                  <c:v>10.216666666666701</c:v>
                </c:pt>
                <c:pt idx="10361">
                  <c:v>9.1</c:v>
                </c:pt>
                <c:pt idx="10362">
                  <c:v>11.0833333333333</c:v>
                </c:pt>
                <c:pt idx="10363">
                  <c:v>13.866666666666699</c:v>
                </c:pt>
                <c:pt idx="10364">
                  <c:v>4.45</c:v>
                </c:pt>
                <c:pt idx="10365">
                  <c:v>7.93333333333333</c:v>
                </c:pt>
                <c:pt idx="10366">
                  <c:v>36.133333333333297</c:v>
                </c:pt>
                <c:pt idx="10368">
                  <c:v>16.866666666666699</c:v>
                </c:pt>
                <c:pt idx="10369">
                  <c:v>23.016666666666701</c:v>
                </c:pt>
                <c:pt idx="10370">
                  <c:v>9.5</c:v>
                </c:pt>
                <c:pt idx="10371">
                  <c:v>8.35</c:v>
                </c:pt>
                <c:pt idx="10372">
                  <c:v>17.683333333333302</c:v>
                </c:pt>
                <c:pt idx="10373">
                  <c:v>17.266666666666701</c:v>
                </c:pt>
                <c:pt idx="10374">
                  <c:v>14.35</c:v>
                </c:pt>
                <c:pt idx="10375">
                  <c:v>23.35</c:v>
                </c:pt>
                <c:pt idx="10376">
                  <c:v>10.45</c:v>
                </c:pt>
                <c:pt idx="10377">
                  <c:v>10.1666666666667</c:v>
                </c:pt>
                <c:pt idx="10378">
                  <c:v>25.9</c:v>
                </c:pt>
                <c:pt idx="10379">
                  <c:v>4.05</c:v>
                </c:pt>
                <c:pt idx="10380">
                  <c:v>4.9833333333333298</c:v>
                </c:pt>
                <c:pt idx="10381">
                  <c:v>14.216666666666701</c:v>
                </c:pt>
                <c:pt idx="10382">
                  <c:v>8.65</c:v>
                </c:pt>
                <c:pt idx="10383">
                  <c:v>11.1833333333333</c:v>
                </c:pt>
                <c:pt idx="10384">
                  <c:v>26.216666666666701</c:v>
                </c:pt>
                <c:pt idx="10385">
                  <c:v>7.7833333333333297</c:v>
                </c:pt>
                <c:pt idx="10386">
                  <c:v>7.4833333333333298</c:v>
                </c:pt>
                <c:pt idx="10387">
                  <c:v>18.383333333333301</c:v>
                </c:pt>
                <c:pt idx="10388">
                  <c:v>23.233333333333299</c:v>
                </c:pt>
                <c:pt idx="10391">
                  <c:v>6.2166666666666703</c:v>
                </c:pt>
                <c:pt idx="10392">
                  <c:v>33.966666666666697</c:v>
                </c:pt>
                <c:pt idx="10393">
                  <c:v>8.75</c:v>
                </c:pt>
                <c:pt idx="10394">
                  <c:v>9.1</c:v>
                </c:pt>
                <c:pt idx="10395">
                  <c:v>11.1</c:v>
                </c:pt>
                <c:pt idx="10396">
                  <c:v>13.9</c:v>
                </c:pt>
                <c:pt idx="10397">
                  <c:v>22.183333333333302</c:v>
                </c:pt>
                <c:pt idx="10398">
                  <c:v>94.85</c:v>
                </c:pt>
                <c:pt idx="10399">
                  <c:v>18.283333333333299</c:v>
                </c:pt>
                <c:pt idx="10400">
                  <c:v>25.866666666666699</c:v>
                </c:pt>
                <c:pt idx="10401">
                  <c:v>7.55</c:v>
                </c:pt>
                <c:pt idx="10402">
                  <c:v>10.033333333333299</c:v>
                </c:pt>
                <c:pt idx="10403">
                  <c:v>4.5166666666666702</c:v>
                </c:pt>
                <c:pt idx="10404">
                  <c:v>4.45</c:v>
                </c:pt>
                <c:pt idx="10405">
                  <c:v>16.5833333333333</c:v>
                </c:pt>
                <c:pt idx="10406">
                  <c:v>10.25</c:v>
                </c:pt>
                <c:pt idx="10407">
                  <c:v>19.966666666666701</c:v>
                </c:pt>
                <c:pt idx="10408">
                  <c:v>11.3166666666667</c:v>
                </c:pt>
                <c:pt idx="10409">
                  <c:v>10.233333333333301</c:v>
                </c:pt>
                <c:pt idx="10410">
                  <c:v>32.116666666666703</c:v>
                </c:pt>
                <c:pt idx="10411">
                  <c:v>18.233333333333299</c:v>
                </c:pt>
                <c:pt idx="10412">
                  <c:v>7.81666666666667</c:v>
                </c:pt>
                <c:pt idx="10413">
                  <c:v>5.05</c:v>
                </c:pt>
                <c:pt idx="10414">
                  <c:v>14.733333333333301</c:v>
                </c:pt>
                <c:pt idx="10415">
                  <c:v>19.983333333333299</c:v>
                </c:pt>
                <c:pt idx="10416">
                  <c:v>11.766666666666699</c:v>
                </c:pt>
                <c:pt idx="10417">
                  <c:v>40.383333333333297</c:v>
                </c:pt>
                <c:pt idx="10419">
                  <c:v>6.68333333333333</c:v>
                </c:pt>
                <c:pt idx="10421">
                  <c:v>21.616666666666699</c:v>
                </c:pt>
                <c:pt idx="10422">
                  <c:v>13.8333333333333</c:v>
                </c:pt>
                <c:pt idx="10423">
                  <c:v>35.983333333333299</c:v>
                </c:pt>
                <c:pt idx="10424">
                  <c:v>6.5833333333333304</c:v>
                </c:pt>
                <c:pt idx="10425">
                  <c:v>7.5</c:v>
                </c:pt>
                <c:pt idx="10426">
                  <c:v>5.93333333333333</c:v>
                </c:pt>
                <c:pt idx="10427">
                  <c:v>7.35</c:v>
                </c:pt>
                <c:pt idx="10428">
                  <c:v>5.93333333333333</c:v>
                </c:pt>
                <c:pt idx="10429">
                  <c:v>7.4833333333333298</c:v>
                </c:pt>
                <c:pt idx="10430">
                  <c:v>38.15</c:v>
                </c:pt>
                <c:pt idx="10431">
                  <c:v>8.9833333333333307</c:v>
                </c:pt>
                <c:pt idx="10432">
                  <c:v>5.25</c:v>
                </c:pt>
                <c:pt idx="10433">
                  <c:v>10.216666666666701</c:v>
                </c:pt>
                <c:pt idx="10434">
                  <c:v>8.81666666666667</c:v>
                </c:pt>
                <c:pt idx="10435">
                  <c:v>6.1</c:v>
                </c:pt>
                <c:pt idx="10436">
                  <c:v>9.0333333333333297</c:v>
                </c:pt>
                <c:pt idx="10437">
                  <c:v>11.65</c:v>
                </c:pt>
                <c:pt idx="10439">
                  <c:v>10.9333333333333</c:v>
                </c:pt>
                <c:pt idx="10440">
                  <c:v>2.9833333333333298</c:v>
                </c:pt>
                <c:pt idx="10441">
                  <c:v>10</c:v>
                </c:pt>
                <c:pt idx="10442">
                  <c:v>7.3333333333333304</c:v>
                </c:pt>
                <c:pt idx="10443">
                  <c:v>10.016666666666699</c:v>
                </c:pt>
                <c:pt idx="10444">
                  <c:v>23.766666666666701</c:v>
                </c:pt>
                <c:pt idx="10445">
                  <c:v>8.8666666666666707</c:v>
                </c:pt>
                <c:pt idx="10446">
                  <c:v>7.0833333333333304</c:v>
                </c:pt>
                <c:pt idx="10447">
                  <c:v>6.75</c:v>
                </c:pt>
                <c:pt idx="10448">
                  <c:v>8.9166666666666696</c:v>
                </c:pt>
                <c:pt idx="10449">
                  <c:v>8.9833333333333307</c:v>
                </c:pt>
                <c:pt idx="10451">
                  <c:v>30.366666666666699</c:v>
                </c:pt>
                <c:pt idx="10452">
                  <c:v>9.0833333333333304</c:v>
                </c:pt>
                <c:pt idx="10453">
                  <c:v>4</c:v>
                </c:pt>
                <c:pt idx="10454">
                  <c:v>9.7833333333333297</c:v>
                </c:pt>
                <c:pt idx="10455">
                  <c:v>14.783333333333299</c:v>
                </c:pt>
                <c:pt idx="10456">
                  <c:v>6.56666666666667</c:v>
                </c:pt>
                <c:pt idx="10457">
                  <c:v>11.733333333333301</c:v>
                </c:pt>
                <c:pt idx="10458">
                  <c:v>6.1666666666666696</c:v>
                </c:pt>
                <c:pt idx="10459">
                  <c:v>10.0833333333333</c:v>
                </c:pt>
                <c:pt idx="10460">
                  <c:v>22.65</c:v>
                </c:pt>
                <c:pt idx="10462">
                  <c:v>7.93333333333333</c:v>
                </c:pt>
                <c:pt idx="10463">
                  <c:v>35.683333333333302</c:v>
                </c:pt>
                <c:pt idx="10464">
                  <c:v>19.25</c:v>
                </c:pt>
                <c:pt idx="10465">
                  <c:v>9.2166666666666703</c:v>
                </c:pt>
                <c:pt idx="10466">
                  <c:v>9.8666666666666707</c:v>
                </c:pt>
                <c:pt idx="10467">
                  <c:v>8.4166666666666696</c:v>
                </c:pt>
                <c:pt idx="10468">
                  <c:v>9.75</c:v>
                </c:pt>
                <c:pt idx="10469">
                  <c:v>10.4166666666667</c:v>
                </c:pt>
                <c:pt idx="10470">
                  <c:v>6.9166666666666696</c:v>
                </c:pt>
                <c:pt idx="10471">
                  <c:v>9.1333333333333293</c:v>
                </c:pt>
                <c:pt idx="10472">
                  <c:v>6.8833333333333302</c:v>
                </c:pt>
                <c:pt idx="10473">
                  <c:v>8.9833333333333307</c:v>
                </c:pt>
                <c:pt idx="10474">
                  <c:v>10.283333333333299</c:v>
                </c:pt>
                <c:pt idx="10476">
                  <c:v>10.7</c:v>
                </c:pt>
                <c:pt idx="10477">
                  <c:v>9.6999999999999993</c:v>
                </c:pt>
                <c:pt idx="10478">
                  <c:v>8.9833333333333307</c:v>
                </c:pt>
                <c:pt idx="10479">
                  <c:v>10.383333333333301</c:v>
                </c:pt>
                <c:pt idx="10480">
                  <c:v>8.93333333333333</c:v>
                </c:pt>
                <c:pt idx="10481">
                  <c:v>21.516666666666701</c:v>
                </c:pt>
                <c:pt idx="10482">
                  <c:v>10.4</c:v>
                </c:pt>
                <c:pt idx="10483">
                  <c:v>43.7</c:v>
                </c:pt>
                <c:pt idx="10484">
                  <c:v>8.6166666666666707</c:v>
                </c:pt>
                <c:pt idx="10485">
                  <c:v>11.016666666666699</c:v>
                </c:pt>
                <c:pt idx="10486">
                  <c:v>8.3000000000000007</c:v>
                </c:pt>
                <c:pt idx="10487">
                  <c:v>28.45</c:v>
                </c:pt>
                <c:pt idx="10490">
                  <c:v>25.75</c:v>
                </c:pt>
                <c:pt idx="10491">
                  <c:v>20.55</c:v>
                </c:pt>
                <c:pt idx="10492">
                  <c:v>31.15</c:v>
                </c:pt>
                <c:pt idx="10493">
                  <c:v>6.2166666666666703</c:v>
                </c:pt>
                <c:pt idx="10494">
                  <c:v>8.1999999999999993</c:v>
                </c:pt>
                <c:pt idx="10497">
                  <c:v>7.31666666666667</c:v>
                </c:pt>
                <c:pt idx="10501">
                  <c:v>26.95</c:v>
                </c:pt>
                <c:pt idx="10502">
                  <c:v>21.466666666666701</c:v>
                </c:pt>
                <c:pt idx="10503">
                  <c:v>16.8</c:v>
                </c:pt>
                <c:pt idx="10504">
                  <c:v>8.15</c:v>
                </c:pt>
                <c:pt idx="10505">
                  <c:v>4.7166666666666703</c:v>
                </c:pt>
                <c:pt idx="10506">
                  <c:v>7.68333333333333</c:v>
                </c:pt>
                <c:pt idx="10507">
                  <c:v>3.56666666666667</c:v>
                </c:pt>
                <c:pt idx="10508">
                  <c:v>13</c:v>
                </c:pt>
                <c:pt idx="10509">
                  <c:v>12.1666666666667</c:v>
                </c:pt>
                <c:pt idx="10510">
                  <c:v>22.4</c:v>
                </c:pt>
                <c:pt idx="10511">
                  <c:v>63.05</c:v>
                </c:pt>
                <c:pt idx="10512">
                  <c:v>7.0333333333333297</c:v>
                </c:pt>
                <c:pt idx="10513">
                  <c:v>8.5166666666666693</c:v>
                </c:pt>
                <c:pt idx="10514">
                  <c:v>7.2333333333333298</c:v>
                </c:pt>
                <c:pt idx="10515">
                  <c:v>4.45</c:v>
                </c:pt>
                <c:pt idx="10516">
                  <c:v>6.7</c:v>
                </c:pt>
                <c:pt idx="10517">
                  <c:v>26.783333333333299</c:v>
                </c:pt>
                <c:pt idx="10518">
                  <c:v>13.95</c:v>
                </c:pt>
                <c:pt idx="10519">
                  <c:v>10.766666666666699</c:v>
                </c:pt>
                <c:pt idx="10521">
                  <c:v>26.3333333333333</c:v>
                </c:pt>
                <c:pt idx="10522">
                  <c:v>18.366666666666699</c:v>
                </c:pt>
                <c:pt idx="10523">
                  <c:v>5.3333333333333304</c:v>
                </c:pt>
                <c:pt idx="10524">
                  <c:v>5.95</c:v>
                </c:pt>
                <c:pt idx="10525">
                  <c:v>10.533333333333299</c:v>
                </c:pt>
                <c:pt idx="10526">
                  <c:v>16.649999999999999</c:v>
                </c:pt>
                <c:pt idx="10527">
                  <c:v>7.81666666666667</c:v>
                </c:pt>
                <c:pt idx="10528">
                  <c:v>9.85</c:v>
                </c:pt>
                <c:pt idx="10529">
                  <c:v>11.05</c:v>
                </c:pt>
                <c:pt idx="10530">
                  <c:v>8.15</c:v>
                </c:pt>
                <c:pt idx="10531">
                  <c:v>5.8833333333333302</c:v>
                </c:pt>
                <c:pt idx="10532">
                  <c:v>9.4833333333333307</c:v>
                </c:pt>
                <c:pt idx="10533">
                  <c:v>8.9499999999999993</c:v>
                </c:pt>
                <c:pt idx="10534">
                  <c:v>10.766666666666699</c:v>
                </c:pt>
                <c:pt idx="10535">
                  <c:v>8.5</c:v>
                </c:pt>
                <c:pt idx="10540">
                  <c:v>15.6833333333333</c:v>
                </c:pt>
                <c:pt idx="10541">
                  <c:v>9.5</c:v>
                </c:pt>
                <c:pt idx="10543">
                  <c:v>12.716666666666701</c:v>
                </c:pt>
                <c:pt idx="10544">
                  <c:v>12.383333333333301</c:v>
                </c:pt>
                <c:pt idx="10545">
                  <c:v>15.716666666666701</c:v>
                </c:pt>
                <c:pt idx="10546">
                  <c:v>15.1</c:v>
                </c:pt>
                <c:pt idx="10547">
                  <c:v>15.95</c:v>
                </c:pt>
                <c:pt idx="10549">
                  <c:v>13.15</c:v>
                </c:pt>
                <c:pt idx="10550">
                  <c:v>8.18333333333333</c:v>
                </c:pt>
                <c:pt idx="10551">
                  <c:v>9.8333333333333304</c:v>
                </c:pt>
                <c:pt idx="10552">
                  <c:v>18.466666666666701</c:v>
                </c:pt>
                <c:pt idx="10553">
                  <c:v>24.266666666666701</c:v>
                </c:pt>
                <c:pt idx="10554">
                  <c:v>18.350000000000001</c:v>
                </c:pt>
                <c:pt idx="10555">
                  <c:v>11.616666666666699</c:v>
                </c:pt>
                <c:pt idx="10556">
                  <c:v>8.2833333333333297</c:v>
                </c:pt>
                <c:pt idx="10557">
                  <c:v>13.6</c:v>
                </c:pt>
                <c:pt idx="10558">
                  <c:v>11.8333333333333</c:v>
                </c:pt>
                <c:pt idx="10559">
                  <c:v>24.933333333333302</c:v>
                </c:pt>
                <c:pt idx="10560">
                  <c:v>18.616666666666699</c:v>
                </c:pt>
                <c:pt idx="10561">
                  <c:v>7.06666666666667</c:v>
                </c:pt>
                <c:pt idx="10562">
                  <c:v>21.1666666666667</c:v>
                </c:pt>
                <c:pt idx="10563">
                  <c:v>34.316666666666698</c:v>
                </c:pt>
                <c:pt idx="10564">
                  <c:v>7.8333333333333304</c:v>
                </c:pt>
                <c:pt idx="10565">
                  <c:v>3.7166666666666699</c:v>
                </c:pt>
                <c:pt idx="10566">
                  <c:v>9.25</c:v>
                </c:pt>
                <c:pt idx="10567">
                  <c:v>28.016666666666701</c:v>
                </c:pt>
                <c:pt idx="10568">
                  <c:v>14.35</c:v>
                </c:pt>
                <c:pt idx="10569">
                  <c:v>4.7</c:v>
                </c:pt>
                <c:pt idx="10570">
                  <c:v>6.4</c:v>
                </c:pt>
                <c:pt idx="10571">
                  <c:v>20.866666666666699</c:v>
                </c:pt>
                <c:pt idx="10573">
                  <c:v>19.016666666666701</c:v>
                </c:pt>
                <c:pt idx="10574">
                  <c:v>10.3166666666667</c:v>
                </c:pt>
                <c:pt idx="10575">
                  <c:v>25</c:v>
                </c:pt>
                <c:pt idx="10576">
                  <c:v>25.883333333333301</c:v>
                </c:pt>
                <c:pt idx="10577">
                  <c:v>4.18333333333333</c:v>
                </c:pt>
                <c:pt idx="10578">
                  <c:v>9.93333333333333</c:v>
                </c:pt>
                <c:pt idx="10579">
                  <c:v>7.7</c:v>
                </c:pt>
                <c:pt idx="10580">
                  <c:v>55.883333333333297</c:v>
                </c:pt>
                <c:pt idx="10581">
                  <c:v>13.3</c:v>
                </c:pt>
                <c:pt idx="10582">
                  <c:v>54.9166666666667</c:v>
                </c:pt>
                <c:pt idx="10583">
                  <c:v>20.016666666666701</c:v>
                </c:pt>
                <c:pt idx="10584">
                  <c:v>11.4</c:v>
                </c:pt>
                <c:pt idx="10585">
                  <c:v>8.1</c:v>
                </c:pt>
                <c:pt idx="10586">
                  <c:v>5.85</c:v>
                </c:pt>
                <c:pt idx="10587">
                  <c:v>6.1166666666666698</c:v>
                </c:pt>
                <c:pt idx="10588">
                  <c:v>11.366666666666699</c:v>
                </c:pt>
                <c:pt idx="10589">
                  <c:v>44.883333333333297</c:v>
                </c:pt>
                <c:pt idx="10593">
                  <c:v>19</c:v>
                </c:pt>
                <c:pt idx="10594">
                  <c:v>3.5833333333333299</c:v>
                </c:pt>
                <c:pt idx="10595">
                  <c:v>6.9833333333333298</c:v>
                </c:pt>
                <c:pt idx="10596">
                  <c:v>16.2</c:v>
                </c:pt>
                <c:pt idx="10597">
                  <c:v>10.716666666666701</c:v>
                </c:pt>
                <c:pt idx="10598">
                  <c:v>35.15</c:v>
                </c:pt>
                <c:pt idx="10599">
                  <c:v>17</c:v>
                </c:pt>
                <c:pt idx="10600">
                  <c:v>21.983333333333299</c:v>
                </c:pt>
                <c:pt idx="10601">
                  <c:v>9.3333333333333304</c:v>
                </c:pt>
                <c:pt idx="10602">
                  <c:v>5.15</c:v>
                </c:pt>
                <c:pt idx="10604">
                  <c:v>16.5833333333333</c:v>
                </c:pt>
                <c:pt idx="10605">
                  <c:v>7.8833333333333302</c:v>
                </c:pt>
                <c:pt idx="10606">
                  <c:v>19.9166666666667</c:v>
                </c:pt>
                <c:pt idx="10607">
                  <c:v>15.8333333333333</c:v>
                </c:pt>
                <c:pt idx="10608">
                  <c:v>14.5</c:v>
                </c:pt>
                <c:pt idx="10609">
                  <c:v>13.8333333333333</c:v>
                </c:pt>
                <c:pt idx="10610">
                  <c:v>7.1166666666666698</c:v>
                </c:pt>
                <c:pt idx="10611">
                  <c:v>11.383333333333301</c:v>
                </c:pt>
                <c:pt idx="10612">
                  <c:v>19.8</c:v>
                </c:pt>
                <c:pt idx="10613">
                  <c:v>32.133333333333297</c:v>
                </c:pt>
                <c:pt idx="10615">
                  <c:v>43.45</c:v>
                </c:pt>
                <c:pt idx="10616">
                  <c:v>4.8833333333333302</c:v>
                </c:pt>
                <c:pt idx="10617">
                  <c:v>10.8333333333333</c:v>
                </c:pt>
                <c:pt idx="10618">
                  <c:v>28.716666666666701</c:v>
                </c:pt>
                <c:pt idx="10619">
                  <c:v>24.2</c:v>
                </c:pt>
                <c:pt idx="10620">
                  <c:v>23.616666666666699</c:v>
                </c:pt>
                <c:pt idx="10621">
                  <c:v>40.266666666666701</c:v>
                </c:pt>
                <c:pt idx="10622">
                  <c:v>14.366666666666699</c:v>
                </c:pt>
                <c:pt idx="10623">
                  <c:v>14.05</c:v>
                </c:pt>
                <c:pt idx="10625">
                  <c:v>33.266666666666701</c:v>
                </c:pt>
                <c:pt idx="10626">
                  <c:v>19.0833333333333</c:v>
                </c:pt>
                <c:pt idx="10627">
                  <c:v>9.25</c:v>
                </c:pt>
                <c:pt idx="10629">
                  <c:v>17.4166666666667</c:v>
                </c:pt>
                <c:pt idx="10630">
                  <c:v>3.9166666666666701</c:v>
                </c:pt>
                <c:pt idx="10632">
                  <c:v>13.95</c:v>
                </c:pt>
                <c:pt idx="10634">
                  <c:v>19.366666666666699</c:v>
                </c:pt>
                <c:pt idx="10636">
                  <c:v>22.683333333333302</c:v>
                </c:pt>
                <c:pt idx="10637">
                  <c:v>12.35</c:v>
                </c:pt>
                <c:pt idx="10638">
                  <c:v>30.516666666666701</c:v>
                </c:pt>
                <c:pt idx="10640">
                  <c:v>50.65</c:v>
                </c:pt>
                <c:pt idx="10642">
                  <c:v>14.25</c:v>
                </c:pt>
                <c:pt idx="10643">
                  <c:v>16.116666666666699</c:v>
                </c:pt>
                <c:pt idx="10644">
                  <c:v>21.8333333333333</c:v>
                </c:pt>
                <c:pt idx="10645">
                  <c:v>10.4166666666667</c:v>
                </c:pt>
                <c:pt idx="10647">
                  <c:v>5.3333333333333304</c:v>
                </c:pt>
                <c:pt idx="10648">
                  <c:v>55.616666666666703</c:v>
                </c:pt>
                <c:pt idx="10649">
                  <c:v>7.5333333333333297</c:v>
                </c:pt>
                <c:pt idx="10650">
                  <c:v>8.3833333333333293</c:v>
                </c:pt>
                <c:pt idx="10651">
                  <c:v>55.133333333333297</c:v>
                </c:pt>
                <c:pt idx="10652">
                  <c:v>10.5833333333333</c:v>
                </c:pt>
                <c:pt idx="10653">
                  <c:v>10.3333333333333</c:v>
                </c:pt>
                <c:pt idx="10655">
                  <c:v>9.0833333333333304</c:v>
                </c:pt>
                <c:pt idx="10656">
                  <c:v>18.466666666666701</c:v>
                </c:pt>
                <c:pt idx="10657">
                  <c:v>9.2166666666666703</c:v>
                </c:pt>
                <c:pt idx="10658">
                  <c:v>26.1</c:v>
                </c:pt>
                <c:pt idx="10659">
                  <c:v>10.016666666666699</c:v>
                </c:pt>
                <c:pt idx="10663">
                  <c:v>13.5666666666667</c:v>
                </c:pt>
                <c:pt idx="10664">
                  <c:v>21</c:v>
                </c:pt>
                <c:pt idx="10665">
                  <c:v>6.1</c:v>
                </c:pt>
                <c:pt idx="10666">
                  <c:v>53.466666666666697</c:v>
                </c:pt>
                <c:pt idx="10668">
                  <c:v>18.05</c:v>
                </c:pt>
                <c:pt idx="10669">
                  <c:v>25.1666666666667</c:v>
                </c:pt>
                <c:pt idx="10671">
                  <c:v>26.3333333333333</c:v>
                </c:pt>
                <c:pt idx="10672">
                  <c:v>11.783333333333299</c:v>
                </c:pt>
                <c:pt idx="10673">
                  <c:v>14.1833333333333</c:v>
                </c:pt>
                <c:pt idx="10674">
                  <c:v>19.883333333333301</c:v>
                </c:pt>
                <c:pt idx="10675">
                  <c:v>58.3333333333333</c:v>
                </c:pt>
                <c:pt idx="10676">
                  <c:v>19.433333333333302</c:v>
                </c:pt>
                <c:pt idx="10677">
                  <c:v>29.183333333333302</c:v>
                </c:pt>
                <c:pt idx="10678">
                  <c:v>18.5833333333333</c:v>
                </c:pt>
                <c:pt idx="10679">
                  <c:v>9.6</c:v>
                </c:pt>
                <c:pt idx="10680">
                  <c:v>10.633333333333301</c:v>
                </c:pt>
                <c:pt idx="10681">
                  <c:v>29.4166666666667</c:v>
                </c:pt>
                <c:pt idx="10682">
                  <c:v>5.65</c:v>
                </c:pt>
                <c:pt idx="10683">
                  <c:v>14.55</c:v>
                </c:pt>
                <c:pt idx="10684">
                  <c:v>20.9166666666667</c:v>
                </c:pt>
                <c:pt idx="10685">
                  <c:v>40.8333333333333</c:v>
                </c:pt>
                <c:pt idx="10686">
                  <c:v>41.533333333333303</c:v>
                </c:pt>
                <c:pt idx="10687">
                  <c:v>7.9666666666666703</c:v>
                </c:pt>
                <c:pt idx="10688">
                  <c:v>15.766666666666699</c:v>
                </c:pt>
                <c:pt idx="10690">
                  <c:v>25.35</c:v>
                </c:pt>
                <c:pt idx="10691">
                  <c:v>5.85</c:v>
                </c:pt>
                <c:pt idx="10692">
                  <c:v>19.5833333333333</c:v>
                </c:pt>
                <c:pt idx="10693">
                  <c:v>10.0833333333333</c:v>
                </c:pt>
                <c:pt idx="10695">
                  <c:v>12.366666666666699</c:v>
                </c:pt>
                <c:pt idx="10696">
                  <c:v>13.4</c:v>
                </c:pt>
                <c:pt idx="10697">
                  <c:v>8.8833333333333293</c:v>
                </c:pt>
                <c:pt idx="10698">
                  <c:v>18.5</c:v>
                </c:pt>
                <c:pt idx="10699">
                  <c:v>8.06666666666667</c:v>
                </c:pt>
                <c:pt idx="10700">
                  <c:v>8.0500000000000007</c:v>
                </c:pt>
                <c:pt idx="10701">
                  <c:v>10.6</c:v>
                </c:pt>
                <c:pt idx="10703">
                  <c:v>16.533333333333299</c:v>
                </c:pt>
                <c:pt idx="10704">
                  <c:v>4.3499999999999996</c:v>
                </c:pt>
                <c:pt idx="10705">
                  <c:v>14.8333333333333</c:v>
                </c:pt>
                <c:pt idx="10706">
                  <c:v>5.9</c:v>
                </c:pt>
                <c:pt idx="10707">
                  <c:v>9</c:v>
                </c:pt>
                <c:pt idx="10708">
                  <c:v>9.81666666666667</c:v>
                </c:pt>
                <c:pt idx="10709">
                  <c:v>8.7833333333333297</c:v>
                </c:pt>
                <c:pt idx="10710">
                  <c:v>7.75</c:v>
                </c:pt>
                <c:pt idx="10711">
                  <c:v>12.116666666666699</c:v>
                </c:pt>
                <c:pt idx="10712">
                  <c:v>10.266666666666699</c:v>
                </c:pt>
                <c:pt idx="10713">
                  <c:v>23.9166666666667</c:v>
                </c:pt>
                <c:pt idx="10714">
                  <c:v>9.7833333333333297</c:v>
                </c:pt>
                <c:pt idx="10715">
                  <c:v>8.7666666666666693</c:v>
                </c:pt>
                <c:pt idx="10716">
                  <c:v>22.35</c:v>
                </c:pt>
                <c:pt idx="10717">
                  <c:v>17.516666666666701</c:v>
                </c:pt>
                <c:pt idx="10718">
                  <c:v>11.8</c:v>
                </c:pt>
                <c:pt idx="10720">
                  <c:v>5.93333333333333</c:v>
                </c:pt>
                <c:pt idx="10721">
                  <c:v>8.4166666666666696</c:v>
                </c:pt>
                <c:pt idx="10722">
                  <c:v>8.4666666666666703</c:v>
                </c:pt>
                <c:pt idx="10723">
                  <c:v>5.5333333333333297</c:v>
                </c:pt>
                <c:pt idx="10725">
                  <c:v>20.399999999999999</c:v>
                </c:pt>
                <c:pt idx="10726">
                  <c:v>10.0833333333333</c:v>
                </c:pt>
                <c:pt idx="10727">
                  <c:v>17.0833333333333</c:v>
                </c:pt>
                <c:pt idx="10728">
                  <c:v>17.3333333333333</c:v>
                </c:pt>
                <c:pt idx="10729">
                  <c:v>48.3</c:v>
                </c:pt>
                <c:pt idx="10730">
                  <c:v>19.2</c:v>
                </c:pt>
                <c:pt idx="10731">
                  <c:v>14.3333333333333</c:v>
                </c:pt>
                <c:pt idx="10733">
                  <c:v>13.6666666666667</c:v>
                </c:pt>
                <c:pt idx="10735">
                  <c:v>17.766666666666701</c:v>
                </c:pt>
                <c:pt idx="10736">
                  <c:v>29.616666666666699</c:v>
                </c:pt>
                <c:pt idx="10737">
                  <c:v>7.4166666666666696</c:v>
                </c:pt>
                <c:pt idx="10738">
                  <c:v>15.05</c:v>
                </c:pt>
                <c:pt idx="10739">
                  <c:v>28.016666666666701</c:v>
                </c:pt>
                <c:pt idx="10740">
                  <c:v>7.2333333333333298</c:v>
                </c:pt>
                <c:pt idx="10741">
                  <c:v>14.0833333333333</c:v>
                </c:pt>
                <c:pt idx="10742">
                  <c:v>14.8166666666667</c:v>
                </c:pt>
                <c:pt idx="10743">
                  <c:v>12.0666666666667</c:v>
                </c:pt>
                <c:pt idx="10744">
                  <c:v>12.216666666666701</c:v>
                </c:pt>
                <c:pt idx="10745">
                  <c:v>13.3166666666667</c:v>
                </c:pt>
                <c:pt idx="10746">
                  <c:v>12.633333333333301</c:v>
                </c:pt>
                <c:pt idx="10747">
                  <c:v>43.633333333333297</c:v>
                </c:pt>
                <c:pt idx="10748">
                  <c:v>20.966666666666701</c:v>
                </c:pt>
                <c:pt idx="10749">
                  <c:v>5.93333333333333</c:v>
                </c:pt>
                <c:pt idx="10750">
                  <c:v>10.1</c:v>
                </c:pt>
                <c:pt idx="10751">
                  <c:v>11.9166666666667</c:v>
                </c:pt>
                <c:pt idx="10752">
                  <c:v>14.633333333333301</c:v>
                </c:pt>
                <c:pt idx="10753">
                  <c:v>10.3333333333333</c:v>
                </c:pt>
                <c:pt idx="10754">
                  <c:v>14.866666666666699</c:v>
                </c:pt>
                <c:pt idx="10755">
                  <c:v>10.6</c:v>
                </c:pt>
                <c:pt idx="10756">
                  <c:v>20.366666666666699</c:v>
                </c:pt>
                <c:pt idx="10757">
                  <c:v>25.433333333333302</c:v>
                </c:pt>
                <c:pt idx="10758">
                  <c:v>10.3</c:v>
                </c:pt>
                <c:pt idx="10759">
                  <c:v>11.8</c:v>
                </c:pt>
                <c:pt idx="10761">
                  <c:v>10.283333333333299</c:v>
                </c:pt>
                <c:pt idx="10762">
                  <c:v>16.466666666666701</c:v>
                </c:pt>
                <c:pt idx="10763">
                  <c:v>8.56666666666667</c:v>
                </c:pt>
                <c:pt idx="10764">
                  <c:v>26.65</c:v>
                </c:pt>
                <c:pt idx="10765">
                  <c:v>13.45</c:v>
                </c:pt>
                <c:pt idx="10766">
                  <c:v>12.8</c:v>
                </c:pt>
                <c:pt idx="10767">
                  <c:v>4.45</c:v>
                </c:pt>
                <c:pt idx="10768">
                  <c:v>12.5666666666667</c:v>
                </c:pt>
                <c:pt idx="10769">
                  <c:v>20.016666666666701</c:v>
                </c:pt>
                <c:pt idx="10770">
                  <c:v>6.6666666666666696</c:v>
                </c:pt>
                <c:pt idx="10771">
                  <c:v>9.1666666666666696</c:v>
                </c:pt>
                <c:pt idx="10772">
                  <c:v>8.9666666666666703</c:v>
                </c:pt>
                <c:pt idx="10773">
                  <c:v>10.3</c:v>
                </c:pt>
                <c:pt idx="10774">
                  <c:v>14.6666666666667</c:v>
                </c:pt>
                <c:pt idx="10775">
                  <c:v>6.7333333333333298</c:v>
                </c:pt>
                <c:pt idx="10777">
                  <c:v>20.45</c:v>
                </c:pt>
                <c:pt idx="10779">
                  <c:v>13.5666666666667</c:v>
                </c:pt>
                <c:pt idx="10780">
                  <c:v>9.0333333333333297</c:v>
                </c:pt>
                <c:pt idx="10781">
                  <c:v>11.25</c:v>
                </c:pt>
                <c:pt idx="10782">
                  <c:v>10.483333333333301</c:v>
                </c:pt>
                <c:pt idx="10783">
                  <c:v>6.3</c:v>
                </c:pt>
                <c:pt idx="10784">
                  <c:v>16.966666666666701</c:v>
                </c:pt>
                <c:pt idx="10785">
                  <c:v>10.866666666666699</c:v>
                </c:pt>
                <c:pt idx="10786">
                  <c:v>6.31666666666667</c:v>
                </c:pt>
                <c:pt idx="10787">
                  <c:v>18.466666666666701</c:v>
                </c:pt>
                <c:pt idx="10788">
                  <c:v>10.283333333333299</c:v>
                </c:pt>
                <c:pt idx="10789">
                  <c:v>10.716666666666701</c:v>
                </c:pt>
                <c:pt idx="10791">
                  <c:v>9.15</c:v>
                </c:pt>
                <c:pt idx="10792">
                  <c:v>35.966666666666697</c:v>
                </c:pt>
                <c:pt idx="10794">
                  <c:v>14.8333333333333</c:v>
                </c:pt>
                <c:pt idx="10795">
                  <c:v>14.766666666666699</c:v>
                </c:pt>
                <c:pt idx="10797">
                  <c:v>45.766666666666701</c:v>
                </c:pt>
                <c:pt idx="10798">
                  <c:v>13.35</c:v>
                </c:pt>
                <c:pt idx="10799">
                  <c:v>15.466666666666701</c:v>
                </c:pt>
                <c:pt idx="10800">
                  <c:v>11.75</c:v>
                </c:pt>
                <c:pt idx="10801">
                  <c:v>15.6833333333333</c:v>
                </c:pt>
                <c:pt idx="10802">
                  <c:v>10.0666666666667</c:v>
                </c:pt>
                <c:pt idx="10805">
                  <c:v>15</c:v>
                </c:pt>
                <c:pt idx="10806">
                  <c:v>11.75</c:v>
                </c:pt>
                <c:pt idx="10807">
                  <c:v>41.05</c:v>
                </c:pt>
                <c:pt idx="10809">
                  <c:v>7.6</c:v>
                </c:pt>
                <c:pt idx="10810">
                  <c:v>11.45</c:v>
                </c:pt>
                <c:pt idx="10811">
                  <c:v>8.06666666666667</c:v>
                </c:pt>
                <c:pt idx="10812">
                  <c:v>3.6666666666666701</c:v>
                </c:pt>
                <c:pt idx="10814">
                  <c:v>19.983333333333299</c:v>
                </c:pt>
                <c:pt idx="10815">
                  <c:v>13.9333333333333</c:v>
                </c:pt>
                <c:pt idx="10816">
                  <c:v>0.28333333333333299</c:v>
                </c:pt>
                <c:pt idx="10817">
                  <c:v>12.8166666666667</c:v>
                </c:pt>
                <c:pt idx="10818">
                  <c:v>37.716666666666697</c:v>
                </c:pt>
                <c:pt idx="10821">
                  <c:v>9.31666666666667</c:v>
                </c:pt>
                <c:pt idx="10822">
                  <c:v>9.6333333333333293</c:v>
                </c:pt>
                <c:pt idx="10824">
                  <c:v>14.0833333333333</c:v>
                </c:pt>
                <c:pt idx="10825">
                  <c:v>13.45</c:v>
                </c:pt>
                <c:pt idx="10826">
                  <c:v>17.183333333333302</c:v>
                </c:pt>
                <c:pt idx="10827">
                  <c:v>18.95</c:v>
                </c:pt>
                <c:pt idx="10828">
                  <c:v>10.9333333333333</c:v>
                </c:pt>
                <c:pt idx="10829">
                  <c:v>23.016666666666701</c:v>
                </c:pt>
                <c:pt idx="10830">
                  <c:v>17.649999999999999</c:v>
                </c:pt>
                <c:pt idx="10831">
                  <c:v>12.466666666666701</c:v>
                </c:pt>
                <c:pt idx="10832">
                  <c:v>14.133333333333301</c:v>
                </c:pt>
                <c:pt idx="10833">
                  <c:v>21.9166666666667</c:v>
                </c:pt>
                <c:pt idx="10834">
                  <c:v>33.883333333333297</c:v>
                </c:pt>
                <c:pt idx="10835">
                  <c:v>22.966666666666701</c:v>
                </c:pt>
                <c:pt idx="10836">
                  <c:v>14.1833333333333</c:v>
                </c:pt>
                <c:pt idx="10838">
                  <c:v>18.733333333333299</c:v>
                </c:pt>
                <c:pt idx="10839">
                  <c:v>14.466666666666701</c:v>
                </c:pt>
                <c:pt idx="10840">
                  <c:v>14.4166666666667</c:v>
                </c:pt>
                <c:pt idx="10841">
                  <c:v>38.533333333333303</c:v>
                </c:pt>
                <c:pt idx="10842">
                  <c:v>7.4666666666666703</c:v>
                </c:pt>
                <c:pt idx="10843">
                  <c:v>54</c:v>
                </c:pt>
                <c:pt idx="10844">
                  <c:v>13.9333333333333</c:v>
                </c:pt>
                <c:pt idx="10845">
                  <c:v>15.1833333333333</c:v>
                </c:pt>
                <c:pt idx="10846">
                  <c:v>23</c:v>
                </c:pt>
                <c:pt idx="10847">
                  <c:v>16.25</c:v>
                </c:pt>
                <c:pt idx="10848">
                  <c:v>9.1333333333333293</c:v>
                </c:pt>
                <c:pt idx="10849">
                  <c:v>19.516666666666701</c:v>
                </c:pt>
                <c:pt idx="10851">
                  <c:v>5.5</c:v>
                </c:pt>
                <c:pt idx="10852">
                  <c:v>15.766666666666699</c:v>
                </c:pt>
                <c:pt idx="10853">
                  <c:v>16.683333333333302</c:v>
                </c:pt>
                <c:pt idx="10854">
                  <c:v>8.8333333333333304</c:v>
                </c:pt>
                <c:pt idx="10857">
                  <c:v>13.5833333333333</c:v>
                </c:pt>
                <c:pt idx="10858">
                  <c:v>12.2</c:v>
                </c:pt>
                <c:pt idx="10859">
                  <c:v>10.0666666666667</c:v>
                </c:pt>
                <c:pt idx="10860">
                  <c:v>6</c:v>
                </c:pt>
                <c:pt idx="10861">
                  <c:v>7.8833333333333302</c:v>
                </c:pt>
                <c:pt idx="10862">
                  <c:v>12.95</c:v>
                </c:pt>
                <c:pt idx="10863">
                  <c:v>12.45</c:v>
                </c:pt>
                <c:pt idx="10864">
                  <c:v>16.983333333333299</c:v>
                </c:pt>
                <c:pt idx="10866">
                  <c:v>7.4666666666666703</c:v>
                </c:pt>
                <c:pt idx="10868">
                  <c:v>8.0833333333333304</c:v>
                </c:pt>
                <c:pt idx="10869">
                  <c:v>6.8</c:v>
                </c:pt>
                <c:pt idx="10870">
                  <c:v>13.3333333333333</c:v>
                </c:pt>
                <c:pt idx="10871">
                  <c:v>33.75</c:v>
                </c:pt>
                <c:pt idx="10872">
                  <c:v>15.65</c:v>
                </c:pt>
                <c:pt idx="10873">
                  <c:v>11.966666666666701</c:v>
                </c:pt>
                <c:pt idx="10874">
                  <c:v>13.266666666666699</c:v>
                </c:pt>
                <c:pt idx="10875">
                  <c:v>7.93333333333333</c:v>
                </c:pt>
                <c:pt idx="10876">
                  <c:v>8.9</c:v>
                </c:pt>
                <c:pt idx="10878">
                  <c:v>8.06666666666667</c:v>
                </c:pt>
                <c:pt idx="10879">
                  <c:v>12.9333333333333</c:v>
                </c:pt>
                <c:pt idx="10880">
                  <c:v>9.2166666666666703</c:v>
                </c:pt>
                <c:pt idx="10881">
                  <c:v>29.216666666666701</c:v>
                </c:pt>
                <c:pt idx="10882">
                  <c:v>10.466666666666701</c:v>
                </c:pt>
                <c:pt idx="10883">
                  <c:v>6.1333333333333302</c:v>
                </c:pt>
                <c:pt idx="10884">
                  <c:v>6.1333333333333302</c:v>
                </c:pt>
                <c:pt idx="10885">
                  <c:v>13.283333333333299</c:v>
                </c:pt>
                <c:pt idx="10886">
                  <c:v>11.266666666666699</c:v>
                </c:pt>
                <c:pt idx="10887">
                  <c:v>7.1666666666666696</c:v>
                </c:pt>
                <c:pt idx="10888">
                  <c:v>13.75</c:v>
                </c:pt>
                <c:pt idx="10889">
                  <c:v>13.55</c:v>
                </c:pt>
                <c:pt idx="10890">
                  <c:v>19.183333333333302</c:v>
                </c:pt>
                <c:pt idx="10891">
                  <c:v>10.1</c:v>
                </c:pt>
                <c:pt idx="10892">
                  <c:v>15.116666666666699</c:v>
                </c:pt>
                <c:pt idx="10893">
                  <c:v>13.05</c:v>
                </c:pt>
                <c:pt idx="10894">
                  <c:v>8.43333333333333</c:v>
                </c:pt>
                <c:pt idx="10895">
                  <c:v>4.3833333333333302</c:v>
                </c:pt>
                <c:pt idx="10896">
                  <c:v>8.5833333333333304</c:v>
                </c:pt>
                <c:pt idx="10897">
                  <c:v>12.25</c:v>
                </c:pt>
                <c:pt idx="10898">
                  <c:v>3.9166666666666701</c:v>
                </c:pt>
                <c:pt idx="10899">
                  <c:v>26.2</c:v>
                </c:pt>
                <c:pt idx="10900">
                  <c:v>0.15</c:v>
                </c:pt>
                <c:pt idx="10902">
                  <c:v>15.3333333333333</c:v>
                </c:pt>
                <c:pt idx="10903">
                  <c:v>2.35</c:v>
                </c:pt>
                <c:pt idx="10904">
                  <c:v>13.983333333333301</c:v>
                </c:pt>
                <c:pt idx="10906">
                  <c:v>29.55</c:v>
                </c:pt>
                <c:pt idx="10907">
                  <c:v>18.05</c:v>
                </c:pt>
                <c:pt idx="10911">
                  <c:v>8.4666666666666703</c:v>
                </c:pt>
                <c:pt idx="10912">
                  <c:v>17.016666666666701</c:v>
                </c:pt>
                <c:pt idx="10913">
                  <c:v>6.3833333333333302</c:v>
                </c:pt>
                <c:pt idx="10914">
                  <c:v>12.65</c:v>
                </c:pt>
                <c:pt idx="10915">
                  <c:v>8.1166666666666707</c:v>
                </c:pt>
                <c:pt idx="10916">
                  <c:v>5.3</c:v>
                </c:pt>
                <c:pt idx="10917">
                  <c:v>10.6666666666667</c:v>
                </c:pt>
                <c:pt idx="10918">
                  <c:v>7.5166666666666702</c:v>
                </c:pt>
                <c:pt idx="10919">
                  <c:v>4.25</c:v>
                </c:pt>
                <c:pt idx="10920">
                  <c:v>1.6</c:v>
                </c:pt>
                <c:pt idx="10921">
                  <c:v>8.9666666666666703</c:v>
                </c:pt>
                <c:pt idx="10922">
                  <c:v>7.45</c:v>
                </c:pt>
                <c:pt idx="10923">
                  <c:v>6.3833333333333302</c:v>
                </c:pt>
                <c:pt idx="10924">
                  <c:v>34.65</c:v>
                </c:pt>
                <c:pt idx="10925">
                  <c:v>14.4333333333333</c:v>
                </c:pt>
                <c:pt idx="10926">
                  <c:v>14.15</c:v>
                </c:pt>
                <c:pt idx="10927">
                  <c:v>10.1666666666667</c:v>
                </c:pt>
                <c:pt idx="10928">
                  <c:v>10.883333333333301</c:v>
                </c:pt>
                <c:pt idx="10929">
                  <c:v>6.85</c:v>
                </c:pt>
                <c:pt idx="10931">
                  <c:v>6.9166666666666696</c:v>
                </c:pt>
                <c:pt idx="10932">
                  <c:v>17.25</c:v>
                </c:pt>
                <c:pt idx="10933">
                  <c:v>20.05</c:v>
                </c:pt>
                <c:pt idx="10934">
                  <c:v>38.683333333333302</c:v>
                </c:pt>
                <c:pt idx="10935">
                  <c:v>5.4</c:v>
                </c:pt>
                <c:pt idx="10936">
                  <c:v>3.6666666666666701</c:v>
                </c:pt>
                <c:pt idx="10937">
                  <c:v>10</c:v>
                </c:pt>
                <c:pt idx="10939">
                  <c:v>14.3</c:v>
                </c:pt>
                <c:pt idx="10940">
                  <c:v>6.5</c:v>
                </c:pt>
                <c:pt idx="10941">
                  <c:v>14.55</c:v>
                </c:pt>
                <c:pt idx="10942">
                  <c:v>4.3666666666666698</c:v>
                </c:pt>
                <c:pt idx="10944">
                  <c:v>6.8333333333333304</c:v>
                </c:pt>
                <c:pt idx="10945">
                  <c:v>10.633333333333301</c:v>
                </c:pt>
                <c:pt idx="10946">
                  <c:v>18.350000000000001</c:v>
                </c:pt>
                <c:pt idx="10947">
                  <c:v>12.133333333333301</c:v>
                </c:pt>
                <c:pt idx="10948">
                  <c:v>11.45</c:v>
                </c:pt>
                <c:pt idx="10949">
                  <c:v>88.3</c:v>
                </c:pt>
                <c:pt idx="10950">
                  <c:v>33.25</c:v>
                </c:pt>
                <c:pt idx="10951">
                  <c:v>11.533333333333299</c:v>
                </c:pt>
                <c:pt idx="10953">
                  <c:v>7.9666666666666703</c:v>
                </c:pt>
                <c:pt idx="10954">
                  <c:v>43.85</c:v>
                </c:pt>
                <c:pt idx="10955">
                  <c:v>34.116666666666703</c:v>
                </c:pt>
                <c:pt idx="10956">
                  <c:v>28.2</c:v>
                </c:pt>
                <c:pt idx="10957">
                  <c:v>45.566666666666698</c:v>
                </c:pt>
                <c:pt idx="10958">
                  <c:v>42.233333333333299</c:v>
                </c:pt>
                <c:pt idx="10959">
                  <c:v>66.616666666666703</c:v>
                </c:pt>
                <c:pt idx="10961">
                  <c:v>8.5333333333333297</c:v>
                </c:pt>
                <c:pt idx="10962">
                  <c:v>11.216666666666701</c:v>
                </c:pt>
                <c:pt idx="10963">
                  <c:v>12.95</c:v>
                </c:pt>
                <c:pt idx="10964">
                  <c:v>11.3166666666667</c:v>
                </c:pt>
                <c:pt idx="10965">
                  <c:v>12.233333333333301</c:v>
                </c:pt>
                <c:pt idx="10966">
                  <c:v>9.1999999999999993</c:v>
                </c:pt>
                <c:pt idx="10967">
                  <c:v>8.06666666666667</c:v>
                </c:pt>
                <c:pt idx="10968">
                  <c:v>14.85</c:v>
                </c:pt>
                <c:pt idx="10969">
                  <c:v>11.3166666666667</c:v>
                </c:pt>
                <c:pt idx="10970">
                  <c:v>7</c:v>
                </c:pt>
                <c:pt idx="10971">
                  <c:v>7.68333333333333</c:v>
                </c:pt>
                <c:pt idx="10972">
                  <c:v>14.95</c:v>
                </c:pt>
                <c:pt idx="10973">
                  <c:v>13.65</c:v>
                </c:pt>
                <c:pt idx="10974">
                  <c:v>8.8833333333333293</c:v>
                </c:pt>
                <c:pt idx="10976">
                  <c:v>23.633333333333301</c:v>
                </c:pt>
                <c:pt idx="10977">
                  <c:v>15.0666666666667</c:v>
                </c:pt>
                <c:pt idx="10978">
                  <c:v>13.516666666666699</c:v>
                </c:pt>
                <c:pt idx="10984">
                  <c:v>16.616666666666699</c:v>
                </c:pt>
                <c:pt idx="10985">
                  <c:v>47.6</c:v>
                </c:pt>
                <c:pt idx="10986">
                  <c:v>9.65</c:v>
                </c:pt>
                <c:pt idx="10987">
                  <c:v>11.483333333333301</c:v>
                </c:pt>
                <c:pt idx="10988">
                  <c:v>8.4166666666666696</c:v>
                </c:pt>
                <c:pt idx="10989">
                  <c:v>6.7</c:v>
                </c:pt>
                <c:pt idx="10990">
                  <c:v>14.2</c:v>
                </c:pt>
                <c:pt idx="10991">
                  <c:v>17.0833333333333</c:v>
                </c:pt>
                <c:pt idx="10992">
                  <c:v>15.516666666666699</c:v>
                </c:pt>
                <c:pt idx="10993">
                  <c:v>8.9166666666666696</c:v>
                </c:pt>
                <c:pt idx="10994">
                  <c:v>17.933333333333302</c:v>
                </c:pt>
                <c:pt idx="10995">
                  <c:v>18.216666666666701</c:v>
                </c:pt>
                <c:pt idx="10997">
                  <c:v>12.5666666666667</c:v>
                </c:pt>
                <c:pt idx="10998">
                  <c:v>6.3333333333333304</c:v>
                </c:pt>
                <c:pt idx="10999">
                  <c:v>9.25</c:v>
                </c:pt>
                <c:pt idx="11000">
                  <c:v>26.883333333333301</c:v>
                </c:pt>
                <c:pt idx="11001">
                  <c:v>8.2166666666666703</c:v>
                </c:pt>
                <c:pt idx="11002">
                  <c:v>5.2166666666666703</c:v>
                </c:pt>
                <c:pt idx="11004">
                  <c:v>11.4333333333333</c:v>
                </c:pt>
                <c:pt idx="11006">
                  <c:v>8.7833333333333297</c:v>
                </c:pt>
                <c:pt idx="11009">
                  <c:v>17.133333333333301</c:v>
                </c:pt>
                <c:pt idx="11010">
                  <c:v>11.1666666666667</c:v>
                </c:pt>
                <c:pt idx="11011">
                  <c:v>7.15</c:v>
                </c:pt>
                <c:pt idx="11013">
                  <c:v>8.81666666666667</c:v>
                </c:pt>
                <c:pt idx="11014">
                  <c:v>40.266666666666701</c:v>
                </c:pt>
                <c:pt idx="11015">
                  <c:v>41.483333333333299</c:v>
                </c:pt>
                <c:pt idx="11016">
                  <c:v>8.31666666666667</c:v>
                </c:pt>
                <c:pt idx="11017">
                  <c:v>11.4166666666667</c:v>
                </c:pt>
                <c:pt idx="11018">
                  <c:v>16.316666666666698</c:v>
                </c:pt>
                <c:pt idx="11019">
                  <c:v>25.133333333333301</c:v>
                </c:pt>
                <c:pt idx="11020">
                  <c:v>11.516666666666699</c:v>
                </c:pt>
                <c:pt idx="11021">
                  <c:v>14.883333333333301</c:v>
                </c:pt>
                <c:pt idx="11022">
                  <c:v>6.6166666666666698</c:v>
                </c:pt>
                <c:pt idx="11024">
                  <c:v>13.616666666666699</c:v>
                </c:pt>
                <c:pt idx="11025">
                  <c:v>11.3</c:v>
                </c:pt>
                <c:pt idx="11026">
                  <c:v>8.2666666666666693</c:v>
                </c:pt>
                <c:pt idx="11027">
                  <c:v>10.983333333333301</c:v>
                </c:pt>
                <c:pt idx="11028">
                  <c:v>8.8833333333333293</c:v>
                </c:pt>
                <c:pt idx="11030">
                  <c:v>11.283333333333299</c:v>
                </c:pt>
                <c:pt idx="11032">
                  <c:v>6.4833333333333298</c:v>
                </c:pt>
                <c:pt idx="11033">
                  <c:v>13.633333333333301</c:v>
                </c:pt>
                <c:pt idx="11034">
                  <c:v>15.733333333333301</c:v>
                </c:pt>
                <c:pt idx="11035">
                  <c:v>13.1666666666667</c:v>
                </c:pt>
                <c:pt idx="11036">
                  <c:v>11.133333333333301</c:v>
                </c:pt>
                <c:pt idx="11037">
                  <c:v>5.4833333333333298</c:v>
                </c:pt>
                <c:pt idx="11038">
                  <c:v>13.55</c:v>
                </c:pt>
                <c:pt idx="11039">
                  <c:v>9.3833333333333293</c:v>
                </c:pt>
                <c:pt idx="11040">
                  <c:v>10.016666666666699</c:v>
                </c:pt>
                <c:pt idx="11041">
                  <c:v>12.6833333333333</c:v>
                </c:pt>
                <c:pt idx="11042">
                  <c:v>11.4</c:v>
                </c:pt>
                <c:pt idx="11043">
                  <c:v>11.733333333333301</c:v>
                </c:pt>
                <c:pt idx="11044">
                  <c:v>7.25</c:v>
                </c:pt>
                <c:pt idx="11045">
                  <c:v>7.7333333333333298</c:v>
                </c:pt>
                <c:pt idx="11046">
                  <c:v>16.149999999999999</c:v>
                </c:pt>
                <c:pt idx="11047">
                  <c:v>13.016666666666699</c:v>
                </c:pt>
                <c:pt idx="11048">
                  <c:v>12.85</c:v>
                </c:pt>
                <c:pt idx="11049">
                  <c:v>6.5166666666666702</c:v>
                </c:pt>
                <c:pt idx="11050">
                  <c:v>9.3833333333333293</c:v>
                </c:pt>
                <c:pt idx="11051">
                  <c:v>10.45</c:v>
                </c:pt>
                <c:pt idx="11052">
                  <c:v>9.6166666666666707</c:v>
                </c:pt>
                <c:pt idx="11053">
                  <c:v>10.533333333333299</c:v>
                </c:pt>
                <c:pt idx="11054">
                  <c:v>13.233333333333301</c:v>
                </c:pt>
                <c:pt idx="11055">
                  <c:v>8.4</c:v>
                </c:pt>
                <c:pt idx="11056">
                  <c:v>13.8166666666667</c:v>
                </c:pt>
                <c:pt idx="11057">
                  <c:v>12.3333333333333</c:v>
                </c:pt>
                <c:pt idx="11058">
                  <c:v>11.766666666666699</c:v>
                </c:pt>
                <c:pt idx="11059">
                  <c:v>18.866666666666699</c:v>
                </c:pt>
                <c:pt idx="11060">
                  <c:v>12.7</c:v>
                </c:pt>
                <c:pt idx="11061">
                  <c:v>10.233333333333301</c:v>
                </c:pt>
                <c:pt idx="11062">
                  <c:v>10.733333333333301</c:v>
                </c:pt>
                <c:pt idx="11063">
                  <c:v>11.516666666666699</c:v>
                </c:pt>
                <c:pt idx="11064">
                  <c:v>14.6833333333333</c:v>
                </c:pt>
                <c:pt idx="11065">
                  <c:v>14.6666666666667</c:v>
                </c:pt>
                <c:pt idx="11066">
                  <c:v>14.4166666666667</c:v>
                </c:pt>
                <c:pt idx="11067">
                  <c:v>8.3333333333333304</c:v>
                </c:pt>
                <c:pt idx="11068">
                  <c:v>6.6166666666666698</c:v>
                </c:pt>
                <c:pt idx="11069">
                  <c:v>7.7666666666666702</c:v>
                </c:pt>
                <c:pt idx="11070">
                  <c:v>19.649999999999999</c:v>
                </c:pt>
                <c:pt idx="11071">
                  <c:v>14.716666666666701</c:v>
                </c:pt>
                <c:pt idx="11072">
                  <c:v>10.283333333333299</c:v>
                </c:pt>
                <c:pt idx="11073">
                  <c:v>7.2166666666666703</c:v>
                </c:pt>
                <c:pt idx="11074">
                  <c:v>19.183333333333302</c:v>
                </c:pt>
                <c:pt idx="11075">
                  <c:v>7.85</c:v>
                </c:pt>
                <c:pt idx="11076">
                  <c:v>7.2833333333333297</c:v>
                </c:pt>
                <c:pt idx="11077">
                  <c:v>11.5833333333333</c:v>
                </c:pt>
                <c:pt idx="11078">
                  <c:v>12.5</c:v>
                </c:pt>
                <c:pt idx="11079">
                  <c:v>12</c:v>
                </c:pt>
                <c:pt idx="11080">
                  <c:v>13.3166666666667</c:v>
                </c:pt>
                <c:pt idx="11081">
                  <c:v>8.8000000000000007</c:v>
                </c:pt>
                <c:pt idx="11082">
                  <c:v>11.516666666666699</c:v>
                </c:pt>
                <c:pt idx="11083">
                  <c:v>14.466666666666701</c:v>
                </c:pt>
                <c:pt idx="11086">
                  <c:v>14.633333333333301</c:v>
                </c:pt>
                <c:pt idx="11087">
                  <c:v>9.15</c:v>
                </c:pt>
                <c:pt idx="11088">
                  <c:v>13.483333333333301</c:v>
                </c:pt>
                <c:pt idx="11089">
                  <c:v>11.883333333333301</c:v>
                </c:pt>
                <c:pt idx="11090">
                  <c:v>23.483333333333299</c:v>
                </c:pt>
                <c:pt idx="11091">
                  <c:v>8.9</c:v>
                </c:pt>
                <c:pt idx="11092">
                  <c:v>4.0166666666666702</c:v>
                </c:pt>
                <c:pt idx="11093">
                  <c:v>7.3</c:v>
                </c:pt>
                <c:pt idx="11094">
                  <c:v>28.466666666666701</c:v>
                </c:pt>
                <c:pt idx="11095">
                  <c:v>19.649999999999999</c:v>
                </c:pt>
                <c:pt idx="11096">
                  <c:v>15.533333333333299</c:v>
                </c:pt>
                <c:pt idx="11097">
                  <c:v>16.399999999999999</c:v>
                </c:pt>
                <c:pt idx="11098">
                  <c:v>7.0166666666666702</c:v>
                </c:pt>
                <c:pt idx="11099">
                  <c:v>21.1666666666667</c:v>
                </c:pt>
                <c:pt idx="11100">
                  <c:v>21.366666666666699</c:v>
                </c:pt>
                <c:pt idx="11102">
                  <c:v>10.45</c:v>
                </c:pt>
                <c:pt idx="11103">
                  <c:v>17.433333333333302</c:v>
                </c:pt>
                <c:pt idx="11104">
                  <c:v>10.199999999999999</c:v>
                </c:pt>
                <c:pt idx="11105">
                  <c:v>21.766666666666701</c:v>
                </c:pt>
                <c:pt idx="11106">
                  <c:v>11.1833333333333</c:v>
                </c:pt>
                <c:pt idx="11108">
                  <c:v>8.31666666666667</c:v>
                </c:pt>
                <c:pt idx="11109">
                  <c:v>18.716666666666701</c:v>
                </c:pt>
                <c:pt idx="11110">
                  <c:v>11.733333333333301</c:v>
                </c:pt>
                <c:pt idx="11111">
                  <c:v>12.733333333333301</c:v>
                </c:pt>
                <c:pt idx="11112">
                  <c:v>10.616666666666699</c:v>
                </c:pt>
                <c:pt idx="11117">
                  <c:v>15.616666666666699</c:v>
                </c:pt>
                <c:pt idx="11118">
                  <c:v>56.6666666666667</c:v>
                </c:pt>
                <c:pt idx="11119">
                  <c:v>6.3</c:v>
                </c:pt>
                <c:pt idx="11120">
                  <c:v>17.4166666666667</c:v>
                </c:pt>
                <c:pt idx="11121">
                  <c:v>21.016666666666701</c:v>
                </c:pt>
                <c:pt idx="11122">
                  <c:v>12.9333333333333</c:v>
                </c:pt>
                <c:pt idx="11123">
                  <c:v>6.6</c:v>
                </c:pt>
                <c:pt idx="11124">
                  <c:v>6</c:v>
                </c:pt>
                <c:pt idx="11125">
                  <c:v>38.616666666666703</c:v>
                </c:pt>
                <c:pt idx="11126">
                  <c:v>9.9</c:v>
                </c:pt>
                <c:pt idx="11127">
                  <c:v>9.25</c:v>
                </c:pt>
                <c:pt idx="11128">
                  <c:v>14.783333333333299</c:v>
                </c:pt>
                <c:pt idx="11130">
                  <c:v>12.983333333333301</c:v>
                </c:pt>
                <c:pt idx="11131">
                  <c:v>13.883333333333301</c:v>
                </c:pt>
                <c:pt idx="11132">
                  <c:v>15.983333333333301</c:v>
                </c:pt>
                <c:pt idx="11133">
                  <c:v>10.516666666666699</c:v>
                </c:pt>
                <c:pt idx="11134">
                  <c:v>9.3833333333333293</c:v>
                </c:pt>
                <c:pt idx="11135">
                  <c:v>12.85</c:v>
                </c:pt>
                <c:pt idx="11136">
                  <c:v>25.85</c:v>
                </c:pt>
                <c:pt idx="11137">
                  <c:v>5.35</c:v>
                </c:pt>
                <c:pt idx="11138">
                  <c:v>12.633333333333301</c:v>
                </c:pt>
                <c:pt idx="11139">
                  <c:v>17.6666666666667</c:v>
                </c:pt>
                <c:pt idx="11141">
                  <c:v>9.1999999999999993</c:v>
                </c:pt>
                <c:pt idx="11143">
                  <c:v>13.4166666666667</c:v>
                </c:pt>
                <c:pt idx="11144">
                  <c:v>3.45</c:v>
                </c:pt>
                <c:pt idx="11145">
                  <c:v>19.8</c:v>
                </c:pt>
                <c:pt idx="11146">
                  <c:v>12.4166666666667</c:v>
                </c:pt>
                <c:pt idx="11147">
                  <c:v>2.5333333333333301</c:v>
                </c:pt>
                <c:pt idx="11148">
                  <c:v>10.983333333333301</c:v>
                </c:pt>
                <c:pt idx="11149">
                  <c:v>18.016666666666701</c:v>
                </c:pt>
                <c:pt idx="11150">
                  <c:v>9.6666666666666696</c:v>
                </c:pt>
                <c:pt idx="11151">
                  <c:v>5.1666666666666696</c:v>
                </c:pt>
                <c:pt idx="11152">
                  <c:v>3.75</c:v>
                </c:pt>
                <c:pt idx="11153">
                  <c:v>7.2833333333333297</c:v>
                </c:pt>
                <c:pt idx="11154">
                  <c:v>10.6666666666667</c:v>
                </c:pt>
                <c:pt idx="11155">
                  <c:v>18.05</c:v>
                </c:pt>
                <c:pt idx="11156">
                  <c:v>6.9</c:v>
                </c:pt>
                <c:pt idx="11157">
                  <c:v>18.850000000000001</c:v>
                </c:pt>
                <c:pt idx="11158">
                  <c:v>8.2666666666666693</c:v>
                </c:pt>
                <c:pt idx="11159">
                  <c:v>12.75</c:v>
                </c:pt>
                <c:pt idx="11160">
                  <c:v>15.283333333333299</c:v>
                </c:pt>
                <c:pt idx="11161">
                  <c:v>10.5</c:v>
                </c:pt>
                <c:pt idx="11163">
                  <c:v>16.55</c:v>
                </c:pt>
                <c:pt idx="11164">
                  <c:v>28.7</c:v>
                </c:pt>
                <c:pt idx="11165">
                  <c:v>6.95</c:v>
                </c:pt>
                <c:pt idx="11166">
                  <c:v>20.399999999999999</c:v>
                </c:pt>
                <c:pt idx="11167">
                  <c:v>6.65</c:v>
                </c:pt>
                <c:pt idx="11168">
                  <c:v>7.8666666666666698</c:v>
                </c:pt>
                <c:pt idx="11170">
                  <c:v>18.75</c:v>
                </c:pt>
                <c:pt idx="11171">
                  <c:v>13.3</c:v>
                </c:pt>
                <c:pt idx="11172">
                  <c:v>3.3666666666666698</c:v>
                </c:pt>
                <c:pt idx="11173">
                  <c:v>10.35</c:v>
                </c:pt>
                <c:pt idx="11175">
                  <c:v>13.7</c:v>
                </c:pt>
                <c:pt idx="11176">
                  <c:v>17.533333333333299</c:v>
                </c:pt>
                <c:pt idx="11177">
                  <c:v>26.483333333333299</c:v>
                </c:pt>
                <c:pt idx="11178">
                  <c:v>18.116666666666699</c:v>
                </c:pt>
                <c:pt idx="11179">
                  <c:v>4.1166666666666698</c:v>
                </c:pt>
                <c:pt idx="11181">
                  <c:v>12.266666666666699</c:v>
                </c:pt>
                <c:pt idx="11182">
                  <c:v>7.81666666666667</c:v>
                </c:pt>
                <c:pt idx="11183">
                  <c:v>10.883333333333301</c:v>
                </c:pt>
                <c:pt idx="11184">
                  <c:v>8.65</c:v>
                </c:pt>
                <c:pt idx="11185">
                  <c:v>11.9</c:v>
                </c:pt>
                <c:pt idx="11186">
                  <c:v>15.4333333333333</c:v>
                </c:pt>
                <c:pt idx="11187">
                  <c:v>10.883333333333301</c:v>
                </c:pt>
                <c:pt idx="11188">
                  <c:v>14.1666666666667</c:v>
                </c:pt>
                <c:pt idx="11189">
                  <c:v>13.133333333333301</c:v>
                </c:pt>
                <c:pt idx="11190">
                  <c:v>13.7</c:v>
                </c:pt>
                <c:pt idx="11191">
                  <c:v>10.7</c:v>
                </c:pt>
                <c:pt idx="11192">
                  <c:v>8.5</c:v>
                </c:pt>
                <c:pt idx="11193">
                  <c:v>6.4166666666666696</c:v>
                </c:pt>
                <c:pt idx="11194">
                  <c:v>4.7166666666666703</c:v>
                </c:pt>
                <c:pt idx="11195">
                  <c:v>17.6666666666667</c:v>
                </c:pt>
                <c:pt idx="11196">
                  <c:v>8.65</c:v>
                </c:pt>
                <c:pt idx="11197">
                  <c:v>17.066666666666698</c:v>
                </c:pt>
                <c:pt idx="11198">
                  <c:v>17.149999999999999</c:v>
                </c:pt>
                <c:pt idx="11199">
                  <c:v>14.4333333333333</c:v>
                </c:pt>
                <c:pt idx="11200">
                  <c:v>25.45</c:v>
                </c:pt>
                <c:pt idx="11201">
                  <c:v>9.2833333333333297</c:v>
                </c:pt>
                <c:pt idx="11202">
                  <c:v>7.7</c:v>
                </c:pt>
                <c:pt idx="11203">
                  <c:v>13.5666666666667</c:v>
                </c:pt>
                <c:pt idx="11204">
                  <c:v>14.616666666666699</c:v>
                </c:pt>
                <c:pt idx="11205">
                  <c:v>18.3333333333333</c:v>
                </c:pt>
                <c:pt idx="11206">
                  <c:v>3.18333333333333</c:v>
                </c:pt>
                <c:pt idx="11207">
                  <c:v>7.9166666666666696</c:v>
                </c:pt>
                <c:pt idx="11208">
                  <c:v>10</c:v>
                </c:pt>
                <c:pt idx="11209">
                  <c:v>10.55</c:v>
                </c:pt>
                <c:pt idx="11210">
                  <c:v>7.2</c:v>
                </c:pt>
                <c:pt idx="11211">
                  <c:v>5.25</c:v>
                </c:pt>
                <c:pt idx="11212">
                  <c:v>17.566666666666698</c:v>
                </c:pt>
                <c:pt idx="11213">
                  <c:v>13.1833333333333</c:v>
                </c:pt>
                <c:pt idx="11214">
                  <c:v>7.15</c:v>
                </c:pt>
                <c:pt idx="11215">
                  <c:v>13.5833333333333</c:v>
                </c:pt>
                <c:pt idx="11216">
                  <c:v>8.5</c:v>
                </c:pt>
                <c:pt idx="11217">
                  <c:v>9.5</c:v>
                </c:pt>
                <c:pt idx="11218">
                  <c:v>8.43333333333333</c:v>
                </c:pt>
                <c:pt idx="11219">
                  <c:v>11</c:v>
                </c:pt>
                <c:pt idx="11220">
                  <c:v>14.15</c:v>
                </c:pt>
                <c:pt idx="11221">
                  <c:v>9.2666666666666693</c:v>
                </c:pt>
                <c:pt idx="11222">
                  <c:v>11.6833333333333</c:v>
                </c:pt>
                <c:pt idx="11224">
                  <c:v>21.1</c:v>
                </c:pt>
                <c:pt idx="11226">
                  <c:v>23.85</c:v>
                </c:pt>
                <c:pt idx="11228">
                  <c:v>10.033333333333299</c:v>
                </c:pt>
                <c:pt idx="11229">
                  <c:v>4.81666666666667</c:v>
                </c:pt>
                <c:pt idx="11230">
                  <c:v>24.983333333333299</c:v>
                </c:pt>
                <c:pt idx="11231">
                  <c:v>13.283333333333299</c:v>
                </c:pt>
                <c:pt idx="11232">
                  <c:v>11.966666666666701</c:v>
                </c:pt>
                <c:pt idx="11233">
                  <c:v>12.6</c:v>
                </c:pt>
                <c:pt idx="11236">
                  <c:v>15.0833333333333</c:v>
                </c:pt>
                <c:pt idx="11237">
                  <c:v>9.85</c:v>
                </c:pt>
                <c:pt idx="11238">
                  <c:v>19.983333333333299</c:v>
                </c:pt>
                <c:pt idx="11239">
                  <c:v>15.883333333333301</c:v>
                </c:pt>
                <c:pt idx="11240">
                  <c:v>10.5</c:v>
                </c:pt>
                <c:pt idx="11241">
                  <c:v>9.1999999999999993</c:v>
                </c:pt>
                <c:pt idx="11243">
                  <c:v>12.633333333333301</c:v>
                </c:pt>
                <c:pt idx="11244">
                  <c:v>7.3833333333333302</c:v>
                </c:pt>
                <c:pt idx="11245">
                  <c:v>7.68333333333333</c:v>
                </c:pt>
                <c:pt idx="11246">
                  <c:v>24.116666666666699</c:v>
                </c:pt>
                <c:pt idx="11247">
                  <c:v>7.56666666666667</c:v>
                </c:pt>
                <c:pt idx="11248">
                  <c:v>14.966666666666701</c:v>
                </c:pt>
                <c:pt idx="11249">
                  <c:v>12.15</c:v>
                </c:pt>
                <c:pt idx="11250">
                  <c:v>7.18333333333333</c:v>
                </c:pt>
                <c:pt idx="11251">
                  <c:v>37.483333333333299</c:v>
                </c:pt>
                <c:pt idx="11252">
                  <c:v>6.8666666666666698</c:v>
                </c:pt>
                <c:pt idx="11253">
                  <c:v>5.6666666666666696</c:v>
                </c:pt>
                <c:pt idx="11254">
                  <c:v>12.533333333333299</c:v>
                </c:pt>
                <c:pt idx="11255">
                  <c:v>10.8166666666667</c:v>
                </c:pt>
                <c:pt idx="11256">
                  <c:v>16.9166666666667</c:v>
                </c:pt>
                <c:pt idx="11257">
                  <c:v>15.866666666666699</c:v>
                </c:pt>
                <c:pt idx="11258">
                  <c:v>6.7666666666666702</c:v>
                </c:pt>
                <c:pt idx="11259">
                  <c:v>12.033333333333299</c:v>
                </c:pt>
                <c:pt idx="11260">
                  <c:v>8.1666666666666696</c:v>
                </c:pt>
                <c:pt idx="11261">
                  <c:v>11.4166666666667</c:v>
                </c:pt>
                <c:pt idx="11262">
                  <c:v>11.4166666666667</c:v>
                </c:pt>
                <c:pt idx="11263">
                  <c:v>13.85</c:v>
                </c:pt>
                <c:pt idx="11264">
                  <c:v>6.75</c:v>
                </c:pt>
                <c:pt idx="11265">
                  <c:v>7.93333333333333</c:v>
                </c:pt>
                <c:pt idx="11266">
                  <c:v>13.0666666666667</c:v>
                </c:pt>
                <c:pt idx="11267">
                  <c:v>12.25</c:v>
                </c:pt>
                <c:pt idx="11268">
                  <c:v>7.8333333333333304</c:v>
                </c:pt>
                <c:pt idx="11269">
                  <c:v>5.8666666666666698</c:v>
                </c:pt>
                <c:pt idx="11270">
                  <c:v>4.7166666666666703</c:v>
                </c:pt>
                <c:pt idx="11271">
                  <c:v>10.766666666666699</c:v>
                </c:pt>
                <c:pt idx="11272">
                  <c:v>13.116666666666699</c:v>
                </c:pt>
                <c:pt idx="11273">
                  <c:v>8.8666666666666707</c:v>
                </c:pt>
                <c:pt idx="11274">
                  <c:v>14.116666666666699</c:v>
                </c:pt>
                <c:pt idx="11275">
                  <c:v>14.383333333333301</c:v>
                </c:pt>
                <c:pt idx="11277">
                  <c:v>6.8</c:v>
                </c:pt>
                <c:pt idx="11278">
                  <c:v>9.1333333333333293</c:v>
                </c:pt>
                <c:pt idx="11279">
                  <c:v>14.7</c:v>
                </c:pt>
                <c:pt idx="11280">
                  <c:v>11.616666666666699</c:v>
                </c:pt>
                <c:pt idx="11281">
                  <c:v>14.483333333333301</c:v>
                </c:pt>
                <c:pt idx="11282">
                  <c:v>16.4166666666667</c:v>
                </c:pt>
                <c:pt idx="11283">
                  <c:v>25.566666666666698</c:v>
                </c:pt>
                <c:pt idx="11284">
                  <c:v>25.216666666666701</c:v>
                </c:pt>
                <c:pt idx="11285">
                  <c:v>7.68333333333333</c:v>
                </c:pt>
                <c:pt idx="11286">
                  <c:v>7.2666666666666702</c:v>
                </c:pt>
                <c:pt idx="11287">
                  <c:v>16.883333333333301</c:v>
                </c:pt>
                <c:pt idx="11288">
                  <c:v>10.0833333333333</c:v>
                </c:pt>
                <c:pt idx="11289">
                  <c:v>8.6166666666666707</c:v>
                </c:pt>
                <c:pt idx="11290">
                  <c:v>5.93333333333333</c:v>
                </c:pt>
                <c:pt idx="11291">
                  <c:v>9.31666666666667</c:v>
                </c:pt>
                <c:pt idx="11292">
                  <c:v>11.9</c:v>
                </c:pt>
                <c:pt idx="11293">
                  <c:v>8.9166666666666696</c:v>
                </c:pt>
                <c:pt idx="11294">
                  <c:v>9.1999999999999993</c:v>
                </c:pt>
                <c:pt idx="11296">
                  <c:v>16.5833333333333</c:v>
                </c:pt>
                <c:pt idx="11297">
                  <c:v>9.4166666666666696</c:v>
                </c:pt>
                <c:pt idx="11298">
                  <c:v>7.9166666666666696</c:v>
                </c:pt>
                <c:pt idx="11299">
                  <c:v>11.85</c:v>
                </c:pt>
                <c:pt idx="11300">
                  <c:v>13.783333333333299</c:v>
                </c:pt>
                <c:pt idx="11301">
                  <c:v>7.7333333333333298</c:v>
                </c:pt>
                <c:pt idx="11303">
                  <c:v>10.1666666666667</c:v>
                </c:pt>
                <c:pt idx="11304">
                  <c:v>23.1666666666667</c:v>
                </c:pt>
                <c:pt idx="11305">
                  <c:v>11.116666666666699</c:v>
                </c:pt>
                <c:pt idx="11306">
                  <c:v>17.516666666666701</c:v>
                </c:pt>
                <c:pt idx="11307">
                  <c:v>14.75</c:v>
                </c:pt>
                <c:pt idx="11308">
                  <c:v>10.016666666666699</c:v>
                </c:pt>
                <c:pt idx="11309">
                  <c:v>11.8166666666667</c:v>
                </c:pt>
                <c:pt idx="11310">
                  <c:v>8.8833333333333293</c:v>
                </c:pt>
                <c:pt idx="11311">
                  <c:v>19.316666666666698</c:v>
                </c:pt>
                <c:pt idx="11312">
                  <c:v>10.3333333333333</c:v>
                </c:pt>
                <c:pt idx="11313">
                  <c:v>11.233333333333301</c:v>
                </c:pt>
                <c:pt idx="11314">
                  <c:v>8.5166666666666693</c:v>
                </c:pt>
                <c:pt idx="11315">
                  <c:v>10.4333333333333</c:v>
                </c:pt>
                <c:pt idx="11316">
                  <c:v>7.3833333333333302</c:v>
                </c:pt>
                <c:pt idx="11317">
                  <c:v>15.1666666666667</c:v>
                </c:pt>
                <c:pt idx="11318">
                  <c:v>12.0833333333333</c:v>
                </c:pt>
                <c:pt idx="11319">
                  <c:v>11.8333333333333</c:v>
                </c:pt>
                <c:pt idx="11320">
                  <c:v>23.533333333333299</c:v>
                </c:pt>
                <c:pt idx="11321">
                  <c:v>6.6166666666666698</c:v>
                </c:pt>
                <c:pt idx="11322">
                  <c:v>8.8000000000000007</c:v>
                </c:pt>
                <c:pt idx="11323">
                  <c:v>20.55</c:v>
                </c:pt>
                <c:pt idx="11324">
                  <c:v>10.9166666666667</c:v>
                </c:pt>
                <c:pt idx="11325">
                  <c:v>17.816666666666698</c:v>
                </c:pt>
                <c:pt idx="11326">
                  <c:v>8.9666666666666703</c:v>
                </c:pt>
                <c:pt idx="11328">
                  <c:v>12.533333333333299</c:v>
                </c:pt>
                <c:pt idx="11329">
                  <c:v>2.0166666666666702</c:v>
                </c:pt>
                <c:pt idx="11332">
                  <c:v>2.5</c:v>
                </c:pt>
                <c:pt idx="11333">
                  <c:v>7.65</c:v>
                </c:pt>
                <c:pt idx="11334">
                  <c:v>6.55</c:v>
                </c:pt>
                <c:pt idx="11335">
                  <c:v>14.9333333333333</c:v>
                </c:pt>
                <c:pt idx="11336">
                  <c:v>12.133333333333301</c:v>
                </c:pt>
                <c:pt idx="11337">
                  <c:v>7.5833333333333304</c:v>
                </c:pt>
                <c:pt idx="11338">
                  <c:v>14.35</c:v>
                </c:pt>
                <c:pt idx="11339">
                  <c:v>16.016666666666701</c:v>
                </c:pt>
                <c:pt idx="11340">
                  <c:v>15.983333333333301</c:v>
                </c:pt>
                <c:pt idx="11341">
                  <c:v>6.8833333333333302</c:v>
                </c:pt>
                <c:pt idx="11343">
                  <c:v>6.8333333333333304</c:v>
                </c:pt>
                <c:pt idx="11344">
                  <c:v>5.56666666666667</c:v>
                </c:pt>
                <c:pt idx="11345">
                  <c:v>12.3166666666667</c:v>
                </c:pt>
                <c:pt idx="11346">
                  <c:v>6.43333333333333</c:v>
                </c:pt>
                <c:pt idx="11347">
                  <c:v>14.266666666666699</c:v>
                </c:pt>
                <c:pt idx="11348">
                  <c:v>7.7</c:v>
                </c:pt>
                <c:pt idx="11349">
                  <c:v>4.6500000000000004</c:v>
                </c:pt>
                <c:pt idx="11352">
                  <c:v>9.1999999999999993</c:v>
                </c:pt>
                <c:pt idx="11353">
                  <c:v>8.3333333333333304</c:v>
                </c:pt>
                <c:pt idx="11354">
                  <c:v>8.8000000000000007</c:v>
                </c:pt>
                <c:pt idx="11355">
                  <c:v>14.4166666666667</c:v>
                </c:pt>
                <c:pt idx="11357">
                  <c:v>10.35</c:v>
                </c:pt>
                <c:pt idx="11358">
                  <c:v>15.8166666666667</c:v>
                </c:pt>
                <c:pt idx="11359">
                  <c:v>7.85</c:v>
                </c:pt>
                <c:pt idx="11361">
                  <c:v>7.4666666666666703</c:v>
                </c:pt>
                <c:pt idx="11362">
                  <c:v>3.5166666666666702</c:v>
                </c:pt>
                <c:pt idx="11363">
                  <c:v>4.8833333333333302</c:v>
                </c:pt>
                <c:pt idx="11364">
                  <c:v>8.4</c:v>
                </c:pt>
                <c:pt idx="11365">
                  <c:v>24.633333333333301</c:v>
                </c:pt>
                <c:pt idx="11366">
                  <c:v>15.133333333333301</c:v>
                </c:pt>
                <c:pt idx="11367">
                  <c:v>18.816666666666698</c:v>
                </c:pt>
                <c:pt idx="11369">
                  <c:v>14.1833333333333</c:v>
                </c:pt>
                <c:pt idx="11370">
                  <c:v>15.866666666666699</c:v>
                </c:pt>
                <c:pt idx="11371">
                  <c:v>9.7166666666666703</c:v>
                </c:pt>
                <c:pt idx="11372">
                  <c:v>8.15</c:v>
                </c:pt>
                <c:pt idx="11373">
                  <c:v>23.116666666666699</c:v>
                </c:pt>
                <c:pt idx="11374">
                  <c:v>24.85</c:v>
                </c:pt>
                <c:pt idx="11375">
                  <c:v>10.383333333333301</c:v>
                </c:pt>
                <c:pt idx="11376">
                  <c:v>7.05</c:v>
                </c:pt>
                <c:pt idx="11377">
                  <c:v>3.7833333333333301</c:v>
                </c:pt>
                <c:pt idx="11378">
                  <c:v>10.233333333333301</c:v>
                </c:pt>
                <c:pt idx="11379">
                  <c:v>9.5166666666666693</c:v>
                </c:pt>
                <c:pt idx="11383">
                  <c:v>22.566666666666698</c:v>
                </c:pt>
                <c:pt idx="11384">
                  <c:v>11.9333333333333</c:v>
                </c:pt>
                <c:pt idx="11385">
                  <c:v>18.866666666666699</c:v>
                </c:pt>
                <c:pt idx="11386">
                  <c:v>17.05</c:v>
                </c:pt>
                <c:pt idx="11387">
                  <c:v>23.1666666666667</c:v>
                </c:pt>
                <c:pt idx="11388">
                  <c:v>7.93333333333333</c:v>
                </c:pt>
                <c:pt idx="11389">
                  <c:v>16.433333333333302</c:v>
                </c:pt>
                <c:pt idx="11390">
                  <c:v>9.68333333333333</c:v>
                </c:pt>
                <c:pt idx="11391">
                  <c:v>2.18333333333333</c:v>
                </c:pt>
                <c:pt idx="11392">
                  <c:v>19.683333333333302</c:v>
                </c:pt>
                <c:pt idx="11395">
                  <c:v>8.0166666666666693</c:v>
                </c:pt>
                <c:pt idx="11396">
                  <c:v>6.7166666666666703</c:v>
                </c:pt>
                <c:pt idx="11397">
                  <c:v>27.983333333333299</c:v>
                </c:pt>
                <c:pt idx="11398">
                  <c:v>26.9</c:v>
                </c:pt>
                <c:pt idx="11399">
                  <c:v>9.68333333333333</c:v>
                </c:pt>
                <c:pt idx="11400">
                  <c:v>9.4</c:v>
                </c:pt>
                <c:pt idx="11401">
                  <c:v>10.15</c:v>
                </c:pt>
                <c:pt idx="11402">
                  <c:v>50.066666666666698</c:v>
                </c:pt>
                <c:pt idx="11403">
                  <c:v>10.1</c:v>
                </c:pt>
                <c:pt idx="11404">
                  <c:v>8.06666666666667</c:v>
                </c:pt>
                <c:pt idx="11405">
                  <c:v>6.8666666666666698</c:v>
                </c:pt>
                <c:pt idx="11406">
                  <c:v>5.4</c:v>
                </c:pt>
                <c:pt idx="11407">
                  <c:v>10.733333333333301</c:v>
                </c:pt>
                <c:pt idx="11408">
                  <c:v>6.7833333333333297</c:v>
                </c:pt>
                <c:pt idx="11409">
                  <c:v>7.1166666666666698</c:v>
                </c:pt>
                <c:pt idx="11410">
                  <c:v>7.31666666666667</c:v>
                </c:pt>
                <c:pt idx="11411">
                  <c:v>9.2166666666666703</c:v>
                </c:pt>
                <c:pt idx="11412">
                  <c:v>8.81666666666667</c:v>
                </c:pt>
                <c:pt idx="11413">
                  <c:v>3.0333333333333301</c:v>
                </c:pt>
                <c:pt idx="11414">
                  <c:v>10.283333333333299</c:v>
                </c:pt>
                <c:pt idx="11415">
                  <c:v>6.2333333333333298</c:v>
                </c:pt>
                <c:pt idx="11416">
                  <c:v>8.3333333333333304</c:v>
                </c:pt>
                <c:pt idx="11417">
                  <c:v>4.6666666666666696</c:v>
                </c:pt>
                <c:pt idx="11418">
                  <c:v>12.533333333333299</c:v>
                </c:pt>
                <c:pt idx="11419">
                  <c:v>3.3333333333333299</c:v>
                </c:pt>
                <c:pt idx="11420">
                  <c:v>5.4166666666666696</c:v>
                </c:pt>
                <c:pt idx="11421">
                  <c:v>11.0666666666667</c:v>
                </c:pt>
                <c:pt idx="11422">
                  <c:v>3.6166666666666698</c:v>
                </c:pt>
                <c:pt idx="11423">
                  <c:v>26.6</c:v>
                </c:pt>
                <c:pt idx="11424">
                  <c:v>9.9499999999999993</c:v>
                </c:pt>
                <c:pt idx="11425">
                  <c:v>9.9666666666666703</c:v>
                </c:pt>
                <c:pt idx="11426">
                  <c:v>4.0333333333333297</c:v>
                </c:pt>
                <c:pt idx="11427">
                  <c:v>12.55</c:v>
                </c:pt>
                <c:pt idx="11431">
                  <c:v>14.6833333333333</c:v>
                </c:pt>
                <c:pt idx="11432">
                  <c:v>7.43333333333333</c:v>
                </c:pt>
                <c:pt idx="11435">
                  <c:v>15.033333333333299</c:v>
                </c:pt>
                <c:pt idx="11436">
                  <c:v>11.9333333333333</c:v>
                </c:pt>
                <c:pt idx="11437">
                  <c:v>4.6666666666666696</c:v>
                </c:pt>
                <c:pt idx="11438">
                  <c:v>24.4</c:v>
                </c:pt>
                <c:pt idx="11439">
                  <c:v>9.1999999999999993</c:v>
                </c:pt>
                <c:pt idx="11441">
                  <c:v>6.8</c:v>
                </c:pt>
                <c:pt idx="11443">
                  <c:v>17.75</c:v>
                </c:pt>
                <c:pt idx="11444">
                  <c:v>14.4166666666667</c:v>
                </c:pt>
                <c:pt idx="11445">
                  <c:v>13.6666666666667</c:v>
                </c:pt>
                <c:pt idx="11446">
                  <c:v>19.850000000000001</c:v>
                </c:pt>
                <c:pt idx="11447">
                  <c:v>17.133333333333301</c:v>
                </c:pt>
                <c:pt idx="11448">
                  <c:v>8.6166666666666707</c:v>
                </c:pt>
                <c:pt idx="11449">
                  <c:v>10.966666666666701</c:v>
                </c:pt>
                <c:pt idx="11450">
                  <c:v>17.600000000000001</c:v>
                </c:pt>
                <c:pt idx="11451">
                  <c:v>9.6333333333333293</c:v>
                </c:pt>
                <c:pt idx="11452">
                  <c:v>4.2833333333333297</c:v>
                </c:pt>
                <c:pt idx="11453">
                  <c:v>24.7</c:v>
                </c:pt>
                <c:pt idx="11454">
                  <c:v>21.683333333333302</c:v>
                </c:pt>
                <c:pt idx="11455">
                  <c:v>16.966666666666701</c:v>
                </c:pt>
                <c:pt idx="11456">
                  <c:v>25.6666666666667</c:v>
                </c:pt>
                <c:pt idx="11457">
                  <c:v>12.483333333333301</c:v>
                </c:pt>
                <c:pt idx="11458">
                  <c:v>5.9833333333333298</c:v>
                </c:pt>
                <c:pt idx="11459">
                  <c:v>7.5</c:v>
                </c:pt>
                <c:pt idx="11460">
                  <c:v>29.15</c:v>
                </c:pt>
                <c:pt idx="11461">
                  <c:v>12.966666666666701</c:v>
                </c:pt>
                <c:pt idx="11462">
                  <c:v>15.266666666666699</c:v>
                </c:pt>
                <c:pt idx="11464">
                  <c:v>23.283333333333299</c:v>
                </c:pt>
                <c:pt idx="11465">
                  <c:v>2.4833333333333298</c:v>
                </c:pt>
                <c:pt idx="11466">
                  <c:v>2.6</c:v>
                </c:pt>
                <c:pt idx="11467">
                  <c:v>6.6</c:v>
                </c:pt>
                <c:pt idx="11468">
                  <c:v>7.5</c:v>
                </c:pt>
                <c:pt idx="11470">
                  <c:v>5.0833333333333304</c:v>
                </c:pt>
                <c:pt idx="11471">
                  <c:v>14.6</c:v>
                </c:pt>
                <c:pt idx="11472">
                  <c:v>20.95</c:v>
                </c:pt>
                <c:pt idx="11473">
                  <c:v>2.95</c:v>
                </c:pt>
                <c:pt idx="11474">
                  <c:v>3.68333333333333</c:v>
                </c:pt>
                <c:pt idx="11475">
                  <c:v>3.85</c:v>
                </c:pt>
                <c:pt idx="11476">
                  <c:v>2.9833333333333298</c:v>
                </c:pt>
                <c:pt idx="11477">
                  <c:v>5.8833333333333302</c:v>
                </c:pt>
                <c:pt idx="11478">
                  <c:v>19.283333333333299</c:v>
                </c:pt>
                <c:pt idx="11479">
                  <c:v>27.616666666666699</c:v>
                </c:pt>
                <c:pt idx="11480">
                  <c:v>19.5833333333333</c:v>
                </c:pt>
                <c:pt idx="11481">
                  <c:v>17.933333333333302</c:v>
                </c:pt>
                <c:pt idx="11482">
                  <c:v>7.5166666666666702</c:v>
                </c:pt>
                <c:pt idx="11483">
                  <c:v>19.149999999999999</c:v>
                </c:pt>
                <c:pt idx="11484">
                  <c:v>3.6166666666666698</c:v>
                </c:pt>
                <c:pt idx="11485">
                  <c:v>5.7833333333333297</c:v>
                </c:pt>
                <c:pt idx="11486">
                  <c:v>33.1666666666667</c:v>
                </c:pt>
                <c:pt idx="11487">
                  <c:v>26</c:v>
                </c:pt>
                <c:pt idx="11488">
                  <c:v>37.5</c:v>
                </c:pt>
                <c:pt idx="11489">
                  <c:v>17.8333333333333</c:v>
                </c:pt>
                <c:pt idx="11490">
                  <c:v>33.783333333333303</c:v>
                </c:pt>
                <c:pt idx="11491">
                  <c:v>23.683333333333302</c:v>
                </c:pt>
                <c:pt idx="11492">
                  <c:v>17.483333333333299</c:v>
                </c:pt>
                <c:pt idx="11493">
                  <c:v>14.9166666666667</c:v>
                </c:pt>
                <c:pt idx="11494">
                  <c:v>5.15</c:v>
                </c:pt>
                <c:pt idx="11495">
                  <c:v>3.8833333333333302</c:v>
                </c:pt>
                <c:pt idx="11498">
                  <c:v>7.0166666666666702</c:v>
                </c:pt>
                <c:pt idx="11499">
                  <c:v>25.733333333333299</c:v>
                </c:pt>
                <c:pt idx="11500">
                  <c:v>4.0333333333333297</c:v>
                </c:pt>
                <c:pt idx="11501">
                  <c:v>2.8</c:v>
                </c:pt>
                <c:pt idx="11502">
                  <c:v>6.15</c:v>
                </c:pt>
                <c:pt idx="11503">
                  <c:v>24.466666666666701</c:v>
                </c:pt>
                <c:pt idx="11505">
                  <c:v>15.216666666666701</c:v>
                </c:pt>
                <c:pt idx="11506">
                  <c:v>19.116666666666699</c:v>
                </c:pt>
                <c:pt idx="11507">
                  <c:v>12.95</c:v>
                </c:pt>
                <c:pt idx="11508">
                  <c:v>6.8</c:v>
                </c:pt>
                <c:pt idx="11509">
                  <c:v>39.6</c:v>
                </c:pt>
                <c:pt idx="11511">
                  <c:v>37.116666666666703</c:v>
                </c:pt>
                <c:pt idx="11512">
                  <c:v>6.1</c:v>
                </c:pt>
                <c:pt idx="11514">
                  <c:v>10.366666666666699</c:v>
                </c:pt>
                <c:pt idx="11515">
                  <c:v>8.5</c:v>
                </c:pt>
                <c:pt idx="11517">
                  <c:v>16.766666666666701</c:v>
                </c:pt>
                <c:pt idx="11519">
                  <c:v>12.766666666666699</c:v>
                </c:pt>
                <c:pt idx="11520">
                  <c:v>11.216666666666701</c:v>
                </c:pt>
                <c:pt idx="11522">
                  <c:v>21.783333333333299</c:v>
                </c:pt>
                <c:pt idx="11523">
                  <c:v>8.0833333333333304</c:v>
                </c:pt>
                <c:pt idx="11525">
                  <c:v>14.3</c:v>
                </c:pt>
                <c:pt idx="11526">
                  <c:v>29.716666666666701</c:v>
                </c:pt>
                <c:pt idx="11530">
                  <c:v>6</c:v>
                </c:pt>
                <c:pt idx="11532">
                  <c:v>7.4666666666666703</c:v>
                </c:pt>
                <c:pt idx="11533">
                  <c:v>10.8</c:v>
                </c:pt>
                <c:pt idx="11534">
                  <c:v>7.4166666666666696</c:v>
                </c:pt>
                <c:pt idx="11535">
                  <c:v>11.866666666666699</c:v>
                </c:pt>
                <c:pt idx="11536">
                  <c:v>33.733333333333299</c:v>
                </c:pt>
                <c:pt idx="11537">
                  <c:v>31.7</c:v>
                </c:pt>
                <c:pt idx="11538">
                  <c:v>18.716666666666701</c:v>
                </c:pt>
                <c:pt idx="11539">
                  <c:v>7.68333333333333</c:v>
                </c:pt>
                <c:pt idx="11540">
                  <c:v>6.45</c:v>
                </c:pt>
                <c:pt idx="11541">
                  <c:v>29.8333333333333</c:v>
                </c:pt>
                <c:pt idx="11542">
                  <c:v>5.8666666666666698</c:v>
                </c:pt>
                <c:pt idx="11544">
                  <c:v>7.1</c:v>
                </c:pt>
                <c:pt idx="11545">
                  <c:v>5.05</c:v>
                </c:pt>
                <c:pt idx="11546">
                  <c:v>3.85</c:v>
                </c:pt>
                <c:pt idx="11547">
                  <c:v>6.5</c:v>
                </c:pt>
                <c:pt idx="11548">
                  <c:v>6.06666666666667</c:v>
                </c:pt>
                <c:pt idx="11549">
                  <c:v>6.1666666666666696</c:v>
                </c:pt>
                <c:pt idx="11550">
                  <c:v>3.2833333333333301</c:v>
                </c:pt>
                <c:pt idx="11551">
                  <c:v>11.216666666666701</c:v>
                </c:pt>
                <c:pt idx="11552">
                  <c:v>6.6166666666666698</c:v>
                </c:pt>
                <c:pt idx="11553">
                  <c:v>22.983333333333299</c:v>
                </c:pt>
                <c:pt idx="11554">
                  <c:v>20.733333333333299</c:v>
                </c:pt>
                <c:pt idx="11555">
                  <c:v>13.716666666666701</c:v>
                </c:pt>
                <c:pt idx="11556">
                  <c:v>36.4166666666667</c:v>
                </c:pt>
                <c:pt idx="11557">
                  <c:v>13.2</c:v>
                </c:pt>
                <c:pt idx="11558">
                  <c:v>33.266666666666701</c:v>
                </c:pt>
                <c:pt idx="11559">
                  <c:v>16.866666666666699</c:v>
                </c:pt>
                <c:pt idx="11560">
                  <c:v>41.45</c:v>
                </c:pt>
                <c:pt idx="11561">
                  <c:v>10.0833333333333</c:v>
                </c:pt>
                <c:pt idx="11562">
                  <c:v>5.7666666666666702</c:v>
                </c:pt>
                <c:pt idx="11563">
                  <c:v>10.1666666666667</c:v>
                </c:pt>
                <c:pt idx="11564">
                  <c:v>15.716666666666701</c:v>
                </c:pt>
                <c:pt idx="11565">
                  <c:v>6.0333333333333297</c:v>
                </c:pt>
                <c:pt idx="11566">
                  <c:v>11.016666666666699</c:v>
                </c:pt>
                <c:pt idx="11567">
                  <c:v>26.6</c:v>
                </c:pt>
                <c:pt idx="11568">
                  <c:v>30.116666666666699</c:v>
                </c:pt>
                <c:pt idx="11572">
                  <c:v>31.1</c:v>
                </c:pt>
                <c:pt idx="11573">
                  <c:v>23.6</c:v>
                </c:pt>
                <c:pt idx="11574">
                  <c:v>10.3166666666667</c:v>
                </c:pt>
                <c:pt idx="11575">
                  <c:v>9.4166666666666696</c:v>
                </c:pt>
                <c:pt idx="11576">
                  <c:v>4.8</c:v>
                </c:pt>
                <c:pt idx="11577">
                  <c:v>3.6333333333333302</c:v>
                </c:pt>
                <c:pt idx="11579">
                  <c:v>6.6333333333333302</c:v>
                </c:pt>
                <c:pt idx="11580">
                  <c:v>24.033333333333299</c:v>
                </c:pt>
                <c:pt idx="11584">
                  <c:v>31.7</c:v>
                </c:pt>
                <c:pt idx="11585">
                  <c:v>49.45</c:v>
                </c:pt>
                <c:pt idx="11586">
                  <c:v>6.5833333333333304</c:v>
                </c:pt>
                <c:pt idx="11587">
                  <c:v>9.8666666666666707</c:v>
                </c:pt>
                <c:pt idx="11589">
                  <c:v>5.7833333333333297</c:v>
                </c:pt>
                <c:pt idx="11590">
                  <c:v>9.8333333333333304</c:v>
                </c:pt>
                <c:pt idx="11592">
                  <c:v>11.716666666666701</c:v>
                </c:pt>
                <c:pt idx="11593">
                  <c:v>14.966666666666701</c:v>
                </c:pt>
                <c:pt idx="11594">
                  <c:v>27.183333333333302</c:v>
                </c:pt>
                <c:pt idx="11595">
                  <c:v>13.016666666666699</c:v>
                </c:pt>
                <c:pt idx="11596">
                  <c:v>11.883333333333301</c:v>
                </c:pt>
                <c:pt idx="11597">
                  <c:v>24.05</c:v>
                </c:pt>
                <c:pt idx="11598">
                  <c:v>28.183333333333302</c:v>
                </c:pt>
                <c:pt idx="11601">
                  <c:v>58.4166666666667</c:v>
                </c:pt>
                <c:pt idx="11605">
                  <c:v>26.816666666666698</c:v>
                </c:pt>
                <c:pt idx="11606">
                  <c:v>63.016666666666701</c:v>
                </c:pt>
                <c:pt idx="11607">
                  <c:v>11.75</c:v>
                </c:pt>
                <c:pt idx="11609">
                  <c:v>9.0333333333333297</c:v>
                </c:pt>
                <c:pt idx="11610">
                  <c:v>7.5166666666666702</c:v>
                </c:pt>
                <c:pt idx="11612">
                  <c:v>62.533333333333303</c:v>
                </c:pt>
                <c:pt idx="11613">
                  <c:v>7.4666666666666703</c:v>
                </c:pt>
                <c:pt idx="11614">
                  <c:v>11.633333333333301</c:v>
                </c:pt>
                <c:pt idx="11615">
                  <c:v>50.1</c:v>
                </c:pt>
                <c:pt idx="11616">
                  <c:v>14.75</c:v>
                </c:pt>
                <c:pt idx="11617">
                  <c:v>17.649999999999999</c:v>
                </c:pt>
                <c:pt idx="11618">
                  <c:v>19.1666666666667</c:v>
                </c:pt>
                <c:pt idx="11619">
                  <c:v>35.549999999999997</c:v>
                </c:pt>
                <c:pt idx="11621">
                  <c:v>20.3333333333333</c:v>
                </c:pt>
                <c:pt idx="11622">
                  <c:v>6.95</c:v>
                </c:pt>
                <c:pt idx="11623">
                  <c:v>18.766666666666701</c:v>
                </c:pt>
                <c:pt idx="11624">
                  <c:v>16.933333333333302</c:v>
                </c:pt>
                <c:pt idx="11625">
                  <c:v>12.0833333333333</c:v>
                </c:pt>
                <c:pt idx="11626">
                  <c:v>27.133333333333301</c:v>
                </c:pt>
                <c:pt idx="11627">
                  <c:v>6.6333333333333302</c:v>
                </c:pt>
                <c:pt idx="11628">
                  <c:v>12.5666666666667</c:v>
                </c:pt>
                <c:pt idx="11629">
                  <c:v>22</c:v>
                </c:pt>
                <c:pt idx="11630">
                  <c:v>9.5833333333333304</c:v>
                </c:pt>
                <c:pt idx="11631">
                  <c:v>47.033333333333303</c:v>
                </c:pt>
                <c:pt idx="11633">
                  <c:v>8.1333333333333293</c:v>
                </c:pt>
                <c:pt idx="11634">
                  <c:v>19.95</c:v>
                </c:pt>
                <c:pt idx="11635">
                  <c:v>46.6</c:v>
                </c:pt>
                <c:pt idx="11636">
                  <c:v>19.383333333333301</c:v>
                </c:pt>
                <c:pt idx="11637">
                  <c:v>2.6333333333333302</c:v>
                </c:pt>
                <c:pt idx="11638">
                  <c:v>5.8666666666666698</c:v>
                </c:pt>
                <c:pt idx="11639">
                  <c:v>4.4833333333333298</c:v>
                </c:pt>
                <c:pt idx="11640">
                  <c:v>11.3166666666667</c:v>
                </c:pt>
                <c:pt idx="11641">
                  <c:v>7.1666666666666696</c:v>
                </c:pt>
                <c:pt idx="11642">
                  <c:v>13.716666666666701</c:v>
                </c:pt>
                <c:pt idx="11643">
                  <c:v>14.5</c:v>
                </c:pt>
                <c:pt idx="11644">
                  <c:v>22.35</c:v>
                </c:pt>
                <c:pt idx="11645">
                  <c:v>33.6</c:v>
                </c:pt>
                <c:pt idx="11646">
                  <c:v>7.3666666666666698</c:v>
                </c:pt>
                <c:pt idx="11647">
                  <c:v>10.783333333333299</c:v>
                </c:pt>
                <c:pt idx="11648">
                  <c:v>11.3</c:v>
                </c:pt>
                <c:pt idx="11649">
                  <c:v>7.4666666666666703</c:v>
                </c:pt>
                <c:pt idx="11650">
                  <c:v>46.9</c:v>
                </c:pt>
                <c:pt idx="11651">
                  <c:v>31.716666666666701</c:v>
                </c:pt>
                <c:pt idx="11652">
                  <c:v>20.016666666666701</c:v>
                </c:pt>
                <c:pt idx="11653">
                  <c:v>14.5</c:v>
                </c:pt>
                <c:pt idx="11655">
                  <c:v>76.533333333333303</c:v>
                </c:pt>
                <c:pt idx="11656">
                  <c:v>12.05</c:v>
                </c:pt>
                <c:pt idx="11657">
                  <c:v>17.633333333333301</c:v>
                </c:pt>
                <c:pt idx="11658">
                  <c:v>10.199999999999999</c:v>
                </c:pt>
                <c:pt idx="11659">
                  <c:v>10.3</c:v>
                </c:pt>
                <c:pt idx="11660">
                  <c:v>68.966666666666697</c:v>
                </c:pt>
                <c:pt idx="11661">
                  <c:v>24</c:v>
                </c:pt>
                <c:pt idx="11662">
                  <c:v>38.133333333333297</c:v>
                </c:pt>
                <c:pt idx="11663">
                  <c:v>37.950000000000003</c:v>
                </c:pt>
                <c:pt idx="11664">
                  <c:v>32.3333333333333</c:v>
                </c:pt>
                <c:pt idx="11665">
                  <c:v>8.5333333333333297</c:v>
                </c:pt>
                <c:pt idx="11666">
                  <c:v>20.316666666666698</c:v>
                </c:pt>
                <c:pt idx="11667">
                  <c:v>16.6666666666667</c:v>
                </c:pt>
                <c:pt idx="11668">
                  <c:v>12.6</c:v>
                </c:pt>
                <c:pt idx="11669">
                  <c:v>13.266666666666699</c:v>
                </c:pt>
                <c:pt idx="11670">
                  <c:v>38.950000000000003</c:v>
                </c:pt>
                <c:pt idx="11671">
                  <c:v>33.566666666666698</c:v>
                </c:pt>
                <c:pt idx="11672">
                  <c:v>4.9666666666666703</c:v>
                </c:pt>
                <c:pt idx="11673">
                  <c:v>75.533333333333303</c:v>
                </c:pt>
                <c:pt idx="11674">
                  <c:v>63.05</c:v>
                </c:pt>
                <c:pt idx="11675">
                  <c:v>25.633333333333301</c:v>
                </c:pt>
                <c:pt idx="11676">
                  <c:v>9.3666666666666707</c:v>
                </c:pt>
                <c:pt idx="11677">
                  <c:v>25.6666666666667</c:v>
                </c:pt>
                <c:pt idx="11678">
                  <c:v>54.8</c:v>
                </c:pt>
                <c:pt idx="11679">
                  <c:v>19.033333333333299</c:v>
                </c:pt>
                <c:pt idx="11680">
                  <c:v>23.1</c:v>
                </c:pt>
                <c:pt idx="11681">
                  <c:v>33.216666666666697</c:v>
                </c:pt>
                <c:pt idx="11682">
                  <c:v>23.766666666666701</c:v>
                </c:pt>
                <c:pt idx="11684">
                  <c:v>9.2166666666666703</c:v>
                </c:pt>
                <c:pt idx="11685">
                  <c:v>6.68333333333333</c:v>
                </c:pt>
                <c:pt idx="11686">
                  <c:v>6.9666666666666703</c:v>
                </c:pt>
                <c:pt idx="11687">
                  <c:v>12.5</c:v>
                </c:pt>
                <c:pt idx="11688">
                  <c:v>12.3333333333333</c:v>
                </c:pt>
                <c:pt idx="11689">
                  <c:v>6.5333333333333297</c:v>
                </c:pt>
                <c:pt idx="11690">
                  <c:v>6.8333333333333304</c:v>
                </c:pt>
                <c:pt idx="11691">
                  <c:v>20.483333333333299</c:v>
                </c:pt>
                <c:pt idx="11692">
                  <c:v>30.4166666666667</c:v>
                </c:pt>
                <c:pt idx="11693">
                  <c:v>39.283333333333303</c:v>
                </c:pt>
                <c:pt idx="11694">
                  <c:v>23.216666666666701</c:v>
                </c:pt>
                <c:pt idx="11695">
                  <c:v>12.9</c:v>
                </c:pt>
                <c:pt idx="11696">
                  <c:v>15.533333333333299</c:v>
                </c:pt>
                <c:pt idx="11697">
                  <c:v>18.533333333333299</c:v>
                </c:pt>
                <c:pt idx="11698">
                  <c:v>4.5166666666666702</c:v>
                </c:pt>
                <c:pt idx="11699">
                  <c:v>22.016666666666701</c:v>
                </c:pt>
                <c:pt idx="11700">
                  <c:v>14.533333333333299</c:v>
                </c:pt>
                <c:pt idx="11701">
                  <c:v>37.4</c:v>
                </c:pt>
                <c:pt idx="11702">
                  <c:v>16.05</c:v>
                </c:pt>
                <c:pt idx="11703">
                  <c:v>35.549999999999997</c:v>
                </c:pt>
                <c:pt idx="11704">
                  <c:v>33.8333333333333</c:v>
                </c:pt>
                <c:pt idx="11705">
                  <c:v>29.883333333333301</c:v>
                </c:pt>
                <c:pt idx="11706">
                  <c:v>8.35</c:v>
                </c:pt>
                <c:pt idx="11708">
                  <c:v>22.883333333333301</c:v>
                </c:pt>
                <c:pt idx="11709">
                  <c:v>35.966666666666697</c:v>
                </c:pt>
                <c:pt idx="11710">
                  <c:v>30.283333333333299</c:v>
                </c:pt>
                <c:pt idx="11711">
                  <c:v>18.633333333333301</c:v>
                </c:pt>
                <c:pt idx="11712">
                  <c:v>14.6</c:v>
                </c:pt>
                <c:pt idx="11713">
                  <c:v>37.516666666666701</c:v>
                </c:pt>
                <c:pt idx="11715">
                  <c:v>11.383333333333301</c:v>
                </c:pt>
                <c:pt idx="11716">
                  <c:v>8.18333333333333</c:v>
                </c:pt>
                <c:pt idx="11718">
                  <c:v>22.7</c:v>
                </c:pt>
                <c:pt idx="11719">
                  <c:v>43.2</c:v>
                </c:pt>
                <c:pt idx="11720">
                  <c:v>6.8666666666666698</c:v>
                </c:pt>
                <c:pt idx="11721">
                  <c:v>5.4666666666666703</c:v>
                </c:pt>
                <c:pt idx="11722">
                  <c:v>40.533333333333303</c:v>
                </c:pt>
                <c:pt idx="11724">
                  <c:v>55.3333333333333</c:v>
                </c:pt>
                <c:pt idx="11725">
                  <c:v>33.116666666666703</c:v>
                </c:pt>
                <c:pt idx="11729">
                  <c:v>9.6999999999999993</c:v>
                </c:pt>
                <c:pt idx="11730">
                  <c:v>10.983333333333301</c:v>
                </c:pt>
                <c:pt idx="11732">
                  <c:v>33.816666666666698</c:v>
                </c:pt>
                <c:pt idx="11733">
                  <c:v>26.6</c:v>
                </c:pt>
                <c:pt idx="11735">
                  <c:v>8.7166666666666703</c:v>
                </c:pt>
                <c:pt idx="11736">
                  <c:v>6.5333333333333297</c:v>
                </c:pt>
                <c:pt idx="11737">
                  <c:v>22.8</c:v>
                </c:pt>
                <c:pt idx="11738">
                  <c:v>11.1</c:v>
                </c:pt>
                <c:pt idx="11740">
                  <c:v>37.1666666666667</c:v>
                </c:pt>
                <c:pt idx="11741">
                  <c:v>33.133333333333297</c:v>
                </c:pt>
                <c:pt idx="11742">
                  <c:v>43.266666666666701</c:v>
                </c:pt>
                <c:pt idx="11744">
                  <c:v>28.55</c:v>
                </c:pt>
                <c:pt idx="11745">
                  <c:v>30.766666666666701</c:v>
                </c:pt>
                <c:pt idx="11746">
                  <c:v>2.4833333333333298</c:v>
                </c:pt>
                <c:pt idx="11747">
                  <c:v>6.9</c:v>
                </c:pt>
                <c:pt idx="11748">
                  <c:v>3.4166666666666701</c:v>
                </c:pt>
                <c:pt idx="11749">
                  <c:v>57.616666666666703</c:v>
                </c:pt>
                <c:pt idx="11750">
                  <c:v>28.216666666666701</c:v>
                </c:pt>
                <c:pt idx="11751">
                  <c:v>25.633333333333301</c:v>
                </c:pt>
                <c:pt idx="11752">
                  <c:v>8.0833333333333304</c:v>
                </c:pt>
                <c:pt idx="11755">
                  <c:v>5.81666666666667</c:v>
                </c:pt>
                <c:pt idx="11756">
                  <c:v>61.6</c:v>
                </c:pt>
                <c:pt idx="11760">
                  <c:v>26.566666666666698</c:v>
                </c:pt>
                <c:pt idx="11761">
                  <c:v>14.9166666666667</c:v>
                </c:pt>
                <c:pt idx="11762">
                  <c:v>47.65</c:v>
                </c:pt>
                <c:pt idx="11764">
                  <c:v>24.483333333333299</c:v>
                </c:pt>
                <c:pt idx="11766">
                  <c:v>42.75</c:v>
                </c:pt>
                <c:pt idx="11767">
                  <c:v>15.05</c:v>
                </c:pt>
                <c:pt idx="11768">
                  <c:v>11.5666666666667</c:v>
                </c:pt>
                <c:pt idx="11773">
                  <c:v>12.05</c:v>
                </c:pt>
                <c:pt idx="11774">
                  <c:v>9.0500000000000007</c:v>
                </c:pt>
                <c:pt idx="11775">
                  <c:v>8.9666666666666703</c:v>
                </c:pt>
                <c:pt idx="11776">
                  <c:v>4.2666666666666702</c:v>
                </c:pt>
                <c:pt idx="11777">
                  <c:v>8.1333333333333293</c:v>
                </c:pt>
                <c:pt idx="11778">
                  <c:v>18</c:v>
                </c:pt>
                <c:pt idx="11779">
                  <c:v>32.033333333333303</c:v>
                </c:pt>
                <c:pt idx="11780">
                  <c:v>12.1</c:v>
                </c:pt>
                <c:pt idx="11781">
                  <c:v>13.0833333333333</c:v>
                </c:pt>
                <c:pt idx="11782">
                  <c:v>13.216666666666701</c:v>
                </c:pt>
                <c:pt idx="11784">
                  <c:v>15.4</c:v>
                </c:pt>
                <c:pt idx="11785">
                  <c:v>32.866666666666703</c:v>
                </c:pt>
                <c:pt idx="11786">
                  <c:v>12</c:v>
                </c:pt>
                <c:pt idx="11787">
                  <c:v>16.116666666666699</c:v>
                </c:pt>
                <c:pt idx="11788">
                  <c:v>24.8333333333333</c:v>
                </c:pt>
                <c:pt idx="11789">
                  <c:v>6.0833333333333304</c:v>
                </c:pt>
                <c:pt idx="11790">
                  <c:v>18.933333333333302</c:v>
                </c:pt>
                <c:pt idx="11791">
                  <c:v>26.35</c:v>
                </c:pt>
                <c:pt idx="11792">
                  <c:v>9.8833333333333293</c:v>
                </c:pt>
                <c:pt idx="11793">
                  <c:v>16.483333333333299</c:v>
                </c:pt>
                <c:pt idx="11794">
                  <c:v>10.45</c:v>
                </c:pt>
                <c:pt idx="11795">
                  <c:v>10.6</c:v>
                </c:pt>
                <c:pt idx="11796">
                  <c:v>18.716666666666701</c:v>
                </c:pt>
                <c:pt idx="11798">
                  <c:v>24.966666666666701</c:v>
                </c:pt>
                <c:pt idx="11799">
                  <c:v>7.4833333333333298</c:v>
                </c:pt>
                <c:pt idx="11801">
                  <c:v>38.633333333333297</c:v>
                </c:pt>
                <c:pt idx="11802">
                  <c:v>26.383333333333301</c:v>
                </c:pt>
                <c:pt idx="11803">
                  <c:v>20.6</c:v>
                </c:pt>
                <c:pt idx="11804">
                  <c:v>30.6</c:v>
                </c:pt>
                <c:pt idx="11805">
                  <c:v>37.733333333333299</c:v>
                </c:pt>
                <c:pt idx="11806">
                  <c:v>18.183333333333302</c:v>
                </c:pt>
                <c:pt idx="11808">
                  <c:v>14.033333333333299</c:v>
                </c:pt>
                <c:pt idx="11809">
                  <c:v>24.866666666666699</c:v>
                </c:pt>
                <c:pt idx="11810">
                  <c:v>19.183333333333302</c:v>
                </c:pt>
                <c:pt idx="11811">
                  <c:v>40.950000000000003</c:v>
                </c:pt>
                <c:pt idx="11812">
                  <c:v>20.316666666666698</c:v>
                </c:pt>
                <c:pt idx="11813">
                  <c:v>48.283333333333303</c:v>
                </c:pt>
                <c:pt idx="11814">
                  <c:v>10.266666666666699</c:v>
                </c:pt>
                <c:pt idx="11815">
                  <c:v>10.133333333333301</c:v>
                </c:pt>
                <c:pt idx="11816">
                  <c:v>15.35</c:v>
                </c:pt>
                <c:pt idx="11817">
                  <c:v>7.2666666666666702</c:v>
                </c:pt>
                <c:pt idx="11818">
                  <c:v>8.35</c:v>
                </c:pt>
                <c:pt idx="11819">
                  <c:v>10.216666666666701</c:v>
                </c:pt>
                <c:pt idx="11820">
                  <c:v>17.899999999999999</c:v>
                </c:pt>
                <c:pt idx="11822">
                  <c:v>22.766666666666701</c:v>
                </c:pt>
                <c:pt idx="11823">
                  <c:v>12.15</c:v>
                </c:pt>
                <c:pt idx="11824">
                  <c:v>24.15</c:v>
                </c:pt>
                <c:pt idx="11825">
                  <c:v>4.7</c:v>
                </c:pt>
                <c:pt idx="11826">
                  <c:v>16.850000000000001</c:v>
                </c:pt>
                <c:pt idx="11827">
                  <c:v>7.0333333333333297</c:v>
                </c:pt>
                <c:pt idx="11828">
                  <c:v>8.5333333333333297</c:v>
                </c:pt>
                <c:pt idx="11829">
                  <c:v>11.3333333333333</c:v>
                </c:pt>
                <c:pt idx="11830">
                  <c:v>9.93333333333333</c:v>
                </c:pt>
                <c:pt idx="11832">
                  <c:v>45.966666666666697</c:v>
                </c:pt>
                <c:pt idx="11833">
                  <c:v>5.7666666666666702</c:v>
                </c:pt>
                <c:pt idx="11834">
                  <c:v>18.566666666666698</c:v>
                </c:pt>
                <c:pt idx="11835">
                  <c:v>6.7166666666666703</c:v>
                </c:pt>
                <c:pt idx="11836">
                  <c:v>14.266666666666699</c:v>
                </c:pt>
                <c:pt idx="11837">
                  <c:v>11.133333333333301</c:v>
                </c:pt>
                <c:pt idx="11838">
                  <c:v>3.2666666666666702</c:v>
                </c:pt>
                <c:pt idx="11839">
                  <c:v>6.8333333333333304</c:v>
                </c:pt>
                <c:pt idx="11840">
                  <c:v>8.56666666666667</c:v>
                </c:pt>
                <c:pt idx="11841">
                  <c:v>34.033333333333303</c:v>
                </c:pt>
                <c:pt idx="11842">
                  <c:v>13.55</c:v>
                </c:pt>
                <c:pt idx="11843">
                  <c:v>27.85</c:v>
                </c:pt>
                <c:pt idx="11844">
                  <c:v>6.5</c:v>
                </c:pt>
                <c:pt idx="11845">
                  <c:v>6.4833333333333298</c:v>
                </c:pt>
                <c:pt idx="11846">
                  <c:v>8.6</c:v>
                </c:pt>
                <c:pt idx="11847">
                  <c:v>17.266666666666701</c:v>
                </c:pt>
                <c:pt idx="11848">
                  <c:v>6.1333333333333302</c:v>
                </c:pt>
                <c:pt idx="11849">
                  <c:v>15.233333333333301</c:v>
                </c:pt>
                <c:pt idx="11850">
                  <c:v>11.45</c:v>
                </c:pt>
                <c:pt idx="11851">
                  <c:v>13.55</c:v>
                </c:pt>
                <c:pt idx="11852">
                  <c:v>5.7</c:v>
                </c:pt>
                <c:pt idx="11853">
                  <c:v>14.05</c:v>
                </c:pt>
                <c:pt idx="11854">
                  <c:v>12.55</c:v>
                </c:pt>
                <c:pt idx="11855">
                  <c:v>4.6666666666666696</c:v>
                </c:pt>
                <c:pt idx="11856">
                  <c:v>8.3833333333333293</c:v>
                </c:pt>
                <c:pt idx="11857">
                  <c:v>7.9166666666666696</c:v>
                </c:pt>
                <c:pt idx="11858">
                  <c:v>28.716666666666701</c:v>
                </c:pt>
                <c:pt idx="11859">
                  <c:v>12.533333333333299</c:v>
                </c:pt>
                <c:pt idx="11860">
                  <c:v>15.216666666666701</c:v>
                </c:pt>
                <c:pt idx="11861">
                  <c:v>9.31666666666667</c:v>
                </c:pt>
                <c:pt idx="11862">
                  <c:v>10.9333333333333</c:v>
                </c:pt>
                <c:pt idx="11863">
                  <c:v>4.56666666666667</c:v>
                </c:pt>
                <c:pt idx="11864">
                  <c:v>7.7333333333333298</c:v>
                </c:pt>
                <c:pt idx="11866">
                  <c:v>5.8333333333333304</c:v>
                </c:pt>
                <c:pt idx="11868">
                  <c:v>28.95</c:v>
                </c:pt>
                <c:pt idx="11869">
                  <c:v>21.433333333333302</c:v>
                </c:pt>
                <c:pt idx="11870">
                  <c:v>10.116666666666699</c:v>
                </c:pt>
                <c:pt idx="11871">
                  <c:v>24.466666666666701</c:v>
                </c:pt>
                <c:pt idx="11872">
                  <c:v>11.383333333333301</c:v>
                </c:pt>
                <c:pt idx="11873">
                  <c:v>15.033333333333299</c:v>
                </c:pt>
                <c:pt idx="11874">
                  <c:v>12.1</c:v>
                </c:pt>
                <c:pt idx="11875">
                  <c:v>20.0833333333333</c:v>
                </c:pt>
                <c:pt idx="11876">
                  <c:v>36.133333333333297</c:v>
                </c:pt>
                <c:pt idx="11877">
                  <c:v>35.966666666666697</c:v>
                </c:pt>
                <c:pt idx="11878">
                  <c:v>21.216666666666701</c:v>
                </c:pt>
                <c:pt idx="11879">
                  <c:v>20.033333333333299</c:v>
                </c:pt>
                <c:pt idx="11880">
                  <c:v>16.2</c:v>
                </c:pt>
                <c:pt idx="11881">
                  <c:v>8.2833333333333297</c:v>
                </c:pt>
                <c:pt idx="11882">
                  <c:v>9.4166666666666696</c:v>
                </c:pt>
                <c:pt idx="11883">
                  <c:v>34.5</c:v>
                </c:pt>
                <c:pt idx="11884">
                  <c:v>15.75</c:v>
                </c:pt>
                <c:pt idx="11885">
                  <c:v>6.1</c:v>
                </c:pt>
                <c:pt idx="11886">
                  <c:v>14.05</c:v>
                </c:pt>
                <c:pt idx="11887">
                  <c:v>14.8</c:v>
                </c:pt>
                <c:pt idx="11888">
                  <c:v>11.016666666666699</c:v>
                </c:pt>
                <c:pt idx="11889">
                  <c:v>10.1</c:v>
                </c:pt>
                <c:pt idx="11890">
                  <c:v>10.0666666666667</c:v>
                </c:pt>
                <c:pt idx="11891">
                  <c:v>16.066666666666698</c:v>
                </c:pt>
                <c:pt idx="11892">
                  <c:v>16.5</c:v>
                </c:pt>
                <c:pt idx="11893">
                  <c:v>19.566666666666698</c:v>
                </c:pt>
                <c:pt idx="11894">
                  <c:v>16.5</c:v>
                </c:pt>
                <c:pt idx="11895">
                  <c:v>18.183333333333302</c:v>
                </c:pt>
                <c:pt idx="11896">
                  <c:v>8.18333333333333</c:v>
                </c:pt>
                <c:pt idx="11897">
                  <c:v>18.883333333333301</c:v>
                </c:pt>
                <c:pt idx="11898">
                  <c:v>5.8666666666666698</c:v>
                </c:pt>
                <c:pt idx="11899">
                  <c:v>11.15</c:v>
                </c:pt>
                <c:pt idx="11900">
                  <c:v>9.5333333333333297</c:v>
                </c:pt>
                <c:pt idx="11901">
                  <c:v>12.366666666666699</c:v>
                </c:pt>
                <c:pt idx="11902">
                  <c:v>13.0666666666667</c:v>
                </c:pt>
                <c:pt idx="11903">
                  <c:v>15.9333333333333</c:v>
                </c:pt>
                <c:pt idx="11904">
                  <c:v>9.93333333333333</c:v>
                </c:pt>
                <c:pt idx="11905">
                  <c:v>16.216666666666701</c:v>
                </c:pt>
                <c:pt idx="11906">
                  <c:v>15.4</c:v>
                </c:pt>
                <c:pt idx="11907">
                  <c:v>6.2833333333333297</c:v>
                </c:pt>
                <c:pt idx="11908">
                  <c:v>15</c:v>
                </c:pt>
                <c:pt idx="11909">
                  <c:v>36.216666666666697</c:v>
                </c:pt>
                <c:pt idx="11910">
                  <c:v>10.133333333333301</c:v>
                </c:pt>
                <c:pt idx="11911">
                  <c:v>10.116666666666699</c:v>
                </c:pt>
                <c:pt idx="11912">
                  <c:v>6.8833333333333302</c:v>
                </c:pt>
                <c:pt idx="11913">
                  <c:v>14</c:v>
                </c:pt>
                <c:pt idx="11915">
                  <c:v>19.25</c:v>
                </c:pt>
                <c:pt idx="11916">
                  <c:v>12.016666666666699</c:v>
                </c:pt>
                <c:pt idx="11917">
                  <c:v>8.3333333333333301E-2</c:v>
                </c:pt>
                <c:pt idx="11918">
                  <c:v>17.033333333333299</c:v>
                </c:pt>
                <c:pt idx="11919">
                  <c:v>21.183333333333302</c:v>
                </c:pt>
                <c:pt idx="11920">
                  <c:v>0.266666666666667</c:v>
                </c:pt>
                <c:pt idx="11921">
                  <c:v>15.1666666666667</c:v>
                </c:pt>
                <c:pt idx="11922">
                  <c:v>14.3333333333333</c:v>
                </c:pt>
                <c:pt idx="11923">
                  <c:v>8.9666666666666703</c:v>
                </c:pt>
                <c:pt idx="11926">
                  <c:v>17</c:v>
                </c:pt>
                <c:pt idx="11927">
                  <c:v>20.366666666666699</c:v>
                </c:pt>
                <c:pt idx="11928">
                  <c:v>20.5</c:v>
                </c:pt>
                <c:pt idx="11929">
                  <c:v>6.2833333333333297</c:v>
                </c:pt>
                <c:pt idx="11931">
                  <c:v>15.116666666666699</c:v>
                </c:pt>
                <c:pt idx="11933">
                  <c:v>12.7</c:v>
                </c:pt>
                <c:pt idx="11935">
                  <c:v>18.283333333333299</c:v>
                </c:pt>
                <c:pt idx="11937">
                  <c:v>13.216666666666701</c:v>
                </c:pt>
                <c:pt idx="11938">
                  <c:v>4.1333333333333302</c:v>
                </c:pt>
                <c:pt idx="11940">
                  <c:v>14.533333333333299</c:v>
                </c:pt>
                <c:pt idx="11941">
                  <c:v>10.9333333333333</c:v>
                </c:pt>
                <c:pt idx="11942">
                  <c:v>18.966666666666701</c:v>
                </c:pt>
                <c:pt idx="11943">
                  <c:v>12.266666666666699</c:v>
                </c:pt>
                <c:pt idx="11944">
                  <c:v>12.45</c:v>
                </c:pt>
                <c:pt idx="11945">
                  <c:v>9.18333333333333</c:v>
                </c:pt>
                <c:pt idx="11946">
                  <c:v>15.783333333333299</c:v>
                </c:pt>
                <c:pt idx="11947">
                  <c:v>16.266666666666701</c:v>
                </c:pt>
                <c:pt idx="11948">
                  <c:v>14.616666666666699</c:v>
                </c:pt>
                <c:pt idx="11949">
                  <c:v>17.55</c:v>
                </c:pt>
                <c:pt idx="11950">
                  <c:v>11.0666666666667</c:v>
                </c:pt>
                <c:pt idx="11951">
                  <c:v>11.55</c:v>
                </c:pt>
                <c:pt idx="11954">
                  <c:v>5.4</c:v>
                </c:pt>
                <c:pt idx="11955">
                  <c:v>6.4</c:v>
                </c:pt>
                <c:pt idx="11957">
                  <c:v>8.9666666666666703</c:v>
                </c:pt>
                <c:pt idx="11958">
                  <c:v>5.6166666666666698</c:v>
                </c:pt>
                <c:pt idx="11959">
                  <c:v>9.6</c:v>
                </c:pt>
                <c:pt idx="11960">
                  <c:v>12.1666666666667</c:v>
                </c:pt>
                <c:pt idx="11961">
                  <c:v>13.283333333333299</c:v>
                </c:pt>
                <c:pt idx="11963">
                  <c:v>14.3</c:v>
                </c:pt>
                <c:pt idx="11965">
                  <c:v>9.81666666666667</c:v>
                </c:pt>
                <c:pt idx="11966">
                  <c:v>10.9333333333333</c:v>
                </c:pt>
                <c:pt idx="11967">
                  <c:v>19.1666666666667</c:v>
                </c:pt>
                <c:pt idx="11968">
                  <c:v>9.8666666666666707</c:v>
                </c:pt>
                <c:pt idx="11969">
                  <c:v>13.7</c:v>
                </c:pt>
                <c:pt idx="11970">
                  <c:v>15.733333333333301</c:v>
                </c:pt>
                <c:pt idx="11971">
                  <c:v>15.766666666666699</c:v>
                </c:pt>
                <c:pt idx="11973">
                  <c:v>33.866666666666703</c:v>
                </c:pt>
                <c:pt idx="11974">
                  <c:v>27.266666666666701</c:v>
                </c:pt>
                <c:pt idx="11975">
                  <c:v>9.25</c:v>
                </c:pt>
                <c:pt idx="11976">
                  <c:v>17.533333333333299</c:v>
                </c:pt>
                <c:pt idx="11978">
                  <c:v>14.283333333333299</c:v>
                </c:pt>
                <c:pt idx="11979">
                  <c:v>16.3</c:v>
                </c:pt>
                <c:pt idx="11980">
                  <c:v>13.866666666666699</c:v>
                </c:pt>
                <c:pt idx="11982">
                  <c:v>38.716666666666697</c:v>
                </c:pt>
                <c:pt idx="11983">
                  <c:v>10.866666666666699</c:v>
                </c:pt>
                <c:pt idx="11984">
                  <c:v>8.6999999999999993</c:v>
                </c:pt>
                <c:pt idx="11985">
                  <c:v>13.1</c:v>
                </c:pt>
                <c:pt idx="11986">
                  <c:v>11.6666666666667</c:v>
                </c:pt>
                <c:pt idx="11989">
                  <c:v>11.616666666666699</c:v>
                </c:pt>
                <c:pt idx="11990">
                  <c:v>12.466666666666701</c:v>
                </c:pt>
                <c:pt idx="11992">
                  <c:v>6.4166666666666696</c:v>
                </c:pt>
                <c:pt idx="11993">
                  <c:v>13</c:v>
                </c:pt>
                <c:pt idx="11994">
                  <c:v>4.5333333333333297</c:v>
                </c:pt>
                <c:pt idx="11995">
                  <c:v>13.983333333333301</c:v>
                </c:pt>
                <c:pt idx="11996">
                  <c:v>10.9333333333333</c:v>
                </c:pt>
                <c:pt idx="11997">
                  <c:v>10.5833333333333</c:v>
                </c:pt>
                <c:pt idx="11998">
                  <c:v>18.649999999999999</c:v>
                </c:pt>
                <c:pt idx="11999">
                  <c:v>13.233333333333301</c:v>
                </c:pt>
                <c:pt idx="12000">
                  <c:v>21.6666666666667</c:v>
                </c:pt>
                <c:pt idx="12001">
                  <c:v>23.0833333333333</c:v>
                </c:pt>
                <c:pt idx="12002">
                  <c:v>29.55</c:v>
                </c:pt>
                <c:pt idx="12009">
                  <c:v>25.8</c:v>
                </c:pt>
                <c:pt idx="12010">
                  <c:v>11.1666666666667</c:v>
                </c:pt>
                <c:pt idx="12011">
                  <c:v>7.6666666666666696</c:v>
                </c:pt>
                <c:pt idx="12013">
                  <c:v>20.783333333333299</c:v>
                </c:pt>
                <c:pt idx="12014">
                  <c:v>13.8</c:v>
                </c:pt>
                <c:pt idx="12015">
                  <c:v>12.1833333333333</c:v>
                </c:pt>
                <c:pt idx="12016">
                  <c:v>7.8833333333333302</c:v>
                </c:pt>
                <c:pt idx="12017">
                  <c:v>5.0999999999999996</c:v>
                </c:pt>
                <c:pt idx="12018">
                  <c:v>9.8000000000000007</c:v>
                </c:pt>
                <c:pt idx="12019">
                  <c:v>3.4833333333333298</c:v>
                </c:pt>
                <c:pt idx="12020">
                  <c:v>6.5833333333333304</c:v>
                </c:pt>
                <c:pt idx="12021">
                  <c:v>23.283333333333299</c:v>
                </c:pt>
                <c:pt idx="12022">
                  <c:v>6.6166666666666698</c:v>
                </c:pt>
                <c:pt idx="12023">
                  <c:v>9.6166666666666707</c:v>
                </c:pt>
                <c:pt idx="12024">
                  <c:v>4.3666666666666698</c:v>
                </c:pt>
                <c:pt idx="12025">
                  <c:v>20.016666666666701</c:v>
                </c:pt>
                <c:pt idx="12027">
                  <c:v>26.383333333333301</c:v>
                </c:pt>
                <c:pt idx="12028">
                  <c:v>20.983333333333299</c:v>
                </c:pt>
                <c:pt idx="12029">
                  <c:v>44.266666666666701</c:v>
                </c:pt>
                <c:pt idx="12032">
                  <c:v>12.1666666666667</c:v>
                </c:pt>
                <c:pt idx="12033">
                  <c:v>13.95</c:v>
                </c:pt>
                <c:pt idx="12034">
                  <c:v>19.283333333333299</c:v>
                </c:pt>
                <c:pt idx="12035">
                  <c:v>9.9666666666666703</c:v>
                </c:pt>
                <c:pt idx="12036">
                  <c:v>14.75</c:v>
                </c:pt>
                <c:pt idx="12038">
                  <c:v>13.55</c:v>
                </c:pt>
                <c:pt idx="12039">
                  <c:v>11.9166666666667</c:v>
                </c:pt>
                <c:pt idx="12040">
                  <c:v>8.43333333333333</c:v>
                </c:pt>
                <c:pt idx="12041">
                  <c:v>3.5833333333333299</c:v>
                </c:pt>
                <c:pt idx="12042">
                  <c:v>9.9</c:v>
                </c:pt>
                <c:pt idx="12043">
                  <c:v>7.0833333333333304</c:v>
                </c:pt>
                <c:pt idx="12044">
                  <c:v>4.45</c:v>
                </c:pt>
                <c:pt idx="12045">
                  <c:v>16.683333333333302</c:v>
                </c:pt>
                <c:pt idx="12046">
                  <c:v>17.433333333333302</c:v>
                </c:pt>
                <c:pt idx="12047">
                  <c:v>15.616666666666699</c:v>
                </c:pt>
                <c:pt idx="12048">
                  <c:v>19.350000000000001</c:v>
                </c:pt>
                <c:pt idx="12049">
                  <c:v>10.4333333333333</c:v>
                </c:pt>
                <c:pt idx="12050">
                  <c:v>26.766666666666701</c:v>
                </c:pt>
                <c:pt idx="12052">
                  <c:v>56.133333333333297</c:v>
                </c:pt>
                <c:pt idx="12053">
                  <c:v>29.683333333333302</c:v>
                </c:pt>
                <c:pt idx="12054">
                  <c:v>17.533333333333299</c:v>
                </c:pt>
                <c:pt idx="12055">
                  <c:v>9.1</c:v>
                </c:pt>
                <c:pt idx="12056">
                  <c:v>19.283333333333299</c:v>
                </c:pt>
                <c:pt idx="12057">
                  <c:v>12.616666666666699</c:v>
                </c:pt>
                <c:pt idx="12058">
                  <c:v>21.35</c:v>
                </c:pt>
                <c:pt idx="12059">
                  <c:v>10.55</c:v>
                </c:pt>
                <c:pt idx="12060">
                  <c:v>15.45</c:v>
                </c:pt>
                <c:pt idx="12061">
                  <c:v>15.95</c:v>
                </c:pt>
                <c:pt idx="12062">
                  <c:v>15.5</c:v>
                </c:pt>
                <c:pt idx="12063">
                  <c:v>6.45</c:v>
                </c:pt>
                <c:pt idx="12066">
                  <c:v>13.966666666666701</c:v>
                </c:pt>
                <c:pt idx="12067">
                  <c:v>13.3166666666667</c:v>
                </c:pt>
                <c:pt idx="12068">
                  <c:v>19.616666666666699</c:v>
                </c:pt>
                <c:pt idx="12069">
                  <c:v>23.4166666666667</c:v>
                </c:pt>
                <c:pt idx="12070">
                  <c:v>24.766666666666701</c:v>
                </c:pt>
                <c:pt idx="12071">
                  <c:v>17.850000000000001</c:v>
                </c:pt>
                <c:pt idx="12072">
                  <c:v>35.450000000000003</c:v>
                </c:pt>
                <c:pt idx="12073">
                  <c:v>11.15</c:v>
                </c:pt>
                <c:pt idx="12074">
                  <c:v>18.033333333333299</c:v>
                </c:pt>
                <c:pt idx="12075">
                  <c:v>11.9333333333333</c:v>
                </c:pt>
                <c:pt idx="12076">
                  <c:v>24.866666666666699</c:v>
                </c:pt>
                <c:pt idx="12079">
                  <c:v>14.65</c:v>
                </c:pt>
                <c:pt idx="12080">
                  <c:v>24.366666666666699</c:v>
                </c:pt>
                <c:pt idx="12081">
                  <c:v>6.55</c:v>
                </c:pt>
                <c:pt idx="12082">
                  <c:v>16.733333333333299</c:v>
                </c:pt>
                <c:pt idx="12083">
                  <c:v>8.7166666666666703</c:v>
                </c:pt>
                <c:pt idx="12084">
                  <c:v>7.75</c:v>
                </c:pt>
                <c:pt idx="12086">
                  <c:v>9.4499999999999993</c:v>
                </c:pt>
                <c:pt idx="12087">
                  <c:v>9.6666666666666696</c:v>
                </c:pt>
                <c:pt idx="12089">
                  <c:v>23.283333333333299</c:v>
                </c:pt>
                <c:pt idx="12090">
                  <c:v>14.15</c:v>
                </c:pt>
                <c:pt idx="12091">
                  <c:v>5.65</c:v>
                </c:pt>
                <c:pt idx="12092">
                  <c:v>13.516666666666699</c:v>
                </c:pt>
                <c:pt idx="12093">
                  <c:v>5.2166666666666703</c:v>
                </c:pt>
                <c:pt idx="12094">
                  <c:v>10.3166666666667</c:v>
                </c:pt>
                <c:pt idx="12095">
                  <c:v>14.266666666666699</c:v>
                </c:pt>
                <c:pt idx="12096">
                  <c:v>8.35</c:v>
                </c:pt>
                <c:pt idx="12097">
                  <c:v>13.0666666666667</c:v>
                </c:pt>
                <c:pt idx="12098">
                  <c:v>12.05</c:v>
                </c:pt>
                <c:pt idx="12099">
                  <c:v>32.066666666666698</c:v>
                </c:pt>
                <c:pt idx="12101">
                  <c:v>7.95</c:v>
                </c:pt>
                <c:pt idx="12102">
                  <c:v>15.866666666666699</c:v>
                </c:pt>
                <c:pt idx="12103">
                  <c:v>5.9166666666666696</c:v>
                </c:pt>
                <c:pt idx="12104">
                  <c:v>8.4833333333333307</c:v>
                </c:pt>
                <c:pt idx="12105">
                  <c:v>5.65</c:v>
                </c:pt>
                <c:pt idx="12106">
                  <c:v>9.2833333333333297</c:v>
                </c:pt>
                <c:pt idx="12107">
                  <c:v>11.533333333333299</c:v>
                </c:pt>
                <c:pt idx="12108">
                  <c:v>20.1666666666667</c:v>
                </c:pt>
                <c:pt idx="12109">
                  <c:v>17.633333333333301</c:v>
                </c:pt>
                <c:pt idx="12110">
                  <c:v>37.0833333333333</c:v>
                </c:pt>
                <c:pt idx="12111">
                  <c:v>31.2</c:v>
                </c:pt>
                <c:pt idx="12112">
                  <c:v>9.5333333333333297</c:v>
                </c:pt>
                <c:pt idx="12113">
                  <c:v>27.9</c:v>
                </c:pt>
                <c:pt idx="12114">
                  <c:v>33.983333333333299</c:v>
                </c:pt>
                <c:pt idx="12115">
                  <c:v>18.45</c:v>
                </c:pt>
                <c:pt idx="12116">
                  <c:v>18.3</c:v>
                </c:pt>
                <c:pt idx="12117">
                  <c:v>23.466666666666701</c:v>
                </c:pt>
                <c:pt idx="12118">
                  <c:v>19.399999999999999</c:v>
                </c:pt>
                <c:pt idx="12119">
                  <c:v>5.2666666666666702</c:v>
                </c:pt>
                <c:pt idx="12120">
                  <c:v>13.883333333333301</c:v>
                </c:pt>
                <c:pt idx="12121">
                  <c:v>18.8</c:v>
                </c:pt>
                <c:pt idx="12122">
                  <c:v>15.05</c:v>
                </c:pt>
                <c:pt idx="12123">
                  <c:v>36.466666666666697</c:v>
                </c:pt>
                <c:pt idx="12124">
                  <c:v>18.616666666666699</c:v>
                </c:pt>
                <c:pt idx="12125">
                  <c:v>17.866666666666699</c:v>
                </c:pt>
                <c:pt idx="12126">
                  <c:v>8</c:v>
                </c:pt>
                <c:pt idx="12127">
                  <c:v>25.8333333333333</c:v>
                </c:pt>
                <c:pt idx="12128">
                  <c:v>16.016666666666701</c:v>
                </c:pt>
                <c:pt idx="12129">
                  <c:v>14.4333333333333</c:v>
                </c:pt>
                <c:pt idx="12130">
                  <c:v>12.55</c:v>
                </c:pt>
                <c:pt idx="12131">
                  <c:v>23.433333333333302</c:v>
                </c:pt>
                <c:pt idx="12132">
                  <c:v>7.55</c:v>
                </c:pt>
                <c:pt idx="12133">
                  <c:v>8.18333333333333</c:v>
                </c:pt>
                <c:pt idx="12137">
                  <c:v>8.7833333333333297</c:v>
                </c:pt>
                <c:pt idx="12138">
                  <c:v>4.31666666666667</c:v>
                </c:pt>
                <c:pt idx="12141">
                  <c:v>11.033333333333299</c:v>
                </c:pt>
                <c:pt idx="12142">
                  <c:v>15.45</c:v>
                </c:pt>
                <c:pt idx="12143">
                  <c:v>20.733333333333299</c:v>
                </c:pt>
                <c:pt idx="12144">
                  <c:v>8.4499999999999993</c:v>
                </c:pt>
                <c:pt idx="12145">
                  <c:v>64.599999999999994</c:v>
                </c:pt>
                <c:pt idx="12149">
                  <c:v>16.100000000000001</c:v>
                </c:pt>
                <c:pt idx="12150">
                  <c:v>5.6333333333333302</c:v>
                </c:pt>
                <c:pt idx="12151">
                  <c:v>31.283333333333299</c:v>
                </c:pt>
                <c:pt idx="12152">
                  <c:v>6.7333333333333298</c:v>
                </c:pt>
                <c:pt idx="12154">
                  <c:v>17.9166666666667</c:v>
                </c:pt>
                <c:pt idx="12155">
                  <c:v>14.233333333333301</c:v>
                </c:pt>
                <c:pt idx="12156">
                  <c:v>18.3</c:v>
                </c:pt>
                <c:pt idx="12157">
                  <c:v>16.316666666666698</c:v>
                </c:pt>
                <c:pt idx="12158">
                  <c:v>14.466666666666701</c:v>
                </c:pt>
                <c:pt idx="12159">
                  <c:v>11.5833333333333</c:v>
                </c:pt>
                <c:pt idx="12160">
                  <c:v>12.283333333333299</c:v>
                </c:pt>
                <c:pt idx="12161">
                  <c:v>38.15</c:v>
                </c:pt>
                <c:pt idx="12162">
                  <c:v>6.8</c:v>
                </c:pt>
                <c:pt idx="12163">
                  <c:v>3.93333333333333</c:v>
                </c:pt>
                <c:pt idx="12164">
                  <c:v>36.266666666666701</c:v>
                </c:pt>
                <c:pt idx="12165">
                  <c:v>24.483333333333299</c:v>
                </c:pt>
                <c:pt idx="12168">
                  <c:v>4.7666666666666702</c:v>
                </c:pt>
                <c:pt idx="12169">
                  <c:v>15.966666666666701</c:v>
                </c:pt>
                <c:pt idx="12170">
                  <c:v>38.716666666666697</c:v>
                </c:pt>
                <c:pt idx="12171">
                  <c:v>13.266666666666699</c:v>
                </c:pt>
                <c:pt idx="12172">
                  <c:v>27.566666666666698</c:v>
                </c:pt>
                <c:pt idx="12173">
                  <c:v>9.18333333333333</c:v>
                </c:pt>
                <c:pt idx="12174">
                  <c:v>9</c:v>
                </c:pt>
                <c:pt idx="12175">
                  <c:v>6.6333333333333302</c:v>
                </c:pt>
                <c:pt idx="12176">
                  <c:v>29.4166666666667</c:v>
                </c:pt>
                <c:pt idx="12177">
                  <c:v>48.283333333333303</c:v>
                </c:pt>
                <c:pt idx="12179">
                  <c:v>45.8333333333333</c:v>
                </c:pt>
                <c:pt idx="12180">
                  <c:v>28.716666666666701</c:v>
                </c:pt>
                <c:pt idx="12181">
                  <c:v>11.8166666666667</c:v>
                </c:pt>
                <c:pt idx="12182">
                  <c:v>14.0833333333333</c:v>
                </c:pt>
                <c:pt idx="12183">
                  <c:v>12.783333333333299</c:v>
                </c:pt>
                <c:pt idx="12184">
                  <c:v>37.866666666666703</c:v>
                </c:pt>
                <c:pt idx="12185">
                  <c:v>15.283333333333299</c:v>
                </c:pt>
                <c:pt idx="12186">
                  <c:v>15.2</c:v>
                </c:pt>
                <c:pt idx="12187">
                  <c:v>54.1</c:v>
                </c:pt>
                <c:pt idx="12188">
                  <c:v>32.033333333333303</c:v>
                </c:pt>
                <c:pt idx="12189">
                  <c:v>20.116666666666699</c:v>
                </c:pt>
                <c:pt idx="12190">
                  <c:v>40.35</c:v>
                </c:pt>
                <c:pt idx="12191">
                  <c:v>28.016666666666701</c:v>
                </c:pt>
                <c:pt idx="12192">
                  <c:v>29.433333333333302</c:v>
                </c:pt>
                <c:pt idx="12193">
                  <c:v>12.616666666666699</c:v>
                </c:pt>
                <c:pt idx="12194">
                  <c:v>15.1833333333333</c:v>
                </c:pt>
                <c:pt idx="12195">
                  <c:v>12.983333333333301</c:v>
                </c:pt>
                <c:pt idx="12196">
                  <c:v>9.9166666666666696</c:v>
                </c:pt>
                <c:pt idx="12197">
                  <c:v>8.1999999999999993</c:v>
                </c:pt>
                <c:pt idx="12198">
                  <c:v>12.3166666666667</c:v>
                </c:pt>
                <c:pt idx="12199">
                  <c:v>12.733333333333301</c:v>
                </c:pt>
                <c:pt idx="12200">
                  <c:v>8.2333333333333307</c:v>
                </c:pt>
                <c:pt idx="12201">
                  <c:v>19.516666666666701</c:v>
                </c:pt>
                <c:pt idx="12202">
                  <c:v>16.233333333333299</c:v>
                </c:pt>
                <c:pt idx="12203">
                  <c:v>8.1666666666666696</c:v>
                </c:pt>
                <c:pt idx="12204">
                  <c:v>16.716666666666701</c:v>
                </c:pt>
                <c:pt idx="12205">
                  <c:v>27.366666666666699</c:v>
                </c:pt>
                <c:pt idx="12206">
                  <c:v>15.6</c:v>
                </c:pt>
                <c:pt idx="12207">
                  <c:v>13.9333333333333</c:v>
                </c:pt>
                <c:pt idx="12208">
                  <c:v>22.633333333333301</c:v>
                </c:pt>
                <c:pt idx="12209">
                  <c:v>18.966666666666701</c:v>
                </c:pt>
                <c:pt idx="12210">
                  <c:v>10.5666666666667</c:v>
                </c:pt>
                <c:pt idx="12211">
                  <c:v>8.35</c:v>
                </c:pt>
                <c:pt idx="12212">
                  <c:v>9.7833333333333297</c:v>
                </c:pt>
                <c:pt idx="12213">
                  <c:v>11</c:v>
                </c:pt>
                <c:pt idx="12214">
                  <c:v>17.216666666666701</c:v>
                </c:pt>
                <c:pt idx="12216">
                  <c:v>19.149999999999999</c:v>
                </c:pt>
                <c:pt idx="12218">
                  <c:v>7.9166666666666696</c:v>
                </c:pt>
                <c:pt idx="12219">
                  <c:v>16.8333333333333</c:v>
                </c:pt>
                <c:pt idx="12220">
                  <c:v>23</c:v>
                </c:pt>
                <c:pt idx="12221">
                  <c:v>13.9</c:v>
                </c:pt>
                <c:pt idx="12222">
                  <c:v>16.350000000000001</c:v>
                </c:pt>
                <c:pt idx="12223">
                  <c:v>15.9333333333333</c:v>
                </c:pt>
                <c:pt idx="12224">
                  <c:v>16.5</c:v>
                </c:pt>
                <c:pt idx="12225">
                  <c:v>15.516666666666699</c:v>
                </c:pt>
                <c:pt idx="12226">
                  <c:v>12.8333333333333</c:v>
                </c:pt>
                <c:pt idx="12227">
                  <c:v>22.5</c:v>
                </c:pt>
                <c:pt idx="12229">
                  <c:v>20.783333333333299</c:v>
                </c:pt>
                <c:pt idx="12230">
                  <c:v>25.383333333333301</c:v>
                </c:pt>
                <c:pt idx="12231">
                  <c:v>64.95</c:v>
                </c:pt>
                <c:pt idx="12233">
                  <c:v>20.816666666666698</c:v>
                </c:pt>
                <c:pt idx="12234">
                  <c:v>36.566666666666698</c:v>
                </c:pt>
                <c:pt idx="12235">
                  <c:v>15.7</c:v>
                </c:pt>
                <c:pt idx="12236">
                  <c:v>16</c:v>
                </c:pt>
                <c:pt idx="12237">
                  <c:v>43.716666666666697</c:v>
                </c:pt>
                <c:pt idx="12238">
                  <c:v>13.283333333333299</c:v>
                </c:pt>
                <c:pt idx="12239">
                  <c:v>12.1833333333333</c:v>
                </c:pt>
                <c:pt idx="12240">
                  <c:v>14.5833333333333</c:v>
                </c:pt>
                <c:pt idx="12241">
                  <c:v>22.883333333333301</c:v>
                </c:pt>
                <c:pt idx="12242">
                  <c:v>17.399999999999999</c:v>
                </c:pt>
                <c:pt idx="12243">
                  <c:v>18.4166666666667</c:v>
                </c:pt>
                <c:pt idx="12244">
                  <c:v>22.2</c:v>
                </c:pt>
                <c:pt idx="12245">
                  <c:v>11.516666666666699</c:v>
                </c:pt>
                <c:pt idx="12246">
                  <c:v>24.5833333333333</c:v>
                </c:pt>
                <c:pt idx="12247">
                  <c:v>41.5</c:v>
                </c:pt>
                <c:pt idx="12248">
                  <c:v>6</c:v>
                </c:pt>
                <c:pt idx="12249">
                  <c:v>28.4166666666667</c:v>
                </c:pt>
                <c:pt idx="12251">
                  <c:v>10.633333333333301</c:v>
                </c:pt>
                <c:pt idx="12252">
                  <c:v>11.7</c:v>
                </c:pt>
                <c:pt idx="12253">
                  <c:v>13.366666666666699</c:v>
                </c:pt>
                <c:pt idx="12254">
                  <c:v>9.15</c:v>
                </c:pt>
                <c:pt idx="12255">
                  <c:v>9.4666666666666703</c:v>
                </c:pt>
                <c:pt idx="12256">
                  <c:v>9.7833333333333297</c:v>
                </c:pt>
                <c:pt idx="12257">
                  <c:v>17.100000000000001</c:v>
                </c:pt>
                <c:pt idx="12258">
                  <c:v>9.3666666666666707</c:v>
                </c:pt>
                <c:pt idx="12259">
                  <c:v>10.4333333333333</c:v>
                </c:pt>
                <c:pt idx="12262">
                  <c:v>13.05</c:v>
                </c:pt>
                <c:pt idx="12263">
                  <c:v>16.5</c:v>
                </c:pt>
                <c:pt idx="12264">
                  <c:v>17.883333333333301</c:v>
                </c:pt>
                <c:pt idx="12265">
                  <c:v>13.3166666666667</c:v>
                </c:pt>
                <c:pt idx="12268">
                  <c:v>15.9333333333333</c:v>
                </c:pt>
                <c:pt idx="12270">
                  <c:v>12.883333333333301</c:v>
                </c:pt>
                <c:pt idx="12271">
                  <c:v>37.933333333333302</c:v>
                </c:pt>
                <c:pt idx="12272">
                  <c:v>11.633333333333301</c:v>
                </c:pt>
                <c:pt idx="12273">
                  <c:v>41.266666666666701</c:v>
                </c:pt>
                <c:pt idx="12274">
                  <c:v>34.983333333333299</c:v>
                </c:pt>
                <c:pt idx="12275">
                  <c:v>24.8</c:v>
                </c:pt>
                <c:pt idx="12276">
                  <c:v>29.4</c:v>
                </c:pt>
                <c:pt idx="12277">
                  <c:v>9.56666666666667</c:v>
                </c:pt>
                <c:pt idx="12279">
                  <c:v>15.883333333333301</c:v>
                </c:pt>
                <c:pt idx="12280">
                  <c:v>57.633333333333297</c:v>
                </c:pt>
                <c:pt idx="12281">
                  <c:v>27.4166666666667</c:v>
                </c:pt>
                <c:pt idx="12282">
                  <c:v>97.016666666666694</c:v>
                </c:pt>
                <c:pt idx="12286">
                  <c:v>47.533333333333303</c:v>
                </c:pt>
                <c:pt idx="12288">
                  <c:v>5.2333333333333298</c:v>
                </c:pt>
                <c:pt idx="12289">
                  <c:v>5.0166666666666702</c:v>
                </c:pt>
                <c:pt idx="12290">
                  <c:v>8.7833333333333297</c:v>
                </c:pt>
                <c:pt idx="12291">
                  <c:v>19.066666666666698</c:v>
                </c:pt>
                <c:pt idx="12292">
                  <c:v>4.0999999999999996</c:v>
                </c:pt>
                <c:pt idx="12293">
                  <c:v>9.85</c:v>
                </c:pt>
                <c:pt idx="12294">
                  <c:v>8.18333333333333</c:v>
                </c:pt>
                <c:pt idx="12295">
                  <c:v>21.3</c:v>
                </c:pt>
                <c:pt idx="12297">
                  <c:v>3.56666666666667</c:v>
                </c:pt>
                <c:pt idx="12298">
                  <c:v>44.233333333333299</c:v>
                </c:pt>
                <c:pt idx="12301">
                  <c:v>18.8</c:v>
                </c:pt>
                <c:pt idx="12302">
                  <c:v>28.433333333333302</c:v>
                </c:pt>
                <c:pt idx="12304">
                  <c:v>10.733333333333301</c:v>
                </c:pt>
                <c:pt idx="12305">
                  <c:v>19.899999999999999</c:v>
                </c:pt>
                <c:pt idx="12307">
                  <c:v>26.616666666666699</c:v>
                </c:pt>
                <c:pt idx="12309">
                  <c:v>19.1666666666667</c:v>
                </c:pt>
                <c:pt idx="12310">
                  <c:v>6.2333333333333298</c:v>
                </c:pt>
                <c:pt idx="12311">
                  <c:v>5.9</c:v>
                </c:pt>
                <c:pt idx="12312">
                  <c:v>15.366666666666699</c:v>
                </c:pt>
                <c:pt idx="12313">
                  <c:v>5.15</c:v>
                </c:pt>
                <c:pt idx="12314">
                  <c:v>13.483333333333301</c:v>
                </c:pt>
                <c:pt idx="12315">
                  <c:v>26.066666666666698</c:v>
                </c:pt>
                <c:pt idx="12316">
                  <c:v>14.116666666666699</c:v>
                </c:pt>
                <c:pt idx="12317">
                  <c:v>13.6833333333333</c:v>
                </c:pt>
                <c:pt idx="12322">
                  <c:v>5.8333333333333304</c:v>
                </c:pt>
                <c:pt idx="12323">
                  <c:v>8.4833333333333307</c:v>
                </c:pt>
                <c:pt idx="12325">
                  <c:v>19.616666666666699</c:v>
                </c:pt>
                <c:pt idx="12327">
                  <c:v>3.4833333333333298</c:v>
                </c:pt>
                <c:pt idx="12328">
                  <c:v>28.1</c:v>
                </c:pt>
                <c:pt idx="12330">
                  <c:v>20.399999999999999</c:v>
                </c:pt>
                <c:pt idx="12331">
                  <c:v>14.9333333333333</c:v>
                </c:pt>
                <c:pt idx="12332">
                  <c:v>12.133333333333301</c:v>
                </c:pt>
                <c:pt idx="12333">
                  <c:v>22.75</c:v>
                </c:pt>
                <c:pt idx="12334">
                  <c:v>12.25</c:v>
                </c:pt>
                <c:pt idx="12335">
                  <c:v>12.4333333333333</c:v>
                </c:pt>
                <c:pt idx="12336">
                  <c:v>15.4166666666667</c:v>
                </c:pt>
                <c:pt idx="12337">
                  <c:v>24.383333333333301</c:v>
                </c:pt>
                <c:pt idx="12339">
                  <c:v>46.066666666666698</c:v>
                </c:pt>
                <c:pt idx="12340">
                  <c:v>48.15</c:v>
                </c:pt>
                <c:pt idx="12341">
                  <c:v>5.3333333333333304</c:v>
                </c:pt>
                <c:pt idx="12342">
                  <c:v>6.2833333333333297</c:v>
                </c:pt>
                <c:pt idx="12345">
                  <c:v>8.5</c:v>
                </c:pt>
                <c:pt idx="12346">
                  <c:v>4.5999999999999996</c:v>
                </c:pt>
                <c:pt idx="12348">
                  <c:v>24.5</c:v>
                </c:pt>
                <c:pt idx="12350">
                  <c:v>37.4166666666667</c:v>
                </c:pt>
                <c:pt idx="12351">
                  <c:v>14.9166666666667</c:v>
                </c:pt>
                <c:pt idx="12354">
                  <c:v>19.850000000000001</c:v>
                </c:pt>
                <c:pt idx="12355">
                  <c:v>28.766666666666701</c:v>
                </c:pt>
                <c:pt idx="12356">
                  <c:v>33.766666666666701</c:v>
                </c:pt>
                <c:pt idx="12357">
                  <c:v>7.93333333333333</c:v>
                </c:pt>
                <c:pt idx="12358">
                  <c:v>8.6666666666666696</c:v>
                </c:pt>
                <c:pt idx="12359">
                  <c:v>13.766666666666699</c:v>
                </c:pt>
                <c:pt idx="12361">
                  <c:v>17.3333333333333</c:v>
                </c:pt>
                <c:pt idx="12363">
                  <c:v>8.0333333333333297</c:v>
                </c:pt>
                <c:pt idx="12364">
                  <c:v>7.2</c:v>
                </c:pt>
                <c:pt idx="12366">
                  <c:v>10.033333333333299</c:v>
                </c:pt>
                <c:pt idx="12367">
                  <c:v>11.633333333333301</c:v>
                </c:pt>
                <c:pt idx="12368">
                  <c:v>5.7833333333333297</c:v>
                </c:pt>
                <c:pt idx="12369">
                  <c:v>18.05</c:v>
                </c:pt>
                <c:pt idx="12370">
                  <c:v>12.45</c:v>
                </c:pt>
                <c:pt idx="12371">
                  <c:v>35.133333333333297</c:v>
                </c:pt>
                <c:pt idx="12372">
                  <c:v>5.3333333333333304</c:v>
                </c:pt>
                <c:pt idx="12374">
                  <c:v>10.266666666666699</c:v>
                </c:pt>
                <c:pt idx="12377">
                  <c:v>20.8</c:v>
                </c:pt>
                <c:pt idx="12378">
                  <c:v>8.93333333333333</c:v>
                </c:pt>
                <c:pt idx="12379">
                  <c:v>7.8666666666666698</c:v>
                </c:pt>
                <c:pt idx="12380">
                  <c:v>25.483333333333299</c:v>
                </c:pt>
                <c:pt idx="12381">
                  <c:v>18.350000000000001</c:v>
                </c:pt>
                <c:pt idx="12382">
                  <c:v>5.35</c:v>
                </c:pt>
                <c:pt idx="12384">
                  <c:v>9.6999999999999993</c:v>
                </c:pt>
                <c:pt idx="12385">
                  <c:v>12.2</c:v>
                </c:pt>
                <c:pt idx="12386">
                  <c:v>7.7833333333333297</c:v>
                </c:pt>
                <c:pt idx="12387">
                  <c:v>10.633333333333301</c:v>
                </c:pt>
                <c:pt idx="12388">
                  <c:v>10.766666666666699</c:v>
                </c:pt>
                <c:pt idx="12389">
                  <c:v>8.7166666666666703</c:v>
                </c:pt>
                <c:pt idx="12390">
                  <c:v>10.8333333333333</c:v>
                </c:pt>
                <c:pt idx="12391">
                  <c:v>8.8833333333333293</c:v>
                </c:pt>
                <c:pt idx="12392">
                  <c:v>21.85</c:v>
                </c:pt>
                <c:pt idx="12393">
                  <c:v>10.216666666666701</c:v>
                </c:pt>
                <c:pt idx="12394">
                  <c:v>11.383333333333301</c:v>
                </c:pt>
                <c:pt idx="12396">
                  <c:v>2.1</c:v>
                </c:pt>
                <c:pt idx="12397">
                  <c:v>5.5333333333333297</c:v>
                </c:pt>
                <c:pt idx="12402">
                  <c:v>6.7333333333333298</c:v>
                </c:pt>
                <c:pt idx="12403">
                  <c:v>17.183333333333302</c:v>
                </c:pt>
                <c:pt idx="12404">
                  <c:v>12.016666666666699</c:v>
                </c:pt>
                <c:pt idx="12405">
                  <c:v>16.616666666666699</c:v>
                </c:pt>
                <c:pt idx="12406">
                  <c:v>11.783333333333299</c:v>
                </c:pt>
                <c:pt idx="12408">
                  <c:v>27.316666666666698</c:v>
                </c:pt>
                <c:pt idx="12409">
                  <c:v>7.4833333333333298</c:v>
                </c:pt>
                <c:pt idx="12410">
                  <c:v>3.18333333333333</c:v>
                </c:pt>
                <c:pt idx="12411">
                  <c:v>15.633333333333301</c:v>
                </c:pt>
                <c:pt idx="12412">
                  <c:v>11.5666666666667</c:v>
                </c:pt>
                <c:pt idx="12413">
                  <c:v>8.1333333333333293</c:v>
                </c:pt>
                <c:pt idx="12414">
                  <c:v>4.3833333333333302</c:v>
                </c:pt>
                <c:pt idx="12415">
                  <c:v>9.9</c:v>
                </c:pt>
                <c:pt idx="12416">
                  <c:v>4.7</c:v>
                </c:pt>
                <c:pt idx="12417">
                  <c:v>9.7333333333333307</c:v>
                </c:pt>
                <c:pt idx="12419">
                  <c:v>13.35</c:v>
                </c:pt>
                <c:pt idx="12420">
                  <c:v>10.5</c:v>
                </c:pt>
                <c:pt idx="12421">
                  <c:v>9.4666666666666703</c:v>
                </c:pt>
                <c:pt idx="12422">
                  <c:v>11.25</c:v>
                </c:pt>
                <c:pt idx="12423">
                  <c:v>4.4000000000000004</c:v>
                </c:pt>
                <c:pt idx="12424">
                  <c:v>7.7166666666666703</c:v>
                </c:pt>
                <c:pt idx="12425">
                  <c:v>11.85</c:v>
                </c:pt>
                <c:pt idx="12426">
                  <c:v>5.18333333333333</c:v>
                </c:pt>
                <c:pt idx="12427">
                  <c:v>21.5833333333333</c:v>
                </c:pt>
                <c:pt idx="12428">
                  <c:v>9.35</c:v>
                </c:pt>
                <c:pt idx="12429">
                  <c:v>18.0833333333333</c:v>
                </c:pt>
                <c:pt idx="12430">
                  <c:v>37.950000000000003</c:v>
                </c:pt>
                <c:pt idx="12431">
                  <c:v>10.7</c:v>
                </c:pt>
                <c:pt idx="12432">
                  <c:v>14.633333333333301</c:v>
                </c:pt>
                <c:pt idx="12434">
                  <c:v>11.1833333333333</c:v>
                </c:pt>
                <c:pt idx="12437">
                  <c:v>26.616666666666699</c:v>
                </c:pt>
                <c:pt idx="12438">
                  <c:v>24.883333333333301</c:v>
                </c:pt>
                <c:pt idx="12442">
                  <c:v>6.1666666666666696</c:v>
                </c:pt>
                <c:pt idx="12443">
                  <c:v>4.3666666666666698</c:v>
                </c:pt>
                <c:pt idx="12447">
                  <c:v>8.8000000000000007</c:v>
                </c:pt>
                <c:pt idx="12450">
                  <c:v>6.8</c:v>
                </c:pt>
                <c:pt idx="12451">
                  <c:v>21.066666666666698</c:v>
                </c:pt>
                <c:pt idx="12453">
                  <c:v>22.7</c:v>
                </c:pt>
                <c:pt idx="12454">
                  <c:v>12.633333333333301</c:v>
                </c:pt>
                <c:pt idx="12455">
                  <c:v>16.3</c:v>
                </c:pt>
                <c:pt idx="12456">
                  <c:v>24.783333333333299</c:v>
                </c:pt>
                <c:pt idx="12457">
                  <c:v>19.616666666666699</c:v>
                </c:pt>
                <c:pt idx="12458">
                  <c:v>19.7</c:v>
                </c:pt>
                <c:pt idx="12460">
                  <c:v>29.6</c:v>
                </c:pt>
                <c:pt idx="12461">
                  <c:v>6.0166666666666702</c:v>
                </c:pt>
                <c:pt idx="12462">
                  <c:v>11.133333333333301</c:v>
                </c:pt>
                <c:pt idx="12463">
                  <c:v>5.65</c:v>
                </c:pt>
                <c:pt idx="12464">
                  <c:v>30.9</c:v>
                </c:pt>
                <c:pt idx="12465">
                  <c:v>11.8333333333333</c:v>
                </c:pt>
                <c:pt idx="12466">
                  <c:v>31.266666666666701</c:v>
                </c:pt>
                <c:pt idx="12468">
                  <c:v>4.8833333333333302</c:v>
                </c:pt>
                <c:pt idx="12469">
                  <c:v>12.8</c:v>
                </c:pt>
                <c:pt idx="12470">
                  <c:v>5.7166666666666703</c:v>
                </c:pt>
                <c:pt idx="12471">
                  <c:v>10.55</c:v>
                </c:pt>
                <c:pt idx="12472">
                  <c:v>7.5166666666666702</c:v>
                </c:pt>
                <c:pt idx="12473">
                  <c:v>4.4833333333333298</c:v>
                </c:pt>
                <c:pt idx="12474">
                  <c:v>5.25</c:v>
                </c:pt>
                <c:pt idx="12475">
                  <c:v>4.8833333333333302</c:v>
                </c:pt>
                <c:pt idx="12476">
                  <c:v>6.9166666666666696</c:v>
                </c:pt>
                <c:pt idx="12477">
                  <c:v>12.616666666666699</c:v>
                </c:pt>
                <c:pt idx="12478">
                  <c:v>25</c:v>
                </c:pt>
                <c:pt idx="12479">
                  <c:v>8.0833333333333304</c:v>
                </c:pt>
                <c:pt idx="12481">
                  <c:v>17.433333333333302</c:v>
                </c:pt>
                <c:pt idx="12482">
                  <c:v>10.466666666666701</c:v>
                </c:pt>
                <c:pt idx="12483">
                  <c:v>9.6</c:v>
                </c:pt>
                <c:pt idx="12484">
                  <c:v>3.7</c:v>
                </c:pt>
                <c:pt idx="12485">
                  <c:v>8.7666666666666693</c:v>
                </c:pt>
                <c:pt idx="12486">
                  <c:v>5.2</c:v>
                </c:pt>
                <c:pt idx="12487">
                  <c:v>11.1833333333333</c:v>
                </c:pt>
                <c:pt idx="12488">
                  <c:v>6.8833333333333302</c:v>
                </c:pt>
                <c:pt idx="12489">
                  <c:v>8.9</c:v>
                </c:pt>
                <c:pt idx="12491">
                  <c:v>9.7833333333333297</c:v>
                </c:pt>
                <c:pt idx="12492">
                  <c:v>5.4666666666666703</c:v>
                </c:pt>
                <c:pt idx="12494">
                  <c:v>10.883333333333301</c:v>
                </c:pt>
                <c:pt idx="12495">
                  <c:v>8.0500000000000007</c:v>
                </c:pt>
                <c:pt idx="12496">
                  <c:v>4.2833333333333297</c:v>
                </c:pt>
                <c:pt idx="12499">
                  <c:v>6.68333333333333</c:v>
                </c:pt>
                <c:pt idx="12500">
                  <c:v>3.81666666666667</c:v>
                </c:pt>
                <c:pt idx="12501">
                  <c:v>14.383333333333301</c:v>
                </c:pt>
                <c:pt idx="12502">
                  <c:v>12.9</c:v>
                </c:pt>
                <c:pt idx="12503">
                  <c:v>8.9166666666666696</c:v>
                </c:pt>
                <c:pt idx="12504">
                  <c:v>14.383333333333301</c:v>
                </c:pt>
                <c:pt idx="12506">
                  <c:v>11.45</c:v>
                </c:pt>
                <c:pt idx="12507">
                  <c:v>16.283333333333299</c:v>
                </c:pt>
                <c:pt idx="12509">
                  <c:v>27.2</c:v>
                </c:pt>
                <c:pt idx="12510">
                  <c:v>13.1666666666667</c:v>
                </c:pt>
                <c:pt idx="12511">
                  <c:v>18.850000000000001</c:v>
                </c:pt>
                <c:pt idx="12512">
                  <c:v>12.75</c:v>
                </c:pt>
                <c:pt idx="12513">
                  <c:v>24.033333333333299</c:v>
                </c:pt>
                <c:pt idx="12515">
                  <c:v>12.95</c:v>
                </c:pt>
                <c:pt idx="12517">
                  <c:v>5.31666666666667</c:v>
                </c:pt>
                <c:pt idx="12518">
                  <c:v>8.7666666666666693</c:v>
                </c:pt>
                <c:pt idx="12520">
                  <c:v>12.5666666666667</c:v>
                </c:pt>
                <c:pt idx="12521">
                  <c:v>9.0833333333333304</c:v>
                </c:pt>
                <c:pt idx="12524">
                  <c:v>21.0833333333333</c:v>
                </c:pt>
                <c:pt idx="12525">
                  <c:v>9.56666666666667</c:v>
                </c:pt>
                <c:pt idx="12526">
                  <c:v>3.2</c:v>
                </c:pt>
                <c:pt idx="12527">
                  <c:v>28.75</c:v>
                </c:pt>
                <c:pt idx="12528">
                  <c:v>8.7833333333333297</c:v>
                </c:pt>
                <c:pt idx="12529">
                  <c:v>11.383333333333301</c:v>
                </c:pt>
                <c:pt idx="12530">
                  <c:v>23.483333333333299</c:v>
                </c:pt>
                <c:pt idx="12531">
                  <c:v>3.6666666666666701</c:v>
                </c:pt>
                <c:pt idx="12532">
                  <c:v>8.7166666666666703</c:v>
                </c:pt>
                <c:pt idx="12533">
                  <c:v>3.5166666666666702</c:v>
                </c:pt>
                <c:pt idx="12534">
                  <c:v>4.4000000000000004</c:v>
                </c:pt>
                <c:pt idx="12535">
                  <c:v>12.283333333333299</c:v>
                </c:pt>
                <c:pt idx="12536">
                  <c:v>10.233333333333301</c:v>
                </c:pt>
                <c:pt idx="12537">
                  <c:v>27.1</c:v>
                </c:pt>
                <c:pt idx="12539">
                  <c:v>53.9</c:v>
                </c:pt>
                <c:pt idx="12540">
                  <c:v>23.5</c:v>
                </c:pt>
                <c:pt idx="12541">
                  <c:v>12.5</c:v>
                </c:pt>
                <c:pt idx="12543">
                  <c:v>38.200000000000003</c:v>
                </c:pt>
                <c:pt idx="12544">
                  <c:v>20.350000000000001</c:v>
                </c:pt>
                <c:pt idx="12545">
                  <c:v>12.266666666666699</c:v>
                </c:pt>
                <c:pt idx="12547">
                  <c:v>9.9499999999999993</c:v>
                </c:pt>
                <c:pt idx="12548">
                  <c:v>10.35</c:v>
                </c:pt>
                <c:pt idx="12549">
                  <c:v>31.2</c:v>
                </c:pt>
                <c:pt idx="12550">
                  <c:v>17.399999999999999</c:v>
                </c:pt>
                <c:pt idx="12551">
                  <c:v>9.0500000000000007</c:v>
                </c:pt>
                <c:pt idx="12552">
                  <c:v>12.55</c:v>
                </c:pt>
                <c:pt idx="12555">
                  <c:v>0.116666666666667</c:v>
                </c:pt>
                <c:pt idx="12556">
                  <c:v>17.600000000000001</c:v>
                </c:pt>
                <c:pt idx="12558">
                  <c:v>5.35</c:v>
                </c:pt>
                <c:pt idx="12559">
                  <c:v>17.716666666666701</c:v>
                </c:pt>
                <c:pt idx="12560">
                  <c:v>10.4166666666667</c:v>
                </c:pt>
                <c:pt idx="12561">
                  <c:v>17.216666666666701</c:v>
                </c:pt>
                <c:pt idx="12562">
                  <c:v>42.883333333333297</c:v>
                </c:pt>
                <c:pt idx="12563">
                  <c:v>28.4166666666667</c:v>
                </c:pt>
                <c:pt idx="12564">
                  <c:v>15.4</c:v>
                </c:pt>
                <c:pt idx="12565">
                  <c:v>16.8</c:v>
                </c:pt>
                <c:pt idx="12566">
                  <c:v>7.5</c:v>
                </c:pt>
                <c:pt idx="12567">
                  <c:v>6.2666666666666702</c:v>
                </c:pt>
                <c:pt idx="12568">
                  <c:v>11.866666666666699</c:v>
                </c:pt>
                <c:pt idx="12569">
                  <c:v>5.81666666666667</c:v>
                </c:pt>
                <c:pt idx="12570">
                  <c:v>4.56666666666667</c:v>
                </c:pt>
                <c:pt idx="12571">
                  <c:v>9.18333333333333</c:v>
                </c:pt>
                <c:pt idx="12573">
                  <c:v>5.18333333333333</c:v>
                </c:pt>
                <c:pt idx="12574">
                  <c:v>22.633333333333301</c:v>
                </c:pt>
                <c:pt idx="12575">
                  <c:v>9.6</c:v>
                </c:pt>
                <c:pt idx="12578">
                  <c:v>12.25</c:v>
                </c:pt>
                <c:pt idx="12579">
                  <c:v>23.683333333333302</c:v>
                </c:pt>
                <c:pt idx="12580">
                  <c:v>24.8</c:v>
                </c:pt>
                <c:pt idx="12581">
                  <c:v>10.266666666666699</c:v>
                </c:pt>
                <c:pt idx="12582">
                  <c:v>9.8000000000000007</c:v>
                </c:pt>
                <c:pt idx="12583">
                  <c:v>5.6333333333333302</c:v>
                </c:pt>
                <c:pt idx="12584">
                  <c:v>30.6</c:v>
                </c:pt>
                <c:pt idx="12585">
                  <c:v>28.6666666666667</c:v>
                </c:pt>
                <c:pt idx="12587">
                  <c:v>11.3333333333333</c:v>
                </c:pt>
                <c:pt idx="12588">
                  <c:v>7.45</c:v>
                </c:pt>
                <c:pt idx="12589">
                  <c:v>13.9333333333333</c:v>
                </c:pt>
                <c:pt idx="12590">
                  <c:v>21.366666666666699</c:v>
                </c:pt>
                <c:pt idx="12591">
                  <c:v>10.65</c:v>
                </c:pt>
                <c:pt idx="12593">
                  <c:v>47</c:v>
                </c:pt>
                <c:pt idx="12594">
                  <c:v>19.95</c:v>
                </c:pt>
                <c:pt idx="12595">
                  <c:v>16.4166666666667</c:v>
                </c:pt>
                <c:pt idx="12597">
                  <c:v>6.8333333333333304</c:v>
                </c:pt>
                <c:pt idx="12598">
                  <c:v>9.4</c:v>
                </c:pt>
                <c:pt idx="12600">
                  <c:v>2.18333333333333</c:v>
                </c:pt>
                <c:pt idx="12601">
                  <c:v>8.0500000000000007</c:v>
                </c:pt>
                <c:pt idx="12603">
                  <c:v>9.3666666666666707</c:v>
                </c:pt>
                <c:pt idx="12604">
                  <c:v>8.6166666666666707</c:v>
                </c:pt>
                <c:pt idx="12605">
                  <c:v>11.3333333333333</c:v>
                </c:pt>
                <c:pt idx="12606">
                  <c:v>14.4</c:v>
                </c:pt>
                <c:pt idx="12607">
                  <c:v>8.6333333333333293</c:v>
                </c:pt>
                <c:pt idx="12609">
                  <c:v>24.65</c:v>
                </c:pt>
                <c:pt idx="12610">
                  <c:v>9.4166666666666696</c:v>
                </c:pt>
                <c:pt idx="12611">
                  <c:v>12.85</c:v>
                </c:pt>
                <c:pt idx="12612">
                  <c:v>22.266666666666701</c:v>
                </c:pt>
                <c:pt idx="12613">
                  <c:v>10.366666666666699</c:v>
                </c:pt>
                <c:pt idx="12614">
                  <c:v>7.3</c:v>
                </c:pt>
                <c:pt idx="12615">
                  <c:v>19.5</c:v>
                </c:pt>
                <c:pt idx="12616">
                  <c:v>9.3666666666666707</c:v>
                </c:pt>
                <c:pt idx="12617">
                  <c:v>37.116666666666703</c:v>
                </c:pt>
                <c:pt idx="12618">
                  <c:v>10.5833333333333</c:v>
                </c:pt>
                <c:pt idx="12619">
                  <c:v>4.43333333333333</c:v>
                </c:pt>
                <c:pt idx="12620">
                  <c:v>22.066666666666698</c:v>
                </c:pt>
                <c:pt idx="12623">
                  <c:v>10.7</c:v>
                </c:pt>
                <c:pt idx="12624">
                  <c:v>7.9166666666666696</c:v>
                </c:pt>
                <c:pt idx="12627">
                  <c:v>17.783333333333299</c:v>
                </c:pt>
                <c:pt idx="12628">
                  <c:v>17.366666666666699</c:v>
                </c:pt>
                <c:pt idx="12629">
                  <c:v>7.7</c:v>
                </c:pt>
                <c:pt idx="12630">
                  <c:v>9.15</c:v>
                </c:pt>
                <c:pt idx="12632">
                  <c:v>10.216666666666701</c:v>
                </c:pt>
                <c:pt idx="12633">
                  <c:v>11.6833333333333</c:v>
                </c:pt>
                <c:pt idx="12634">
                  <c:v>14.1666666666667</c:v>
                </c:pt>
                <c:pt idx="12635">
                  <c:v>4.1166666666666698</c:v>
                </c:pt>
                <c:pt idx="12636">
                  <c:v>5.0166666666666702</c:v>
                </c:pt>
                <c:pt idx="12638">
                  <c:v>19.55</c:v>
                </c:pt>
                <c:pt idx="12639">
                  <c:v>6.55</c:v>
                </c:pt>
                <c:pt idx="12640">
                  <c:v>7.25</c:v>
                </c:pt>
                <c:pt idx="12641">
                  <c:v>17.733333333333299</c:v>
                </c:pt>
                <c:pt idx="12644">
                  <c:v>11.8166666666667</c:v>
                </c:pt>
                <c:pt idx="12645">
                  <c:v>14.3333333333333</c:v>
                </c:pt>
                <c:pt idx="12646">
                  <c:v>8.6666666666666696</c:v>
                </c:pt>
                <c:pt idx="12648">
                  <c:v>8.7666666666666693</c:v>
                </c:pt>
                <c:pt idx="12649">
                  <c:v>14.5666666666667</c:v>
                </c:pt>
                <c:pt idx="12650">
                  <c:v>12.0666666666667</c:v>
                </c:pt>
                <c:pt idx="12651">
                  <c:v>13.616666666666699</c:v>
                </c:pt>
                <c:pt idx="12653">
                  <c:v>7.7666666666666702</c:v>
                </c:pt>
                <c:pt idx="12654">
                  <c:v>22.4166666666667</c:v>
                </c:pt>
                <c:pt idx="12655">
                  <c:v>32</c:v>
                </c:pt>
                <c:pt idx="12656">
                  <c:v>35.4</c:v>
                </c:pt>
                <c:pt idx="12657">
                  <c:v>3.5833333333333299</c:v>
                </c:pt>
                <c:pt idx="12659">
                  <c:v>10.3333333333333</c:v>
                </c:pt>
                <c:pt idx="12660">
                  <c:v>17.9166666666667</c:v>
                </c:pt>
                <c:pt idx="12662">
                  <c:v>9.3000000000000007</c:v>
                </c:pt>
                <c:pt idx="12663">
                  <c:v>15.866666666666699</c:v>
                </c:pt>
                <c:pt idx="12664">
                  <c:v>10.6</c:v>
                </c:pt>
                <c:pt idx="12665">
                  <c:v>11.5833333333333</c:v>
                </c:pt>
                <c:pt idx="12666">
                  <c:v>29.933333333333302</c:v>
                </c:pt>
                <c:pt idx="12667">
                  <c:v>29.966666666666701</c:v>
                </c:pt>
                <c:pt idx="12668">
                  <c:v>9.3333333333333304</c:v>
                </c:pt>
                <c:pt idx="12670">
                  <c:v>9.0833333333333304</c:v>
                </c:pt>
                <c:pt idx="12671">
                  <c:v>8.3833333333333293</c:v>
                </c:pt>
                <c:pt idx="12672">
                  <c:v>21.233333333333299</c:v>
                </c:pt>
                <c:pt idx="12674">
                  <c:v>17.866666666666699</c:v>
                </c:pt>
                <c:pt idx="12675">
                  <c:v>6.9833333333333298</c:v>
                </c:pt>
                <c:pt idx="12676">
                  <c:v>22.966666666666701</c:v>
                </c:pt>
                <c:pt idx="12677">
                  <c:v>12.65</c:v>
                </c:pt>
                <c:pt idx="12678">
                  <c:v>9.43333333333333</c:v>
                </c:pt>
                <c:pt idx="12679">
                  <c:v>11.716666666666701</c:v>
                </c:pt>
                <c:pt idx="12680">
                  <c:v>12.55</c:v>
                </c:pt>
                <c:pt idx="12681">
                  <c:v>30.366666666666699</c:v>
                </c:pt>
                <c:pt idx="12682">
                  <c:v>13.116666666666699</c:v>
                </c:pt>
                <c:pt idx="12683">
                  <c:v>6.9166666666666696</c:v>
                </c:pt>
                <c:pt idx="12684">
                  <c:v>9.6999999999999993</c:v>
                </c:pt>
                <c:pt idx="12685">
                  <c:v>11.1833333333333</c:v>
                </c:pt>
                <c:pt idx="12686">
                  <c:v>5.9166666666666696</c:v>
                </c:pt>
                <c:pt idx="12687">
                  <c:v>23.016666666666701</c:v>
                </c:pt>
                <c:pt idx="12688">
                  <c:v>8.3333333333333301E-2</c:v>
                </c:pt>
                <c:pt idx="12689">
                  <c:v>6.55</c:v>
                </c:pt>
                <c:pt idx="12690">
                  <c:v>11.9166666666667</c:v>
                </c:pt>
                <c:pt idx="12691">
                  <c:v>7.3666666666666698</c:v>
                </c:pt>
                <c:pt idx="12692">
                  <c:v>12.15</c:v>
                </c:pt>
                <c:pt idx="12693">
                  <c:v>8.3833333333333293</c:v>
                </c:pt>
                <c:pt idx="12695">
                  <c:v>11</c:v>
                </c:pt>
                <c:pt idx="12698">
                  <c:v>5.9666666666666703</c:v>
                </c:pt>
                <c:pt idx="12699">
                  <c:v>15.35</c:v>
                </c:pt>
                <c:pt idx="12701">
                  <c:v>32.033333333333303</c:v>
                </c:pt>
                <c:pt idx="12702">
                  <c:v>27.566666666666698</c:v>
                </c:pt>
                <c:pt idx="12703">
                  <c:v>35.6</c:v>
                </c:pt>
                <c:pt idx="12704">
                  <c:v>7.2666666666666702</c:v>
                </c:pt>
                <c:pt idx="12705">
                  <c:v>7.8833333333333302</c:v>
                </c:pt>
                <c:pt idx="12706">
                  <c:v>7.5333333333333297</c:v>
                </c:pt>
                <c:pt idx="12707">
                  <c:v>8.6666666666666696</c:v>
                </c:pt>
                <c:pt idx="12708">
                  <c:v>8.9833333333333307</c:v>
                </c:pt>
                <c:pt idx="12710">
                  <c:v>9.3833333333333293</c:v>
                </c:pt>
                <c:pt idx="12711">
                  <c:v>8.4499999999999993</c:v>
                </c:pt>
                <c:pt idx="12712">
                  <c:v>14.233333333333301</c:v>
                </c:pt>
                <c:pt idx="12713">
                  <c:v>7.6333333333333302</c:v>
                </c:pt>
                <c:pt idx="12714">
                  <c:v>12.5</c:v>
                </c:pt>
                <c:pt idx="12715">
                  <c:v>15.5666666666667</c:v>
                </c:pt>
                <c:pt idx="12716">
                  <c:v>19.649999999999999</c:v>
                </c:pt>
                <c:pt idx="12717">
                  <c:v>23.566666666666698</c:v>
                </c:pt>
                <c:pt idx="12719">
                  <c:v>16.2</c:v>
                </c:pt>
                <c:pt idx="12720">
                  <c:v>11.516666666666699</c:v>
                </c:pt>
                <c:pt idx="12723">
                  <c:v>5.5166666666666702</c:v>
                </c:pt>
                <c:pt idx="12724">
                  <c:v>27.1</c:v>
                </c:pt>
                <c:pt idx="12725">
                  <c:v>10.6666666666667</c:v>
                </c:pt>
                <c:pt idx="12726">
                  <c:v>7.1666666666666696</c:v>
                </c:pt>
                <c:pt idx="12727">
                  <c:v>5.56666666666667</c:v>
                </c:pt>
                <c:pt idx="12729">
                  <c:v>13.283333333333299</c:v>
                </c:pt>
                <c:pt idx="12730">
                  <c:v>11.133333333333301</c:v>
                </c:pt>
                <c:pt idx="12732">
                  <c:v>15.633333333333301</c:v>
                </c:pt>
                <c:pt idx="12733">
                  <c:v>9.65</c:v>
                </c:pt>
                <c:pt idx="12734">
                  <c:v>13.6</c:v>
                </c:pt>
                <c:pt idx="12736">
                  <c:v>9.8666666666666707</c:v>
                </c:pt>
                <c:pt idx="12738">
                  <c:v>21.1666666666667</c:v>
                </c:pt>
                <c:pt idx="12739">
                  <c:v>5.6666666666666696</c:v>
                </c:pt>
                <c:pt idx="12740">
                  <c:v>10.633333333333301</c:v>
                </c:pt>
                <c:pt idx="12741">
                  <c:v>8.15</c:v>
                </c:pt>
                <c:pt idx="12742">
                  <c:v>26.183333333333302</c:v>
                </c:pt>
                <c:pt idx="12743">
                  <c:v>13.65</c:v>
                </c:pt>
                <c:pt idx="12744">
                  <c:v>9.3000000000000007</c:v>
                </c:pt>
                <c:pt idx="12745">
                  <c:v>9.43333333333333</c:v>
                </c:pt>
                <c:pt idx="12746">
                  <c:v>16.1666666666667</c:v>
                </c:pt>
                <c:pt idx="12747">
                  <c:v>9</c:v>
                </c:pt>
                <c:pt idx="12748">
                  <c:v>10.8333333333333</c:v>
                </c:pt>
                <c:pt idx="12749">
                  <c:v>8.65</c:v>
                </c:pt>
                <c:pt idx="12750">
                  <c:v>3.0166666666666702</c:v>
                </c:pt>
                <c:pt idx="12751">
                  <c:v>23.733333333333299</c:v>
                </c:pt>
                <c:pt idx="12752">
                  <c:v>20.6666666666667</c:v>
                </c:pt>
                <c:pt idx="12753">
                  <c:v>26.533333333333299</c:v>
                </c:pt>
                <c:pt idx="12754">
                  <c:v>19.883333333333301</c:v>
                </c:pt>
                <c:pt idx="12755">
                  <c:v>7.55</c:v>
                </c:pt>
                <c:pt idx="12756">
                  <c:v>6.2833333333333297</c:v>
                </c:pt>
                <c:pt idx="12757">
                  <c:v>10.766666666666699</c:v>
                </c:pt>
                <c:pt idx="12758">
                  <c:v>7.45</c:v>
                </c:pt>
                <c:pt idx="12759">
                  <c:v>11.2</c:v>
                </c:pt>
                <c:pt idx="12760">
                  <c:v>13.1</c:v>
                </c:pt>
                <c:pt idx="12761">
                  <c:v>7.7833333333333297</c:v>
                </c:pt>
                <c:pt idx="12762">
                  <c:v>8.6666666666666696</c:v>
                </c:pt>
                <c:pt idx="12763">
                  <c:v>16.100000000000001</c:v>
                </c:pt>
                <c:pt idx="12764">
                  <c:v>14.9166666666667</c:v>
                </c:pt>
                <c:pt idx="12765">
                  <c:v>37.9</c:v>
                </c:pt>
                <c:pt idx="12766">
                  <c:v>31.116666666666699</c:v>
                </c:pt>
                <c:pt idx="12767">
                  <c:v>7.0333333333333297</c:v>
                </c:pt>
                <c:pt idx="12769">
                  <c:v>13.9</c:v>
                </c:pt>
                <c:pt idx="12770">
                  <c:v>9.2666666666666693</c:v>
                </c:pt>
                <c:pt idx="12771">
                  <c:v>18.966666666666701</c:v>
                </c:pt>
                <c:pt idx="12772">
                  <c:v>9.0500000000000007</c:v>
                </c:pt>
                <c:pt idx="12773">
                  <c:v>8</c:v>
                </c:pt>
                <c:pt idx="12774">
                  <c:v>7.7833333333333297</c:v>
                </c:pt>
                <c:pt idx="12776">
                  <c:v>21.1666666666667</c:v>
                </c:pt>
                <c:pt idx="12777">
                  <c:v>10.216666666666701</c:v>
                </c:pt>
                <c:pt idx="12778">
                  <c:v>11.383333333333301</c:v>
                </c:pt>
                <c:pt idx="12779">
                  <c:v>17.466666666666701</c:v>
                </c:pt>
                <c:pt idx="12780">
                  <c:v>7.85</c:v>
                </c:pt>
                <c:pt idx="12782">
                  <c:v>6</c:v>
                </c:pt>
                <c:pt idx="12783">
                  <c:v>7.06666666666667</c:v>
                </c:pt>
                <c:pt idx="12784">
                  <c:v>2.8333333333333299</c:v>
                </c:pt>
                <c:pt idx="12785">
                  <c:v>3.4666666666666699</c:v>
                </c:pt>
                <c:pt idx="12786">
                  <c:v>12.95</c:v>
                </c:pt>
                <c:pt idx="12787">
                  <c:v>13.983333333333301</c:v>
                </c:pt>
                <c:pt idx="12788">
                  <c:v>13.5</c:v>
                </c:pt>
                <c:pt idx="12789">
                  <c:v>7.2</c:v>
                </c:pt>
                <c:pt idx="12791">
                  <c:v>8.6</c:v>
                </c:pt>
                <c:pt idx="12793">
                  <c:v>33.15</c:v>
                </c:pt>
                <c:pt idx="12794">
                  <c:v>11.3166666666667</c:v>
                </c:pt>
                <c:pt idx="12795">
                  <c:v>13.8333333333333</c:v>
                </c:pt>
                <c:pt idx="12796">
                  <c:v>19.350000000000001</c:v>
                </c:pt>
                <c:pt idx="12797">
                  <c:v>24.616666666666699</c:v>
                </c:pt>
                <c:pt idx="12798">
                  <c:v>16.516666666666701</c:v>
                </c:pt>
                <c:pt idx="12799">
                  <c:v>5.5333333333333297</c:v>
                </c:pt>
                <c:pt idx="12802">
                  <c:v>21.0833333333333</c:v>
                </c:pt>
                <c:pt idx="12803">
                  <c:v>6.06666666666667</c:v>
                </c:pt>
                <c:pt idx="12806">
                  <c:v>9.6666666666666696</c:v>
                </c:pt>
                <c:pt idx="12807">
                  <c:v>20.783333333333299</c:v>
                </c:pt>
                <c:pt idx="12808">
                  <c:v>20.466666666666701</c:v>
                </c:pt>
                <c:pt idx="12809">
                  <c:v>6.45</c:v>
                </c:pt>
                <c:pt idx="12811">
                  <c:v>8</c:v>
                </c:pt>
                <c:pt idx="12813">
                  <c:v>10.216666666666701</c:v>
                </c:pt>
                <c:pt idx="12814">
                  <c:v>8.1166666666666707</c:v>
                </c:pt>
                <c:pt idx="12815">
                  <c:v>5.95</c:v>
                </c:pt>
                <c:pt idx="12818">
                  <c:v>5.75</c:v>
                </c:pt>
                <c:pt idx="12819">
                  <c:v>15</c:v>
                </c:pt>
                <c:pt idx="12820">
                  <c:v>14.866666666666699</c:v>
                </c:pt>
                <c:pt idx="12821">
                  <c:v>19.6666666666667</c:v>
                </c:pt>
                <c:pt idx="12822">
                  <c:v>5.93333333333333</c:v>
                </c:pt>
                <c:pt idx="12823">
                  <c:v>7.7666666666666702</c:v>
                </c:pt>
                <c:pt idx="12824">
                  <c:v>13.8333333333333</c:v>
                </c:pt>
                <c:pt idx="12825">
                  <c:v>7.65</c:v>
                </c:pt>
                <c:pt idx="12826">
                  <c:v>8.2166666666666703</c:v>
                </c:pt>
                <c:pt idx="12827">
                  <c:v>7.35</c:v>
                </c:pt>
                <c:pt idx="12828">
                  <c:v>12.35</c:v>
                </c:pt>
                <c:pt idx="12829">
                  <c:v>6.43333333333333</c:v>
                </c:pt>
                <c:pt idx="12831">
                  <c:v>8</c:v>
                </c:pt>
                <c:pt idx="12836">
                  <c:v>15.5666666666667</c:v>
                </c:pt>
                <c:pt idx="12838">
                  <c:v>21.95</c:v>
                </c:pt>
                <c:pt idx="12839">
                  <c:v>17.399999999999999</c:v>
                </c:pt>
                <c:pt idx="12840">
                  <c:v>7.55</c:v>
                </c:pt>
                <c:pt idx="12841">
                  <c:v>10.65</c:v>
                </c:pt>
                <c:pt idx="12842">
                  <c:v>12.8</c:v>
                </c:pt>
                <c:pt idx="12843">
                  <c:v>33.65</c:v>
                </c:pt>
                <c:pt idx="12844">
                  <c:v>7.3833333333333302</c:v>
                </c:pt>
                <c:pt idx="12845">
                  <c:v>14.533333333333299</c:v>
                </c:pt>
                <c:pt idx="12846">
                  <c:v>13.25</c:v>
                </c:pt>
                <c:pt idx="12849">
                  <c:v>4.75</c:v>
                </c:pt>
                <c:pt idx="12851">
                  <c:v>6.2833333333333297</c:v>
                </c:pt>
                <c:pt idx="12852">
                  <c:v>11.466666666666701</c:v>
                </c:pt>
                <c:pt idx="12853">
                  <c:v>6.7666666666666702</c:v>
                </c:pt>
                <c:pt idx="12861">
                  <c:v>6.35</c:v>
                </c:pt>
                <c:pt idx="12862">
                  <c:v>5.7</c:v>
                </c:pt>
                <c:pt idx="12867">
                  <c:v>13.633333333333301</c:v>
                </c:pt>
                <c:pt idx="12868">
                  <c:v>13.233333333333301</c:v>
                </c:pt>
                <c:pt idx="12869">
                  <c:v>11.483333333333301</c:v>
                </c:pt>
                <c:pt idx="12870">
                  <c:v>13.0666666666667</c:v>
                </c:pt>
                <c:pt idx="12872">
                  <c:v>12.966666666666701</c:v>
                </c:pt>
                <c:pt idx="12873">
                  <c:v>9.3666666666666707</c:v>
                </c:pt>
                <c:pt idx="12875">
                  <c:v>6.9166666666666696</c:v>
                </c:pt>
                <c:pt idx="12876">
                  <c:v>8.2333333333333307</c:v>
                </c:pt>
                <c:pt idx="12877">
                  <c:v>24.716666666666701</c:v>
                </c:pt>
                <c:pt idx="12878">
                  <c:v>7.43333333333333</c:v>
                </c:pt>
                <c:pt idx="12879">
                  <c:v>10.6666666666667</c:v>
                </c:pt>
                <c:pt idx="12880">
                  <c:v>6.5</c:v>
                </c:pt>
                <c:pt idx="12881">
                  <c:v>7.55</c:v>
                </c:pt>
                <c:pt idx="12883">
                  <c:v>16.8333333333333</c:v>
                </c:pt>
                <c:pt idx="12884">
                  <c:v>9.1</c:v>
                </c:pt>
                <c:pt idx="12885">
                  <c:v>5.8333333333333304</c:v>
                </c:pt>
                <c:pt idx="12887">
                  <c:v>20.433333333333302</c:v>
                </c:pt>
                <c:pt idx="12888">
                  <c:v>8.1999999999999993</c:v>
                </c:pt>
                <c:pt idx="12889">
                  <c:v>5.31666666666667</c:v>
                </c:pt>
                <c:pt idx="12890">
                  <c:v>12.6</c:v>
                </c:pt>
                <c:pt idx="12891">
                  <c:v>21.35</c:v>
                </c:pt>
                <c:pt idx="12894">
                  <c:v>20.533333333333299</c:v>
                </c:pt>
                <c:pt idx="12895">
                  <c:v>6.56666666666667</c:v>
                </c:pt>
                <c:pt idx="12896">
                  <c:v>10.4333333333333</c:v>
                </c:pt>
                <c:pt idx="12897">
                  <c:v>7.4666666666666703</c:v>
                </c:pt>
                <c:pt idx="12898">
                  <c:v>11.3166666666667</c:v>
                </c:pt>
                <c:pt idx="12899">
                  <c:v>11.633333333333301</c:v>
                </c:pt>
                <c:pt idx="12900">
                  <c:v>5.05</c:v>
                </c:pt>
                <c:pt idx="12901">
                  <c:v>7.8333333333333304</c:v>
                </c:pt>
                <c:pt idx="12902">
                  <c:v>6.85</c:v>
                </c:pt>
                <c:pt idx="12903">
                  <c:v>7.3666666666666698</c:v>
                </c:pt>
                <c:pt idx="12904">
                  <c:v>16.266666666666701</c:v>
                </c:pt>
                <c:pt idx="12905">
                  <c:v>9.2166666666666703</c:v>
                </c:pt>
                <c:pt idx="12907">
                  <c:v>6.95</c:v>
                </c:pt>
                <c:pt idx="12908">
                  <c:v>8.1</c:v>
                </c:pt>
                <c:pt idx="12909">
                  <c:v>5.2833333333333297</c:v>
                </c:pt>
                <c:pt idx="12910">
                  <c:v>6.7166666666666703</c:v>
                </c:pt>
                <c:pt idx="12911">
                  <c:v>4.4833333333333298</c:v>
                </c:pt>
                <c:pt idx="12912">
                  <c:v>5.81666666666667</c:v>
                </c:pt>
                <c:pt idx="12913">
                  <c:v>7.68333333333333</c:v>
                </c:pt>
                <c:pt idx="12915">
                  <c:v>12.4</c:v>
                </c:pt>
                <c:pt idx="12916">
                  <c:v>3.45</c:v>
                </c:pt>
                <c:pt idx="12917">
                  <c:v>14.283333333333299</c:v>
                </c:pt>
                <c:pt idx="12918">
                  <c:v>17.3</c:v>
                </c:pt>
                <c:pt idx="12919">
                  <c:v>7.7666666666666702</c:v>
                </c:pt>
                <c:pt idx="12920">
                  <c:v>13.616666666666699</c:v>
                </c:pt>
                <c:pt idx="12921">
                  <c:v>7.5833333333333304</c:v>
                </c:pt>
                <c:pt idx="12922">
                  <c:v>11.2</c:v>
                </c:pt>
                <c:pt idx="12923">
                  <c:v>12.45</c:v>
                </c:pt>
                <c:pt idx="12925">
                  <c:v>18.483333333333299</c:v>
                </c:pt>
                <c:pt idx="12926">
                  <c:v>8.5833333333333304</c:v>
                </c:pt>
                <c:pt idx="12929">
                  <c:v>9.3333333333333304</c:v>
                </c:pt>
                <c:pt idx="12930">
                  <c:v>12.0666666666667</c:v>
                </c:pt>
                <c:pt idx="12931">
                  <c:v>12.2</c:v>
                </c:pt>
                <c:pt idx="12932">
                  <c:v>11.733333333333301</c:v>
                </c:pt>
                <c:pt idx="12933">
                  <c:v>16.100000000000001</c:v>
                </c:pt>
                <c:pt idx="12934">
                  <c:v>6.1666666666666696</c:v>
                </c:pt>
                <c:pt idx="12935">
                  <c:v>4.3833333333333302</c:v>
                </c:pt>
                <c:pt idx="12936">
                  <c:v>7.06666666666667</c:v>
                </c:pt>
                <c:pt idx="12937">
                  <c:v>11.766666666666699</c:v>
                </c:pt>
                <c:pt idx="12938">
                  <c:v>4.2166666666666703</c:v>
                </c:pt>
                <c:pt idx="12939">
                  <c:v>8.56666666666667</c:v>
                </c:pt>
                <c:pt idx="12940">
                  <c:v>5.0833333333333304</c:v>
                </c:pt>
                <c:pt idx="12941">
                  <c:v>3.81666666666667</c:v>
                </c:pt>
                <c:pt idx="12942">
                  <c:v>0.46666666666666701</c:v>
                </c:pt>
                <c:pt idx="12943">
                  <c:v>8.0166666666666693</c:v>
                </c:pt>
                <c:pt idx="12944">
                  <c:v>8.5833333333333304</c:v>
                </c:pt>
                <c:pt idx="12945">
                  <c:v>9.1999999999999993</c:v>
                </c:pt>
                <c:pt idx="12946">
                  <c:v>12.483333333333301</c:v>
                </c:pt>
                <c:pt idx="12947">
                  <c:v>7.3833333333333302</c:v>
                </c:pt>
                <c:pt idx="12948">
                  <c:v>7.9666666666666703</c:v>
                </c:pt>
                <c:pt idx="12949">
                  <c:v>8.1666666666666696</c:v>
                </c:pt>
                <c:pt idx="12950">
                  <c:v>6.8666666666666698</c:v>
                </c:pt>
                <c:pt idx="12951">
                  <c:v>6.3</c:v>
                </c:pt>
                <c:pt idx="12952">
                  <c:v>17.75</c:v>
                </c:pt>
                <c:pt idx="12953">
                  <c:v>24.366666666666699</c:v>
                </c:pt>
                <c:pt idx="12954">
                  <c:v>16.183333333333302</c:v>
                </c:pt>
                <c:pt idx="12955">
                  <c:v>4.3</c:v>
                </c:pt>
                <c:pt idx="12956">
                  <c:v>10.216666666666701</c:v>
                </c:pt>
                <c:pt idx="12958">
                  <c:v>5.95</c:v>
                </c:pt>
                <c:pt idx="12959">
                  <c:v>9.6333333333333293</c:v>
                </c:pt>
                <c:pt idx="12960">
                  <c:v>6.55</c:v>
                </c:pt>
                <c:pt idx="12962">
                  <c:v>5.1333333333333302</c:v>
                </c:pt>
                <c:pt idx="12963">
                  <c:v>6.18333333333333</c:v>
                </c:pt>
                <c:pt idx="12964">
                  <c:v>23.233333333333299</c:v>
                </c:pt>
                <c:pt idx="12965">
                  <c:v>14.033333333333299</c:v>
                </c:pt>
                <c:pt idx="12966">
                  <c:v>16.3333333333333</c:v>
                </c:pt>
                <c:pt idx="12967">
                  <c:v>15.766666666666699</c:v>
                </c:pt>
                <c:pt idx="12968">
                  <c:v>4.8833333333333302</c:v>
                </c:pt>
                <c:pt idx="12969">
                  <c:v>8.9833333333333307</c:v>
                </c:pt>
                <c:pt idx="12970">
                  <c:v>6.95</c:v>
                </c:pt>
                <c:pt idx="12971">
                  <c:v>21.2</c:v>
                </c:pt>
                <c:pt idx="12972">
                  <c:v>13.6</c:v>
                </c:pt>
                <c:pt idx="12973">
                  <c:v>10.45</c:v>
                </c:pt>
                <c:pt idx="12974">
                  <c:v>7.4166666666666696</c:v>
                </c:pt>
                <c:pt idx="12976">
                  <c:v>3.75</c:v>
                </c:pt>
                <c:pt idx="12977">
                  <c:v>6.7</c:v>
                </c:pt>
                <c:pt idx="12978">
                  <c:v>11.4166666666667</c:v>
                </c:pt>
                <c:pt idx="12979">
                  <c:v>6.2666666666666702</c:v>
                </c:pt>
                <c:pt idx="12980">
                  <c:v>11</c:v>
                </c:pt>
                <c:pt idx="12982">
                  <c:v>7.65</c:v>
                </c:pt>
                <c:pt idx="12983">
                  <c:v>27.4166666666667</c:v>
                </c:pt>
                <c:pt idx="12986">
                  <c:v>5.9166666666666696</c:v>
                </c:pt>
                <c:pt idx="12987">
                  <c:v>13.25</c:v>
                </c:pt>
                <c:pt idx="12988">
                  <c:v>8.2166666666666703</c:v>
                </c:pt>
                <c:pt idx="12989">
                  <c:v>5.6166666666666698</c:v>
                </c:pt>
                <c:pt idx="12990">
                  <c:v>5.7833333333333297</c:v>
                </c:pt>
                <c:pt idx="12991">
                  <c:v>6.2333333333333298</c:v>
                </c:pt>
                <c:pt idx="12992">
                  <c:v>7.6666666666666696</c:v>
                </c:pt>
                <c:pt idx="12993">
                  <c:v>8.43333333333333</c:v>
                </c:pt>
                <c:pt idx="12994">
                  <c:v>7.0333333333333297</c:v>
                </c:pt>
                <c:pt idx="12995">
                  <c:v>12.6833333333333</c:v>
                </c:pt>
                <c:pt idx="12997">
                  <c:v>4.7166666666666703</c:v>
                </c:pt>
                <c:pt idx="12998">
                  <c:v>10.5833333333333</c:v>
                </c:pt>
                <c:pt idx="12999">
                  <c:v>17.716666666666701</c:v>
                </c:pt>
                <c:pt idx="13000">
                  <c:v>12.633333333333301</c:v>
                </c:pt>
                <c:pt idx="13001">
                  <c:v>18.566666666666698</c:v>
                </c:pt>
                <c:pt idx="13002">
                  <c:v>9.5166666666666693</c:v>
                </c:pt>
                <c:pt idx="13003">
                  <c:v>5.5833333333333304</c:v>
                </c:pt>
                <c:pt idx="13007">
                  <c:v>7.6166666666666698</c:v>
                </c:pt>
                <c:pt idx="13008">
                  <c:v>9.9833333333333307</c:v>
                </c:pt>
                <c:pt idx="13010">
                  <c:v>18.100000000000001</c:v>
                </c:pt>
                <c:pt idx="13011">
                  <c:v>5.81666666666667</c:v>
                </c:pt>
                <c:pt idx="13012">
                  <c:v>5.8</c:v>
                </c:pt>
                <c:pt idx="13013">
                  <c:v>12.8333333333333</c:v>
                </c:pt>
                <c:pt idx="13014">
                  <c:v>10.216666666666701</c:v>
                </c:pt>
                <c:pt idx="13015">
                  <c:v>7.5166666666666702</c:v>
                </c:pt>
                <c:pt idx="13016">
                  <c:v>13.75</c:v>
                </c:pt>
                <c:pt idx="13017">
                  <c:v>41.7</c:v>
                </c:pt>
                <c:pt idx="13018">
                  <c:v>14.783333333333299</c:v>
                </c:pt>
                <c:pt idx="13019">
                  <c:v>8.5</c:v>
                </c:pt>
                <c:pt idx="13021">
                  <c:v>3.45</c:v>
                </c:pt>
                <c:pt idx="13024">
                  <c:v>12</c:v>
                </c:pt>
                <c:pt idx="13025">
                  <c:v>15.783333333333299</c:v>
                </c:pt>
                <c:pt idx="13026">
                  <c:v>9.4</c:v>
                </c:pt>
                <c:pt idx="13027">
                  <c:v>11.466666666666701</c:v>
                </c:pt>
                <c:pt idx="13030">
                  <c:v>5.5</c:v>
                </c:pt>
                <c:pt idx="13031">
                  <c:v>13.283333333333299</c:v>
                </c:pt>
                <c:pt idx="13033">
                  <c:v>13.1833333333333</c:v>
                </c:pt>
                <c:pt idx="13036">
                  <c:v>12.3</c:v>
                </c:pt>
                <c:pt idx="13037">
                  <c:v>18.4166666666667</c:v>
                </c:pt>
                <c:pt idx="13038">
                  <c:v>21.55</c:v>
                </c:pt>
                <c:pt idx="13041">
                  <c:v>0.233333333333333</c:v>
                </c:pt>
                <c:pt idx="13042">
                  <c:v>8.2666666666666693</c:v>
                </c:pt>
                <c:pt idx="13043">
                  <c:v>11.35</c:v>
                </c:pt>
                <c:pt idx="13044">
                  <c:v>5.7833333333333297</c:v>
                </c:pt>
                <c:pt idx="13051">
                  <c:v>5.9833333333333298</c:v>
                </c:pt>
                <c:pt idx="13052">
                  <c:v>19.433333333333302</c:v>
                </c:pt>
                <c:pt idx="13053">
                  <c:v>8.5500000000000007</c:v>
                </c:pt>
                <c:pt idx="13054">
                  <c:v>17.899999999999999</c:v>
                </c:pt>
                <c:pt idx="13055">
                  <c:v>11.766666666666699</c:v>
                </c:pt>
                <c:pt idx="13057">
                  <c:v>6.7833333333333297</c:v>
                </c:pt>
                <c:pt idx="13058">
                  <c:v>11.1666666666667</c:v>
                </c:pt>
                <c:pt idx="13059">
                  <c:v>18.766666666666701</c:v>
                </c:pt>
                <c:pt idx="13060">
                  <c:v>7.05</c:v>
                </c:pt>
                <c:pt idx="13062">
                  <c:v>6.4166666666666696</c:v>
                </c:pt>
                <c:pt idx="13063">
                  <c:v>11.8166666666667</c:v>
                </c:pt>
                <c:pt idx="13064">
                  <c:v>18.316666666666698</c:v>
                </c:pt>
                <c:pt idx="13065">
                  <c:v>8.68333333333333</c:v>
                </c:pt>
                <c:pt idx="13066">
                  <c:v>42.933333333333302</c:v>
                </c:pt>
                <c:pt idx="13067">
                  <c:v>10.366666666666699</c:v>
                </c:pt>
                <c:pt idx="13068">
                  <c:v>19.066666666666698</c:v>
                </c:pt>
                <c:pt idx="13069">
                  <c:v>29.516666666666701</c:v>
                </c:pt>
                <c:pt idx="13070">
                  <c:v>8.35</c:v>
                </c:pt>
                <c:pt idx="13071">
                  <c:v>9.3833333333333293</c:v>
                </c:pt>
                <c:pt idx="13072">
                  <c:v>3.43333333333333</c:v>
                </c:pt>
                <c:pt idx="13073">
                  <c:v>14.883333333333301</c:v>
                </c:pt>
                <c:pt idx="13074">
                  <c:v>11.85</c:v>
                </c:pt>
                <c:pt idx="13075">
                  <c:v>8.4</c:v>
                </c:pt>
                <c:pt idx="13076">
                  <c:v>17.4166666666667</c:v>
                </c:pt>
                <c:pt idx="13077">
                  <c:v>7.2333333333333298</c:v>
                </c:pt>
                <c:pt idx="13078">
                  <c:v>22.566666666666698</c:v>
                </c:pt>
                <c:pt idx="13079">
                  <c:v>14.0833333333333</c:v>
                </c:pt>
                <c:pt idx="13080">
                  <c:v>18.25</c:v>
                </c:pt>
                <c:pt idx="13081">
                  <c:v>16.899999999999999</c:v>
                </c:pt>
                <c:pt idx="13082">
                  <c:v>13.6666666666667</c:v>
                </c:pt>
                <c:pt idx="13083">
                  <c:v>8.1333333333333293</c:v>
                </c:pt>
                <c:pt idx="13085">
                  <c:v>22.016666666666701</c:v>
                </c:pt>
                <c:pt idx="13086">
                  <c:v>22.8333333333333</c:v>
                </c:pt>
                <c:pt idx="13087">
                  <c:v>17.25</c:v>
                </c:pt>
                <c:pt idx="13088">
                  <c:v>8.2333333333333307</c:v>
                </c:pt>
                <c:pt idx="13089">
                  <c:v>8.5500000000000007</c:v>
                </c:pt>
                <c:pt idx="13090">
                  <c:v>22.216666666666701</c:v>
                </c:pt>
                <c:pt idx="13091">
                  <c:v>6.1666666666666696</c:v>
                </c:pt>
                <c:pt idx="13092">
                  <c:v>19.3333333333333</c:v>
                </c:pt>
                <c:pt idx="13093">
                  <c:v>7.05</c:v>
                </c:pt>
                <c:pt idx="13094">
                  <c:v>11.6666666666667</c:v>
                </c:pt>
                <c:pt idx="13095">
                  <c:v>11.6</c:v>
                </c:pt>
                <c:pt idx="13096">
                  <c:v>9.15</c:v>
                </c:pt>
                <c:pt idx="13097">
                  <c:v>25.283333333333299</c:v>
                </c:pt>
                <c:pt idx="13098">
                  <c:v>17.066666666666698</c:v>
                </c:pt>
                <c:pt idx="13099">
                  <c:v>28.2</c:v>
                </c:pt>
                <c:pt idx="13100">
                  <c:v>7.9666666666666703</c:v>
                </c:pt>
                <c:pt idx="13101">
                  <c:v>11.5666666666667</c:v>
                </c:pt>
                <c:pt idx="13102">
                  <c:v>8.8833333333333293</c:v>
                </c:pt>
                <c:pt idx="13103">
                  <c:v>11.3166666666667</c:v>
                </c:pt>
                <c:pt idx="13105">
                  <c:v>10.5666666666667</c:v>
                </c:pt>
                <c:pt idx="13106">
                  <c:v>16.6666666666667</c:v>
                </c:pt>
                <c:pt idx="13107">
                  <c:v>10.733333333333301</c:v>
                </c:pt>
                <c:pt idx="13108">
                  <c:v>11.383333333333301</c:v>
                </c:pt>
                <c:pt idx="13109">
                  <c:v>6.93333333333333</c:v>
                </c:pt>
                <c:pt idx="13110">
                  <c:v>13.6</c:v>
                </c:pt>
                <c:pt idx="13111">
                  <c:v>10.016666666666699</c:v>
                </c:pt>
                <c:pt idx="13112">
                  <c:v>15.3333333333333</c:v>
                </c:pt>
                <c:pt idx="13113">
                  <c:v>25.8333333333333</c:v>
                </c:pt>
                <c:pt idx="13114">
                  <c:v>16.600000000000001</c:v>
                </c:pt>
                <c:pt idx="13115">
                  <c:v>14.8333333333333</c:v>
                </c:pt>
                <c:pt idx="13116">
                  <c:v>21.3</c:v>
                </c:pt>
                <c:pt idx="13117">
                  <c:v>17.45</c:v>
                </c:pt>
                <c:pt idx="13118">
                  <c:v>4.9666666666666703</c:v>
                </c:pt>
                <c:pt idx="13119">
                  <c:v>17.383333333333301</c:v>
                </c:pt>
                <c:pt idx="13120">
                  <c:v>20</c:v>
                </c:pt>
                <c:pt idx="13121">
                  <c:v>9.3833333333333293</c:v>
                </c:pt>
                <c:pt idx="13122">
                  <c:v>11.5833333333333</c:v>
                </c:pt>
                <c:pt idx="13123">
                  <c:v>8.5333333333333297</c:v>
                </c:pt>
                <c:pt idx="13124">
                  <c:v>5.2833333333333297</c:v>
                </c:pt>
                <c:pt idx="13125">
                  <c:v>9.5833333333333304</c:v>
                </c:pt>
                <c:pt idx="13126">
                  <c:v>4.7</c:v>
                </c:pt>
                <c:pt idx="13127">
                  <c:v>25.766666666666701</c:v>
                </c:pt>
                <c:pt idx="13128">
                  <c:v>9.31666666666667</c:v>
                </c:pt>
                <c:pt idx="13129">
                  <c:v>10</c:v>
                </c:pt>
                <c:pt idx="13130">
                  <c:v>11.8166666666667</c:v>
                </c:pt>
                <c:pt idx="13131">
                  <c:v>16.216666666666701</c:v>
                </c:pt>
                <c:pt idx="13132">
                  <c:v>20.733333333333299</c:v>
                </c:pt>
                <c:pt idx="13133">
                  <c:v>14.3</c:v>
                </c:pt>
                <c:pt idx="13135">
                  <c:v>5.2333333333333298</c:v>
                </c:pt>
                <c:pt idx="13136">
                  <c:v>13.25</c:v>
                </c:pt>
                <c:pt idx="13138">
                  <c:v>8.9</c:v>
                </c:pt>
                <c:pt idx="13139">
                  <c:v>10.3</c:v>
                </c:pt>
                <c:pt idx="13140">
                  <c:v>11.483333333333301</c:v>
                </c:pt>
                <c:pt idx="13141">
                  <c:v>21.15</c:v>
                </c:pt>
                <c:pt idx="13142">
                  <c:v>15.6833333333333</c:v>
                </c:pt>
                <c:pt idx="13143">
                  <c:v>13.0666666666667</c:v>
                </c:pt>
                <c:pt idx="13144">
                  <c:v>10.5833333333333</c:v>
                </c:pt>
                <c:pt idx="13145">
                  <c:v>5.55</c:v>
                </c:pt>
                <c:pt idx="13146">
                  <c:v>11.233333333333301</c:v>
                </c:pt>
                <c:pt idx="13147">
                  <c:v>12.1666666666667</c:v>
                </c:pt>
                <c:pt idx="13148">
                  <c:v>9.4</c:v>
                </c:pt>
                <c:pt idx="13149">
                  <c:v>6.75</c:v>
                </c:pt>
                <c:pt idx="13150">
                  <c:v>7.9166666666666696</c:v>
                </c:pt>
                <c:pt idx="13151">
                  <c:v>11.0666666666667</c:v>
                </c:pt>
                <c:pt idx="13152">
                  <c:v>13.216666666666701</c:v>
                </c:pt>
                <c:pt idx="13153">
                  <c:v>9.6</c:v>
                </c:pt>
                <c:pt idx="13154">
                  <c:v>6.2</c:v>
                </c:pt>
                <c:pt idx="13155">
                  <c:v>16.566666666666698</c:v>
                </c:pt>
                <c:pt idx="13156">
                  <c:v>14.9166666666667</c:v>
                </c:pt>
                <c:pt idx="13157">
                  <c:v>13.25</c:v>
                </c:pt>
                <c:pt idx="13158">
                  <c:v>30.8333333333333</c:v>
                </c:pt>
                <c:pt idx="13159">
                  <c:v>8.6666666666666696</c:v>
                </c:pt>
                <c:pt idx="13160">
                  <c:v>12.483333333333301</c:v>
                </c:pt>
                <c:pt idx="13161">
                  <c:v>9.75</c:v>
                </c:pt>
                <c:pt idx="13162">
                  <c:v>16.033333333333299</c:v>
                </c:pt>
                <c:pt idx="13163">
                  <c:v>10</c:v>
                </c:pt>
                <c:pt idx="13164">
                  <c:v>11.716666666666701</c:v>
                </c:pt>
                <c:pt idx="13165">
                  <c:v>8.8333333333333304</c:v>
                </c:pt>
                <c:pt idx="13166">
                  <c:v>11.966666666666701</c:v>
                </c:pt>
                <c:pt idx="13167">
                  <c:v>8.4499999999999993</c:v>
                </c:pt>
                <c:pt idx="13168">
                  <c:v>10.4</c:v>
                </c:pt>
                <c:pt idx="13169">
                  <c:v>10.199999999999999</c:v>
                </c:pt>
                <c:pt idx="13170">
                  <c:v>14.9</c:v>
                </c:pt>
                <c:pt idx="13171">
                  <c:v>12.8166666666667</c:v>
                </c:pt>
                <c:pt idx="13172">
                  <c:v>11.8333333333333</c:v>
                </c:pt>
                <c:pt idx="13173">
                  <c:v>31.7</c:v>
                </c:pt>
                <c:pt idx="13174">
                  <c:v>4.8333333333333304</c:v>
                </c:pt>
                <c:pt idx="13175">
                  <c:v>13.133333333333301</c:v>
                </c:pt>
                <c:pt idx="13176">
                  <c:v>8.8333333333333304</c:v>
                </c:pt>
                <c:pt idx="13177">
                  <c:v>12.3166666666667</c:v>
                </c:pt>
                <c:pt idx="13178">
                  <c:v>12.216666666666701</c:v>
                </c:pt>
                <c:pt idx="13179">
                  <c:v>16.1666666666667</c:v>
                </c:pt>
                <c:pt idx="13180">
                  <c:v>8.31666666666667</c:v>
                </c:pt>
                <c:pt idx="13181">
                  <c:v>7.3666666666666698</c:v>
                </c:pt>
                <c:pt idx="13182">
                  <c:v>10.483333333333301</c:v>
                </c:pt>
                <c:pt idx="13183">
                  <c:v>20.05</c:v>
                </c:pt>
                <c:pt idx="13185">
                  <c:v>18.899999999999999</c:v>
                </c:pt>
                <c:pt idx="13187">
                  <c:v>17.016666666666701</c:v>
                </c:pt>
                <c:pt idx="13188">
                  <c:v>29.45</c:v>
                </c:pt>
                <c:pt idx="13189">
                  <c:v>11.466666666666701</c:v>
                </c:pt>
                <c:pt idx="13190">
                  <c:v>25.066666666666698</c:v>
                </c:pt>
                <c:pt idx="13191">
                  <c:v>9.85</c:v>
                </c:pt>
                <c:pt idx="13193">
                  <c:v>24.066666666666698</c:v>
                </c:pt>
                <c:pt idx="13194">
                  <c:v>8.85</c:v>
                </c:pt>
                <c:pt idx="13195">
                  <c:v>34.633333333333297</c:v>
                </c:pt>
                <c:pt idx="13196">
                  <c:v>11</c:v>
                </c:pt>
                <c:pt idx="13198">
                  <c:v>8.85</c:v>
                </c:pt>
                <c:pt idx="13200">
                  <c:v>14.9166666666667</c:v>
                </c:pt>
                <c:pt idx="13201">
                  <c:v>9.35</c:v>
                </c:pt>
                <c:pt idx="13202">
                  <c:v>7.7333333333333298</c:v>
                </c:pt>
                <c:pt idx="13203">
                  <c:v>9.31666666666667</c:v>
                </c:pt>
                <c:pt idx="13204">
                  <c:v>9.6333333333333293</c:v>
                </c:pt>
                <c:pt idx="13205">
                  <c:v>24.05</c:v>
                </c:pt>
                <c:pt idx="13207">
                  <c:v>9.8333333333333304</c:v>
                </c:pt>
                <c:pt idx="13210">
                  <c:v>14.8</c:v>
                </c:pt>
                <c:pt idx="13211">
                  <c:v>13.483333333333301</c:v>
                </c:pt>
                <c:pt idx="13213">
                  <c:v>16.533333333333299</c:v>
                </c:pt>
                <c:pt idx="13215">
                  <c:v>17.483333333333299</c:v>
                </c:pt>
                <c:pt idx="13217">
                  <c:v>17.216666666666701</c:v>
                </c:pt>
                <c:pt idx="13219">
                  <c:v>18.516666666666701</c:v>
                </c:pt>
                <c:pt idx="13220">
                  <c:v>7.05</c:v>
                </c:pt>
                <c:pt idx="13221">
                  <c:v>6.2833333333333297</c:v>
                </c:pt>
                <c:pt idx="13222">
                  <c:v>14.3333333333333</c:v>
                </c:pt>
                <c:pt idx="13223">
                  <c:v>15.0666666666667</c:v>
                </c:pt>
                <c:pt idx="13224">
                  <c:v>15.116666666666699</c:v>
                </c:pt>
                <c:pt idx="13225">
                  <c:v>17.366666666666699</c:v>
                </c:pt>
                <c:pt idx="13226">
                  <c:v>17.366666666666699</c:v>
                </c:pt>
                <c:pt idx="13227">
                  <c:v>15.616666666666699</c:v>
                </c:pt>
                <c:pt idx="13228">
                  <c:v>14.016666666666699</c:v>
                </c:pt>
                <c:pt idx="13229">
                  <c:v>17.95</c:v>
                </c:pt>
                <c:pt idx="13230">
                  <c:v>57.45</c:v>
                </c:pt>
                <c:pt idx="13231">
                  <c:v>29.466666666666701</c:v>
                </c:pt>
                <c:pt idx="13233">
                  <c:v>14.966666666666701</c:v>
                </c:pt>
                <c:pt idx="13234">
                  <c:v>14.1666666666667</c:v>
                </c:pt>
                <c:pt idx="13236">
                  <c:v>20.066666666666698</c:v>
                </c:pt>
                <c:pt idx="13237">
                  <c:v>8.5</c:v>
                </c:pt>
                <c:pt idx="13238">
                  <c:v>15.4</c:v>
                </c:pt>
                <c:pt idx="13239">
                  <c:v>11.5666666666667</c:v>
                </c:pt>
                <c:pt idx="13240">
                  <c:v>12.983333333333301</c:v>
                </c:pt>
                <c:pt idx="13241">
                  <c:v>17.350000000000001</c:v>
                </c:pt>
                <c:pt idx="13242">
                  <c:v>20.0833333333333</c:v>
                </c:pt>
                <c:pt idx="13243">
                  <c:v>15.6666666666667</c:v>
                </c:pt>
                <c:pt idx="13244">
                  <c:v>15.516666666666699</c:v>
                </c:pt>
                <c:pt idx="13246">
                  <c:v>20.283333333333299</c:v>
                </c:pt>
                <c:pt idx="13247">
                  <c:v>76.316666666666706</c:v>
                </c:pt>
                <c:pt idx="13249">
                  <c:v>43.6</c:v>
                </c:pt>
                <c:pt idx="13250">
                  <c:v>14.6833333333333</c:v>
                </c:pt>
                <c:pt idx="13251">
                  <c:v>18.383333333333301</c:v>
                </c:pt>
                <c:pt idx="13252">
                  <c:v>18.100000000000001</c:v>
                </c:pt>
                <c:pt idx="13254">
                  <c:v>16.25</c:v>
                </c:pt>
                <c:pt idx="13255">
                  <c:v>18.616666666666699</c:v>
                </c:pt>
                <c:pt idx="13258">
                  <c:v>3.9166666666666701</c:v>
                </c:pt>
                <c:pt idx="13259">
                  <c:v>5.3333333333333304</c:v>
                </c:pt>
                <c:pt idx="13260">
                  <c:v>13.733333333333301</c:v>
                </c:pt>
                <c:pt idx="13261">
                  <c:v>16.433333333333302</c:v>
                </c:pt>
                <c:pt idx="13262">
                  <c:v>15.35</c:v>
                </c:pt>
                <c:pt idx="13263">
                  <c:v>18.55</c:v>
                </c:pt>
                <c:pt idx="13264">
                  <c:v>28.816666666666698</c:v>
                </c:pt>
                <c:pt idx="13266">
                  <c:v>19.899999999999999</c:v>
                </c:pt>
                <c:pt idx="13269">
                  <c:v>17.5833333333333</c:v>
                </c:pt>
                <c:pt idx="13271">
                  <c:v>15.3</c:v>
                </c:pt>
                <c:pt idx="13273">
                  <c:v>15.1666666666667</c:v>
                </c:pt>
                <c:pt idx="13274">
                  <c:v>17.966666666666701</c:v>
                </c:pt>
                <c:pt idx="13277">
                  <c:v>27.95</c:v>
                </c:pt>
                <c:pt idx="13278">
                  <c:v>13.483333333333301</c:v>
                </c:pt>
                <c:pt idx="13280">
                  <c:v>17.8</c:v>
                </c:pt>
                <c:pt idx="13281">
                  <c:v>19.466666666666701</c:v>
                </c:pt>
                <c:pt idx="13282">
                  <c:v>14.25</c:v>
                </c:pt>
                <c:pt idx="13283">
                  <c:v>8.6166666666666707</c:v>
                </c:pt>
                <c:pt idx="13284">
                  <c:v>20.966666666666701</c:v>
                </c:pt>
                <c:pt idx="13285">
                  <c:v>18.55</c:v>
                </c:pt>
                <c:pt idx="13286">
                  <c:v>20.383333333333301</c:v>
                </c:pt>
                <c:pt idx="13287">
                  <c:v>20.216666666666701</c:v>
                </c:pt>
                <c:pt idx="13288">
                  <c:v>14.483333333333301</c:v>
                </c:pt>
                <c:pt idx="13289">
                  <c:v>18.966666666666701</c:v>
                </c:pt>
                <c:pt idx="13290">
                  <c:v>15.95</c:v>
                </c:pt>
                <c:pt idx="13293">
                  <c:v>17.4166666666667</c:v>
                </c:pt>
                <c:pt idx="13296">
                  <c:v>13.4</c:v>
                </c:pt>
                <c:pt idx="13297">
                  <c:v>14.0666666666667</c:v>
                </c:pt>
                <c:pt idx="13298">
                  <c:v>12.866666666666699</c:v>
                </c:pt>
                <c:pt idx="13299">
                  <c:v>16.95</c:v>
                </c:pt>
                <c:pt idx="13300">
                  <c:v>21.5</c:v>
                </c:pt>
                <c:pt idx="13301">
                  <c:v>23.883333333333301</c:v>
                </c:pt>
                <c:pt idx="13302">
                  <c:v>21.25</c:v>
                </c:pt>
                <c:pt idx="13303">
                  <c:v>26.15</c:v>
                </c:pt>
                <c:pt idx="13305">
                  <c:v>9.9833333333333307</c:v>
                </c:pt>
                <c:pt idx="13306">
                  <c:v>11.6</c:v>
                </c:pt>
                <c:pt idx="13307">
                  <c:v>2.4166666666666701</c:v>
                </c:pt>
                <c:pt idx="13308">
                  <c:v>14.35</c:v>
                </c:pt>
                <c:pt idx="13309">
                  <c:v>16.433333333333302</c:v>
                </c:pt>
                <c:pt idx="13310">
                  <c:v>11.9166666666667</c:v>
                </c:pt>
                <c:pt idx="13312">
                  <c:v>7.8833333333333302</c:v>
                </c:pt>
                <c:pt idx="13313">
                  <c:v>17.266666666666701</c:v>
                </c:pt>
                <c:pt idx="13317">
                  <c:v>22.766666666666701</c:v>
                </c:pt>
                <c:pt idx="13318">
                  <c:v>8.1666666666666696</c:v>
                </c:pt>
                <c:pt idx="13319">
                  <c:v>17.366666666666699</c:v>
                </c:pt>
                <c:pt idx="13320">
                  <c:v>15.4</c:v>
                </c:pt>
                <c:pt idx="13321">
                  <c:v>10.4166666666667</c:v>
                </c:pt>
                <c:pt idx="13322">
                  <c:v>12.466666666666701</c:v>
                </c:pt>
                <c:pt idx="13324">
                  <c:v>17.183333333333302</c:v>
                </c:pt>
                <c:pt idx="13326">
                  <c:v>25.15</c:v>
                </c:pt>
                <c:pt idx="13327">
                  <c:v>17.483333333333299</c:v>
                </c:pt>
                <c:pt idx="13328">
                  <c:v>15.3</c:v>
                </c:pt>
                <c:pt idx="13329">
                  <c:v>22.3333333333333</c:v>
                </c:pt>
                <c:pt idx="13332">
                  <c:v>18.033333333333299</c:v>
                </c:pt>
                <c:pt idx="13333">
                  <c:v>19.966666666666701</c:v>
                </c:pt>
                <c:pt idx="13334">
                  <c:v>16.149999999999999</c:v>
                </c:pt>
                <c:pt idx="13335">
                  <c:v>16.55</c:v>
                </c:pt>
                <c:pt idx="13336">
                  <c:v>18.7</c:v>
                </c:pt>
                <c:pt idx="13337">
                  <c:v>16.5</c:v>
                </c:pt>
                <c:pt idx="13338">
                  <c:v>16.5833333333333</c:v>
                </c:pt>
                <c:pt idx="13339">
                  <c:v>8.0833333333333304</c:v>
                </c:pt>
                <c:pt idx="13340">
                  <c:v>19.483333333333299</c:v>
                </c:pt>
                <c:pt idx="13341">
                  <c:v>15.133333333333301</c:v>
                </c:pt>
                <c:pt idx="13342">
                  <c:v>18.0833333333333</c:v>
                </c:pt>
                <c:pt idx="13343">
                  <c:v>16.033333333333299</c:v>
                </c:pt>
                <c:pt idx="13344">
                  <c:v>12.716666666666701</c:v>
                </c:pt>
                <c:pt idx="13345">
                  <c:v>13.733333333333301</c:v>
                </c:pt>
                <c:pt idx="13348">
                  <c:v>17.100000000000001</c:v>
                </c:pt>
                <c:pt idx="13350">
                  <c:v>6.8666666666666698</c:v>
                </c:pt>
                <c:pt idx="13351">
                  <c:v>15.45</c:v>
                </c:pt>
                <c:pt idx="13352">
                  <c:v>21.75</c:v>
                </c:pt>
                <c:pt idx="13353">
                  <c:v>14.65</c:v>
                </c:pt>
                <c:pt idx="13355">
                  <c:v>21.65</c:v>
                </c:pt>
                <c:pt idx="13356">
                  <c:v>20.783333333333299</c:v>
                </c:pt>
                <c:pt idx="13357">
                  <c:v>19.516666666666701</c:v>
                </c:pt>
                <c:pt idx="13358">
                  <c:v>14.25</c:v>
                </c:pt>
                <c:pt idx="13359">
                  <c:v>25.266666666666701</c:v>
                </c:pt>
                <c:pt idx="13360">
                  <c:v>23.1666666666667</c:v>
                </c:pt>
                <c:pt idx="13361">
                  <c:v>12.95</c:v>
                </c:pt>
                <c:pt idx="13363">
                  <c:v>7.6333333333333302</c:v>
                </c:pt>
                <c:pt idx="13364">
                  <c:v>17.366666666666699</c:v>
                </c:pt>
                <c:pt idx="13365">
                  <c:v>13.866666666666699</c:v>
                </c:pt>
                <c:pt idx="13366">
                  <c:v>10.983333333333301</c:v>
                </c:pt>
                <c:pt idx="13367">
                  <c:v>22.4</c:v>
                </c:pt>
                <c:pt idx="13368">
                  <c:v>14.233333333333301</c:v>
                </c:pt>
                <c:pt idx="13370">
                  <c:v>3.6333333333333302</c:v>
                </c:pt>
                <c:pt idx="13371">
                  <c:v>15.366666666666699</c:v>
                </c:pt>
                <c:pt idx="13372">
                  <c:v>15.75</c:v>
                </c:pt>
                <c:pt idx="13373">
                  <c:v>8.4499999999999993</c:v>
                </c:pt>
                <c:pt idx="13374">
                  <c:v>19.899999999999999</c:v>
                </c:pt>
                <c:pt idx="13375">
                  <c:v>11.6</c:v>
                </c:pt>
                <c:pt idx="13376">
                  <c:v>18.95</c:v>
                </c:pt>
                <c:pt idx="13377">
                  <c:v>57.783333333333303</c:v>
                </c:pt>
                <c:pt idx="13378">
                  <c:v>16.016666666666701</c:v>
                </c:pt>
                <c:pt idx="13379">
                  <c:v>14.9333333333333</c:v>
                </c:pt>
                <c:pt idx="13381">
                  <c:v>13.15</c:v>
                </c:pt>
                <c:pt idx="13383">
                  <c:v>19.133333333333301</c:v>
                </c:pt>
                <c:pt idx="13384">
                  <c:v>20.283333333333299</c:v>
                </c:pt>
                <c:pt idx="13385">
                  <c:v>15.133333333333301</c:v>
                </c:pt>
                <c:pt idx="13386">
                  <c:v>15.233333333333301</c:v>
                </c:pt>
                <c:pt idx="13388">
                  <c:v>15.233333333333301</c:v>
                </c:pt>
                <c:pt idx="13389">
                  <c:v>18.3</c:v>
                </c:pt>
                <c:pt idx="13392">
                  <c:v>65.116666666666703</c:v>
                </c:pt>
                <c:pt idx="13394">
                  <c:v>27.9166666666667</c:v>
                </c:pt>
                <c:pt idx="13397">
                  <c:v>10.35</c:v>
                </c:pt>
                <c:pt idx="13398">
                  <c:v>10.1833333333333</c:v>
                </c:pt>
                <c:pt idx="13399">
                  <c:v>12.3333333333333</c:v>
                </c:pt>
                <c:pt idx="13400">
                  <c:v>23.066666666666698</c:v>
                </c:pt>
                <c:pt idx="13401">
                  <c:v>16.75</c:v>
                </c:pt>
                <c:pt idx="13402">
                  <c:v>16.75</c:v>
                </c:pt>
                <c:pt idx="13403">
                  <c:v>34.049999999999997</c:v>
                </c:pt>
                <c:pt idx="13404">
                  <c:v>14.116666666666699</c:v>
                </c:pt>
                <c:pt idx="13405">
                  <c:v>15.9166666666667</c:v>
                </c:pt>
                <c:pt idx="13406">
                  <c:v>16.45</c:v>
                </c:pt>
                <c:pt idx="13407">
                  <c:v>16.25</c:v>
                </c:pt>
                <c:pt idx="13408">
                  <c:v>21.0833333333333</c:v>
                </c:pt>
                <c:pt idx="13410">
                  <c:v>13.45</c:v>
                </c:pt>
                <c:pt idx="13411">
                  <c:v>15.1666666666667</c:v>
                </c:pt>
                <c:pt idx="13412">
                  <c:v>20.0833333333333</c:v>
                </c:pt>
                <c:pt idx="13413">
                  <c:v>5.65</c:v>
                </c:pt>
                <c:pt idx="13418">
                  <c:v>6.06666666666667</c:v>
                </c:pt>
                <c:pt idx="13419">
                  <c:v>6.2</c:v>
                </c:pt>
                <c:pt idx="13420">
                  <c:v>13.783333333333299</c:v>
                </c:pt>
                <c:pt idx="13421">
                  <c:v>22.55</c:v>
                </c:pt>
                <c:pt idx="13422">
                  <c:v>15.983333333333301</c:v>
                </c:pt>
                <c:pt idx="13423">
                  <c:v>4.5333333333333297</c:v>
                </c:pt>
                <c:pt idx="13424">
                  <c:v>15.733333333333301</c:v>
                </c:pt>
                <c:pt idx="13426">
                  <c:v>21.966666666666701</c:v>
                </c:pt>
                <c:pt idx="13428">
                  <c:v>23.783333333333299</c:v>
                </c:pt>
                <c:pt idx="13429">
                  <c:v>7.56666666666667</c:v>
                </c:pt>
                <c:pt idx="13430">
                  <c:v>12.45</c:v>
                </c:pt>
                <c:pt idx="13433">
                  <c:v>9.8833333333333293</c:v>
                </c:pt>
                <c:pt idx="13434">
                  <c:v>14.0666666666667</c:v>
                </c:pt>
                <c:pt idx="13435">
                  <c:v>15.116666666666699</c:v>
                </c:pt>
                <c:pt idx="13438">
                  <c:v>4.45</c:v>
                </c:pt>
                <c:pt idx="13440">
                  <c:v>18.816666666666698</c:v>
                </c:pt>
                <c:pt idx="13442">
                  <c:v>20.816666666666698</c:v>
                </c:pt>
                <c:pt idx="13443">
                  <c:v>24.383333333333301</c:v>
                </c:pt>
                <c:pt idx="13448">
                  <c:v>15.733333333333301</c:v>
                </c:pt>
                <c:pt idx="13449">
                  <c:v>21.1666666666667</c:v>
                </c:pt>
                <c:pt idx="13453">
                  <c:v>18.55</c:v>
                </c:pt>
                <c:pt idx="13455">
                  <c:v>19.4166666666667</c:v>
                </c:pt>
                <c:pt idx="13456">
                  <c:v>16.3</c:v>
                </c:pt>
                <c:pt idx="13457">
                  <c:v>33.15</c:v>
                </c:pt>
                <c:pt idx="13460">
                  <c:v>16.0833333333333</c:v>
                </c:pt>
                <c:pt idx="13461">
                  <c:v>31.2</c:v>
                </c:pt>
                <c:pt idx="13462">
                  <c:v>4.3499999999999996</c:v>
                </c:pt>
                <c:pt idx="13463">
                  <c:v>22.733333333333299</c:v>
                </c:pt>
                <c:pt idx="13464">
                  <c:v>16.216666666666701</c:v>
                </c:pt>
                <c:pt idx="13465">
                  <c:v>18.933333333333302</c:v>
                </c:pt>
                <c:pt idx="13466">
                  <c:v>30.9</c:v>
                </c:pt>
                <c:pt idx="13467">
                  <c:v>22.15</c:v>
                </c:pt>
                <c:pt idx="13468">
                  <c:v>6.7666666666666702</c:v>
                </c:pt>
                <c:pt idx="13472">
                  <c:v>21.366666666666699</c:v>
                </c:pt>
                <c:pt idx="13473">
                  <c:v>44.033333333333303</c:v>
                </c:pt>
                <c:pt idx="13474">
                  <c:v>20.1666666666667</c:v>
                </c:pt>
                <c:pt idx="13475">
                  <c:v>14.5</c:v>
                </c:pt>
                <c:pt idx="13476">
                  <c:v>14.3</c:v>
                </c:pt>
                <c:pt idx="13477">
                  <c:v>20.65</c:v>
                </c:pt>
                <c:pt idx="13479">
                  <c:v>38.433333333333302</c:v>
                </c:pt>
                <c:pt idx="13481">
                  <c:v>19.95</c:v>
                </c:pt>
                <c:pt idx="13483">
                  <c:v>18.816666666666698</c:v>
                </c:pt>
                <c:pt idx="13485">
                  <c:v>12.3</c:v>
                </c:pt>
                <c:pt idx="13487">
                  <c:v>26.866666666666699</c:v>
                </c:pt>
                <c:pt idx="13489">
                  <c:v>17.266666666666701</c:v>
                </c:pt>
                <c:pt idx="13490">
                  <c:v>20.45</c:v>
                </c:pt>
                <c:pt idx="13491">
                  <c:v>2.8</c:v>
                </c:pt>
                <c:pt idx="13492">
                  <c:v>2.7</c:v>
                </c:pt>
                <c:pt idx="13493">
                  <c:v>25.3</c:v>
                </c:pt>
                <c:pt idx="13496">
                  <c:v>13.4166666666667</c:v>
                </c:pt>
                <c:pt idx="13498">
                  <c:v>24.3</c:v>
                </c:pt>
                <c:pt idx="13499">
                  <c:v>18.1666666666667</c:v>
                </c:pt>
                <c:pt idx="13500">
                  <c:v>13.733333333333301</c:v>
                </c:pt>
                <c:pt idx="13501">
                  <c:v>6.4166666666666696</c:v>
                </c:pt>
                <c:pt idx="13502">
                  <c:v>16.75</c:v>
                </c:pt>
                <c:pt idx="13503">
                  <c:v>24.6</c:v>
                </c:pt>
                <c:pt idx="13504">
                  <c:v>16.233333333333299</c:v>
                </c:pt>
                <c:pt idx="13505">
                  <c:v>15.2</c:v>
                </c:pt>
                <c:pt idx="13506">
                  <c:v>10.050000000000001</c:v>
                </c:pt>
                <c:pt idx="13507">
                  <c:v>18.016666666666701</c:v>
                </c:pt>
                <c:pt idx="13508">
                  <c:v>12.1833333333333</c:v>
                </c:pt>
                <c:pt idx="13512">
                  <c:v>3</c:v>
                </c:pt>
                <c:pt idx="13513">
                  <c:v>6.9833333333333298</c:v>
                </c:pt>
                <c:pt idx="13514">
                  <c:v>6.5</c:v>
                </c:pt>
                <c:pt idx="13515">
                  <c:v>7.2</c:v>
                </c:pt>
                <c:pt idx="13516">
                  <c:v>16.350000000000001</c:v>
                </c:pt>
                <c:pt idx="13517">
                  <c:v>35.1666666666667</c:v>
                </c:pt>
                <c:pt idx="13518">
                  <c:v>28.983333333333299</c:v>
                </c:pt>
                <c:pt idx="13519">
                  <c:v>18.133333333333301</c:v>
                </c:pt>
                <c:pt idx="13520">
                  <c:v>22.933333333333302</c:v>
                </c:pt>
                <c:pt idx="13521">
                  <c:v>23.233333333333299</c:v>
                </c:pt>
                <c:pt idx="13522">
                  <c:v>10.5833333333333</c:v>
                </c:pt>
                <c:pt idx="13523">
                  <c:v>44.616666666666703</c:v>
                </c:pt>
                <c:pt idx="13524">
                  <c:v>10.85</c:v>
                </c:pt>
                <c:pt idx="13525">
                  <c:v>11.266666666666699</c:v>
                </c:pt>
                <c:pt idx="13526">
                  <c:v>12.5833333333333</c:v>
                </c:pt>
                <c:pt idx="13527">
                  <c:v>2.68333333333333</c:v>
                </c:pt>
                <c:pt idx="13528">
                  <c:v>15.9166666666667</c:v>
                </c:pt>
                <c:pt idx="13529">
                  <c:v>4.5333333333333297</c:v>
                </c:pt>
                <c:pt idx="13531">
                  <c:v>5.0999999999999996</c:v>
                </c:pt>
                <c:pt idx="13532">
                  <c:v>33.183333333333302</c:v>
                </c:pt>
                <c:pt idx="13533">
                  <c:v>6.93333333333333</c:v>
                </c:pt>
                <c:pt idx="13534">
                  <c:v>25.1</c:v>
                </c:pt>
                <c:pt idx="13535">
                  <c:v>6.18333333333333</c:v>
                </c:pt>
                <c:pt idx="13537">
                  <c:v>13.866666666666699</c:v>
                </c:pt>
                <c:pt idx="13538">
                  <c:v>21.1666666666667</c:v>
                </c:pt>
                <c:pt idx="13539">
                  <c:v>26.366666666666699</c:v>
                </c:pt>
                <c:pt idx="13542">
                  <c:v>2.5333333333333301</c:v>
                </c:pt>
                <c:pt idx="13545">
                  <c:v>9.6666666666666696</c:v>
                </c:pt>
                <c:pt idx="13546">
                  <c:v>5.3833333333333302</c:v>
                </c:pt>
                <c:pt idx="13547">
                  <c:v>13.1</c:v>
                </c:pt>
                <c:pt idx="13550">
                  <c:v>12.4</c:v>
                </c:pt>
                <c:pt idx="13551">
                  <c:v>31.8333333333333</c:v>
                </c:pt>
                <c:pt idx="13552">
                  <c:v>25.25</c:v>
                </c:pt>
                <c:pt idx="13553">
                  <c:v>11.716666666666701</c:v>
                </c:pt>
                <c:pt idx="13556">
                  <c:v>20.516666666666701</c:v>
                </c:pt>
                <c:pt idx="13560">
                  <c:v>16.7</c:v>
                </c:pt>
                <c:pt idx="13561">
                  <c:v>34.933333333333302</c:v>
                </c:pt>
                <c:pt idx="13562">
                  <c:v>7.0333333333333297</c:v>
                </c:pt>
                <c:pt idx="13563">
                  <c:v>9.4</c:v>
                </c:pt>
                <c:pt idx="13565">
                  <c:v>10.6666666666667</c:v>
                </c:pt>
                <c:pt idx="13566">
                  <c:v>10.25</c:v>
                </c:pt>
                <c:pt idx="13567">
                  <c:v>14.0666666666667</c:v>
                </c:pt>
                <c:pt idx="13568">
                  <c:v>4.2</c:v>
                </c:pt>
                <c:pt idx="13569">
                  <c:v>11.1833333333333</c:v>
                </c:pt>
                <c:pt idx="13570">
                  <c:v>12.733333333333301</c:v>
                </c:pt>
                <c:pt idx="13571">
                  <c:v>12.35</c:v>
                </c:pt>
                <c:pt idx="13572">
                  <c:v>16.283333333333299</c:v>
                </c:pt>
                <c:pt idx="13574">
                  <c:v>4.2833333333333297</c:v>
                </c:pt>
                <c:pt idx="13575">
                  <c:v>16.600000000000001</c:v>
                </c:pt>
                <c:pt idx="13576">
                  <c:v>8.1333333333333293</c:v>
                </c:pt>
                <c:pt idx="13577">
                  <c:v>12.766666666666699</c:v>
                </c:pt>
                <c:pt idx="13579">
                  <c:v>9.68333333333333</c:v>
                </c:pt>
                <c:pt idx="13584">
                  <c:v>56.216666666666697</c:v>
                </c:pt>
                <c:pt idx="13585">
                  <c:v>142.26666666666699</c:v>
                </c:pt>
                <c:pt idx="13588">
                  <c:v>8.8666666666666707</c:v>
                </c:pt>
                <c:pt idx="13589">
                  <c:v>141.23333333333301</c:v>
                </c:pt>
                <c:pt idx="13590">
                  <c:v>11.6666666666667</c:v>
                </c:pt>
                <c:pt idx="13591">
                  <c:v>8.5</c:v>
                </c:pt>
                <c:pt idx="13592">
                  <c:v>10</c:v>
                </c:pt>
                <c:pt idx="13593">
                  <c:v>13.2</c:v>
                </c:pt>
                <c:pt idx="13594">
                  <c:v>11.3</c:v>
                </c:pt>
                <c:pt idx="13595">
                  <c:v>10.3</c:v>
                </c:pt>
                <c:pt idx="13596">
                  <c:v>10.8166666666667</c:v>
                </c:pt>
                <c:pt idx="13597">
                  <c:v>10.95</c:v>
                </c:pt>
                <c:pt idx="13598">
                  <c:v>8.18333333333333</c:v>
                </c:pt>
                <c:pt idx="13599">
                  <c:v>7.2166666666666703</c:v>
                </c:pt>
                <c:pt idx="13600">
                  <c:v>15.05</c:v>
                </c:pt>
                <c:pt idx="13601">
                  <c:v>13.8</c:v>
                </c:pt>
                <c:pt idx="13602">
                  <c:v>17.149999999999999</c:v>
                </c:pt>
                <c:pt idx="13604">
                  <c:v>10.5</c:v>
                </c:pt>
                <c:pt idx="13605">
                  <c:v>6.1166666666666698</c:v>
                </c:pt>
                <c:pt idx="13606">
                  <c:v>15.466666666666701</c:v>
                </c:pt>
                <c:pt idx="13607">
                  <c:v>14.483333333333301</c:v>
                </c:pt>
                <c:pt idx="13608">
                  <c:v>13.5833333333333</c:v>
                </c:pt>
                <c:pt idx="13609">
                  <c:v>10.483333333333301</c:v>
                </c:pt>
                <c:pt idx="13610">
                  <c:v>9.7833333333333297</c:v>
                </c:pt>
                <c:pt idx="13611">
                  <c:v>7.4833333333333298</c:v>
                </c:pt>
                <c:pt idx="13612">
                  <c:v>27.65</c:v>
                </c:pt>
                <c:pt idx="13613">
                  <c:v>12.4166666666667</c:v>
                </c:pt>
                <c:pt idx="13614">
                  <c:v>12.4333333333333</c:v>
                </c:pt>
                <c:pt idx="13615">
                  <c:v>11.45</c:v>
                </c:pt>
                <c:pt idx="13616">
                  <c:v>10.9333333333333</c:v>
                </c:pt>
                <c:pt idx="13617">
                  <c:v>17.600000000000001</c:v>
                </c:pt>
                <c:pt idx="13618">
                  <c:v>5.75</c:v>
                </c:pt>
                <c:pt idx="13619">
                  <c:v>45.9</c:v>
                </c:pt>
                <c:pt idx="13620">
                  <c:v>45.316666666666698</c:v>
                </c:pt>
                <c:pt idx="13621">
                  <c:v>29.95</c:v>
                </c:pt>
                <c:pt idx="13622">
                  <c:v>14.033333333333299</c:v>
                </c:pt>
                <c:pt idx="13624">
                  <c:v>15.4</c:v>
                </c:pt>
                <c:pt idx="13626">
                  <c:v>11.0833333333333</c:v>
                </c:pt>
                <c:pt idx="13627">
                  <c:v>15.0833333333333</c:v>
                </c:pt>
                <c:pt idx="13628">
                  <c:v>27.533333333333299</c:v>
                </c:pt>
                <c:pt idx="13631">
                  <c:v>13.9333333333333</c:v>
                </c:pt>
                <c:pt idx="13632">
                  <c:v>17.9166666666667</c:v>
                </c:pt>
                <c:pt idx="13633">
                  <c:v>14.1833333333333</c:v>
                </c:pt>
                <c:pt idx="13634">
                  <c:v>10.5</c:v>
                </c:pt>
                <c:pt idx="13636">
                  <c:v>20.933333333333302</c:v>
                </c:pt>
                <c:pt idx="13637">
                  <c:v>16.283333333333299</c:v>
                </c:pt>
                <c:pt idx="13638">
                  <c:v>7.15</c:v>
                </c:pt>
                <c:pt idx="13639">
                  <c:v>14.65</c:v>
                </c:pt>
                <c:pt idx="13640">
                  <c:v>15.533333333333299</c:v>
                </c:pt>
                <c:pt idx="13641">
                  <c:v>28.6</c:v>
                </c:pt>
                <c:pt idx="13642">
                  <c:v>22.883333333333301</c:v>
                </c:pt>
                <c:pt idx="13643">
                  <c:v>26.066666666666698</c:v>
                </c:pt>
                <c:pt idx="13645">
                  <c:v>21.633333333333301</c:v>
                </c:pt>
                <c:pt idx="13646">
                  <c:v>20.633333333333301</c:v>
                </c:pt>
                <c:pt idx="13649">
                  <c:v>14.966666666666701</c:v>
                </c:pt>
                <c:pt idx="13650">
                  <c:v>17.45</c:v>
                </c:pt>
                <c:pt idx="13651">
                  <c:v>21.016666666666701</c:v>
                </c:pt>
                <c:pt idx="13652">
                  <c:v>12.45</c:v>
                </c:pt>
                <c:pt idx="13653">
                  <c:v>8.4833333333333307</c:v>
                </c:pt>
                <c:pt idx="13654">
                  <c:v>8.43333333333333</c:v>
                </c:pt>
                <c:pt idx="13655">
                  <c:v>10.45</c:v>
                </c:pt>
                <c:pt idx="13658">
                  <c:v>21</c:v>
                </c:pt>
                <c:pt idx="13660">
                  <c:v>11.233333333333301</c:v>
                </c:pt>
                <c:pt idx="13661">
                  <c:v>12.0666666666667</c:v>
                </c:pt>
                <c:pt idx="13662">
                  <c:v>10.0833333333333</c:v>
                </c:pt>
                <c:pt idx="13663">
                  <c:v>10.516666666666699</c:v>
                </c:pt>
                <c:pt idx="13664">
                  <c:v>25.1</c:v>
                </c:pt>
                <c:pt idx="13665">
                  <c:v>11.466666666666701</c:v>
                </c:pt>
                <c:pt idx="13666">
                  <c:v>11.0666666666667</c:v>
                </c:pt>
                <c:pt idx="13667">
                  <c:v>44.733333333333299</c:v>
                </c:pt>
                <c:pt idx="13668">
                  <c:v>17.4166666666667</c:v>
                </c:pt>
                <c:pt idx="13670">
                  <c:v>13.4333333333333</c:v>
                </c:pt>
                <c:pt idx="13673">
                  <c:v>11.233333333333301</c:v>
                </c:pt>
                <c:pt idx="13674">
                  <c:v>13.9166666666667</c:v>
                </c:pt>
                <c:pt idx="13675">
                  <c:v>5.95</c:v>
                </c:pt>
                <c:pt idx="13677">
                  <c:v>32.983333333333299</c:v>
                </c:pt>
                <c:pt idx="13678">
                  <c:v>33.299999999999997</c:v>
                </c:pt>
                <c:pt idx="13679">
                  <c:v>7.9166666666666696</c:v>
                </c:pt>
                <c:pt idx="13680">
                  <c:v>15.05</c:v>
                </c:pt>
                <c:pt idx="13681">
                  <c:v>10.866666666666699</c:v>
                </c:pt>
                <c:pt idx="13682">
                  <c:v>16.433333333333302</c:v>
                </c:pt>
                <c:pt idx="13683">
                  <c:v>23</c:v>
                </c:pt>
                <c:pt idx="13684">
                  <c:v>11.45</c:v>
                </c:pt>
                <c:pt idx="13685">
                  <c:v>8.4666666666666703</c:v>
                </c:pt>
                <c:pt idx="13686">
                  <c:v>14.8333333333333</c:v>
                </c:pt>
                <c:pt idx="13687">
                  <c:v>18.516666666666701</c:v>
                </c:pt>
                <c:pt idx="13688">
                  <c:v>19.3333333333333</c:v>
                </c:pt>
                <c:pt idx="13689">
                  <c:v>11.5</c:v>
                </c:pt>
                <c:pt idx="13690">
                  <c:v>10.783333333333299</c:v>
                </c:pt>
                <c:pt idx="13691">
                  <c:v>13.1666666666667</c:v>
                </c:pt>
                <c:pt idx="13692">
                  <c:v>21.366666666666699</c:v>
                </c:pt>
                <c:pt idx="13693">
                  <c:v>7.0833333333333304</c:v>
                </c:pt>
                <c:pt idx="13694">
                  <c:v>9.7833333333333297</c:v>
                </c:pt>
                <c:pt idx="13698">
                  <c:v>6.31666666666667</c:v>
                </c:pt>
                <c:pt idx="13699">
                  <c:v>17.683333333333302</c:v>
                </c:pt>
                <c:pt idx="13700">
                  <c:v>21.733333333333299</c:v>
                </c:pt>
                <c:pt idx="13702">
                  <c:v>12.016666666666699</c:v>
                </c:pt>
                <c:pt idx="13703">
                  <c:v>32.383333333333297</c:v>
                </c:pt>
                <c:pt idx="13704">
                  <c:v>18.0833333333333</c:v>
                </c:pt>
                <c:pt idx="13705">
                  <c:v>22.116666666666699</c:v>
                </c:pt>
                <c:pt idx="13706">
                  <c:v>15.6833333333333</c:v>
                </c:pt>
                <c:pt idx="13707">
                  <c:v>14.25</c:v>
                </c:pt>
                <c:pt idx="13708">
                  <c:v>13.55</c:v>
                </c:pt>
                <c:pt idx="13709">
                  <c:v>10.733333333333301</c:v>
                </c:pt>
                <c:pt idx="13710">
                  <c:v>22.3333333333333</c:v>
                </c:pt>
                <c:pt idx="13711">
                  <c:v>20.0833333333333</c:v>
                </c:pt>
                <c:pt idx="13712">
                  <c:v>13.4</c:v>
                </c:pt>
                <c:pt idx="13714">
                  <c:v>16.983333333333299</c:v>
                </c:pt>
                <c:pt idx="13716">
                  <c:v>19.2</c:v>
                </c:pt>
                <c:pt idx="13717">
                  <c:v>39.983333333333299</c:v>
                </c:pt>
                <c:pt idx="13718">
                  <c:v>28.4166666666667</c:v>
                </c:pt>
                <c:pt idx="13720">
                  <c:v>12.016666666666699</c:v>
                </c:pt>
                <c:pt idx="13721">
                  <c:v>20.133333333333301</c:v>
                </c:pt>
                <c:pt idx="13722">
                  <c:v>14.483333333333301</c:v>
                </c:pt>
                <c:pt idx="13723">
                  <c:v>10.366666666666699</c:v>
                </c:pt>
                <c:pt idx="13724">
                  <c:v>17.683333333333302</c:v>
                </c:pt>
                <c:pt idx="13725">
                  <c:v>11.5833333333333</c:v>
                </c:pt>
                <c:pt idx="13727">
                  <c:v>10.0666666666667</c:v>
                </c:pt>
                <c:pt idx="13728">
                  <c:v>10.4</c:v>
                </c:pt>
                <c:pt idx="13730">
                  <c:v>13.35</c:v>
                </c:pt>
                <c:pt idx="13731">
                  <c:v>14.6666666666667</c:v>
                </c:pt>
                <c:pt idx="13732">
                  <c:v>20.016666666666701</c:v>
                </c:pt>
                <c:pt idx="13733">
                  <c:v>17.116666666666699</c:v>
                </c:pt>
                <c:pt idx="13734">
                  <c:v>29.983333333333299</c:v>
                </c:pt>
                <c:pt idx="13735">
                  <c:v>13.6833333333333</c:v>
                </c:pt>
                <c:pt idx="13737">
                  <c:v>12.1</c:v>
                </c:pt>
                <c:pt idx="13739">
                  <c:v>17.016666666666701</c:v>
                </c:pt>
                <c:pt idx="13741">
                  <c:v>31.2</c:v>
                </c:pt>
                <c:pt idx="13742">
                  <c:v>10.233333333333301</c:v>
                </c:pt>
                <c:pt idx="13743">
                  <c:v>13.516666666666699</c:v>
                </c:pt>
                <c:pt idx="13744">
                  <c:v>24.3</c:v>
                </c:pt>
                <c:pt idx="13745">
                  <c:v>19.516666666666701</c:v>
                </c:pt>
                <c:pt idx="13746">
                  <c:v>26.383333333333301</c:v>
                </c:pt>
                <c:pt idx="13747">
                  <c:v>32.866666666666703</c:v>
                </c:pt>
                <c:pt idx="13748">
                  <c:v>8.3666666666666707</c:v>
                </c:pt>
                <c:pt idx="13750">
                  <c:v>11.0833333333333</c:v>
                </c:pt>
                <c:pt idx="13751">
                  <c:v>17.933333333333302</c:v>
                </c:pt>
                <c:pt idx="13753">
                  <c:v>10.7</c:v>
                </c:pt>
                <c:pt idx="13754">
                  <c:v>19.6666666666667</c:v>
                </c:pt>
                <c:pt idx="13755">
                  <c:v>12.9166666666667</c:v>
                </c:pt>
                <c:pt idx="13756">
                  <c:v>11.7</c:v>
                </c:pt>
                <c:pt idx="13757">
                  <c:v>16.2</c:v>
                </c:pt>
                <c:pt idx="13758">
                  <c:v>14.983333333333301</c:v>
                </c:pt>
                <c:pt idx="13760">
                  <c:v>13.25</c:v>
                </c:pt>
                <c:pt idx="13761">
                  <c:v>13.65</c:v>
                </c:pt>
                <c:pt idx="13763">
                  <c:v>16.2</c:v>
                </c:pt>
                <c:pt idx="13764">
                  <c:v>33.9166666666667</c:v>
                </c:pt>
                <c:pt idx="13765">
                  <c:v>25.033333333333299</c:v>
                </c:pt>
                <c:pt idx="13766">
                  <c:v>31.5833333333333</c:v>
                </c:pt>
                <c:pt idx="13767">
                  <c:v>16.983333333333299</c:v>
                </c:pt>
                <c:pt idx="13771">
                  <c:v>21.883333333333301</c:v>
                </c:pt>
                <c:pt idx="13773">
                  <c:v>15.2</c:v>
                </c:pt>
                <c:pt idx="13776">
                  <c:v>4.3333333333333304</c:v>
                </c:pt>
                <c:pt idx="13777">
                  <c:v>18.933333333333302</c:v>
                </c:pt>
                <c:pt idx="13778">
                  <c:v>15.4166666666667</c:v>
                </c:pt>
                <c:pt idx="13779">
                  <c:v>15.1833333333333</c:v>
                </c:pt>
                <c:pt idx="13780">
                  <c:v>32.65</c:v>
                </c:pt>
                <c:pt idx="13782">
                  <c:v>26.15</c:v>
                </c:pt>
                <c:pt idx="13783">
                  <c:v>15.45</c:v>
                </c:pt>
                <c:pt idx="13784">
                  <c:v>16.616666666666699</c:v>
                </c:pt>
                <c:pt idx="13785">
                  <c:v>17.4166666666667</c:v>
                </c:pt>
                <c:pt idx="13786">
                  <c:v>13.6666666666667</c:v>
                </c:pt>
                <c:pt idx="13788">
                  <c:v>13.216666666666701</c:v>
                </c:pt>
                <c:pt idx="13789">
                  <c:v>29.2</c:v>
                </c:pt>
                <c:pt idx="13790">
                  <c:v>13.366666666666699</c:v>
                </c:pt>
                <c:pt idx="13791">
                  <c:v>17.183333333333302</c:v>
                </c:pt>
                <c:pt idx="13792">
                  <c:v>18.383333333333301</c:v>
                </c:pt>
                <c:pt idx="13793">
                  <c:v>19.383333333333301</c:v>
                </c:pt>
                <c:pt idx="13794">
                  <c:v>18.283333333333299</c:v>
                </c:pt>
                <c:pt idx="13796">
                  <c:v>5.56666666666667</c:v>
                </c:pt>
                <c:pt idx="13797">
                  <c:v>20.316666666666698</c:v>
                </c:pt>
                <c:pt idx="13798">
                  <c:v>13.383333333333301</c:v>
                </c:pt>
                <c:pt idx="13799">
                  <c:v>20.683333333333302</c:v>
                </c:pt>
                <c:pt idx="13800">
                  <c:v>9.65</c:v>
                </c:pt>
                <c:pt idx="13801">
                  <c:v>54.183333333333302</c:v>
                </c:pt>
                <c:pt idx="13802">
                  <c:v>19.616666666666699</c:v>
                </c:pt>
                <c:pt idx="13803">
                  <c:v>19.350000000000001</c:v>
                </c:pt>
                <c:pt idx="13804">
                  <c:v>15.25</c:v>
                </c:pt>
                <c:pt idx="13806">
                  <c:v>18.5833333333333</c:v>
                </c:pt>
                <c:pt idx="13809">
                  <c:v>20.399999999999999</c:v>
                </c:pt>
                <c:pt idx="13811">
                  <c:v>16.733333333333299</c:v>
                </c:pt>
                <c:pt idx="13812">
                  <c:v>22.1</c:v>
                </c:pt>
                <c:pt idx="13813">
                  <c:v>20.4166666666667</c:v>
                </c:pt>
                <c:pt idx="13816">
                  <c:v>15</c:v>
                </c:pt>
              </c:numCache>
            </c:numRef>
          </c:yVal>
          <c:smooth val="0"/>
          <c:extLst>
            <c:ext xmlns:c16="http://schemas.microsoft.com/office/drawing/2014/chart" uri="{C3380CC4-5D6E-409C-BE32-E72D297353CC}">
              <c16:uniqueId val="{00000000-8048-46BC-8219-F000374DFE4E}"/>
            </c:ext>
          </c:extLst>
        </c:ser>
        <c:dLbls>
          <c:showLegendKey val="0"/>
          <c:showVal val="0"/>
          <c:showCatName val="0"/>
          <c:showSerName val="0"/>
          <c:showPercent val="0"/>
          <c:showBubbleSize val="0"/>
        </c:dLbls>
        <c:axId val="497308992"/>
        <c:axId val="497306368"/>
      </c:scatterChart>
      <c:valAx>
        <c:axId val="497308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Wait 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306368"/>
        <c:crosses val="autoZero"/>
        <c:crossBetween val="midCat"/>
      </c:valAx>
      <c:valAx>
        <c:axId val="497306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Trip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308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E6861-C202-384F-A8DD-357740F1FD3C}" type="datetimeFigureOut">
              <a:rPr lang="en-US" smtClean="0"/>
              <a:pPr/>
              <a:t>11/9/18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A7E2DC-91F9-0A46-B40A-DD1BC393C342}" type="slidenum">
              <a:rPr lang="en-US" smtClean="0"/>
              <a:pPr/>
              <a:t>‹#›</a:t>
            </a:fld>
            <a:endParaRPr lang="en-US"/>
          </a:p>
        </p:txBody>
      </p:sp>
    </p:spTree>
    <p:extLst>
      <p:ext uri="{BB962C8B-B14F-4D97-AF65-F5344CB8AC3E}">
        <p14:creationId xmlns:p14="http://schemas.microsoft.com/office/powerpoint/2010/main" val="1670600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57767-9011-8249-A2D3-C7A7459CD184}" type="datetimeFigureOut">
              <a:rPr lang="en-US" smtClean="0"/>
              <a:t>11/9/18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B9B370-5880-C348-9C69-71B545BD3B6E}" type="slidenum">
              <a:rPr lang="en-US" smtClean="0"/>
              <a:t>‹#›</a:t>
            </a:fld>
            <a:endParaRPr lang="en-US"/>
          </a:p>
        </p:txBody>
      </p:sp>
    </p:spTree>
    <p:extLst>
      <p:ext uri="{BB962C8B-B14F-4D97-AF65-F5344CB8AC3E}">
        <p14:creationId xmlns:p14="http://schemas.microsoft.com/office/powerpoint/2010/main" val="12809396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00"/>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00"/>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600"/>
          </a:p>
        </p:txBody>
      </p:sp>
      <p:sp>
        <p:nvSpPr>
          <p:cNvPr id="8" name="Title 7"/>
          <p:cNvSpPr>
            <a:spLocks noGrp="1"/>
          </p:cNvSpPr>
          <p:nvPr>
            <p:ph type="ctrTitle"/>
          </p:nvPr>
        </p:nvSpPr>
        <p:spPr>
          <a:xfrm>
            <a:off x="2559050" y="4038600"/>
            <a:ext cx="7016750" cy="1828800"/>
          </a:xfrm>
        </p:spPr>
        <p:txBody>
          <a:bodyPr anchor="b">
            <a:normAutofit/>
          </a:bodyPr>
          <a:lstStyle>
            <a:lvl1pPr>
              <a:defRPr sz="2800" b="1" cap="all" baseline="0">
                <a:solidFill>
                  <a:schemeClr val="bg1">
                    <a:lumMod val="50000"/>
                    <a:lumOff val="50000"/>
                  </a:schemeClr>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4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2550" y="6068699"/>
            <a:ext cx="2228850" cy="685800"/>
          </a:xfrm>
          <a:prstGeom prst="rect">
            <a:avLst/>
          </a:prstGeom>
        </p:spPr>
        <p:txBody>
          <a:bodyPr anchor="ctr">
            <a:noAutofit/>
          </a:bodyPr>
          <a:lstStyle>
            <a:lvl1pPr algn="ctr">
              <a:defRPr sz="1800">
                <a:solidFill>
                  <a:srgbClr val="FFFFFF"/>
                </a:solidFill>
              </a:defRPr>
            </a:lvl1pPr>
          </a:lstStyle>
          <a:p>
            <a:endParaRPr lang="en-US" dirty="0"/>
          </a:p>
        </p:txBody>
      </p:sp>
      <p:sp>
        <p:nvSpPr>
          <p:cNvPr id="17" name="Footer Placeholder 16"/>
          <p:cNvSpPr>
            <a:spLocks noGrp="1"/>
          </p:cNvSpPr>
          <p:nvPr>
            <p:ph type="ftr" sz="quarter" idx="11"/>
          </p:nvPr>
        </p:nvSpPr>
        <p:spPr>
          <a:xfrm>
            <a:off x="2259176" y="236539"/>
            <a:ext cx="635635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667750" y="228600"/>
            <a:ext cx="908050" cy="381000"/>
          </a:xfrm>
          <a:prstGeom prst="rect">
            <a:avLst/>
          </a:prstGeom>
        </p:spPr>
        <p:txBody>
          <a:bodyPr/>
          <a:lstStyle>
            <a:lvl1pPr>
              <a:defRPr>
                <a:solidFill>
                  <a:schemeClr val="tx2"/>
                </a:solidFill>
              </a:defRPr>
            </a:lvl1pPr>
          </a:lstStyle>
          <a:p>
            <a:fld id="{7BC41667-7291-42E8-B00B-345BA58408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1"/>
            <a:ext cx="222885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609600"/>
            <a:ext cx="602615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7099300" y="6248403"/>
            <a:ext cx="2393950" cy="365125"/>
          </a:xfrm>
          <a:prstGeom prst="rect">
            <a:avLst/>
          </a:prstGeom>
        </p:spPr>
        <p:txBody>
          <a:bodyPr/>
          <a:lstStyle/>
          <a:p>
            <a:endParaRPr lang="en-US"/>
          </a:p>
        </p:txBody>
      </p:sp>
      <p:sp>
        <p:nvSpPr>
          <p:cNvPr id="5" name="Footer Placeholder 4"/>
          <p:cNvSpPr>
            <a:spLocks noGrp="1"/>
          </p:cNvSpPr>
          <p:nvPr>
            <p:ph type="ftr" sz="quarter" idx="11"/>
          </p:nvPr>
        </p:nvSpPr>
        <p:spPr>
          <a:xfrm>
            <a:off x="495302" y="6248208"/>
            <a:ext cx="6037940" cy="365125"/>
          </a:xfrm>
          <a:prstGeom prst="rect">
            <a:avLst/>
          </a:prstGeom>
        </p:spPr>
        <p:txBody>
          <a:bodyPr/>
          <a:lstStyle/>
          <a:p>
            <a:endParaRPr lang="en-US"/>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511000" y="134276"/>
            <a:ext cx="533400" cy="264849"/>
          </a:xfrm>
          <a:prstGeom prst="rect">
            <a:avLst/>
          </a:prstGeom>
        </p:spPr>
        <p:txBody>
          <a:bodyPr/>
          <a:lstStyle/>
          <a:p>
            <a:fld id="{9CB63257-1857-1D41-ADE7-8B3FB4061A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63702" y="1226326"/>
            <a:ext cx="8969818" cy="4869675"/>
          </a:xfrm>
        </p:spPr>
        <p:txBody>
          <a:bodyPr>
            <a:normAutofit/>
          </a:bodyPr>
          <a:lstStyle>
            <a:lvl1pPr>
              <a:defRPr sz="1800"/>
            </a:lvl1pPr>
            <a:lvl2pPr>
              <a:defRPr sz="1800"/>
            </a:lvl2pPr>
            <a:lvl3pPr>
              <a:defRPr sz="1600"/>
            </a:lvl3pPr>
            <a:lvl4pPr>
              <a:defRPr sz="14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Placeholder 21">
            <a:extLst>
              <a:ext uri="{FF2B5EF4-FFF2-40B4-BE49-F238E27FC236}">
                <a16:creationId xmlns:a16="http://schemas.microsoft.com/office/drawing/2014/main" id="{40711889-4DDF-4F97-A86F-33D2A041A81C}"/>
              </a:ext>
            </a:extLst>
          </p:cNvPr>
          <p:cNvSpPr>
            <a:spLocks noGrp="1"/>
          </p:cNvSpPr>
          <p:nvPr>
            <p:ph type="title"/>
          </p:nvPr>
        </p:nvSpPr>
        <p:spPr>
          <a:xfrm>
            <a:off x="660400" y="182275"/>
            <a:ext cx="8973120" cy="591461"/>
          </a:xfrm>
          <a:prstGeom prst="rect">
            <a:avLst/>
          </a:prstGeom>
        </p:spPr>
        <p:txBody>
          <a:bodyPr vert="horz" anchor="ctr">
            <a:normAutofit/>
          </a:bodyPr>
          <a:lstStyle>
            <a:lvl1pPr>
              <a:defRPr>
                <a:solidFill>
                  <a:schemeClr val="tx1"/>
                </a:solidFill>
              </a:defRPr>
            </a:lvl1pPr>
          </a:lstStyle>
          <a:p>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485900" y="1600200"/>
            <a:ext cx="8255000" cy="990600"/>
          </a:xfrm>
        </p:spPr>
        <p:txBody>
          <a:bodyPr>
            <a:normAutofit/>
          </a:bodyPr>
          <a:lstStyle>
            <a:lvl1pPr algn="l">
              <a:buNone/>
              <a:defRPr sz="3600" b="1" i="0" cap="none" spc="110" baseline="0">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a:xfrm>
            <a:off x="6604000" y="6248401"/>
            <a:ext cx="2889250" cy="365125"/>
          </a:xfrm>
          <a:prstGeom prst="rect">
            <a:avLst/>
          </a:prstGeom>
        </p:spPr>
        <p:txBody>
          <a:bodyPr/>
          <a:lstStyle>
            <a:lvl1pPr>
              <a:defRPr>
                <a:solidFill>
                  <a:schemeClr val="bg1"/>
                </a:solidFill>
              </a:defRPr>
            </a:lvl1pPr>
          </a:lstStyle>
          <a:p>
            <a:endParaRPr lang="en-US" dirty="0"/>
          </a:p>
        </p:txBody>
      </p:sp>
      <p:sp>
        <p:nvSpPr>
          <p:cNvPr id="13" name="Slide Number Placeholder 12"/>
          <p:cNvSpPr>
            <a:spLocks noGrp="1"/>
          </p:cNvSpPr>
          <p:nvPr>
            <p:ph type="sldNum" sz="quarter" idx="11"/>
          </p:nvPr>
        </p:nvSpPr>
        <p:spPr>
          <a:xfrm>
            <a:off x="0" y="1752600"/>
            <a:ext cx="1403350" cy="701676"/>
          </a:xfrm>
          <a:prstGeom prst="rect">
            <a:avLst/>
          </a:prstGeom>
        </p:spPr>
        <p:txBody>
          <a:bodyPr>
            <a:noAutofit/>
          </a:bodyPr>
          <a:lstStyle>
            <a:lvl1pPr>
              <a:defRPr sz="2400">
                <a:solidFill>
                  <a:srgbClr val="FFFFFF"/>
                </a:solidFill>
              </a:defRPr>
            </a:lvl1pPr>
          </a:lstStyle>
          <a:p>
            <a:fld id="{9CB63257-1857-1D41-ADE7-8B3FB4061A6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60400" y="1448780"/>
            <a:ext cx="4210050" cy="4712787"/>
          </a:xfrm>
        </p:spPr>
        <p:txBody>
          <a:bodyPr>
            <a:normAutofit/>
          </a:bodyPr>
          <a:lstStyle>
            <a:lvl1pPr>
              <a:defRPr sz="1800"/>
            </a:lvl1pPr>
            <a:lvl2pPr>
              <a:defRPr sz="1800"/>
            </a:lvl2pPr>
            <a:lvl3pPr>
              <a:defRPr sz="1600"/>
            </a:lvl3pPr>
            <a:lvl4pPr>
              <a:defRPr sz="1400"/>
            </a:lvl4pPr>
            <a:lvl5pPr>
              <a:defRPr sz="14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5248643" y="1448780"/>
            <a:ext cx="4210050" cy="4712787"/>
          </a:xfrm>
        </p:spPr>
        <p:txBody>
          <a:bodyPr>
            <a:normAutofit/>
          </a:bodyPr>
          <a:lstStyle>
            <a:lvl1pPr>
              <a:defRPr sz="1800"/>
            </a:lvl1pPr>
            <a:lvl2pPr>
              <a:defRPr sz="1800"/>
            </a:lvl2pPr>
            <a:lvl3pPr>
              <a:defRPr sz="1600"/>
            </a:lvl3pPr>
            <a:lvl4pPr>
              <a:defRPr sz="14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Title Placeholder 21">
            <a:extLst>
              <a:ext uri="{FF2B5EF4-FFF2-40B4-BE49-F238E27FC236}">
                <a16:creationId xmlns:a16="http://schemas.microsoft.com/office/drawing/2014/main" id="{61E32C21-DFCF-44CC-98EC-A21FF6B3C11B}"/>
              </a:ext>
            </a:extLst>
          </p:cNvPr>
          <p:cNvSpPr>
            <a:spLocks noGrp="1"/>
          </p:cNvSpPr>
          <p:nvPr>
            <p:ph type="title"/>
          </p:nvPr>
        </p:nvSpPr>
        <p:spPr>
          <a:xfrm>
            <a:off x="660400" y="182275"/>
            <a:ext cx="8973120" cy="591461"/>
          </a:xfrm>
          <a:prstGeom prst="rect">
            <a:avLst/>
          </a:prstGeom>
        </p:spPr>
        <p:txBody>
          <a:bodyPr vert="horz" anchor="ctr">
            <a:normAutofit/>
          </a:bodyPr>
          <a:lstStyle>
            <a:lvl1pPr>
              <a:defRPr>
                <a:solidFill>
                  <a:schemeClr val="tx1"/>
                </a:solidFill>
              </a:defRPr>
            </a:lvl1pPr>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60400" y="2065324"/>
            <a:ext cx="4210050" cy="4102732"/>
          </a:xfrm>
        </p:spPr>
        <p:txBody>
          <a:bodyPr>
            <a:normAutofit/>
          </a:bodyPr>
          <a:lstStyle>
            <a:lvl1pPr>
              <a:defRPr sz="1600"/>
            </a:lvl1pPr>
            <a:lvl2pPr>
              <a:defRPr sz="1600"/>
            </a:lvl2pPr>
            <a:lvl3pPr>
              <a:defRPr sz="1400"/>
            </a:lvl3pPr>
            <a:lvl4pPr>
              <a:defRPr sz="1200"/>
            </a:lvl4pPr>
            <a:lvl5pPr>
              <a:defRPr sz="12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5200650" y="2065324"/>
            <a:ext cx="4210050" cy="4102732"/>
          </a:xfrm>
        </p:spPr>
        <p:txBody>
          <a:bodyPr>
            <a:normAutofit/>
          </a:bodyPr>
          <a:lstStyle>
            <a:lvl1pPr>
              <a:defRPr sz="1600"/>
            </a:lvl1pPr>
            <a:lvl2pPr>
              <a:defRPr sz="1600"/>
            </a:lvl2pPr>
            <a:lvl3pPr>
              <a:defRPr sz="140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6" name="Text Placeholder 15"/>
          <p:cNvSpPr>
            <a:spLocks noGrp="1"/>
          </p:cNvSpPr>
          <p:nvPr>
            <p:ph type="body" sz="quarter" idx="1"/>
          </p:nvPr>
        </p:nvSpPr>
        <p:spPr>
          <a:xfrm>
            <a:off x="660400" y="1379524"/>
            <a:ext cx="4210050" cy="640080"/>
          </a:xfrm>
          <a:solidFill>
            <a:schemeClr val="accent2"/>
          </a:solidFill>
        </p:spPr>
        <p:txBody>
          <a:bodyPr rtlCol="0" anchor="ctr">
            <a:normAutofit/>
          </a:bodyPr>
          <a:lstStyle>
            <a:lvl1pPr marL="0" indent="0" algn="ctr">
              <a:buFontTx/>
              <a:buNone/>
              <a:defRPr sz="1600" b="1">
                <a:solidFill>
                  <a:srgbClr val="FFFFFF"/>
                </a:solidFill>
                <a:latin typeface="+mj-lt"/>
              </a:defRPr>
            </a:lvl1pPr>
          </a:lstStyle>
          <a:p>
            <a:pPr lvl="0" eaLnBrk="1" latinLnBrk="0" hangingPunct="1"/>
            <a:r>
              <a:rPr kumimoji="0" lang="en-US" dirty="0"/>
              <a:t>Click to edit Master text styles</a:t>
            </a:r>
          </a:p>
        </p:txBody>
      </p:sp>
      <p:sp>
        <p:nvSpPr>
          <p:cNvPr id="15" name="Text Placeholder 14"/>
          <p:cNvSpPr>
            <a:spLocks noGrp="1"/>
          </p:cNvSpPr>
          <p:nvPr>
            <p:ph type="body" sz="quarter" idx="3"/>
          </p:nvPr>
        </p:nvSpPr>
        <p:spPr>
          <a:xfrm>
            <a:off x="5200650" y="1379524"/>
            <a:ext cx="4210050" cy="640080"/>
          </a:xfrm>
          <a:solidFill>
            <a:srgbClr val="968C8C"/>
          </a:solidFill>
        </p:spPr>
        <p:txBody>
          <a:bodyPr rtlCol="0" anchor="ctr">
            <a:normAutofit/>
          </a:bodyPr>
          <a:lstStyle>
            <a:lvl1pPr marL="0" indent="0" algn="ctr">
              <a:buFontTx/>
              <a:buNone/>
              <a:defRPr sz="1600" b="1">
                <a:solidFill>
                  <a:srgbClr val="FFFFFF"/>
                </a:solidFill>
                <a:latin typeface="+mj-lt"/>
              </a:defRPr>
            </a:lvl1pPr>
          </a:lstStyle>
          <a:p>
            <a:pPr lvl="0" eaLnBrk="1" latinLnBrk="0" hangingPunct="1"/>
            <a:r>
              <a:rPr kumimoji="0" lang="en-US"/>
              <a:t>Click to edit Master text styles</a:t>
            </a:r>
          </a:p>
        </p:txBody>
      </p:sp>
      <p:sp>
        <p:nvSpPr>
          <p:cNvPr id="19" name="Title Placeholder 21">
            <a:extLst>
              <a:ext uri="{FF2B5EF4-FFF2-40B4-BE49-F238E27FC236}">
                <a16:creationId xmlns:a16="http://schemas.microsoft.com/office/drawing/2014/main" id="{A541FF59-C87A-49C2-867E-E1DDD06D47BD}"/>
              </a:ext>
            </a:extLst>
          </p:cNvPr>
          <p:cNvSpPr>
            <a:spLocks noGrp="1"/>
          </p:cNvSpPr>
          <p:nvPr>
            <p:ph type="title"/>
          </p:nvPr>
        </p:nvSpPr>
        <p:spPr>
          <a:xfrm>
            <a:off x="660400" y="182275"/>
            <a:ext cx="8973120" cy="591461"/>
          </a:xfrm>
          <a:prstGeom prst="rect">
            <a:avLst/>
          </a:prstGeom>
        </p:spPr>
        <p:txBody>
          <a:bodyPr vert="horz" anchor="ctr">
            <a:normAutofit/>
          </a:bodyPr>
          <a:lstStyle>
            <a:lvl1pPr>
              <a:defRPr>
                <a:solidFill>
                  <a:schemeClr val="tx1"/>
                </a:solidFill>
              </a:defRPr>
            </a:lvl1pPr>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21">
            <a:extLst>
              <a:ext uri="{FF2B5EF4-FFF2-40B4-BE49-F238E27FC236}">
                <a16:creationId xmlns:a16="http://schemas.microsoft.com/office/drawing/2014/main" id="{2431610B-A859-4360-B9C5-80DBDA9AB7C3}"/>
              </a:ext>
            </a:extLst>
          </p:cNvPr>
          <p:cNvSpPr>
            <a:spLocks noGrp="1"/>
          </p:cNvSpPr>
          <p:nvPr>
            <p:ph type="title"/>
          </p:nvPr>
        </p:nvSpPr>
        <p:spPr>
          <a:xfrm>
            <a:off x="660400" y="182275"/>
            <a:ext cx="8973120" cy="591461"/>
          </a:xfrm>
          <a:prstGeom prst="rect">
            <a:avLst/>
          </a:prstGeom>
        </p:spPr>
        <p:txBody>
          <a:bodyPr vert="horz" anchor="ctr">
            <a:normAutofit/>
          </a:bodyPr>
          <a:lstStyle>
            <a:lvl1pPr>
              <a:defRPr>
                <a:solidFill>
                  <a:schemeClr val="tx1"/>
                </a:solidFill>
              </a:defRPr>
            </a:lvl1pPr>
          </a:lstStyle>
          <a:p>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ACF2A8A-0E5B-49C1-A129-9F2F7BE438E9}"/>
              </a:ext>
            </a:extLst>
          </p:cNvPr>
          <p:cNvCxnSpPr/>
          <p:nvPr userDrawn="1"/>
        </p:nvCxnSpPr>
        <p:spPr>
          <a:xfrm>
            <a:off x="7329264" y="105567"/>
            <a:ext cx="0" cy="693108"/>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Placeholder 21">
            <a:extLst>
              <a:ext uri="{FF2B5EF4-FFF2-40B4-BE49-F238E27FC236}">
                <a16:creationId xmlns:a16="http://schemas.microsoft.com/office/drawing/2014/main" id="{2141EBF0-5055-485F-874B-2E8296297C51}"/>
              </a:ext>
            </a:extLst>
          </p:cNvPr>
          <p:cNvSpPr>
            <a:spLocks noGrp="1"/>
          </p:cNvSpPr>
          <p:nvPr>
            <p:ph type="title"/>
          </p:nvPr>
        </p:nvSpPr>
        <p:spPr>
          <a:xfrm>
            <a:off x="660400" y="182275"/>
            <a:ext cx="6596855" cy="591461"/>
          </a:xfrm>
          <a:prstGeom prst="rect">
            <a:avLst/>
          </a:prstGeom>
        </p:spPr>
        <p:txBody>
          <a:bodyPr vert="horz" anchor="ctr">
            <a:normAutofit/>
          </a:bodyPr>
          <a:lstStyle>
            <a:lvl1pPr>
              <a:defRPr>
                <a:solidFill>
                  <a:schemeClr val="tx1"/>
                </a:solidFill>
              </a:defRPr>
            </a:lvl1pPr>
          </a:lstStyle>
          <a:p>
            <a:endParaRPr kumimoji="0" lang="en-US" dirty="0"/>
          </a:p>
        </p:txBody>
      </p:sp>
    </p:spTree>
    <p:extLst>
      <p:ext uri="{BB962C8B-B14F-4D97-AF65-F5344CB8AC3E}">
        <p14:creationId xmlns:p14="http://schemas.microsoft.com/office/powerpoint/2010/main" val="28872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60400" y="1412776"/>
            <a:ext cx="1733550" cy="4759424"/>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559050" y="1412776"/>
            <a:ext cx="6934200" cy="475942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Placeholder 21">
            <a:extLst>
              <a:ext uri="{FF2B5EF4-FFF2-40B4-BE49-F238E27FC236}">
                <a16:creationId xmlns:a16="http://schemas.microsoft.com/office/drawing/2014/main" id="{E22BF2E3-2471-47C4-82C0-16EEA6FF56EF}"/>
              </a:ext>
            </a:extLst>
          </p:cNvPr>
          <p:cNvSpPr>
            <a:spLocks noGrp="1"/>
          </p:cNvSpPr>
          <p:nvPr>
            <p:ph type="title"/>
          </p:nvPr>
        </p:nvSpPr>
        <p:spPr>
          <a:xfrm>
            <a:off x="660400" y="182275"/>
            <a:ext cx="8973120" cy="591461"/>
          </a:xfrm>
          <a:prstGeom prst="rect">
            <a:avLst/>
          </a:prstGeom>
        </p:spPr>
        <p:txBody>
          <a:bodyPr vert="horz" anchor="b">
            <a:normAutofit/>
          </a:bodyPr>
          <a:lstStyle/>
          <a:p>
            <a:r>
              <a:rPr kumimoji="0"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182275"/>
            <a:ext cx="8973120" cy="591461"/>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660400" y="1234440"/>
            <a:ext cx="8973120" cy="5013766"/>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1234441"/>
            <a:ext cx="9906000" cy="4571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6124" y="903390"/>
            <a:ext cx="577850" cy="2049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39762" y="903390"/>
            <a:ext cx="9245786" cy="2049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026" name="Picture 2" descr="Image result for tuck school of business at dartmouth">
            <a:extLst>
              <a:ext uri="{FF2B5EF4-FFF2-40B4-BE49-F238E27FC236}">
                <a16:creationId xmlns:a16="http://schemas.microsoft.com/office/drawing/2014/main" id="{93111E98-E3BD-4266-91DD-9A797089795D}"/>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775" y="174615"/>
            <a:ext cx="468569" cy="6067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DFC1B777-2CBC-463D-8502-CB3287193DAF}"/>
              </a:ext>
            </a:extLst>
          </p:cNvPr>
          <p:cNvSpPr txBox="1">
            <a:spLocks/>
          </p:cNvSpPr>
          <p:nvPr userDrawn="1"/>
        </p:nvSpPr>
        <p:spPr>
          <a:xfrm>
            <a:off x="9201472" y="6489339"/>
            <a:ext cx="540060" cy="280987"/>
          </a:xfrm>
          <a:prstGeom prst="rect">
            <a:avLst/>
          </a:prstGeom>
        </p:spPr>
        <p:txBody>
          <a:bodyPr vert="horz" lIns="45720" tIns="0" rIns="0" bIns="45720" rtlCol="0" anchor="b" anchorCtr="0">
            <a:noAutofit/>
          </a:bodyPr>
          <a:lstStyle>
            <a:lvl1pPr marL="0" indent="0" algn="l" defTabSz="914400" rtl="0" eaLnBrk="1" latinLnBrk="0" hangingPunct="1">
              <a:spcBef>
                <a:spcPct val="20000"/>
              </a:spcBef>
              <a:buClr>
                <a:srgbClr val="808080"/>
              </a:buClr>
              <a:buSzPct val="70000"/>
              <a:buFont typeface="Arial" panose="020B0604020202020204" pitchFamily="34" charset="0"/>
              <a:buNone/>
              <a:defRPr sz="700" kern="1200">
                <a:solidFill>
                  <a:schemeClr val="bg1"/>
                </a:solidFill>
                <a:latin typeface="+mn-lt"/>
                <a:ea typeface="+mn-ea"/>
                <a:cs typeface="+mn-cs"/>
              </a:defRPr>
            </a:lvl1pPr>
            <a:lvl2pPr marL="341313" indent="-169863"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2pPr>
            <a:lvl3pPr marL="51435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3pPr>
            <a:lvl4pPr marL="685800" indent="-171450" algn="l" defTabSz="914400" rtl="0" eaLnBrk="1" latinLnBrk="0" hangingPunct="1">
              <a:spcBef>
                <a:spcPct val="20000"/>
              </a:spcBef>
              <a:buClr>
                <a:srgbClr val="808080"/>
              </a:buClr>
              <a:buSzPct val="70000"/>
              <a:buFont typeface="Arial" panose="020B0604020202020204" pitchFamily="34" charset="0"/>
              <a:buChar char="►"/>
              <a:tabLst/>
              <a:defRPr sz="1100" kern="1200">
                <a:solidFill>
                  <a:schemeClr val="bg1"/>
                </a:solidFill>
                <a:latin typeface="+mn-lt"/>
                <a:ea typeface="+mn-ea"/>
                <a:cs typeface="+mn-cs"/>
              </a:defRPr>
            </a:lvl4pPr>
            <a:lvl5pPr marL="857250" indent="-171450" algn="l" defTabSz="914400" rtl="0" eaLnBrk="1" latinLnBrk="0" hangingPunct="1">
              <a:spcBef>
                <a:spcPct val="20000"/>
              </a:spcBef>
              <a:buClr>
                <a:srgbClr val="808080"/>
              </a:buClr>
              <a:buSzPct val="70000"/>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20000"/>
              </a:spcBef>
              <a:spcAft>
                <a:spcPts val="0"/>
              </a:spcAft>
              <a:buClr>
                <a:srgbClr val="808080"/>
              </a:buClr>
              <a:buSzPct val="70000"/>
              <a:buFont typeface="Arial" panose="020B0604020202020204" pitchFamily="34" charset="0"/>
              <a:buNone/>
              <a:tabLst/>
              <a:defRPr/>
            </a:pPr>
            <a:r>
              <a:rPr kumimoji="0" lang="en-US" sz="800" b="0" i="0" u="none" strike="noStrike" kern="1200" cap="none" spc="0" normalizeH="0" baseline="0" noProof="0" dirty="0">
                <a:ln>
                  <a:noFill/>
                </a:ln>
                <a:solidFill>
                  <a:schemeClr val="tx1"/>
                </a:solidFill>
                <a:effectLst/>
                <a:uLnTx/>
                <a:uFillTx/>
                <a:latin typeface="Arial"/>
                <a:ea typeface="+mn-ea"/>
                <a:cs typeface="+mn-cs"/>
              </a:rPr>
              <a:t>Page </a:t>
            </a:r>
            <a:fld id="{519A2C04-4C36-4B3E-8D3E-C971C7F8409F}" type="slidenum">
              <a:rPr kumimoji="0" lang="en-US" sz="800" b="0" i="0" u="none" strike="noStrike" kern="1200" cap="none" spc="0" normalizeH="0" baseline="0" noProof="0" smtClean="0">
                <a:ln>
                  <a:noFill/>
                </a:ln>
                <a:solidFill>
                  <a:schemeClr val="tx1"/>
                </a:solidFill>
                <a:effectLst/>
                <a:uLnTx/>
                <a:uFillTx/>
                <a:latin typeface="Arial"/>
                <a:ea typeface="+mn-ea"/>
                <a:cs typeface="+mn-cs"/>
              </a:rPr>
              <a:pPr marL="0" marR="0" lvl="0" indent="0" algn="r" defTabSz="914400" rtl="0" eaLnBrk="1" fontAlgn="auto" latinLnBrk="0" hangingPunct="1">
                <a:lnSpc>
                  <a:spcPct val="100000"/>
                </a:lnSpc>
                <a:spcBef>
                  <a:spcPct val="20000"/>
                </a:spcBef>
                <a:spcAft>
                  <a:spcPts val="0"/>
                </a:spcAft>
                <a:buClr>
                  <a:srgbClr val="808080"/>
                </a:buClr>
                <a:buSzPct val="70000"/>
                <a:buFont typeface="Arial" panose="020B0604020202020204" pitchFamily="34" charset="0"/>
                <a:buNone/>
                <a:tabLst/>
                <a:defRPr/>
              </a:pPr>
              <a:t>‹#›</a:t>
            </a:fld>
            <a:endParaRPr kumimoji="0" lang="en-US" sz="800" b="0" i="0" u="none" strike="noStrike" kern="1200" cap="none" spc="0" normalizeH="0" baseline="0" noProof="0" dirty="0">
              <a:ln>
                <a:noFill/>
              </a:ln>
              <a:solidFill>
                <a:schemeClr val="tx1"/>
              </a:solidFill>
              <a:effectLst/>
              <a:uLnTx/>
              <a:uFillTx/>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7" r:id="rId7"/>
    <p:sldLayoutId id="2147483912" r:id="rId8"/>
    <p:sldLayoutId id="2147483913" r:id="rId9"/>
    <p:sldLayoutId id="2147483916" r:id="rId10"/>
  </p:sldLayoutIdLst>
  <p:hf sldNum="0" hdr="0" ftr="0" dt="0"/>
  <p:txStyles>
    <p:titleStyle>
      <a:lvl1pPr algn="l" rtl="0" eaLnBrk="1" latinLnBrk="0" hangingPunct="1">
        <a:spcBef>
          <a:spcPct val="0"/>
        </a:spcBef>
        <a:buNone/>
        <a:defRPr kumimoji="0" sz="2400" kern="1200">
          <a:solidFill>
            <a:schemeClr val="tx2"/>
          </a:solidFill>
          <a:latin typeface="+mj-lt"/>
          <a:ea typeface="+mj-ea"/>
          <a:cs typeface="+mj-cs"/>
        </a:defRPr>
      </a:lvl1pPr>
    </p:titleStyle>
    <p:bodyStyle>
      <a:lvl1pPr marL="320040" indent="-320040" algn="l" rtl="0" eaLnBrk="1" latinLnBrk="0" hangingPunct="1">
        <a:spcBef>
          <a:spcPts val="0"/>
        </a:spcBef>
        <a:spcAft>
          <a:spcPts val="300"/>
        </a:spcAft>
        <a:buClr>
          <a:schemeClr val="accent2"/>
        </a:buClr>
        <a:buSzPct val="73000"/>
        <a:buFont typeface="Arial" panose="020B0604020202020204" pitchFamily="34" charset="0"/>
        <a:buChar char="•"/>
        <a:defRPr kumimoji="0" sz="2000" kern="1200">
          <a:solidFill>
            <a:schemeClr val="tx1"/>
          </a:solidFill>
          <a:latin typeface="Arial Nova" panose="020B0604020202020204" pitchFamily="34" charset="0"/>
          <a:ea typeface="+mn-ea"/>
          <a:cs typeface="+mn-cs"/>
        </a:defRPr>
      </a:lvl1pPr>
      <a:lvl2pPr marL="640080" indent="-274320" algn="l" rtl="0" eaLnBrk="1" latinLnBrk="0" hangingPunct="1">
        <a:spcBef>
          <a:spcPts val="0"/>
        </a:spcBef>
        <a:spcAft>
          <a:spcPts val="300"/>
        </a:spcAft>
        <a:buClr>
          <a:schemeClr val="accent1"/>
        </a:buClr>
        <a:buSzPct val="70000"/>
        <a:buFont typeface="Courier New" panose="02070309020205020404" pitchFamily="49" charset="0"/>
        <a:buChar char="o"/>
        <a:defRPr kumimoji="0" sz="2000" kern="1200">
          <a:solidFill>
            <a:schemeClr val="tx1"/>
          </a:solidFill>
          <a:latin typeface="Arial Nova" panose="020B0604020202020204" pitchFamily="34" charset="0"/>
          <a:ea typeface="+mn-ea"/>
          <a:cs typeface="+mn-cs"/>
        </a:defRPr>
      </a:lvl2pPr>
      <a:lvl3pPr marL="914400" indent="-228600" algn="l" rtl="0" eaLnBrk="1" latinLnBrk="0" hangingPunct="1">
        <a:spcBef>
          <a:spcPts val="0"/>
        </a:spcBef>
        <a:spcAft>
          <a:spcPts val="300"/>
        </a:spcAft>
        <a:buClr>
          <a:schemeClr val="accent2"/>
        </a:buClr>
        <a:buSzPct val="75000"/>
        <a:buFont typeface="Wingdings" panose="05000000000000000000" pitchFamily="2" charset="2"/>
        <a:buChar char="§"/>
        <a:defRPr kumimoji="0" sz="1800" kern="1200">
          <a:solidFill>
            <a:schemeClr val="tx1"/>
          </a:solidFill>
          <a:latin typeface="Arial Nova" panose="020B0604020202020204" pitchFamily="34" charset="0"/>
          <a:ea typeface="+mn-ea"/>
          <a:cs typeface="+mn-cs"/>
        </a:defRPr>
      </a:lvl3pPr>
      <a:lvl4pPr marL="1371600" indent="-228600" algn="l" rtl="0" eaLnBrk="1" latinLnBrk="0" hangingPunct="1">
        <a:spcBef>
          <a:spcPts val="0"/>
        </a:spcBef>
        <a:spcAft>
          <a:spcPts val="300"/>
        </a:spcAft>
        <a:buClr>
          <a:schemeClr val="accent2"/>
        </a:buClr>
        <a:buSzPct val="75000"/>
        <a:buFont typeface="Wingdings" charset="2"/>
        <a:buChar char="q"/>
        <a:defRPr kumimoji="0" sz="1600" kern="1200">
          <a:solidFill>
            <a:schemeClr val="tx1"/>
          </a:solidFill>
          <a:latin typeface="Arial Nova" panose="020B0604020202020204" pitchFamily="34" charset="0"/>
          <a:ea typeface="+mn-ea"/>
          <a:cs typeface="+mn-cs"/>
        </a:defRPr>
      </a:lvl4pPr>
      <a:lvl5pPr marL="1828800" indent="-228600" algn="l" rtl="0" eaLnBrk="1" latinLnBrk="0" hangingPunct="1">
        <a:spcBef>
          <a:spcPts val="0"/>
        </a:spcBef>
        <a:spcAft>
          <a:spcPts val="300"/>
        </a:spcAft>
        <a:buClr>
          <a:schemeClr val="accent2"/>
        </a:buClr>
        <a:buSzPct val="65000"/>
        <a:buFont typeface="Arial" panose="020B0604020202020204" pitchFamily="34" charset="0"/>
        <a:buChar char="•"/>
        <a:defRPr kumimoji="0" sz="1600" kern="1200">
          <a:solidFill>
            <a:schemeClr val="tx1"/>
          </a:solidFill>
          <a:latin typeface="Arial Nova" panose="020B0604020202020204"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tmp"/><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tif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8A3C67-ACC3-487B-B02A-7222856A9021}"/>
              </a:ext>
            </a:extLst>
          </p:cNvPr>
          <p:cNvSpPr>
            <a:spLocks noGrp="1"/>
          </p:cNvSpPr>
          <p:nvPr>
            <p:ph type="body" idx="1"/>
          </p:nvPr>
        </p:nvSpPr>
        <p:spPr>
          <a:xfrm>
            <a:off x="1485900" y="2672916"/>
            <a:ext cx="8147620" cy="3024336"/>
          </a:xfrm>
        </p:spPr>
        <p:txBody>
          <a:bodyPr numCol="1">
            <a:normAutofit/>
          </a:bodyPr>
          <a:lstStyle/>
          <a:p>
            <a:pPr>
              <a:spcAft>
                <a:spcPts val="600"/>
              </a:spcAft>
            </a:pPr>
            <a:r>
              <a:rPr lang="en-US" b="1" dirty="0">
                <a:solidFill>
                  <a:schemeClr val="tx1">
                    <a:lumMod val="85000"/>
                    <a:lumOff val="15000"/>
                  </a:schemeClr>
                </a:solidFill>
              </a:rPr>
              <a:t>Emily Fox &amp; Daniel Lynch</a:t>
            </a:r>
          </a:p>
          <a:p>
            <a:pPr>
              <a:spcAft>
                <a:spcPts val="600"/>
              </a:spcAft>
            </a:pPr>
            <a:r>
              <a:rPr lang="en-US" sz="2400" dirty="0">
                <a:solidFill>
                  <a:schemeClr val="tx1">
                    <a:lumMod val="85000"/>
                    <a:lumOff val="15000"/>
                  </a:schemeClr>
                </a:solidFill>
              </a:rPr>
              <a:t>November 9, 2018</a:t>
            </a:r>
            <a:endParaRPr lang="en-US" dirty="0">
              <a:solidFill>
                <a:schemeClr val="tx1">
                  <a:lumMod val="85000"/>
                  <a:lumOff val="15000"/>
                </a:schemeClr>
              </a:solidFill>
            </a:endParaRPr>
          </a:p>
        </p:txBody>
      </p:sp>
      <p:sp>
        <p:nvSpPr>
          <p:cNvPr id="3" name="Title 2">
            <a:extLst>
              <a:ext uri="{FF2B5EF4-FFF2-40B4-BE49-F238E27FC236}">
                <a16:creationId xmlns:a16="http://schemas.microsoft.com/office/drawing/2014/main" id="{DCA9C8DD-00F3-42DB-8283-B808FB20D0D1}"/>
              </a:ext>
            </a:extLst>
          </p:cNvPr>
          <p:cNvSpPr>
            <a:spLocks noGrp="1"/>
          </p:cNvSpPr>
          <p:nvPr>
            <p:ph type="title"/>
          </p:nvPr>
        </p:nvSpPr>
        <p:spPr/>
        <p:txBody>
          <a:bodyPr>
            <a:normAutofit fontScale="90000"/>
          </a:bodyPr>
          <a:lstStyle/>
          <a:p>
            <a:r>
              <a:rPr lang="en-US" i="1" dirty="0"/>
              <a:t>Data Mining for Business Analytics</a:t>
            </a:r>
            <a:br>
              <a:rPr lang="en-US" dirty="0"/>
            </a:br>
            <a:r>
              <a:rPr lang="en-US" dirty="0"/>
              <a:t>Final Project</a:t>
            </a:r>
          </a:p>
        </p:txBody>
      </p:sp>
    </p:spTree>
    <p:extLst>
      <p:ext uri="{BB962C8B-B14F-4D97-AF65-F5344CB8AC3E}">
        <p14:creationId xmlns:p14="http://schemas.microsoft.com/office/powerpoint/2010/main" val="17844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Algorithms Tested</a:t>
            </a:r>
          </a:p>
        </p:txBody>
      </p:sp>
      <p:sp>
        <p:nvSpPr>
          <p:cNvPr id="15" name="Rectangle 14">
            <a:extLst>
              <a:ext uri="{FF2B5EF4-FFF2-40B4-BE49-F238E27FC236}">
                <a16:creationId xmlns:a16="http://schemas.microsoft.com/office/drawing/2014/main" id="{531135AA-044C-4D61-A335-53BD7795EBC8}"/>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16" name="Rectangle 15">
            <a:extLst>
              <a:ext uri="{FF2B5EF4-FFF2-40B4-BE49-F238E27FC236}">
                <a16:creationId xmlns:a16="http://schemas.microsoft.com/office/drawing/2014/main" id="{BA60A556-2E92-4E73-9415-DBD008F73C07}"/>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17" name="Rectangle 16">
            <a:extLst>
              <a:ext uri="{FF2B5EF4-FFF2-40B4-BE49-F238E27FC236}">
                <a16:creationId xmlns:a16="http://schemas.microsoft.com/office/drawing/2014/main" id="{E48C3B5D-FAF8-4810-BB4F-38D3A9AA5170}"/>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grpSp>
        <p:nvGrpSpPr>
          <p:cNvPr id="18" name="Group 17">
            <a:extLst>
              <a:ext uri="{FF2B5EF4-FFF2-40B4-BE49-F238E27FC236}">
                <a16:creationId xmlns:a16="http://schemas.microsoft.com/office/drawing/2014/main" id="{C9068529-E74C-4A13-B061-9E00F51183BD}"/>
              </a:ext>
            </a:extLst>
          </p:cNvPr>
          <p:cNvGrpSpPr>
            <a:grpSpLocks noChangeAspect="1"/>
          </p:cNvGrpSpPr>
          <p:nvPr/>
        </p:nvGrpSpPr>
        <p:grpSpPr bwMode="auto">
          <a:xfrm>
            <a:off x="7633969" y="140553"/>
            <a:ext cx="230841" cy="416607"/>
            <a:chOff x="2641" y="2734"/>
            <a:chExt cx="190" cy="342"/>
          </a:xfrm>
          <a:solidFill>
            <a:srgbClr val="968C8C"/>
          </a:solidFill>
        </p:grpSpPr>
        <p:sp>
          <p:nvSpPr>
            <p:cNvPr id="19" name="Freeform 278">
              <a:extLst>
                <a:ext uri="{FF2B5EF4-FFF2-40B4-BE49-F238E27FC236}">
                  <a16:creationId xmlns:a16="http://schemas.microsoft.com/office/drawing/2014/main" id="{99350AFD-02A7-4CA9-88C7-FBF3B4ADB4D2}"/>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20" name="Freeform 279">
              <a:extLst>
                <a:ext uri="{FF2B5EF4-FFF2-40B4-BE49-F238E27FC236}">
                  <a16:creationId xmlns:a16="http://schemas.microsoft.com/office/drawing/2014/main" id="{67E3CF08-0129-4F75-BC92-D1EEF9DD64D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21" name="Freeform 280">
              <a:extLst>
                <a:ext uri="{FF2B5EF4-FFF2-40B4-BE49-F238E27FC236}">
                  <a16:creationId xmlns:a16="http://schemas.microsoft.com/office/drawing/2014/main" id="{9798236A-B4D8-406A-B281-4BBC75092867}"/>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22" name="Group 21">
            <a:extLst>
              <a:ext uri="{FF2B5EF4-FFF2-40B4-BE49-F238E27FC236}">
                <a16:creationId xmlns:a16="http://schemas.microsoft.com/office/drawing/2014/main" id="{6C906CA1-6218-43BF-8909-07ADE9BF0449}"/>
              </a:ext>
            </a:extLst>
          </p:cNvPr>
          <p:cNvGrpSpPr>
            <a:grpSpLocks noChangeAspect="1"/>
          </p:cNvGrpSpPr>
          <p:nvPr/>
        </p:nvGrpSpPr>
        <p:grpSpPr>
          <a:xfrm>
            <a:off x="8484088" y="140553"/>
            <a:ext cx="253543" cy="380315"/>
            <a:chOff x="-1257300" y="2655888"/>
            <a:chExt cx="520700" cy="781050"/>
          </a:xfrm>
          <a:solidFill>
            <a:schemeClr val="bg1"/>
          </a:solidFill>
        </p:grpSpPr>
        <p:sp>
          <p:nvSpPr>
            <p:cNvPr id="23" name="Freeform 99">
              <a:extLst>
                <a:ext uri="{FF2B5EF4-FFF2-40B4-BE49-F238E27FC236}">
                  <a16:creationId xmlns:a16="http://schemas.microsoft.com/office/drawing/2014/main" id="{8A83C4B9-696A-4F1E-A68D-A3D111F6B749}"/>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100">
              <a:extLst>
                <a:ext uri="{FF2B5EF4-FFF2-40B4-BE49-F238E27FC236}">
                  <a16:creationId xmlns:a16="http://schemas.microsoft.com/office/drawing/2014/main" id="{EA82B847-6DE9-4585-862C-DECD93881B66}"/>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25">
            <a:extLst>
              <a:ext uri="{FF2B5EF4-FFF2-40B4-BE49-F238E27FC236}">
                <a16:creationId xmlns:a16="http://schemas.microsoft.com/office/drawing/2014/main" id="{E0946642-05BE-407A-9DD1-4A3167E5BCE1}"/>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3" name="Table 2">
            <a:extLst>
              <a:ext uri="{FF2B5EF4-FFF2-40B4-BE49-F238E27FC236}">
                <a16:creationId xmlns:a16="http://schemas.microsoft.com/office/drawing/2014/main" id="{288E7581-1816-4C80-B843-02AA4C5DFF8D}"/>
              </a:ext>
            </a:extLst>
          </p:cNvPr>
          <p:cNvGraphicFramePr>
            <a:graphicFrameLocks noGrp="1"/>
          </p:cNvGraphicFramePr>
          <p:nvPr>
            <p:extLst>
              <p:ext uri="{D42A27DB-BD31-4B8C-83A1-F6EECF244321}">
                <p14:modId xmlns:p14="http://schemas.microsoft.com/office/powerpoint/2010/main" val="3978870317"/>
              </p:ext>
            </p:extLst>
          </p:nvPr>
        </p:nvGraphicFramePr>
        <p:xfrm>
          <a:off x="466724" y="2096852"/>
          <a:ext cx="8972552" cy="2301018"/>
        </p:xfrm>
        <a:graphic>
          <a:graphicData uri="http://schemas.openxmlformats.org/drawingml/2006/table">
            <a:tbl>
              <a:tblPr/>
              <a:tblGrid>
                <a:gridCol w="1928882">
                  <a:extLst>
                    <a:ext uri="{9D8B030D-6E8A-4147-A177-3AD203B41FA5}">
                      <a16:colId xmlns:a16="http://schemas.microsoft.com/office/drawing/2014/main" val="2314836033"/>
                    </a:ext>
                  </a:extLst>
                </a:gridCol>
                <a:gridCol w="1408734">
                  <a:extLst>
                    <a:ext uri="{9D8B030D-6E8A-4147-A177-3AD203B41FA5}">
                      <a16:colId xmlns:a16="http://schemas.microsoft.com/office/drawing/2014/main" val="1777289999"/>
                    </a:ext>
                  </a:extLst>
                </a:gridCol>
                <a:gridCol w="1408734">
                  <a:extLst>
                    <a:ext uri="{9D8B030D-6E8A-4147-A177-3AD203B41FA5}">
                      <a16:colId xmlns:a16="http://schemas.microsoft.com/office/drawing/2014/main" val="1199330767"/>
                    </a:ext>
                  </a:extLst>
                </a:gridCol>
                <a:gridCol w="1408734">
                  <a:extLst>
                    <a:ext uri="{9D8B030D-6E8A-4147-A177-3AD203B41FA5}">
                      <a16:colId xmlns:a16="http://schemas.microsoft.com/office/drawing/2014/main" val="3859664793"/>
                    </a:ext>
                  </a:extLst>
                </a:gridCol>
                <a:gridCol w="1408734">
                  <a:extLst>
                    <a:ext uri="{9D8B030D-6E8A-4147-A177-3AD203B41FA5}">
                      <a16:colId xmlns:a16="http://schemas.microsoft.com/office/drawing/2014/main" val="385597091"/>
                    </a:ext>
                  </a:extLst>
                </a:gridCol>
                <a:gridCol w="1408734">
                  <a:extLst>
                    <a:ext uri="{9D8B030D-6E8A-4147-A177-3AD203B41FA5}">
                      <a16:colId xmlns:a16="http://schemas.microsoft.com/office/drawing/2014/main" val="2112642251"/>
                    </a:ext>
                  </a:extLst>
                </a:gridCol>
              </a:tblGrid>
              <a:tr h="166426">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Boosted Tree</a:t>
                      </a:r>
                    </a:p>
                  </a:txBody>
                  <a:tcPr marL="7236" marR="7236" marT="7236"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Bootstrap Forest</a:t>
                      </a:r>
                    </a:p>
                  </a:txBody>
                  <a:tcPr marL="7236" marR="7236" marT="7236"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Linear Regression</a:t>
                      </a:r>
                    </a:p>
                  </a:txBody>
                  <a:tcPr marL="7236" marR="7236" marT="7236"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Decision Tree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Neural Nets</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extLst>
                  <a:ext uri="{0D108BD9-81ED-4DB2-BD59-A6C34878D82A}">
                    <a16:rowId xmlns:a16="http://schemas.microsoft.com/office/drawing/2014/main" val="325710471"/>
                  </a:ext>
                </a:extLst>
              </a:tr>
              <a:tr h="159190">
                <a:tc>
                  <a:txBody>
                    <a:bodyPr/>
                    <a:lstStyle/>
                    <a:p>
                      <a:pPr algn="ctr" fontAlgn="ctr"/>
                      <a:r>
                        <a:rPr lang="en-US" sz="900" b="1" i="0" u="none" strike="noStrike">
                          <a:solidFill>
                            <a:srgbClr val="000000"/>
                          </a:solidFill>
                          <a:effectLst/>
                          <a:latin typeface="Arial" panose="020B0604020202020204" pitchFamily="34" charset="0"/>
                        </a:rPr>
                        <a:t>RMSE - Training</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3.1032</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7B9"/>
                    </a:solidFill>
                  </a:tcPr>
                </a:tc>
                <a:tc>
                  <a:txBody>
                    <a:bodyPr/>
                    <a:lstStyle/>
                    <a:p>
                      <a:pPr algn="ctr" fontAlgn="ctr"/>
                      <a:r>
                        <a:rPr lang="en-US" sz="900" b="0" i="0" u="none" strike="noStrike">
                          <a:solidFill>
                            <a:srgbClr val="000000"/>
                          </a:solidFill>
                          <a:effectLst/>
                          <a:latin typeface="Arial" panose="020B0604020202020204" pitchFamily="34" charset="0"/>
                        </a:rPr>
                        <a:t>2.4938</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900" b="0" i="0" u="none" strike="noStrike">
                          <a:solidFill>
                            <a:srgbClr val="000000"/>
                          </a:solidFill>
                          <a:effectLst/>
                          <a:latin typeface="Arial" panose="020B0604020202020204" pitchFamily="34" charset="0"/>
                        </a:rPr>
                        <a:t>3.7750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900" b="0" i="0" u="none" strike="noStrike">
                          <a:solidFill>
                            <a:srgbClr val="000000"/>
                          </a:solidFill>
                          <a:effectLst/>
                          <a:latin typeface="Arial" panose="020B0604020202020204" pitchFamily="34" charset="0"/>
                        </a:rPr>
                        <a:t>3.1486</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c>
                  <a:txBody>
                    <a:bodyPr/>
                    <a:lstStyle/>
                    <a:p>
                      <a:pPr algn="ctr" fontAlgn="ctr"/>
                      <a:r>
                        <a:rPr lang="en-US" sz="900" b="0" i="0" u="none" strike="noStrike">
                          <a:solidFill>
                            <a:srgbClr val="000000"/>
                          </a:solidFill>
                          <a:effectLst/>
                          <a:latin typeface="Arial" panose="020B0604020202020204" pitchFamily="34" charset="0"/>
                        </a:rPr>
                        <a:t>3.1442</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2B4"/>
                    </a:solidFill>
                  </a:tcPr>
                </a:tc>
                <a:extLst>
                  <a:ext uri="{0D108BD9-81ED-4DB2-BD59-A6C34878D82A}">
                    <a16:rowId xmlns:a16="http://schemas.microsoft.com/office/drawing/2014/main" val="1783954706"/>
                  </a:ext>
                </a:extLst>
              </a:tr>
              <a:tr h="151954">
                <a:tc>
                  <a:txBody>
                    <a:bodyPr/>
                    <a:lstStyle/>
                    <a:p>
                      <a:pPr algn="ctr" fontAlgn="ctr"/>
                      <a:r>
                        <a:rPr lang="en-US" sz="900" b="1" i="0" u="none" strike="noStrike">
                          <a:solidFill>
                            <a:srgbClr val="000000"/>
                          </a:solidFill>
                          <a:effectLst/>
                          <a:latin typeface="Arial" panose="020B0604020202020204" pitchFamily="34" charset="0"/>
                        </a:rPr>
                        <a:t>RMSE - Validation</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3.0523</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CBF"/>
                    </a:solidFill>
                  </a:tcPr>
                </a:tc>
                <a:tc>
                  <a:txBody>
                    <a:bodyPr/>
                    <a:lstStyle/>
                    <a:p>
                      <a:pPr algn="ctr" fontAlgn="ctr"/>
                      <a:r>
                        <a:rPr lang="en-US" sz="900" b="0" i="0" u="none" strike="noStrike">
                          <a:solidFill>
                            <a:srgbClr val="000000"/>
                          </a:solidFill>
                          <a:effectLst/>
                          <a:latin typeface="Arial" panose="020B0604020202020204" pitchFamily="34" charset="0"/>
                        </a:rPr>
                        <a:t>2.9745</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5C8"/>
                    </a:solidFill>
                  </a:tcPr>
                </a:tc>
                <a:tc>
                  <a:txBody>
                    <a:bodyPr/>
                    <a:lstStyle/>
                    <a:p>
                      <a:pPr algn="ctr" fontAlgn="ctr"/>
                      <a:r>
                        <a:rPr lang="en-US" sz="900" b="0" i="0" u="none" strike="noStrike">
                          <a:solidFill>
                            <a:srgbClr val="000000"/>
                          </a:solidFill>
                          <a:effectLst/>
                          <a:latin typeface="Arial" panose="020B0604020202020204" pitchFamily="34" charset="0"/>
                        </a:rPr>
                        <a:t>3.3904</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98"/>
                    </a:solidFill>
                  </a:tcPr>
                </a:tc>
                <a:tc>
                  <a:txBody>
                    <a:bodyPr/>
                    <a:lstStyle/>
                    <a:p>
                      <a:pPr algn="ctr" fontAlgn="ctr"/>
                      <a:r>
                        <a:rPr lang="en-US" sz="900" b="0" i="0" u="none" strike="noStrike">
                          <a:solidFill>
                            <a:srgbClr val="000000"/>
                          </a:solidFill>
                          <a:effectLst/>
                          <a:latin typeface="Arial" panose="020B0604020202020204" pitchFamily="34" charset="0"/>
                        </a:rPr>
                        <a:t>3.0996</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7BA"/>
                    </a:solidFill>
                  </a:tcPr>
                </a:tc>
                <a:tc>
                  <a:txBody>
                    <a:bodyPr/>
                    <a:lstStyle/>
                    <a:p>
                      <a:pPr algn="ctr" fontAlgn="ctr"/>
                      <a:r>
                        <a:rPr lang="en-US" sz="900" b="0" i="0" u="none" strike="noStrike">
                          <a:solidFill>
                            <a:srgbClr val="000000"/>
                          </a:solidFill>
                          <a:effectLst/>
                          <a:latin typeface="Arial" panose="020B0604020202020204" pitchFamily="34" charset="0"/>
                        </a:rPr>
                        <a:t>3.1103</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6B8"/>
                    </a:solidFill>
                  </a:tcPr>
                </a:tc>
                <a:extLst>
                  <a:ext uri="{0D108BD9-81ED-4DB2-BD59-A6C34878D82A}">
                    <a16:rowId xmlns:a16="http://schemas.microsoft.com/office/drawing/2014/main" val="2875230653"/>
                  </a:ext>
                </a:extLst>
              </a:tr>
              <a:tr h="151954">
                <a:tc>
                  <a:txBody>
                    <a:bodyPr/>
                    <a:lstStyle/>
                    <a:p>
                      <a:pPr algn="ctr" fontAlgn="ctr"/>
                      <a:r>
                        <a:rPr lang="en-US" sz="900" b="1" i="0" u="none" strike="noStrike">
                          <a:solidFill>
                            <a:srgbClr val="000000"/>
                          </a:solidFill>
                          <a:effectLst/>
                          <a:latin typeface="Arial" panose="020B0604020202020204" pitchFamily="34" charset="0"/>
                        </a:rPr>
                        <a:t>R^2 - Training</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0.2780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0C2"/>
                    </a:solidFill>
                  </a:tcPr>
                </a:tc>
                <a:tc>
                  <a:txBody>
                    <a:bodyPr/>
                    <a:lstStyle/>
                    <a:p>
                      <a:pPr algn="ctr" fontAlgn="ctr"/>
                      <a:r>
                        <a:rPr lang="en-US" sz="900" b="0" i="0" u="none" strike="noStrike">
                          <a:solidFill>
                            <a:srgbClr val="000000"/>
                          </a:solidFill>
                          <a:effectLst/>
                          <a:latin typeface="Arial" panose="020B0604020202020204" pitchFamily="34" charset="0"/>
                        </a:rPr>
                        <a:t>0.5340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900" b="0" i="0" u="none" strike="noStrike">
                          <a:solidFill>
                            <a:srgbClr val="000000"/>
                          </a:solidFill>
                          <a:effectLst/>
                          <a:latin typeface="Arial" panose="020B0604020202020204" pitchFamily="34" charset="0"/>
                        </a:rPr>
                        <a:t>0.1699</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EE0"/>
                    </a:solidFill>
                  </a:tcPr>
                </a:tc>
                <a:tc>
                  <a:txBody>
                    <a:bodyPr/>
                    <a:lstStyle/>
                    <a:p>
                      <a:pPr algn="ctr" fontAlgn="ctr"/>
                      <a:r>
                        <a:rPr lang="en-US" sz="900" b="0" i="0" u="none" strike="noStrike">
                          <a:solidFill>
                            <a:srgbClr val="000000"/>
                          </a:solidFill>
                          <a:effectLst/>
                          <a:latin typeface="Arial" panose="020B0604020202020204" pitchFamily="34" charset="0"/>
                        </a:rPr>
                        <a:t>0.2570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E2C8"/>
                    </a:solidFill>
                  </a:tcPr>
                </a:tc>
                <a:tc>
                  <a:txBody>
                    <a:bodyPr/>
                    <a:lstStyle/>
                    <a:p>
                      <a:pPr algn="ctr" fontAlgn="ctr"/>
                      <a:r>
                        <a:rPr lang="en-US" sz="900" b="0" i="0" u="none" strike="noStrike">
                          <a:solidFill>
                            <a:srgbClr val="000000"/>
                          </a:solidFill>
                          <a:effectLst/>
                          <a:latin typeface="Arial" panose="020B0604020202020204" pitchFamily="34" charset="0"/>
                        </a:rPr>
                        <a:t>0.2628</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E2C6"/>
                    </a:solidFill>
                  </a:tcPr>
                </a:tc>
                <a:extLst>
                  <a:ext uri="{0D108BD9-81ED-4DB2-BD59-A6C34878D82A}">
                    <a16:rowId xmlns:a16="http://schemas.microsoft.com/office/drawing/2014/main" val="1115889681"/>
                  </a:ext>
                </a:extLst>
              </a:tr>
              <a:tr h="151954">
                <a:tc>
                  <a:txBody>
                    <a:bodyPr/>
                    <a:lstStyle/>
                    <a:p>
                      <a:pPr algn="ctr" fontAlgn="ctr"/>
                      <a:r>
                        <a:rPr lang="en-US" sz="900" b="1" i="0" u="none" strike="noStrike">
                          <a:solidFill>
                            <a:srgbClr val="000000"/>
                          </a:solidFill>
                          <a:effectLst/>
                          <a:latin typeface="Arial" panose="020B0604020202020204" pitchFamily="34" charset="0"/>
                        </a:rPr>
                        <a:t>R^2 - Validation</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0.2300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6CF"/>
                    </a:solidFill>
                  </a:tcPr>
                </a:tc>
                <a:tc>
                  <a:txBody>
                    <a:bodyPr/>
                    <a:lstStyle/>
                    <a:p>
                      <a:pPr algn="ctr" fontAlgn="ctr"/>
                      <a:r>
                        <a:rPr lang="en-US" sz="900" b="0" i="0" u="none" strike="noStrike">
                          <a:solidFill>
                            <a:srgbClr val="000000"/>
                          </a:solidFill>
                          <a:effectLst/>
                          <a:latin typeface="Arial" panose="020B0604020202020204" pitchFamily="34" charset="0"/>
                        </a:rPr>
                        <a:t>0.2680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E1C5"/>
                    </a:solidFill>
                  </a:tcPr>
                </a:tc>
                <a:tc>
                  <a:txBody>
                    <a:bodyPr/>
                    <a:lstStyle/>
                    <a:p>
                      <a:pPr algn="ctr" fontAlgn="ctr"/>
                      <a:r>
                        <a:rPr lang="en-US" sz="900" b="0" i="0" u="none" strike="noStrike">
                          <a:solidFill>
                            <a:srgbClr val="000000"/>
                          </a:solidFill>
                          <a:effectLst/>
                          <a:latin typeface="Arial" panose="020B0604020202020204" pitchFamily="34" charset="0"/>
                        </a:rPr>
                        <a:t>0.0548</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900" b="0" i="0" u="none" strike="noStrike">
                          <a:solidFill>
                            <a:srgbClr val="000000"/>
                          </a:solidFill>
                          <a:effectLst/>
                          <a:latin typeface="Arial" panose="020B0604020202020204" pitchFamily="34" charset="0"/>
                        </a:rPr>
                        <a:t>0.2060</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9D6"/>
                    </a:solidFill>
                  </a:tcPr>
                </a:tc>
                <a:tc>
                  <a:txBody>
                    <a:bodyPr/>
                    <a:lstStyle/>
                    <a:p>
                      <a:pPr algn="ctr" fontAlgn="ctr"/>
                      <a:r>
                        <a:rPr lang="en-US" sz="900" b="0" i="0" u="none" strike="noStrike">
                          <a:solidFill>
                            <a:srgbClr val="000000"/>
                          </a:solidFill>
                          <a:effectLst/>
                          <a:latin typeface="Arial" panose="020B0604020202020204" pitchFamily="34" charset="0"/>
                        </a:rPr>
                        <a:t>0.2045</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E9D6"/>
                    </a:solidFill>
                  </a:tcPr>
                </a:tc>
                <a:extLst>
                  <a:ext uri="{0D108BD9-81ED-4DB2-BD59-A6C34878D82A}">
                    <a16:rowId xmlns:a16="http://schemas.microsoft.com/office/drawing/2014/main" val="137271760"/>
                  </a:ext>
                </a:extLst>
              </a:tr>
              <a:tr h="151954">
                <a:tc rowSpan="10">
                  <a:txBody>
                    <a:bodyPr/>
                    <a:lstStyle/>
                    <a:p>
                      <a:pPr algn="ctr" fontAlgn="ctr"/>
                      <a:r>
                        <a:rPr lang="en-US" sz="900" b="1" i="0" u="none" strike="noStrike">
                          <a:solidFill>
                            <a:srgbClr val="000000"/>
                          </a:solidFill>
                          <a:effectLst/>
                          <a:latin typeface="Arial" panose="020B0604020202020204" pitchFamily="34" charset="0"/>
                        </a:rPr>
                        <a:t>Top Column Contributions (from largest to smallest contributions)</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City</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City</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10567943"/>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City</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 Final</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18950681"/>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Speed</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Day of Week</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 Final</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80770564"/>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Dropoff Lng</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Month</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User Type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Fare Amount</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49316758"/>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Fare Amount</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Country</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Dropoff Lat</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90571886"/>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Trip Time Final</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 Final</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Language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Rides Taken to Date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2728622"/>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Speed</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Fare Amount</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Speed</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Begin Trip Lng</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6833664"/>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Begin Trip Lat</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Begin Trip Longitude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Rides Taken to Date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63813258"/>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Begin Trip Lng</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Begin Trip Latitude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05693418"/>
                  </a:ext>
                </a:extLst>
              </a:tr>
              <a:tr h="151954">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Rides Taken to Date</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236" marR="7236" marT="72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236" marR="7236" marT="723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4242486"/>
                  </a:ext>
                </a:extLst>
              </a:tr>
            </a:tbl>
          </a:graphicData>
        </a:graphic>
      </p:graphicFrame>
    </p:spTree>
    <p:extLst>
      <p:ext uri="{BB962C8B-B14F-4D97-AF65-F5344CB8AC3E}">
        <p14:creationId xmlns:p14="http://schemas.microsoft.com/office/powerpoint/2010/main" val="128949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Most Important Drivers</a:t>
            </a:r>
          </a:p>
        </p:txBody>
      </p:sp>
      <p:sp>
        <p:nvSpPr>
          <p:cNvPr id="3" name="Rectangle 2">
            <a:extLst>
              <a:ext uri="{FF2B5EF4-FFF2-40B4-BE49-F238E27FC236}">
                <a16:creationId xmlns:a16="http://schemas.microsoft.com/office/drawing/2014/main" id="{83A164BF-61E1-4BB3-8ACE-EC58CE455A7A}"/>
              </a:ext>
            </a:extLst>
          </p:cNvPr>
          <p:cNvSpPr/>
          <p:nvPr/>
        </p:nvSpPr>
        <p:spPr>
          <a:xfrm>
            <a:off x="249277"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Price</a:t>
            </a:r>
          </a:p>
        </p:txBody>
      </p:sp>
      <p:sp>
        <p:nvSpPr>
          <p:cNvPr id="4" name="Rectangle 3">
            <a:extLst>
              <a:ext uri="{FF2B5EF4-FFF2-40B4-BE49-F238E27FC236}">
                <a16:creationId xmlns:a16="http://schemas.microsoft.com/office/drawing/2014/main" id="{E3AEF31D-FC14-4847-8875-57E530039D87}"/>
              </a:ext>
            </a:extLst>
          </p:cNvPr>
          <p:cNvSpPr/>
          <p:nvPr/>
        </p:nvSpPr>
        <p:spPr>
          <a:xfrm>
            <a:off x="3435631"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Wait Time</a:t>
            </a:r>
          </a:p>
        </p:txBody>
      </p:sp>
      <p:cxnSp>
        <p:nvCxnSpPr>
          <p:cNvPr id="7" name="Straight Connector 6">
            <a:extLst>
              <a:ext uri="{FF2B5EF4-FFF2-40B4-BE49-F238E27FC236}">
                <a16:creationId xmlns:a16="http://schemas.microsoft.com/office/drawing/2014/main" id="{C400E2C5-1DEE-4090-AC80-07AC46E28277}"/>
              </a:ext>
            </a:extLst>
          </p:cNvPr>
          <p:cNvCxnSpPr/>
          <p:nvPr/>
        </p:nvCxnSpPr>
        <p:spPr>
          <a:xfrm>
            <a:off x="3359823" y="1304762"/>
            <a:ext cx="0" cy="5256585"/>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4DD5C8CF-9A5E-43D5-9FDF-915246BE1826}"/>
              </a:ext>
            </a:extLst>
          </p:cNvPr>
          <p:cNvSpPr/>
          <p:nvPr/>
        </p:nvSpPr>
        <p:spPr>
          <a:xfrm>
            <a:off x="249277"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10" name="Rectangle 9">
            <a:extLst>
              <a:ext uri="{FF2B5EF4-FFF2-40B4-BE49-F238E27FC236}">
                <a16:creationId xmlns:a16="http://schemas.microsoft.com/office/drawing/2014/main" id="{702A624C-AA46-44E2-940C-408A489DE1E7}"/>
              </a:ext>
            </a:extLst>
          </p:cNvPr>
          <p:cNvSpPr/>
          <p:nvPr/>
        </p:nvSpPr>
        <p:spPr>
          <a:xfrm>
            <a:off x="3435631" y="2123066"/>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2" name="Rectangle 11">
            <a:extLst>
              <a:ext uri="{FF2B5EF4-FFF2-40B4-BE49-F238E27FC236}">
                <a16:creationId xmlns:a16="http://schemas.microsoft.com/office/drawing/2014/main" id="{FC257D30-E05A-41E7-95A1-2393429135E3}"/>
              </a:ext>
            </a:extLst>
          </p:cNvPr>
          <p:cNvSpPr/>
          <p:nvPr/>
        </p:nvSpPr>
        <p:spPr>
          <a:xfrm>
            <a:off x="249277" y="3177789"/>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3" name="Rectangle 12">
            <a:extLst>
              <a:ext uri="{FF2B5EF4-FFF2-40B4-BE49-F238E27FC236}">
                <a16:creationId xmlns:a16="http://schemas.microsoft.com/office/drawing/2014/main" id="{7264DA1B-066D-44F8-A0A6-BF9E8439C3DB}"/>
              </a:ext>
            </a:extLst>
          </p:cNvPr>
          <p:cNvSpPr/>
          <p:nvPr/>
        </p:nvSpPr>
        <p:spPr>
          <a:xfrm>
            <a:off x="3435631" y="3177789"/>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5" name="Rectangle 14">
            <a:extLst>
              <a:ext uri="{FF2B5EF4-FFF2-40B4-BE49-F238E27FC236}">
                <a16:creationId xmlns:a16="http://schemas.microsoft.com/office/drawing/2014/main" id="{EA4C3428-D361-4E43-B5F6-29DE6A5875DE}"/>
              </a:ext>
            </a:extLst>
          </p:cNvPr>
          <p:cNvSpPr/>
          <p:nvPr/>
        </p:nvSpPr>
        <p:spPr>
          <a:xfrm>
            <a:off x="249277"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6" name="Rectangle 15">
            <a:extLst>
              <a:ext uri="{FF2B5EF4-FFF2-40B4-BE49-F238E27FC236}">
                <a16:creationId xmlns:a16="http://schemas.microsoft.com/office/drawing/2014/main" id="{B397F7A5-2E39-40F7-AC81-0BB718956861}"/>
              </a:ext>
            </a:extLst>
          </p:cNvPr>
          <p:cNvSpPr/>
          <p:nvPr/>
        </p:nvSpPr>
        <p:spPr>
          <a:xfrm>
            <a:off x="3435631"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8" name="Rectangle 17">
            <a:extLst>
              <a:ext uri="{FF2B5EF4-FFF2-40B4-BE49-F238E27FC236}">
                <a16:creationId xmlns:a16="http://schemas.microsoft.com/office/drawing/2014/main" id="{EDD36AF5-34DC-4518-9B02-E8D24BED2232}"/>
              </a:ext>
            </a:extLst>
          </p:cNvPr>
          <p:cNvSpPr/>
          <p:nvPr/>
        </p:nvSpPr>
        <p:spPr>
          <a:xfrm>
            <a:off x="249277" y="5287235"/>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9" name="Rectangle 18">
            <a:extLst>
              <a:ext uri="{FF2B5EF4-FFF2-40B4-BE49-F238E27FC236}">
                <a16:creationId xmlns:a16="http://schemas.microsoft.com/office/drawing/2014/main" id="{5161A220-DBD7-4E76-B90E-52F469261D2B}"/>
              </a:ext>
            </a:extLst>
          </p:cNvPr>
          <p:cNvSpPr/>
          <p:nvPr/>
        </p:nvSpPr>
        <p:spPr>
          <a:xfrm>
            <a:off x="3435631" y="5287235"/>
            <a:ext cx="3034738" cy="413387"/>
          </a:xfrm>
          <a:prstGeom prst="rect">
            <a:avLst/>
          </a:prstGeom>
          <a:solidFill>
            <a:srgbClr val="CEEAC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Fare Amount</a:t>
            </a:r>
          </a:p>
        </p:txBody>
      </p:sp>
      <p:sp>
        <p:nvSpPr>
          <p:cNvPr id="24" name="Rectangle 23">
            <a:extLst>
              <a:ext uri="{FF2B5EF4-FFF2-40B4-BE49-F238E27FC236}">
                <a16:creationId xmlns:a16="http://schemas.microsoft.com/office/drawing/2014/main" id="{B727436F-9A76-475B-A00C-1D971641FD8E}"/>
              </a:ext>
            </a:extLst>
          </p:cNvPr>
          <p:cNvSpPr/>
          <p:nvPr/>
        </p:nvSpPr>
        <p:spPr>
          <a:xfrm>
            <a:off x="277169"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Traveling farther is more costly</a:t>
            </a:r>
          </a:p>
        </p:txBody>
      </p:sp>
      <p:sp>
        <p:nvSpPr>
          <p:cNvPr id="25" name="Rectangle 24">
            <a:extLst>
              <a:ext uri="{FF2B5EF4-FFF2-40B4-BE49-F238E27FC236}">
                <a16:creationId xmlns:a16="http://schemas.microsoft.com/office/drawing/2014/main" id="{09BD9BA6-7CB8-4376-A179-2880B55A1D09}"/>
              </a:ext>
            </a:extLst>
          </p:cNvPr>
          <p:cNvSpPr/>
          <p:nvPr/>
        </p:nvSpPr>
        <p:spPr>
          <a:xfrm>
            <a:off x="3463523"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Different products are designed to minimize consumer surplus based on wait time tolerance</a:t>
            </a:r>
          </a:p>
        </p:txBody>
      </p:sp>
      <p:sp>
        <p:nvSpPr>
          <p:cNvPr id="27" name="Rectangle 26">
            <a:extLst>
              <a:ext uri="{FF2B5EF4-FFF2-40B4-BE49-F238E27FC236}">
                <a16:creationId xmlns:a16="http://schemas.microsoft.com/office/drawing/2014/main" id="{396531CE-675E-4E6B-BAB8-A0C798251B75}"/>
              </a:ext>
            </a:extLst>
          </p:cNvPr>
          <p:cNvSpPr/>
          <p:nvPr/>
        </p:nvSpPr>
        <p:spPr>
          <a:xfrm>
            <a:off x="277169"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Black Car vs. UberX vs. Pool</a:t>
            </a:r>
          </a:p>
        </p:txBody>
      </p:sp>
      <p:sp>
        <p:nvSpPr>
          <p:cNvPr id="28" name="Rectangle 27">
            <a:extLst>
              <a:ext uri="{FF2B5EF4-FFF2-40B4-BE49-F238E27FC236}">
                <a16:creationId xmlns:a16="http://schemas.microsoft.com/office/drawing/2014/main" id="{C6C483EE-2EDF-4075-983E-29032E6202B8}"/>
              </a:ext>
            </a:extLst>
          </p:cNvPr>
          <p:cNvSpPr/>
          <p:nvPr/>
        </p:nvSpPr>
        <p:spPr>
          <a:xfrm>
            <a:off x="3463523"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Like price, certain cities have greater wait times</a:t>
            </a:r>
          </a:p>
        </p:txBody>
      </p:sp>
      <p:sp>
        <p:nvSpPr>
          <p:cNvPr id="30" name="Rectangle 29">
            <a:extLst>
              <a:ext uri="{FF2B5EF4-FFF2-40B4-BE49-F238E27FC236}">
                <a16:creationId xmlns:a16="http://schemas.microsoft.com/office/drawing/2014/main" id="{73BFE88A-03E9-40EC-AEDB-147D4AE52709}"/>
              </a:ext>
            </a:extLst>
          </p:cNvPr>
          <p:cNvSpPr/>
          <p:nvPr/>
        </p:nvSpPr>
        <p:spPr>
          <a:xfrm>
            <a:off x="277169"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In addition to the distance you’re traveling, congestion on the roadways contributes to higher prices</a:t>
            </a:r>
          </a:p>
        </p:txBody>
      </p:sp>
      <p:sp>
        <p:nvSpPr>
          <p:cNvPr id="31" name="Rectangle 30">
            <a:extLst>
              <a:ext uri="{FF2B5EF4-FFF2-40B4-BE49-F238E27FC236}">
                <a16:creationId xmlns:a16="http://schemas.microsoft.com/office/drawing/2014/main" id="{F92E6907-D8AF-47A2-9ACF-184D685CE2BD}"/>
              </a:ext>
            </a:extLst>
          </p:cNvPr>
          <p:cNvSpPr/>
          <p:nvPr/>
        </p:nvSpPr>
        <p:spPr>
          <a:xfrm>
            <a:off x="3463523"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Higher demand for Uber is linked to higher congestion on roadways</a:t>
            </a:r>
          </a:p>
        </p:txBody>
      </p:sp>
      <p:sp>
        <p:nvSpPr>
          <p:cNvPr id="33" name="Rectangle 32">
            <a:extLst>
              <a:ext uri="{FF2B5EF4-FFF2-40B4-BE49-F238E27FC236}">
                <a16:creationId xmlns:a16="http://schemas.microsoft.com/office/drawing/2014/main" id="{4176CE12-72C5-4A60-9E7D-9156ADEF727F}"/>
              </a:ext>
            </a:extLst>
          </p:cNvPr>
          <p:cNvSpPr/>
          <p:nvPr/>
        </p:nvSpPr>
        <p:spPr>
          <a:xfrm>
            <a:off x="277169"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Uber is more expensive in certain geographies</a:t>
            </a:r>
          </a:p>
        </p:txBody>
      </p:sp>
      <p:sp>
        <p:nvSpPr>
          <p:cNvPr id="34" name="Rectangle 33">
            <a:extLst>
              <a:ext uri="{FF2B5EF4-FFF2-40B4-BE49-F238E27FC236}">
                <a16:creationId xmlns:a16="http://schemas.microsoft.com/office/drawing/2014/main" id="{7002129D-34CC-4B16-8A88-6945740B85E1}"/>
              </a:ext>
            </a:extLst>
          </p:cNvPr>
          <p:cNvSpPr/>
          <p:nvPr/>
        </p:nvSpPr>
        <p:spPr>
          <a:xfrm>
            <a:off x="3463523"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Due to the design of surge pricing, more demand for Uber rides will both raise fares and increase wait time</a:t>
            </a:r>
          </a:p>
        </p:txBody>
      </p:sp>
      <p:sp>
        <p:nvSpPr>
          <p:cNvPr id="36" name="Rectangle 35">
            <a:extLst>
              <a:ext uri="{FF2B5EF4-FFF2-40B4-BE49-F238E27FC236}">
                <a16:creationId xmlns:a16="http://schemas.microsoft.com/office/drawing/2014/main" id="{B1F790D0-7AF9-42D1-876E-FC4354FEB56A}"/>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37" name="Rectangle 36">
            <a:extLst>
              <a:ext uri="{FF2B5EF4-FFF2-40B4-BE49-F238E27FC236}">
                <a16:creationId xmlns:a16="http://schemas.microsoft.com/office/drawing/2014/main" id="{B7B07777-CBF3-430E-A464-F9AB569BC4B8}"/>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38" name="Rectangle 37">
            <a:extLst>
              <a:ext uri="{FF2B5EF4-FFF2-40B4-BE49-F238E27FC236}">
                <a16:creationId xmlns:a16="http://schemas.microsoft.com/office/drawing/2014/main" id="{84130014-F8AA-4668-931B-E32B7A223F17}"/>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grpSp>
        <p:nvGrpSpPr>
          <p:cNvPr id="39" name="Group 38">
            <a:extLst>
              <a:ext uri="{FF2B5EF4-FFF2-40B4-BE49-F238E27FC236}">
                <a16:creationId xmlns:a16="http://schemas.microsoft.com/office/drawing/2014/main" id="{D38691B9-5043-4EB0-99EC-F1A843A4E6EE}"/>
              </a:ext>
            </a:extLst>
          </p:cNvPr>
          <p:cNvGrpSpPr>
            <a:grpSpLocks noChangeAspect="1"/>
          </p:cNvGrpSpPr>
          <p:nvPr/>
        </p:nvGrpSpPr>
        <p:grpSpPr bwMode="auto">
          <a:xfrm>
            <a:off x="7633969" y="140553"/>
            <a:ext cx="230841" cy="416607"/>
            <a:chOff x="2641" y="2734"/>
            <a:chExt cx="190" cy="342"/>
          </a:xfrm>
          <a:solidFill>
            <a:srgbClr val="968C8C"/>
          </a:solidFill>
        </p:grpSpPr>
        <p:sp>
          <p:nvSpPr>
            <p:cNvPr id="40" name="Freeform 278">
              <a:extLst>
                <a:ext uri="{FF2B5EF4-FFF2-40B4-BE49-F238E27FC236}">
                  <a16:creationId xmlns:a16="http://schemas.microsoft.com/office/drawing/2014/main" id="{3DD0868C-DE29-4113-9E3C-E29C2C9F84D5}"/>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1" name="Freeform 279">
              <a:extLst>
                <a:ext uri="{FF2B5EF4-FFF2-40B4-BE49-F238E27FC236}">
                  <a16:creationId xmlns:a16="http://schemas.microsoft.com/office/drawing/2014/main" id="{3F7FC417-C553-4D3A-8A1D-FE835C4C07E8}"/>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2" name="Freeform 280">
              <a:extLst>
                <a:ext uri="{FF2B5EF4-FFF2-40B4-BE49-F238E27FC236}">
                  <a16:creationId xmlns:a16="http://schemas.microsoft.com/office/drawing/2014/main" id="{0D3C3660-9B53-4CC3-BB63-769B8636280C}"/>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43" name="Group 42">
            <a:extLst>
              <a:ext uri="{FF2B5EF4-FFF2-40B4-BE49-F238E27FC236}">
                <a16:creationId xmlns:a16="http://schemas.microsoft.com/office/drawing/2014/main" id="{3D8B6BE2-5448-4B6D-81F3-8C223BBCD6BB}"/>
              </a:ext>
            </a:extLst>
          </p:cNvPr>
          <p:cNvGrpSpPr>
            <a:grpSpLocks noChangeAspect="1"/>
          </p:cNvGrpSpPr>
          <p:nvPr/>
        </p:nvGrpSpPr>
        <p:grpSpPr>
          <a:xfrm>
            <a:off x="8484088" y="140553"/>
            <a:ext cx="253543" cy="380315"/>
            <a:chOff x="-1257300" y="2655888"/>
            <a:chExt cx="520700" cy="781050"/>
          </a:xfrm>
          <a:solidFill>
            <a:schemeClr val="bg1"/>
          </a:solidFill>
        </p:grpSpPr>
        <p:sp>
          <p:nvSpPr>
            <p:cNvPr id="44" name="Freeform 99">
              <a:extLst>
                <a:ext uri="{FF2B5EF4-FFF2-40B4-BE49-F238E27FC236}">
                  <a16:creationId xmlns:a16="http://schemas.microsoft.com/office/drawing/2014/main" id="{289DA888-1E0B-4EDF-ADEC-E80828741198}"/>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00">
              <a:extLst>
                <a:ext uri="{FF2B5EF4-FFF2-40B4-BE49-F238E27FC236}">
                  <a16:creationId xmlns:a16="http://schemas.microsoft.com/office/drawing/2014/main" id="{17CDC6D1-8180-4783-A805-2F95D1EF0594}"/>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Freeform 25">
            <a:extLst>
              <a:ext uri="{FF2B5EF4-FFF2-40B4-BE49-F238E27FC236}">
                <a16:creationId xmlns:a16="http://schemas.microsoft.com/office/drawing/2014/main" id="{A0E4C246-532F-4640-A0F3-8D84A129CBEB}"/>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id="{6C23FF82-EA71-4EB9-9E4F-B91F845FD0F4}"/>
              </a:ext>
            </a:extLst>
          </p:cNvPr>
          <p:cNvSpPr/>
          <p:nvPr/>
        </p:nvSpPr>
        <p:spPr>
          <a:xfrm>
            <a:off x="152369" y="1157378"/>
            <a:ext cx="3254557" cy="5403970"/>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69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FA1066-5D56-478F-8656-A7E8ADDF6C50}"/>
              </a:ext>
            </a:extLst>
          </p:cNvPr>
          <p:cNvSpPr>
            <a:spLocks noGrp="1"/>
          </p:cNvSpPr>
          <p:nvPr>
            <p:ph type="title"/>
          </p:nvPr>
        </p:nvSpPr>
        <p:spPr/>
        <p:txBody>
          <a:bodyPr>
            <a:normAutofit fontScale="90000"/>
          </a:bodyPr>
          <a:lstStyle/>
          <a:p>
            <a:r>
              <a:rPr lang="en-US" dirty="0"/>
              <a:t>Wait time is linked to Product, which is directly communicated to the customer</a:t>
            </a:r>
          </a:p>
        </p:txBody>
      </p:sp>
      <p:graphicFrame>
        <p:nvGraphicFramePr>
          <p:cNvPr id="4" name="Chart 3">
            <a:extLst>
              <a:ext uri="{FF2B5EF4-FFF2-40B4-BE49-F238E27FC236}">
                <a16:creationId xmlns:a16="http://schemas.microsoft.com/office/drawing/2014/main" id="{45A86D90-EE2F-41A8-9F85-A8A961F66FEF}"/>
              </a:ext>
            </a:extLst>
          </p:cNvPr>
          <p:cNvGraphicFramePr>
            <a:graphicFrameLocks/>
          </p:cNvGraphicFramePr>
          <p:nvPr>
            <p:extLst>
              <p:ext uri="{D42A27DB-BD31-4B8C-83A1-F6EECF244321}">
                <p14:modId xmlns:p14="http://schemas.microsoft.com/office/powerpoint/2010/main" val="1142320225"/>
              </p:ext>
            </p:extLst>
          </p:nvPr>
        </p:nvGraphicFramePr>
        <p:xfrm>
          <a:off x="1100572" y="1465938"/>
          <a:ext cx="7812868" cy="495139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918BDF51-E0EA-41D5-9572-0A958616E27C}"/>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F360CACD-5BF2-4F94-978E-B9CE7F604CD5}"/>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6CB81AF2-7369-47B0-8B14-E9F92AD8FA28}"/>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grpSp>
        <p:nvGrpSpPr>
          <p:cNvPr id="9" name="Group 8">
            <a:extLst>
              <a:ext uri="{FF2B5EF4-FFF2-40B4-BE49-F238E27FC236}">
                <a16:creationId xmlns:a16="http://schemas.microsoft.com/office/drawing/2014/main" id="{49EFBF9E-44EF-4706-A6F2-6243049D89FD}"/>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DB881CB9-D39D-4A80-9459-E6B9984B5F4D}"/>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B5FDE884-D69A-459D-BACF-D7EA38CE3AAB}"/>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996E569D-DF2A-4147-97AF-FC7909F668CE}"/>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4CC9F4BA-E99E-4994-AAC2-9FA50A87275C}"/>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828CB403-016F-4308-95AB-C7F0934301DD}"/>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47EF4093-7DF1-498F-A280-6E8E4C8AE1F8}"/>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261AF12E-6D44-4837-AAF7-6458DB85C010}"/>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87431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0A9E3F-F7CB-4398-9C5C-BBE230224F3E}"/>
              </a:ext>
            </a:extLst>
          </p:cNvPr>
          <p:cNvSpPr>
            <a:spLocks noGrp="1"/>
          </p:cNvSpPr>
          <p:nvPr>
            <p:ph type="title"/>
          </p:nvPr>
        </p:nvSpPr>
        <p:spPr/>
        <p:txBody>
          <a:bodyPr>
            <a:normAutofit fontScale="90000"/>
          </a:bodyPr>
          <a:lstStyle/>
          <a:p>
            <a:r>
              <a:rPr lang="en-US" dirty="0"/>
              <a:t>Demand for rides / congestion impacts both wait time and trip time</a:t>
            </a:r>
          </a:p>
        </p:txBody>
      </p:sp>
      <p:graphicFrame>
        <p:nvGraphicFramePr>
          <p:cNvPr id="4" name="Chart 3">
            <a:extLst>
              <a:ext uri="{FF2B5EF4-FFF2-40B4-BE49-F238E27FC236}">
                <a16:creationId xmlns:a16="http://schemas.microsoft.com/office/drawing/2014/main" id="{EC01A346-307C-473C-AE63-EC0707DC7363}"/>
              </a:ext>
            </a:extLst>
          </p:cNvPr>
          <p:cNvGraphicFramePr>
            <a:graphicFrameLocks/>
          </p:cNvGraphicFramePr>
          <p:nvPr>
            <p:extLst>
              <p:ext uri="{D42A27DB-BD31-4B8C-83A1-F6EECF244321}">
                <p14:modId xmlns:p14="http://schemas.microsoft.com/office/powerpoint/2010/main" val="736121252"/>
              </p:ext>
            </p:extLst>
          </p:nvPr>
        </p:nvGraphicFramePr>
        <p:xfrm>
          <a:off x="1486978" y="1376772"/>
          <a:ext cx="7319964" cy="51863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5C35968-8F5D-4B54-9874-CFAF274656B6}"/>
              </a:ext>
            </a:extLst>
          </p:cNvPr>
          <p:cNvSpPr txBox="1"/>
          <p:nvPr/>
        </p:nvSpPr>
        <p:spPr>
          <a:xfrm>
            <a:off x="6789204" y="1844824"/>
            <a:ext cx="1805302" cy="338554"/>
          </a:xfrm>
          <a:prstGeom prst="rect">
            <a:avLst/>
          </a:prstGeom>
          <a:noFill/>
        </p:spPr>
        <p:txBody>
          <a:bodyPr wrap="none" rtlCol="0">
            <a:spAutoFit/>
          </a:bodyPr>
          <a:lstStyle/>
          <a:p>
            <a:r>
              <a:rPr lang="en-US" sz="1600" b="1" dirty="0"/>
              <a:t>Correlation: 0.16</a:t>
            </a:r>
          </a:p>
        </p:txBody>
      </p:sp>
      <p:sp>
        <p:nvSpPr>
          <p:cNvPr id="7" name="Rectangle 6">
            <a:extLst>
              <a:ext uri="{FF2B5EF4-FFF2-40B4-BE49-F238E27FC236}">
                <a16:creationId xmlns:a16="http://schemas.microsoft.com/office/drawing/2014/main" id="{F9A1D9FB-0F66-403C-B9B7-E22F1E6D1B89}"/>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D1A6ACED-B8B1-4F59-B273-B376BA22F16D}"/>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9" name="Rectangle 8">
            <a:extLst>
              <a:ext uri="{FF2B5EF4-FFF2-40B4-BE49-F238E27FC236}">
                <a16:creationId xmlns:a16="http://schemas.microsoft.com/office/drawing/2014/main" id="{7EE23DEC-9E61-4DF0-8B17-ED82DA3206EC}"/>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grpSp>
        <p:nvGrpSpPr>
          <p:cNvPr id="10" name="Group 9">
            <a:extLst>
              <a:ext uri="{FF2B5EF4-FFF2-40B4-BE49-F238E27FC236}">
                <a16:creationId xmlns:a16="http://schemas.microsoft.com/office/drawing/2014/main" id="{BA0035D4-5EAC-485E-9D4B-71C435F03448}"/>
              </a:ext>
            </a:extLst>
          </p:cNvPr>
          <p:cNvGrpSpPr>
            <a:grpSpLocks noChangeAspect="1"/>
          </p:cNvGrpSpPr>
          <p:nvPr/>
        </p:nvGrpSpPr>
        <p:grpSpPr bwMode="auto">
          <a:xfrm>
            <a:off x="7633969" y="140553"/>
            <a:ext cx="230841" cy="416607"/>
            <a:chOff x="2641" y="2734"/>
            <a:chExt cx="190" cy="342"/>
          </a:xfrm>
          <a:solidFill>
            <a:srgbClr val="968C8C"/>
          </a:solidFill>
        </p:grpSpPr>
        <p:sp>
          <p:nvSpPr>
            <p:cNvPr id="11" name="Freeform 278">
              <a:extLst>
                <a:ext uri="{FF2B5EF4-FFF2-40B4-BE49-F238E27FC236}">
                  <a16:creationId xmlns:a16="http://schemas.microsoft.com/office/drawing/2014/main" id="{1F3F7E64-1266-4CDA-9547-1A8064CD15D8}"/>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79">
              <a:extLst>
                <a:ext uri="{FF2B5EF4-FFF2-40B4-BE49-F238E27FC236}">
                  <a16:creationId xmlns:a16="http://schemas.microsoft.com/office/drawing/2014/main" id="{C780E256-F100-477D-AE5C-3F0166990D1F}"/>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3" name="Freeform 280">
              <a:extLst>
                <a:ext uri="{FF2B5EF4-FFF2-40B4-BE49-F238E27FC236}">
                  <a16:creationId xmlns:a16="http://schemas.microsoft.com/office/drawing/2014/main" id="{66B59EE0-8EA8-4880-B796-F834BE07F172}"/>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4" name="Group 13">
            <a:extLst>
              <a:ext uri="{FF2B5EF4-FFF2-40B4-BE49-F238E27FC236}">
                <a16:creationId xmlns:a16="http://schemas.microsoft.com/office/drawing/2014/main" id="{9B015CAA-942F-4435-84AB-A5C06D9D14FC}"/>
              </a:ext>
            </a:extLst>
          </p:cNvPr>
          <p:cNvGrpSpPr>
            <a:grpSpLocks noChangeAspect="1"/>
          </p:cNvGrpSpPr>
          <p:nvPr/>
        </p:nvGrpSpPr>
        <p:grpSpPr>
          <a:xfrm>
            <a:off x="8484088" y="140553"/>
            <a:ext cx="253543" cy="380315"/>
            <a:chOff x="-1257300" y="2655888"/>
            <a:chExt cx="520700" cy="781050"/>
          </a:xfrm>
          <a:solidFill>
            <a:schemeClr val="bg1"/>
          </a:solidFill>
        </p:grpSpPr>
        <p:sp>
          <p:nvSpPr>
            <p:cNvPr id="15" name="Freeform 99">
              <a:extLst>
                <a:ext uri="{FF2B5EF4-FFF2-40B4-BE49-F238E27FC236}">
                  <a16:creationId xmlns:a16="http://schemas.microsoft.com/office/drawing/2014/main" id="{98E7C641-EF13-4667-BD63-9E3B66D7FB31}"/>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00">
              <a:extLst>
                <a:ext uri="{FF2B5EF4-FFF2-40B4-BE49-F238E27FC236}">
                  <a16:creationId xmlns:a16="http://schemas.microsoft.com/office/drawing/2014/main" id="{3E41F341-8D04-4E4B-A852-9F223E622938}"/>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7" name="Freeform 25">
            <a:extLst>
              <a:ext uri="{FF2B5EF4-FFF2-40B4-BE49-F238E27FC236}">
                <a16:creationId xmlns:a16="http://schemas.microsoft.com/office/drawing/2014/main" id="{177C45CA-E6CC-4AA8-A0B0-3B71366AA83F}"/>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05791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Algorithms Tested</a:t>
            </a:r>
          </a:p>
        </p:txBody>
      </p:sp>
      <p:sp>
        <p:nvSpPr>
          <p:cNvPr id="26" name="Rectangle 25">
            <a:extLst>
              <a:ext uri="{FF2B5EF4-FFF2-40B4-BE49-F238E27FC236}">
                <a16:creationId xmlns:a16="http://schemas.microsoft.com/office/drawing/2014/main" id="{53A7CA62-A4B8-40BB-8AFD-6850D2B25583}"/>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27" name="Rectangle 26">
            <a:extLst>
              <a:ext uri="{FF2B5EF4-FFF2-40B4-BE49-F238E27FC236}">
                <a16:creationId xmlns:a16="http://schemas.microsoft.com/office/drawing/2014/main" id="{EB6F5740-FE6C-4054-800C-46FF4AB35201}"/>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grpSp>
        <p:nvGrpSpPr>
          <p:cNvPr id="28" name="Group 27">
            <a:extLst>
              <a:ext uri="{FF2B5EF4-FFF2-40B4-BE49-F238E27FC236}">
                <a16:creationId xmlns:a16="http://schemas.microsoft.com/office/drawing/2014/main" id="{610875A2-4384-459F-A4F8-3ECAEE476DAC}"/>
              </a:ext>
            </a:extLst>
          </p:cNvPr>
          <p:cNvGrpSpPr>
            <a:grpSpLocks noChangeAspect="1"/>
          </p:cNvGrpSpPr>
          <p:nvPr/>
        </p:nvGrpSpPr>
        <p:grpSpPr bwMode="auto">
          <a:xfrm>
            <a:off x="7633969" y="140553"/>
            <a:ext cx="230841" cy="416607"/>
            <a:chOff x="2641" y="2734"/>
            <a:chExt cx="190" cy="342"/>
          </a:xfrm>
          <a:solidFill>
            <a:srgbClr val="968C8C"/>
          </a:solidFill>
        </p:grpSpPr>
        <p:sp>
          <p:nvSpPr>
            <p:cNvPr id="29" name="Freeform 278">
              <a:extLst>
                <a:ext uri="{FF2B5EF4-FFF2-40B4-BE49-F238E27FC236}">
                  <a16:creationId xmlns:a16="http://schemas.microsoft.com/office/drawing/2014/main" id="{8C86CB47-2D90-4817-9801-4DAE132A39C6}"/>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30" name="Freeform 279">
              <a:extLst>
                <a:ext uri="{FF2B5EF4-FFF2-40B4-BE49-F238E27FC236}">
                  <a16:creationId xmlns:a16="http://schemas.microsoft.com/office/drawing/2014/main" id="{0F154512-CCE9-4A04-B0C4-F1DF618983B2}"/>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31" name="Freeform 280">
              <a:extLst>
                <a:ext uri="{FF2B5EF4-FFF2-40B4-BE49-F238E27FC236}">
                  <a16:creationId xmlns:a16="http://schemas.microsoft.com/office/drawing/2014/main" id="{F1F3358A-9DE8-43D0-A39B-F83A28D957BD}"/>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32" name="Freeform 25">
            <a:extLst>
              <a:ext uri="{FF2B5EF4-FFF2-40B4-BE49-F238E27FC236}">
                <a16:creationId xmlns:a16="http://schemas.microsoft.com/office/drawing/2014/main" id="{3BAE5483-04CB-4D1A-AC51-361BFBAE7D23}"/>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Rectangle 32">
            <a:extLst>
              <a:ext uri="{FF2B5EF4-FFF2-40B4-BE49-F238E27FC236}">
                <a16:creationId xmlns:a16="http://schemas.microsoft.com/office/drawing/2014/main" id="{EBB1E61C-1FB9-473F-8B62-C25CE5A6416E}"/>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34" name="Group 33">
            <a:extLst>
              <a:ext uri="{FF2B5EF4-FFF2-40B4-BE49-F238E27FC236}">
                <a16:creationId xmlns:a16="http://schemas.microsoft.com/office/drawing/2014/main" id="{B051BE3F-8B9D-490C-B33B-72813D0FECC5}"/>
              </a:ext>
            </a:extLst>
          </p:cNvPr>
          <p:cNvGrpSpPr>
            <a:grpSpLocks noChangeAspect="1"/>
          </p:cNvGrpSpPr>
          <p:nvPr/>
        </p:nvGrpSpPr>
        <p:grpSpPr>
          <a:xfrm>
            <a:off x="8484088" y="140553"/>
            <a:ext cx="253543" cy="380315"/>
            <a:chOff x="-1257300" y="2655888"/>
            <a:chExt cx="520700" cy="781050"/>
          </a:xfrm>
          <a:solidFill>
            <a:srgbClr val="968C8C"/>
          </a:solidFill>
        </p:grpSpPr>
        <p:sp>
          <p:nvSpPr>
            <p:cNvPr id="35" name="Freeform 99">
              <a:extLst>
                <a:ext uri="{FF2B5EF4-FFF2-40B4-BE49-F238E27FC236}">
                  <a16:creationId xmlns:a16="http://schemas.microsoft.com/office/drawing/2014/main" id="{479146B0-05E7-4E34-976D-3991463013C4}"/>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36" name="Freeform 100">
              <a:extLst>
                <a:ext uri="{FF2B5EF4-FFF2-40B4-BE49-F238E27FC236}">
                  <a16:creationId xmlns:a16="http://schemas.microsoft.com/office/drawing/2014/main" id="{FB27DA8C-03FD-48D5-852F-D5FC73C7D33C}"/>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graphicFrame>
        <p:nvGraphicFramePr>
          <p:cNvPr id="4" name="Table 3">
            <a:extLst>
              <a:ext uri="{FF2B5EF4-FFF2-40B4-BE49-F238E27FC236}">
                <a16:creationId xmlns:a16="http://schemas.microsoft.com/office/drawing/2014/main" id="{05232A6F-5951-4717-9A11-A58EB885EFB0}"/>
              </a:ext>
            </a:extLst>
          </p:cNvPr>
          <p:cNvGraphicFramePr>
            <a:graphicFrameLocks noGrp="1"/>
          </p:cNvGraphicFramePr>
          <p:nvPr>
            <p:extLst>
              <p:ext uri="{D42A27DB-BD31-4B8C-83A1-F6EECF244321}">
                <p14:modId xmlns:p14="http://schemas.microsoft.com/office/powerpoint/2010/main" val="3471519223"/>
              </p:ext>
            </p:extLst>
          </p:nvPr>
        </p:nvGraphicFramePr>
        <p:xfrm>
          <a:off x="466726" y="1952836"/>
          <a:ext cx="8972548" cy="2251474"/>
        </p:xfrm>
        <a:graphic>
          <a:graphicData uri="http://schemas.openxmlformats.org/drawingml/2006/table">
            <a:tbl>
              <a:tblPr/>
              <a:tblGrid>
                <a:gridCol w="1667134">
                  <a:extLst>
                    <a:ext uri="{9D8B030D-6E8A-4147-A177-3AD203B41FA5}">
                      <a16:colId xmlns:a16="http://schemas.microsoft.com/office/drawing/2014/main" val="2081323465"/>
                    </a:ext>
                  </a:extLst>
                </a:gridCol>
                <a:gridCol w="1217569">
                  <a:extLst>
                    <a:ext uri="{9D8B030D-6E8A-4147-A177-3AD203B41FA5}">
                      <a16:colId xmlns:a16="http://schemas.microsoft.com/office/drawing/2014/main" val="3843207813"/>
                    </a:ext>
                  </a:extLst>
                </a:gridCol>
                <a:gridCol w="1217569">
                  <a:extLst>
                    <a:ext uri="{9D8B030D-6E8A-4147-A177-3AD203B41FA5}">
                      <a16:colId xmlns:a16="http://schemas.microsoft.com/office/drawing/2014/main" val="2654931471"/>
                    </a:ext>
                  </a:extLst>
                </a:gridCol>
                <a:gridCol w="1217569">
                  <a:extLst>
                    <a:ext uri="{9D8B030D-6E8A-4147-A177-3AD203B41FA5}">
                      <a16:colId xmlns:a16="http://schemas.microsoft.com/office/drawing/2014/main" val="1259241447"/>
                    </a:ext>
                  </a:extLst>
                </a:gridCol>
                <a:gridCol w="1217569">
                  <a:extLst>
                    <a:ext uri="{9D8B030D-6E8A-4147-A177-3AD203B41FA5}">
                      <a16:colId xmlns:a16="http://schemas.microsoft.com/office/drawing/2014/main" val="1136001293"/>
                    </a:ext>
                  </a:extLst>
                </a:gridCol>
                <a:gridCol w="1217569">
                  <a:extLst>
                    <a:ext uri="{9D8B030D-6E8A-4147-A177-3AD203B41FA5}">
                      <a16:colId xmlns:a16="http://schemas.microsoft.com/office/drawing/2014/main" val="2105944226"/>
                    </a:ext>
                  </a:extLst>
                </a:gridCol>
                <a:gridCol w="1217569">
                  <a:extLst>
                    <a:ext uri="{9D8B030D-6E8A-4147-A177-3AD203B41FA5}">
                      <a16:colId xmlns:a16="http://schemas.microsoft.com/office/drawing/2014/main" val="3171646634"/>
                    </a:ext>
                  </a:extLst>
                </a:gridCol>
              </a:tblGrid>
              <a:tr h="143844">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effectLst/>
                          <a:latin typeface="Arial" panose="020B0604020202020204" pitchFamily="34" charset="0"/>
                        </a:rPr>
                        <a:t>Boosted Tree</a:t>
                      </a:r>
                    </a:p>
                  </a:txBody>
                  <a:tcPr marL="6254" marR="6254" marT="6254"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7D7D7"/>
                    </a:solidFill>
                  </a:tcPr>
                </a:tc>
                <a:tc>
                  <a:txBody>
                    <a:bodyPr/>
                    <a:lstStyle/>
                    <a:p>
                      <a:pPr algn="ctr" fontAlgn="ctr"/>
                      <a:r>
                        <a:rPr lang="en-US" sz="800" b="1" i="0" u="none" strike="noStrike">
                          <a:solidFill>
                            <a:srgbClr val="000000"/>
                          </a:solidFill>
                          <a:effectLst/>
                          <a:latin typeface="Arial" panose="020B0604020202020204" pitchFamily="34" charset="0"/>
                        </a:rPr>
                        <a:t>Boostrap Forest</a:t>
                      </a:r>
                    </a:p>
                  </a:txBody>
                  <a:tcPr marL="6254" marR="6254" marT="6254"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7D7D7"/>
                    </a:solidFill>
                  </a:tcPr>
                </a:tc>
                <a:tc>
                  <a:txBody>
                    <a:bodyPr/>
                    <a:lstStyle/>
                    <a:p>
                      <a:pPr algn="ctr" fontAlgn="ctr"/>
                      <a:r>
                        <a:rPr lang="en-US" sz="800" b="1" i="0" u="none" strike="noStrike">
                          <a:solidFill>
                            <a:srgbClr val="000000"/>
                          </a:solidFill>
                          <a:effectLst/>
                          <a:latin typeface="Arial" panose="020B0604020202020204" pitchFamily="34" charset="0"/>
                        </a:rPr>
                        <a:t>Logistic Regression</a:t>
                      </a:r>
                    </a:p>
                  </a:txBody>
                  <a:tcPr marL="6254" marR="6254" marT="6254"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800" b="1" i="0" u="none" strike="noStrike">
                          <a:solidFill>
                            <a:srgbClr val="000000"/>
                          </a:solidFill>
                          <a:effectLst/>
                          <a:latin typeface="Arial" panose="020B0604020202020204" pitchFamily="34" charset="0"/>
                        </a:rPr>
                        <a:t>Decision Tree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800" b="1" i="0" u="none" strike="noStrike">
                          <a:solidFill>
                            <a:srgbClr val="000000"/>
                          </a:solidFill>
                          <a:effectLst/>
                          <a:latin typeface="Arial" panose="020B0604020202020204" pitchFamily="34" charset="0"/>
                        </a:rPr>
                        <a:t>Neural Net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800" b="1" i="0" u="none" strike="noStrike">
                          <a:solidFill>
                            <a:srgbClr val="000000"/>
                          </a:solidFill>
                          <a:effectLst/>
                          <a:latin typeface="Arial" panose="020B0604020202020204" pitchFamily="34" charset="0"/>
                        </a:rPr>
                        <a:t>Naïve Bayes</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extLst>
                  <a:ext uri="{0D108BD9-81ED-4DB2-BD59-A6C34878D82A}">
                    <a16:rowId xmlns:a16="http://schemas.microsoft.com/office/drawing/2014/main" val="464543901"/>
                  </a:ext>
                </a:extLst>
              </a:tr>
              <a:tr h="137590">
                <a:tc>
                  <a:txBody>
                    <a:bodyPr/>
                    <a:lstStyle/>
                    <a:p>
                      <a:pPr algn="ctr" fontAlgn="ctr"/>
                      <a:r>
                        <a:rPr lang="en-US" sz="800" b="1" i="0" u="none" strike="noStrike">
                          <a:solidFill>
                            <a:srgbClr val="000000"/>
                          </a:solidFill>
                          <a:effectLst/>
                          <a:latin typeface="Arial" panose="020B0604020202020204" pitchFamily="34" charset="0"/>
                        </a:rPr>
                        <a:t>RMSE - Training</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0.1256</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7CA"/>
                    </a:solidFill>
                  </a:tcPr>
                </a:tc>
                <a:tc>
                  <a:txBody>
                    <a:bodyPr/>
                    <a:lstStyle/>
                    <a:p>
                      <a:pPr algn="ctr" fontAlgn="ctr"/>
                      <a:r>
                        <a:rPr lang="en-US" sz="800" b="0" i="0" u="none" strike="noStrike">
                          <a:solidFill>
                            <a:srgbClr val="000000"/>
                          </a:solidFill>
                          <a:effectLst/>
                          <a:latin typeface="Arial" panose="020B0604020202020204" pitchFamily="34" charset="0"/>
                        </a:rPr>
                        <a:t>0.1182</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FD2"/>
                    </a:solidFill>
                  </a:tcPr>
                </a:tc>
                <a:tc>
                  <a:txBody>
                    <a:bodyPr/>
                    <a:lstStyle/>
                    <a:p>
                      <a:pPr algn="ctr" fontAlgn="ctr"/>
                      <a:r>
                        <a:rPr lang="en-US" sz="800" b="0" i="0" u="none" strike="noStrike">
                          <a:solidFill>
                            <a:srgbClr val="000000"/>
                          </a:solidFill>
                          <a:effectLst/>
                          <a:latin typeface="Arial" panose="020B0604020202020204" pitchFamily="34" charset="0"/>
                        </a:rPr>
                        <a:t>0.0787</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800" b="0" i="0" u="none" strike="noStrike">
                          <a:solidFill>
                            <a:srgbClr val="000000"/>
                          </a:solidFill>
                          <a:effectLst/>
                          <a:latin typeface="Arial" panose="020B0604020202020204" pitchFamily="34" charset="0"/>
                        </a:rPr>
                        <a:t>0.1170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1D3"/>
                    </a:solidFill>
                  </a:tcPr>
                </a:tc>
                <a:tc>
                  <a:txBody>
                    <a:bodyPr/>
                    <a:lstStyle/>
                    <a:p>
                      <a:pPr algn="ctr" fontAlgn="ctr"/>
                      <a:r>
                        <a:rPr lang="en-US" sz="800" b="0" i="0" u="none" strike="noStrike">
                          <a:solidFill>
                            <a:srgbClr val="000000"/>
                          </a:solidFill>
                          <a:effectLst/>
                          <a:latin typeface="Arial" panose="020B0604020202020204" pitchFamily="34" charset="0"/>
                        </a:rPr>
                        <a:t>0.1022</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2E4"/>
                    </a:solidFill>
                  </a:tcPr>
                </a:tc>
                <a:tc>
                  <a:txBody>
                    <a:bodyPr/>
                    <a:lstStyle/>
                    <a:p>
                      <a:pPr algn="ctr" fontAlgn="ctr"/>
                      <a:r>
                        <a:rPr lang="en-US" sz="800" b="0" i="0" u="none" strike="noStrike">
                          <a:solidFill>
                            <a:srgbClr val="000000"/>
                          </a:solidFill>
                          <a:effectLst/>
                          <a:latin typeface="Arial" panose="020B0604020202020204" pitchFamily="34" charset="0"/>
                        </a:rPr>
                        <a:t>0.2019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072"/>
                    </a:solidFill>
                  </a:tcPr>
                </a:tc>
                <a:extLst>
                  <a:ext uri="{0D108BD9-81ED-4DB2-BD59-A6C34878D82A}">
                    <a16:rowId xmlns:a16="http://schemas.microsoft.com/office/drawing/2014/main" val="1426355494"/>
                  </a:ext>
                </a:extLst>
              </a:tr>
              <a:tr h="131336">
                <a:tc>
                  <a:txBody>
                    <a:bodyPr/>
                    <a:lstStyle/>
                    <a:p>
                      <a:pPr algn="ctr" fontAlgn="ctr"/>
                      <a:r>
                        <a:rPr lang="en-US" sz="800" b="1" i="0" u="none" strike="noStrike">
                          <a:solidFill>
                            <a:srgbClr val="000000"/>
                          </a:solidFill>
                          <a:effectLst/>
                          <a:latin typeface="Arial" panose="020B0604020202020204" pitchFamily="34" charset="0"/>
                        </a:rPr>
                        <a:t>RMSE - Validation</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0.1278</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4C7"/>
                    </a:solidFill>
                  </a:tcPr>
                </a:tc>
                <a:tc>
                  <a:txBody>
                    <a:bodyPr/>
                    <a:lstStyle/>
                    <a:p>
                      <a:pPr algn="ctr" fontAlgn="ctr"/>
                      <a:r>
                        <a:rPr lang="en-US" sz="800" b="0" i="0" u="none" strike="noStrike">
                          <a:solidFill>
                            <a:srgbClr val="000000"/>
                          </a:solidFill>
                          <a:effectLst/>
                          <a:latin typeface="Arial" panose="020B0604020202020204" pitchFamily="34" charset="0"/>
                        </a:rPr>
                        <a:t>0.1298</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2C5"/>
                    </a:solidFill>
                  </a:tcPr>
                </a:tc>
                <a:tc>
                  <a:txBody>
                    <a:bodyPr/>
                    <a:lstStyle/>
                    <a:p>
                      <a:pPr algn="ctr" fontAlgn="ctr"/>
                      <a:r>
                        <a:rPr lang="en-US" sz="800" b="0" i="0" u="none" strike="noStrike">
                          <a:solidFill>
                            <a:srgbClr val="000000"/>
                          </a:solidFill>
                          <a:effectLst/>
                          <a:latin typeface="Arial" panose="020B0604020202020204" pitchFamily="34" charset="0"/>
                        </a:rPr>
                        <a:t>0.1672</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9A"/>
                    </a:solidFill>
                  </a:tcPr>
                </a:tc>
                <a:tc>
                  <a:txBody>
                    <a:bodyPr/>
                    <a:lstStyle/>
                    <a:p>
                      <a:pPr algn="ctr" fontAlgn="ctr"/>
                      <a:r>
                        <a:rPr lang="en-US" sz="800" b="0" i="0" u="none" strike="noStrike">
                          <a:solidFill>
                            <a:srgbClr val="000000"/>
                          </a:solidFill>
                          <a:effectLst/>
                          <a:latin typeface="Arial" panose="020B0604020202020204" pitchFamily="34" charset="0"/>
                        </a:rPr>
                        <a:t>0.1285</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4C6"/>
                    </a:solidFill>
                  </a:tcPr>
                </a:tc>
                <a:tc>
                  <a:txBody>
                    <a:bodyPr/>
                    <a:lstStyle/>
                    <a:p>
                      <a:pPr algn="ctr" fontAlgn="ctr"/>
                      <a:r>
                        <a:rPr lang="en-US" sz="800" b="0" i="0" u="none" strike="noStrike">
                          <a:solidFill>
                            <a:srgbClr val="000000"/>
                          </a:solidFill>
                          <a:effectLst/>
                          <a:latin typeface="Arial" panose="020B0604020202020204" pitchFamily="34" charset="0"/>
                        </a:rPr>
                        <a:t>0.1427</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3B6"/>
                    </a:solidFill>
                  </a:tcPr>
                </a:tc>
                <a:tc>
                  <a:txBody>
                    <a:bodyPr/>
                    <a:lstStyle/>
                    <a:p>
                      <a:pPr algn="ctr" fontAlgn="ctr"/>
                      <a:r>
                        <a:rPr lang="en-US" sz="800" b="0" i="0" u="none" strike="noStrike">
                          <a:solidFill>
                            <a:srgbClr val="000000"/>
                          </a:solidFill>
                          <a:effectLst/>
                          <a:latin typeface="Arial" panose="020B0604020202020204" pitchFamily="34" charset="0"/>
                        </a:rPr>
                        <a:t>0.2074</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824881094"/>
                  </a:ext>
                </a:extLst>
              </a:tr>
              <a:tr h="131336">
                <a:tc>
                  <a:txBody>
                    <a:bodyPr/>
                    <a:lstStyle/>
                    <a:p>
                      <a:pPr algn="ctr" fontAlgn="ctr"/>
                      <a:r>
                        <a:rPr lang="en-US" sz="800" b="1" i="0" u="none" strike="noStrike">
                          <a:solidFill>
                            <a:srgbClr val="000000"/>
                          </a:solidFill>
                          <a:effectLst/>
                          <a:latin typeface="Arial" panose="020B0604020202020204" pitchFamily="34" charset="0"/>
                        </a:rPr>
                        <a:t>R^2 - Training</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0.9032</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589"/>
                    </a:solidFill>
                  </a:tcPr>
                </a:tc>
                <a:tc>
                  <a:txBody>
                    <a:bodyPr/>
                    <a:lstStyle/>
                    <a:p>
                      <a:pPr algn="ctr" fontAlgn="ctr"/>
                      <a:r>
                        <a:rPr lang="en-US" sz="800" b="0" i="0" u="none" strike="noStrike">
                          <a:solidFill>
                            <a:srgbClr val="000000"/>
                          </a:solidFill>
                          <a:effectLst/>
                          <a:latin typeface="Arial" panose="020B0604020202020204" pitchFamily="34" charset="0"/>
                        </a:rPr>
                        <a:t>0.9118</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487"/>
                    </a:solidFill>
                  </a:tcPr>
                </a:tc>
                <a:tc>
                  <a:txBody>
                    <a:bodyPr/>
                    <a:lstStyle/>
                    <a:p>
                      <a:pPr algn="ctr" fontAlgn="ctr"/>
                      <a:r>
                        <a:rPr lang="en-US" sz="800" b="0" i="0" u="none" strike="noStrike">
                          <a:solidFill>
                            <a:srgbClr val="000000"/>
                          </a:solidFill>
                          <a:effectLst/>
                          <a:latin typeface="Arial" panose="020B0604020202020204" pitchFamily="34" charset="0"/>
                        </a:rPr>
                        <a:t>0.9650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800" b="0" i="0" u="none" strike="noStrike">
                          <a:solidFill>
                            <a:srgbClr val="000000"/>
                          </a:solidFill>
                          <a:effectLst/>
                          <a:latin typeface="Arial" panose="020B0604020202020204" pitchFamily="34" charset="0"/>
                        </a:rPr>
                        <a:t>0.9235</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384"/>
                    </a:solidFill>
                  </a:tcPr>
                </a:tc>
                <a:tc>
                  <a:txBody>
                    <a:bodyPr/>
                    <a:lstStyle/>
                    <a:p>
                      <a:pPr algn="ctr" fontAlgn="ctr"/>
                      <a:r>
                        <a:rPr lang="en-US" sz="800" b="0" i="0" u="none" strike="noStrike">
                          <a:solidFill>
                            <a:srgbClr val="000000"/>
                          </a:solidFill>
                          <a:effectLst/>
                          <a:latin typeface="Arial" panose="020B0604020202020204" pitchFamily="34" charset="0"/>
                        </a:rPr>
                        <a:t>0.9390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181"/>
                    </a:solidFill>
                  </a:tcPr>
                </a:tc>
                <a:tc>
                  <a:txBody>
                    <a:bodyPr/>
                    <a:lstStyle/>
                    <a:p>
                      <a:pPr algn="ctr" fontAlgn="ctr"/>
                      <a:r>
                        <a:rPr lang="en-US" sz="800" b="0" i="0" u="none" strike="noStrike">
                          <a:solidFill>
                            <a:srgbClr val="000000"/>
                          </a:solidFill>
                          <a:effectLst/>
                          <a:latin typeface="Arial" panose="020B0604020202020204" pitchFamily="34" charset="0"/>
                        </a:rPr>
                        <a:t>0.3486</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4092562705"/>
                  </a:ext>
                </a:extLst>
              </a:tr>
              <a:tr h="131336">
                <a:tc>
                  <a:txBody>
                    <a:bodyPr/>
                    <a:lstStyle/>
                    <a:p>
                      <a:pPr algn="ctr" fontAlgn="ctr"/>
                      <a:r>
                        <a:rPr lang="en-US" sz="800" b="1" i="0" u="none" strike="noStrike">
                          <a:solidFill>
                            <a:srgbClr val="000000"/>
                          </a:solidFill>
                          <a:effectLst/>
                          <a:latin typeface="Arial" panose="020B0604020202020204" pitchFamily="34" charset="0"/>
                        </a:rPr>
                        <a:t>R^2 - Validation</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0.9079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488"/>
                    </a:solidFill>
                  </a:tcPr>
                </a:tc>
                <a:tc>
                  <a:txBody>
                    <a:bodyPr/>
                    <a:lstStyle/>
                    <a:p>
                      <a:pPr algn="ctr" fontAlgn="ctr"/>
                      <a:r>
                        <a:rPr lang="en-US" sz="800" b="0" i="0" u="none" strike="noStrike">
                          <a:solidFill>
                            <a:srgbClr val="000000"/>
                          </a:solidFill>
                          <a:effectLst/>
                          <a:latin typeface="Arial" panose="020B0604020202020204" pitchFamily="34" charset="0"/>
                        </a:rPr>
                        <a:t>0.9031</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589"/>
                    </a:solidFill>
                  </a:tcPr>
                </a:tc>
                <a:tc>
                  <a:txBody>
                    <a:bodyPr/>
                    <a:lstStyle/>
                    <a:p>
                      <a:pPr algn="ctr" fontAlgn="ctr"/>
                      <a:r>
                        <a:rPr lang="en-US" sz="800" b="0" i="0" u="none" strike="noStrike">
                          <a:solidFill>
                            <a:srgbClr val="000000"/>
                          </a:solidFill>
                          <a:effectLst/>
                          <a:latin typeface="Arial" panose="020B0604020202020204" pitchFamily="34" charset="0"/>
                        </a:rPr>
                        <a:t>0.6950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AB5"/>
                    </a:solidFill>
                  </a:tcPr>
                </a:tc>
                <a:tc>
                  <a:txBody>
                    <a:bodyPr/>
                    <a:lstStyle/>
                    <a:p>
                      <a:pPr algn="ctr" fontAlgn="ctr"/>
                      <a:r>
                        <a:rPr lang="en-US" sz="800" b="0" i="0" u="none" strike="noStrike">
                          <a:solidFill>
                            <a:srgbClr val="000000"/>
                          </a:solidFill>
                          <a:effectLst/>
                          <a:latin typeface="Arial" panose="020B0604020202020204" pitchFamily="34" charset="0"/>
                        </a:rPr>
                        <a:t>0.9129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487"/>
                    </a:solidFill>
                  </a:tcPr>
                </a:tc>
                <a:tc>
                  <a:txBody>
                    <a:bodyPr/>
                    <a:lstStyle/>
                    <a:p>
                      <a:pPr algn="ctr" fontAlgn="ctr"/>
                      <a:r>
                        <a:rPr lang="en-US" sz="800" b="0" i="0" u="none" strike="noStrike">
                          <a:solidFill>
                            <a:srgbClr val="000000"/>
                          </a:solidFill>
                          <a:effectLst/>
                          <a:latin typeface="Arial" panose="020B0604020202020204" pitchFamily="34" charset="0"/>
                        </a:rPr>
                        <a:t>0.8848</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78D"/>
                    </a:solidFill>
                  </a:tcPr>
                </a:tc>
                <a:tc>
                  <a:txBody>
                    <a:bodyPr/>
                    <a:lstStyle/>
                    <a:p>
                      <a:pPr algn="ctr" fontAlgn="ctr"/>
                      <a:r>
                        <a:rPr lang="en-US" sz="800" b="0" i="0" u="none" strike="noStrike">
                          <a:solidFill>
                            <a:srgbClr val="000000"/>
                          </a:solidFill>
                          <a:effectLst/>
                          <a:latin typeface="Arial" panose="020B0604020202020204" pitchFamily="34" charset="0"/>
                        </a:rPr>
                        <a:t>0.4759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F0E4"/>
                    </a:solidFill>
                  </a:tcPr>
                </a:tc>
                <a:extLst>
                  <a:ext uri="{0D108BD9-81ED-4DB2-BD59-A6C34878D82A}">
                    <a16:rowId xmlns:a16="http://schemas.microsoft.com/office/drawing/2014/main" val="2059144802"/>
                  </a:ext>
                </a:extLst>
              </a:tr>
              <a:tr h="131336">
                <a:tc>
                  <a:txBody>
                    <a:bodyPr/>
                    <a:lstStyle/>
                    <a:p>
                      <a:pPr algn="ctr" fontAlgn="ctr"/>
                      <a:r>
                        <a:rPr lang="en-US" sz="800" b="1" i="0" u="none" strike="noStrike">
                          <a:solidFill>
                            <a:srgbClr val="000000"/>
                          </a:solidFill>
                          <a:effectLst/>
                          <a:latin typeface="Arial" panose="020B0604020202020204" pitchFamily="34" charset="0"/>
                        </a:rPr>
                        <a:t>Misclassification Rate - Training</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0.0199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5"/>
                    </a:solidFill>
                  </a:tcPr>
                </a:tc>
                <a:tc>
                  <a:txBody>
                    <a:bodyPr/>
                    <a:lstStyle/>
                    <a:p>
                      <a:pPr algn="ctr" fontAlgn="ctr"/>
                      <a:r>
                        <a:rPr lang="en-US" sz="800" b="0" i="0" u="none" strike="noStrike">
                          <a:solidFill>
                            <a:srgbClr val="000000"/>
                          </a:solidFill>
                          <a:effectLst/>
                          <a:latin typeface="Arial" panose="020B0604020202020204" pitchFamily="34" charset="0"/>
                        </a:rPr>
                        <a:t>0.0175</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4F7"/>
                    </a:solidFill>
                  </a:tcPr>
                </a:tc>
                <a:tc>
                  <a:txBody>
                    <a:bodyPr/>
                    <a:lstStyle/>
                    <a:p>
                      <a:pPr algn="ctr" fontAlgn="ctr"/>
                      <a:r>
                        <a:rPr lang="en-US" sz="800" b="0" i="0" u="none" strike="noStrike">
                          <a:solidFill>
                            <a:srgbClr val="000000"/>
                          </a:solidFill>
                          <a:effectLst/>
                          <a:latin typeface="Arial" panose="020B0604020202020204" pitchFamily="34" charset="0"/>
                        </a:rPr>
                        <a:t>0.0069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800" b="0" i="0" u="none" strike="noStrike">
                          <a:solidFill>
                            <a:srgbClr val="000000"/>
                          </a:solidFill>
                          <a:effectLst/>
                          <a:latin typeface="Arial" panose="020B0604020202020204" pitchFamily="34" charset="0"/>
                        </a:rPr>
                        <a:t>0.0169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5F8"/>
                    </a:solidFill>
                  </a:tcPr>
                </a:tc>
                <a:tc>
                  <a:txBody>
                    <a:bodyPr/>
                    <a:lstStyle/>
                    <a:p>
                      <a:pPr algn="ctr" fontAlgn="ctr"/>
                      <a:r>
                        <a:rPr lang="en-US" sz="800" b="0" i="0" u="none" strike="noStrike">
                          <a:solidFill>
                            <a:srgbClr val="000000"/>
                          </a:solidFill>
                          <a:effectLst/>
                          <a:latin typeface="Arial" panose="020B0604020202020204" pitchFamily="34" charset="0"/>
                        </a:rPr>
                        <a:t>0.0129</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8FB"/>
                    </a:solidFill>
                  </a:tcPr>
                </a:tc>
                <a:tc>
                  <a:txBody>
                    <a:bodyPr/>
                    <a:lstStyle/>
                    <a:p>
                      <a:pPr algn="ctr" fontAlgn="ctr"/>
                      <a:r>
                        <a:rPr lang="en-US" sz="800" b="0" i="0" u="none" strike="noStrike">
                          <a:solidFill>
                            <a:srgbClr val="000000"/>
                          </a:solidFill>
                          <a:effectLst/>
                          <a:latin typeface="Arial" panose="020B0604020202020204" pitchFamily="34" charset="0"/>
                        </a:rPr>
                        <a:t>0.0431</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extLst>
                  <a:ext uri="{0D108BD9-81ED-4DB2-BD59-A6C34878D82A}">
                    <a16:rowId xmlns:a16="http://schemas.microsoft.com/office/drawing/2014/main" val="3346247278"/>
                  </a:ext>
                </a:extLst>
              </a:tr>
              <a:tr h="131336">
                <a:tc>
                  <a:txBody>
                    <a:bodyPr/>
                    <a:lstStyle/>
                    <a:p>
                      <a:pPr algn="ctr" fontAlgn="ctr"/>
                      <a:r>
                        <a:rPr lang="en-US" sz="800" b="1" i="0" u="none" strike="noStrike">
                          <a:solidFill>
                            <a:srgbClr val="000000"/>
                          </a:solidFill>
                          <a:effectLst/>
                          <a:latin typeface="Arial" panose="020B0604020202020204" pitchFamily="34" charset="0"/>
                        </a:rPr>
                        <a:t>Misclassification Rate - Validation</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0.0191</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c>
                  <a:txBody>
                    <a:bodyPr/>
                    <a:lstStyle/>
                    <a:p>
                      <a:pPr algn="ctr" fontAlgn="ctr"/>
                      <a:r>
                        <a:rPr lang="en-US" sz="800" b="0" i="0" u="none" strike="noStrike">
                          <a:solidFill>
                            <a:srgbClr val="000000"/>
                          </a:solidFill>
                          <a:effectLst/>
                          <a:latin typeface="Arial" panose="020B0604020202020204" pitchFamily="34" charset="0"/>
                        </a:rPr>
                        <a:t>0.0191</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c>
                  <a:txBody>
                    <a:bodyPr/>
                    <a:lstStyle/>
                    <a:p>
                      <a:pPr algn="ctr" fontAlgn="ctr"/>
                      <a:r>
                        <a:rPr lang="en-US" sz="800" b="0" i="0" u="none" strike="noStrike">
                          <a:solidFill>
                            <a:srgbClr val="000000"/>
                          </a:solidFill>
                          <a:effectLst/>
                          <a:latin typeface="Arial" panose="020B0604020202020204" pitchFamily="34" charset="0"/>
                        </a:rPr>
                        <a:t>0.0364</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5E8"/>
                    </a:solidFill>
                  </a:tcPr>
                </a:tc>
                <a:tc>
                  <a:txBody>
                    <a:bodyPr/>
                    <a:lstStyle/>
                    <a:p>
                      <a:pPr algn="ctr" fontAlgn="ctr"/>
                      <a:r>
                        <a:rPr lang="en-US" sz="800" b="0" i="0" u="none" strike="noStrike">
                          <a:solidFill>
                            <a:srgbClr val="000000"/>
                          </a:solidFill>
                          <a:effectLst/>
                          <a:latin typeface="Arial" panose="020B0604020202020204" pitchFamily="34" charset="0"/>
                        </a:rPr>
                        <a:t>0.1940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800" b="0" i="0" u="none" strike="noStrike">
                          <a:solidFill>
                            <a:srgbClr val="000000"/>
                          </a:solidFill>
                          <a:effectLst/>
                          <a:latin typeface="Arial" panose="020B0604020202020204" pitchFamily="34" charset="0"/>
                        </a:rPr>
                        <a:t>0.0258</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ctr" fontAlgn="ctr"/>
                      <a:r>
                        <a:rPr lang="en-US" sz="800" b="0" i="0" u="none" strike="noStrike">
                          <a:solidFill>
                            <a:srgbClr val="000000"/>
                          </a:solidFill>
                          <a:effectLst/>
                          <a:latin typeface="Arial" panose="020B0604020202020204" pitchFamily="34" charset="0"/>
                        </a:rPr>
                        <a:t>0.0460</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extLst>
                  <a:ext uri="{0D108BD9-81ED-4DB2-BD59-A6C34878D82A}">
                    <a16:rowId xmlns:a16="http://schemas.microsoft.com/office/drawing/2014/main" val="62976447"/>
                  </a:ext>
                </a:extLst>
              </a:tr>
              <a:tr h="131336">
                <a:tc rowSpan="10">
                  <a:txBody>
                    <a:bodyPr/>
                    <a:lstStyle/>
                    <a:p>
                      <a:pPr algn="ctr" fontAlgn="ctr"/>
                      <a:r>
                        <a:rPr lang="en-US" sz="800" b="1" i="0" u="none" strike="noStrike">
                          <a:solidFill>
                            <a:srgbClr val="000000"/>
                          </a:solidFill>
                          <a:effectLst/>
                          <a:latin typeface="Arial" panose="020B0604020202020204" pitchFamily="34" charset="0"/>
                        </a:rPr>
                        <a:t>Top Column Contributions (from largest to smallest contributions)</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Pin Used for Start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Distance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City</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Distance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594751"/>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Distance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Fare Amount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Distance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Product Type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1029210527"/>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City</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Product Type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Rating</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Fare Amount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3446268020"/>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Rider Gender</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Pin Used for Start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Signup App Version</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Year</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458059334"/>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Fare Amount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Pin Used for End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Product Type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Month</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280414041"/>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Weekend?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Year Requested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Rides Taken to Date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Pin Used for Start</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939232195"/>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Year</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Rides Taken to Date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Day of Week Requested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Rides Taken to Date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3326318067"/>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Rides Taken to Date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State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Month Requested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Signup App Version</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413724268"/>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Pin Used for End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City</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Request Time Local</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State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2496985247"/>
                  </a:ext>
                </a:extLst>
              </a:tr>
              <a:tr h="131336">
                <a:tc vMerge="1">
                  <a:txBody>
                    <a:bodyPr/>
                    <a:lstStyle/>
                    <a:p>
                      <a:endParaRPr lang="en-US"/>
                    </a:p>
                  </a:txBody>
                  <a:tcPr/>
                </a:tc>
                <a:tc>
                  <a:txBody>
                    <a:bodyPr/>
                    <a:lstStyle/>
                    <a:p>
                      <a:pPr algn="l" fontAlgn="ctr"/>
                      <a:r>
                        <a:rPr lang="en-US" sz="800" b="0" i="1" u="none" strike="noStrike">
                          <a:solidFill>
                            <a:srgbClr val="000000"/>
                          </a:solidFill>
                          <a:effectLst/>
                          <a:latin typeface="Arial" panose="020B0604020202020204" pitchFamily="34" charset="0"/>
                        </a:rPr>
                        <a:t>Product Type</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 </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Fare Amount USD</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1" u="none" strike="noStrike">
                          <a:solidFill>
                            <a:srgbClr val="000000"/>
                          </a:solidFill>
                          <a:effectLst/>
                          <a:latin typeface="Arial" panose="020B0604020202020204" pitchFamily="34" charset="0"/>
                        </a:rPr>
                        <a:t>Rating</a:t>
                      </a:r>
                    </a:p>
                  </a:txBody>
                  <a:tcPr marL="6254" marR="6254" marT="6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254" marR="6254" marT="625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254" marR="6254" marT="6254" marB="0" anchor="b">
                    <a:lnL>
                      <a:noFill/>
                    </a:lnL>
                    <a:lnR>
                      <a:noFill/>
                    </a:lnR>
                    <a:lnT>
                      <a:noFill/>
                    </a:lnT>
                    <a:lnB>
                      <a:noFill/>
                    </a:lnB>
                  </a:tcPr>
                </a:tc>
                <a:extLst>
                  <a:ext uri="{0D108BD9-81ED-4DB2-BD59-A6C34878D82A}">
                    <a16:rowId xmlns:a16="http://schemas.microsoft.com/office/drawing/2014/main" val="3269691419"/>
                  </a:ext>
                </a:extLst>
              </a:tr>
            </a:tbl>
          </a:graphicData>
        </a:graphic>
      </p:graphicFrame>
    </p:spTree>
    <p:extLst>
      <p:ext uri="{BB962C8B-B14F-4D97-AF65-F5344CB8AC3E}">
        <p14:creationId xmlns:p14="http://schemas.microsoft.com/office/powerpoint/2010/main" val="87689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Most Important Drivers</a:t>
            </a:r>
          </a:p>
        </p:txBody>
      </p:sp>
      <p:sp>
        <p:nvSpPr>
          <p:cNvPr id="3" name="Rectangle 2">
            <a:extLst>
              <a:ext uri="{FF2B5EF4-FFF2-40B4-BE49-F238E27FC236}">
                <a16:creationId xmlns:a16="http://schemas.microsoft.com/office/drawing/2014/main" id="{83A164BF-61E1-4BB3-8ACE-EC58CE455A7A}"/>
              </a:ext>
            </a:extLst>
          </p:cNvPr>
          <p:cNvSpPr/>
          <p:nvPr/>
        </p:nvSpPr>
        <p:spPr>
          <a:xfrm>
            <a:off x="249277"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Price</a:t>
            </a:r>
          </a:p>
        </p:txBody>
      </p:sp>
      <p:sp>
        <p:nvSpPr>
          <p:cNvPr id="4" name="Rectangle 3">
            <a:extLst>
              <a:ext uri="{FF2B5EF4-FFF2-40B4-BE49-F238E27FC236}">
                <a16:creationId xmlns:a16="http://schemas.microsoft.com/office/drawing/2014/main" id="{E3AEF31D-FC14-4847-8875-57E530039D87}"/>
              </a:ext>
            </a:extLst>
          </p:cNvPr>
          <p:cNvSpPr/>
          <p:nvPr/>
        </p:nvSpPr>
        <p:spPr>
          <a:xfrm>
            <a:off x="3435631"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Wait Time</a:t>
            </a:r>
          </a:p>
        </p:txBody>
      </p:sp>
      <p:cxnSp>
        <p:nvCxnSpPr>
          <p:cNvPr id="7" name="Straight Connector 6">
            <a:extLst>
              <a:ext uri="{FF2B5EF4-FFF2-40B4-BE49-F238E27FC236}">
                <a16:creationId xmlns:a16="http://schemas.microsoft.com/office/drawing/2014/main" id="{C400E2C5-1DEE-4090-AC80-07AC46E28277}"/>
              </a:ext>
            </a:extLst>
          </p:cNvPr>
          <p:cNvCxnSpPr/>
          <p:nvPr/>
        </p:nvCxnSpPr>
        <p:spPr>
          <a:xfrm>
            <a:off x="3359823" y="1304762"/>
            <a:ext cx="0" cy="5256585"/>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4DD5C8CF-9A5E-43D5-9FDF-915246BE1826}"/>
              </a:ext>
            </a:extLst>
          </p:cNvPr>
          <p:cNvSpPr/>
          <p:nvPr/>
        </p:nvSpPr>
        <p:spPr>
          <a:xfrm>
            <a:off x="249277"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10" name="Rectangle 9">
            <a:extLst>
              <a:ext uri="{FF2B5EF4-FFF2-40B4-BE49-F238E27FC236}">
                <a16:creationId xmlns:a16="http://schemas.microsoft.com/office/drawing/2014/main" id="{702A624C-AA46-44E2-940C-408A489DE1E7}"/>
              </a:ext>
            </a:extLst>
          </p:cNvPr>
          <p:cNvSpPr/>
          <p:nvPr/>
        </p:nvSpPr>
        <p:spPr>
          <a:xfrm>
            <a:off x="3435631" y="2123066"/>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2" name="Rectangle 11">
            <a:extLst>
              <a:ext uri="{FF2B5EF4-FFF2-40B4-BE49-F238E27FC236}">
                <a16:creationId xmlns:a16="http://schemas.microsoft.com/office/drawing/2014/main" id="{FC257D30-E05A-41E7-95A1-2393429135E3}"/>
              </a:ext>
            </a:extLst>
          </p:cNvPr>
          <p:cNvSpPr/>
          <p:nvPr/>
        </p:nvSpPr>
        <p:spPr>
          <a:xfrm>
            <a:off x="249277" y="3177789"/>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3" name="Rectangle 12">
            <a:extLst>
              <a:ext uri="{FF2B5EF4-FFF2-40B4-BE49-F238E27FC236}">
                <a16:creationId xmlns:a16="http://schemas.microsoft.com/office/drawing/2014/main" id="{7264DA1B-066D-44F8-A0A6-BF9E8439C3DB}"/>
              </a:ext>
            </a:extLst>
          </p:cNvPr>
          <p:cNvSpPr/>
          <p:nvPr/>
        </p:nvSpPr>
        <p:spPr>
          <a:xfrm>
            <a:off x="3435631" y="3177789"/>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5" name="Rectangle 14">
            <a:extLst>
              <a:ext uri="{FF2B5EF4-FFF2-40B4-BE49-F238E27FC236}">
                <a16:creationId xmlns:a16="http://schemas.microsoft.com/office/drawing/2014/main" id="{EA4C3428-D361-4E43-B5F6-29DE6A5875DE}"/>
              </a:ext>
            </a:extLst>
          </p:cNvPr>
          <p:cNvSpPr/>
          <p:nvPr/>
        </p:nvSpPr>
        <p:spPr>
          <a:xfrm>
            <a:off x="249277"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6" name="Rectangle 15">
            <a:extLst>
              <a:ext uri="{FF2B5EF4-FFF2-40B4-BE49-F238E27FC236}">
                <a16:creationId xmlns:a16="http://schemas.microsoft.com/office/drawing/2014/main" id="{B397F7A5-2E39-40F7-AC81-0BB718956861}"/>
              </a:ext>
            </a:extLst>
          </p:cNvPr>
          <p:cNvSpPr/>
          <p:nvPr/>
        </p:nvSpPr>
        <p:spPr>
          <a:xfrm>
            <a:off x="3435631"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8" name="Rectangle 17">
            <a:extLst>
              <a:ext uri="{FF2B5EF4-FFF2-40B4-BE49-F238E27FC236}">
                <a16:creationId xmlns:a16="http://schemas.microsoft.com/office/drawing/2014/main" id="{EDD36AF5-34DC-4518-9B02-E8D24BED2232}"/>
              </a:ext>
            </a:extLst>
          </p:cNvPr>
          <p:cNvSpPr/>
          <p:nvPr/>
        </p:nvSpPr>
        <p:spPr>
          <a:xfrm>
            <a:off x="249277" y="5287235"/>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9" name="Rectangle 18">
            <a:extLst>
              <a:ext uri="{FF2B5EF4-FFF2-40B4-BE49-F238E27FC236}">
                <a16:creationId xmlns:a16="http://schemas.microsoft.com/office/drawing/2014/main" id="{5161A220-DBD7-4E76-B90E-52F469261D2B}"/>
              </a:ext>
            </a:extLst>
          </p:cNvPr>
          <p:cNvSpPr/>
          <p:nvPr/>
        </p:nvSpPr>
        <p:spPr>
          <a:xfrm>
            <a:off x="3435631" y="5287235"/>
            <a:ext cx="3034738" cy="413387"/>
          </a:xfrm>
          <a:prstGeom prst="rect">
            <a:avLst/>
          </a:prstGeom>
          <a:solidFill>
            <a:srgbClr val="CEEAC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Fare Amount</a:t>
            </a:r>
          </a:p>
        </p:txBody>
      </p:sp>
      <p:sp>
        <p:nvSpPr>
          <p:cNvPr id="24" name="Rectangle 23">
            <a:extLst>
              <a:ext uri="{FF2B5EF4-FFF2-40B4-BE49-F238E27FC236}">
                <a16:creationId xmlns:a16="http://schemas.microsoft.com/office/drawing/2014/main" id="{B727436F-9A76-475B-A00C-1D971641FD8E}"/>
              </a:ext>
            </a:extLst>
          </p:cNvPr>
          <p:cNvSpPr/>
          <p:nvPr/>
        </p:nvSpPr>
        <p:spPr>
          <a:xfrm>
            <a:off x="277169"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Traveling farther is more costly</a:t>
            </a:r>
          </a:p>
        </p:txBody>
      </p:sp>
      <p:sp>
        <p:nvSpPr>
          <p:cNvPr id="25" name="Rectangle 24">
            <a:extLst>
              <a:ext uri="{FF2B5EF4-FFF2-40B4-BE49-F238E27FC236}">
                <a16:creationId xmlns:a16="http://schemas.microsoft.com/office/drawing/2014/main" id="{09BD9BA6-7CB8-4376-A179-2880B55A1D09}"/>
              </a:ext>
            </a:extLst>
          </p:cNvPr>
          <p:cNvSpPr/>
          <p:nvPr/>
        </p:nvSpPr>
        <p:spPr>
          <a:xfrm>
            <a:off x="3463523"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Different products are designed to minimize consumer surplus based on wait time tolerance</a:t>
            </a:r>
          </a:p>
        </p:txBody>
      </p:sp>
      <p:sp>
        <p:nvSpPr>
          <p:cNvPr id="27" name="Rectangle 26">
            <a:extLst>
              <a:ext uri="{FF2B5EF4-FFF2-40B4-BE49-F238E27FC236}">
                <a16:creationId xmlns:a16="http://schemas.microsoft.com/office/drawing/2014/main" id="{396531CE-675E-4E6B-BAB8-A0C798251B75}"/>
              </a:ext>
            </a:extLst>
          </p:cNvPr>
          <p:cNvSpPr/>
          <p:nvPr/>
        </p:nvSpPr>
        <p:spPr>
          <a:xfrm>
            <a:off x="277169"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Black Car vs. UberX vs. Pool</a:t>
            </a:r>
          </a:p>
        </p:txBody>
      </p:sp>
      <p:sp>
        <p:nvSpPr>
          <p:cNvPr id="28" name="Rectangle 27">
            <a:extLst>
              <a:ext uri="{FF2B5EF4-FFF2-40B4-BE49-F238E27FC236}">
                <a16:creationId xmlns:a16="http://schemas.microsoft.com/office/drawing/2014/main" id="{C6C483EE-2EDF-4075-983E-29032E6202B8}"/>
              </a:ext>
            </a:extLst>
          </p:cNvPr>
          <p:cNvSpPr/>
          <p:nvPr/>
        </p:nvSpPr>
        <p:spPr>
          <a:xfrm>
            <a:off x="3463523"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Like price, certain cities have greater wait times</a:t>
            </a:r>
          </a:p>
        </p:txBody>
      </p:sp>
      <p:sp>
        <p:nvSpPr>
          <p:cNvPr id="30" name="Rectangle 29">
            <a:extLst>
              <a:ext uri="{FF2B5EF4-FFF2-40B4-BE49-F238E27FC236}">
                <a16:creationId xmlns:a16="http://schemas.microsoft.com/office/drawing/2014/main" id="{73BFE88A-03E9-40EC-AEDB-147D4AE52709}"/>
              </a:ext>
            </a:extLst>
          </p:cNvPr>
          <p:cNvSpPr/>
          <p:nvPr/>
        </p:nvSpPr>
        <p:spPr>
          <a:xfrm>
            <a:off x="277169"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In addition to the distance you’re traveling, congestion on the roadways contributes to higher prices</a:t>
            </a:r>
          </a:p>
        </p:txBody>
      </p:sp>
      <p:sp>
        <p:nvSpPr>
          <p:cNvPr id="31" name="Rectangle 30">
            <a:extLst>
              <a:ext uri="{FF2B5EF4-FFF2-40B4-BE49-F238E27FC236}">
                <a16:creationId xmlns:a16="http://schemas.microsoft.com/office/drawing/2014/main" id="{F92E6907-D8AF-47A2-9ACF-184D685CE2BD}"/>
              </a:ext>
            </a:extLst>
          </p:cNvPr>
          <p:cNvSpPr/>
          <p:nvPr/>
        </p:nvSpPr>
        <p:spPr>
          <a:xfrm>
            <a:off x="3463523"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Higher demand for Uber is linked to higher congestion on roadways</a:t>
            </a:r>
          </a:p>
        </p:txBody>
      </p:sp>
      <p:sp>
        <p:nvSpPr>
          <p:cNvPr id="33" name="Rectangle 32">
            <a:extLst>
              <a:ext uri="{FF2B5EF4-FFF2-40B4-BE49-F238E27FC236}">
                <a16:creationId xmlns:a16="http://schemas.microsoft.com/office/drawing/2014/main" id="{4176CE12-72C5-4A60-9E7D-9156ADEF727F}"/>
              </a:ext>
            </a:extLst>
          </p:cNvPr>
          <p:cNvSpPr/>
          <p:nvPr/>
        </p:nvSpPr>
        <p:spPr>
          <a:xfrm>
            <a:off x="277169"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Uber is more expensive in certain geographies</a:t>
            </a:r>
          </a:p>
        </p:txBody>
      </p:sp>
      <p:sp>
        <p:nvSpPr>
          <p:cNvPr id="34" name="Rectangle 33">
            <a:extLst>
              <a:ext uri="{FF2B5EF4-FFF2-40B4-BE49-F238E27FC236}">
                <a16:creationId xmlns:a16="http://schemas.microsoft.com/office/drawing/2014/main" id="{7002129D-34CC-4B16-8A88-6945740B85E1}"/>
              </a:ext>
            </a:extLst>
          </p:cNvPr>
          <p:cNvSpPr/>
          <p:nvPr/>
        </p:nvSpPr>
        <p:spPr>
          <a:xfrm>
            <a:off x="3463523"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Due to the design of surge pricing, more demand for Uber rides will both raise fares and increase wait time</a:t>
            </a:r>
          </a:p>
        </p:txBody>
      </p:sp>
      <p:sp>
        <p:nvSpPr>
          <p:cNvPr id="35" name="Rectangle 34">
            <a:extLst>
              <a:ext uri="{FF2B5EF4-FFF2-40B4-BE49-F238E27FC236}">
                <a16:creationId xmlns:a16="http://schemas.microsoft.com/office/drawing/2014/main" id="{813E3C8B-9EC8-42B4-92F8-9F91E365DB37}"/>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47" name="Rectangle 46">
            <a:extLst>
              <a:ext uri="{FF2B5EF4-FFF2-40B4-BE49-F238E27FC236}">
                <a16:creationId xmlns:a16="http://schemas.microsoft.com/office/drawing/2014/main" id="{A126CF3B-1849-4855-8DC2-DA42D19A4037}"/>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grpSp>
        <p:nvGrpSpPr>
          <p:cNvPr id="48" name="Group 47">
            <a:extLst>
              <a:ext uri="{FF2B5EF4-FFF2-40B4-BE49-F238E27FC236}">
                <a16:creationId xmlns:a16="http://schemas.microsoft.com/office/drawing/2014/main" id="{93B99EA0-89C9-43B8-A3FB-0C3785839BBB}"/>
              </a:ext>
            </a:extLst>
          </p:cNvPr>
          <p:cNvGrpSpPr>
            <a:grpSpLocks noChangeAspect="1"/>
          </p:cNvGrpSpPr>
          <p:nvPr/>
        </p:nvGrpSpPr>
        <p:grpSpPr bwMode="auto">
          <a:xfrm>
            <a:off x="7633969" y="140553"/>
            <a:ext cx="230841" cy="416607"/>
            <a:chOff x="2641" y="2734"/>
            <a:chExt cx="190" cy="342"/>
          </a:xfrm>
          <a:solidFill>
            <a:srgbClr val="968C8C"/>
          </a:solidFill>
        </p:grpSpPr>
        <p:sp>
          <p:nvSpPr>
            <p:cNvPr id="49" name="Freeform 278">
              <a:extLst>
                <a:ext uri="{FF2B5EF4-FFF2-40B4-BE49-F238E27FC236}">
                  <a16:creationId xmlns:a16="http://schemas.microsoft.com/office/drawing/2014/main" id="{215D686B-562B-4BA3-9BB8-AB8261FB9183}"/>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50" name="Freeform 279">
              <a:extLst>
                <a:ext uri="{FF2B5EF4-FFF2-40B4-BE49-F238E27FC236}">
                  <a16:creationId xmlns:a16="http://schemas.microsoft.com/office/drawing/2014/main" id="{243F6BE3-1096-4969-BB99-FB9208DB71FB}"/>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51" name="Freeform 280">
              <a:extLst>
                <a:ext uri="{FF2B5EF4-FFF2-40B4-BE49-F238E27FC236}">
                  <a16:creationId xmlns:a16="http://schemas.microsoft.com/office/drawing/2014/main" id="{79097126-DCE3-4A97-A5E1-4596683EBA25}"/>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52" name="Freeform 25">
            <a:extLst>
              <a:ext uri="{FF2B5EF4-FFF2-40B4-BE49-F238E27FC236}">
                <a16:creationId xmlns:a16="http://schemas.microsoft.com/office/drawing/2014/main" id="{A9AA2899-4173-4115-9AB5-174222A85E91}"/>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Rectangle 52">
            <a:extLst>
              <a:ext uri="{FF2B5EF4-FFF2-40B4-BE49-F238E27FC236}">
                <a16:creationId xmlns:a16="http://schemas.microsoft.com/office/drawing/2014/main" id="{CDBEC414-3E04-4990-B2E4-FA6945120C77}"/>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54" name="Group 53">
            <a:extLst>
              <a:ext uri="{FF2B5EF4-FFF2-40B4-BE49-F238E27FC236}">
                <a16:creationId xmlns:a16="http://schemas.microsoft.com/office/drawing/2014/main" id="{CC346ED7-118A-45B2-9A3D-54F1F6099BB3}"/>
              </a:ext>
            </a:extLst>
          </p:cNvPr>
          <p:cNvGrpSpPr>
            <a:grpSpLocks noChangeAspect="1"/>
          </p:cNvGrpSpPr>
          <p:nvPr/>
        </p:nvGrpSpPr>
        <p:grpSpPr>
          <a:xfrm>
            <a:off x="8484088" y="140553"/>
            <a:ext cx="253543" cy="380315"/>
            <a:chOff x="-1257300" y="2655888"/>
            <a:chExt cx="520700" cy="781050"/>
          </a:xfrm>
          <a:solidFill>
            <a:srgbClr val="968C8C"/>
          </a:solidFill>
        </p:grpSpPr>
        <p:sp>
          <p:nvSpPr>
            <p:cNvPr id="55" name="Freeform 99">
              <a:extLst>
                <a:ext uri="{FF2B5EF4-FFF2-40B4-BE49-F238E27FC236}">
                  <a16:creationId xmlns:a16="http://schemas.microsoft.com/office/drawing/2014/main" id="{6F0F717B-EA76-4746-8109-B01532F70322}"/>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56" name="Freeform 100">
              <a:extLst>
                <a:ext uri="{FF2B5EF4-FFF2-40B4-BE49-F238E27FC236}">
                  <a16:creationId xmlns:a16="http://schemas.microsoft.com/office/drawing/2014/main" id="{312CD256-A3F6-43A2-8C67-F954395BF358}"/>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57" name="Rectangle 56">
            <a:extLst>
              <a:ext uri="{FF2B5EF4-FFF2-40B4-BE49-F238E27FC236}">
                <a16:creationId xmlns:a16="http://schemas.microsoft.com/office/drawing/2014/main" id="{95EDA359-00F1-4981-8103-D39E7DB4DA6E}"/>
              </a:ext>
            </a:extLst>
          </p:cNvPr>
          <p:cNvSpPr/>
          <p:nvPr/>
        </p:nvSpPr>
        <p:spPr>
          <a:xfrm>
            <a:off x="6621985"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Cancellation</a:t>
            </a:r>
          </a:p>
        </p:txBody>
      </p:sp>
      <p:cxnSp>
        <p:nvCxnSpPr>
          <p:cNvPr id="58" name="Straight Connector 57">
            <a:extLst>
              <a:ext uri="{FF2B5EF4-FFF2-40B4-BE49-F238E27FC236}">
                <a16:creationId xmlns:a16="http://schemas.microsoft.com/office/drawing/2014/main" id="{06DF89DA-D605-4BDE-9567-C4C5D09B12F7}"/>
              </a:ext>
            </a:extLst>
          </p:cNvPr>
          <p:cNvCxnSpPr/>
          <p:nvPr/>
        </p:nvCxnSpPr>
        <p:spPr>
          <a:xfrm>
            <a:off x="6546177" y="1304762"/>
            <a:ext cx="0" cy="5256585"/>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59" name="Rectangle 58">
            <a:extLst>
              <a:ext uri="{FF2B5EF4-FFF2-40B4-BE49-F238E27FC236}">
                <a16:creationId xmlns:a16="http://schemas.microsoft.com/office/drawing/2014/main" id="{B9F9DDBB-381A-4071-86C6-7447A6E7380A}"/>
              </a:ext>
            </a:extLst>
          </p:cNvPr>
          <p:cNvSpPr/>
          <p:nvPr/>
        </p:nvSpPr>
        <p:spPr>
          <a:xfrm>
            <a:off x="6621985"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60" name="Rectangle 59">
            <a:extLst>
              <a:ext uri="{FF2B5EF4-FFF2-40B4-BE49-F238E27FC236}">
                <a16:creationId xmlns:a16="http://schemas.microsoft.com/office/drawing/2014/main" id="{FC9B5139-6A7F-44CE-BE92-1477D5880A58}"/>
              </a:ext>
            </a:extLst>
          </p:cNvPr>
          <p:cNvSpPr/>
          <p:nvPr/>
        </p:nvSpPr>
        <p:spPr>
          <a:xfrm>
            <a:off x="6621985" y="3177789"/>
            <a:ext cx="3034738" cy="413387"/>
          </a:xfrm>
          <a:prstGeom prst="rect">
            <a:avLst/>
          </a:prstGeom>
          <a:solidFill>
            <a:srgbClr val="F4C6BE"/>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Pin Used for Start</a:t>
            </a:r>
          </a:p>
        </p:txBody>
      </p:sp>
      <p:sp>
        <p:nvSpPr>
          <p:cNvPr id="61" name="Rectangle 60">
            <a:extLst>
              <a:ext uri="{FF2B5EF4-FFF2-40B4-BE49-F238E27FC236}">
                <a16:creationId xmlns:a16="http://schemas.microsoft.com/office/drawing/2014/main" id="{370FC369-6508-426C-B985-831F414832E4}"/>
              </a:ext>
            </a:extLst>
          </p:cNvPr>
          <p:cNvSpPr/>
          <p:nvPr/>
        </p:nvSpPr>
        <p:spPr>
          <a:xfrm>
            <a:off x="6621985" y="4232512"/>
            <a:ext cx="3034738" cy="413387"/>
          </a:xfrm>
          <a:prstGeom prst="rect">
            <a:avLst/>
          </a:prstGeom>
          <a:solidFill>
            <a:srgbClr val="CEEAC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Fare Amount</a:t>
            </a:r>
          </a:p>
        </p:txBody>
      </p:sp>
      <p:sp>
        <p:nvSpPr>
          <p:cNvPr id="62" name="Rectangle 61">
            <a:extLst>
              <a:ext uri="{FF2B5EF4-FFF2-40B4-BE49-F238E27FC236}">
                <a16:creationId xmlns:a16="http://schemas.microsoft.com/office/drawing/2014/main" id="{37F4F36B-2C0F-4E3E-9A00-4A520AE765E4}"/>
              </a:ext>
            </a:extLst>
          </p:cNvPr>
          <p:cNvSpPr/>
          <p:nvPr/>
        </p:nvSpPr>
        <p:spPr>
          <a:xfrm>
            <a:off x="6621985" y="5287235"/>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63" name="Rectangle 62">
            <a:extLst>
              <a:ext uri="{FF2B5EF4-FFF2-40B4-BE49-F238E27FC236}">
                <a16:creationId xmlns:a16="http://schemas.microsoft.com/office/drawing/2014/main" id="{8AE645F8-8584-4018-8F9D-23DBEDEC178D}"/>
              </a:ext>
            </a:extLst>
          </p:cNvPr>
          <p:cNvSpPr/>
          <p:nvPr/>
        </p:nvSpPr>
        <p:spPr>
          <a:xfrm>
            <a:off x="6621985"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more likely to cancel shorter trips</a:t>
            </a:r>
          </a:p>
        </p:txBody>
      </p:sp>
      <p:sp>
        <p:nvSpPr>
          <p:cNvPr id="64" name="Rectangle 63">
            <a:extLst>
              <a:ext uri="{FF2B5EF4-FFF2-40B4-BE49-F238E27FC236}">
                <a16:creationId xmlns:a16="http://schemas.microsoft.com/office/drawing/2014/main" id="{63319564-F138-422D-A48A-3DD673EDFD13}"/>
              </a:ext>
            </a:extLst>
          </p:cNvPr>
          <p:cNvSpPr/>
          <p:nvPr/>
        </p:nvSpPr>
        <p:spPr>
          <a:xfrm>
            <a:off x="6649877"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When a rider is unfamiliar with their location, they are more likely to cancel</a:t>
            </a:r>
          </a:p>
        </p:txBody>
      </p:sp>
      <p:sp>
        <p:nvSpPr>
          <p:cNvPr id="65" name="Rectangle 64">
            <a:extLst>
              <a:ext uri="{FF2B5EF4-FFF2-40B4-BE49-F238E27FC236}">
                <a16:creationId xmlns:a16="http://schemas.microsoft.com/office/drawing/2014/main" id="{E2E38D13-61F0-4A93-A280-77CFF13E9D7D}"/>
              </a:ext>
            </a:extLst>
          </p:cNvPr>
          <p:cNvSpPr/>
          <p:nvPr/>
        </p:nvSpPr>
        <p:spPr>
          <a:xfrm>
            <a:off x="6649877"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more likely to cancel cheaper trips</a:t>
            </a:r>
          </a:p>
        </p:txBody>
      </p:sp>
      <p:sp>
        <p:nvSpPr>
          <p:cNvPr id="66" name="Rectangle 65">
            <a:extLst>
              <a:ext uri="{FF2B5EF4-FFF2-40B4-BE49-F238E27FC236}">
                <a16:creationId xmlns:a16="http://schemas.microsoft.com/office/drawing/2014/main" id="{4F74A032-68B6-450E-81C5-79687F8A1503}"/>
              </a:ext>
            </a:extLst>
          </p:cNvPr>
          <p:cNvSpPr/>
          <p:nvPr/>
        </p:nvSpPr>
        <p:spPr>
          <a:xfrm>
            <a:off x="6649877"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less likely to cancel on premium products like Black Car and are more likely to cancel on Pools, etc.</a:t>
            </a:r>
          </a:p>
        </p:txBody>
      </p:sp>
      <p:sp>
        <p:nvSpPr>
          <p:cNvPr id="6" name="Rectangle 5">
            <a:extLst>
              <a:ext uri="{FF2B5EF4-FFF2-40B4-BE49-F238E27FC236}">
                <a16:creationId xmlns:a16="http://schemas.microsoft.com/office/drawing/2014/main" id="{6C23FF82-EA71-4EB9-9E4F-B91F845FD0F4}"/>
              </a:ext>
            </a:extLst>
          </p:cNvPr>
          <p:cNvSpPr/>
          <p:nvPr/>
        </p:nvSpPr>
        <p:spPr>
          <a:xfrm>
            <a:off x="152369" y="1157378"/>
            <a:ext cx="6469616" cy="5403970"/>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04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98E0-0F42-4CC5-9492-15D3363B7474}"/>
              </a:ext>
            </a:extLst>
          </p:cNvPr>
          <p:cNvSpPr>
            <a:spLocks noGrp="1"/>
          </p:cNvSpPr>
          <p:nvPr>
            <p:ph type="title"/>
          </p:nvPr>
        </p:nvSpPr>
        <p:spPr/>
        <p:txBody>
          <a:bodyPr>
            <a:normAutofit fontScale="90000"/>
          </a:bodyPr>
          <a:lstStyle/>
          <a:p>
            <a:r>
              <a:rPr lang="en-US" dirty="0"/>
              <a:t>The use of a pin for setting pick-up and drop-off locations is a key indicator of cancellation risk</a:t>
            </a:r>
          </a:p>
        </p:txBody>
      </p:sp>
      <p:graphicFrame>
        <p:nvGraphicFramePr>
          <p:cNvPr id="10" name="Table 9">
            <a:extLst>
              <a:ext uri="{FF2B5EF4-FFF2-40B4-BE49-F238E27FC236}">
                <a16:creationId xmlns:a16="http://schemas.microsoft.com/office/drawing/2014/main" id="{A294C970-2965-4EFF-9AF5-2D423CA7E9D3}"/>
              </a:ext>
            </a:extLst>
          </p:cNvPr>
          <p:cNvGraphicFramePr>
            <a:graphicFrameLocks noGrp="1"/>
          </p:cNvGraphicFramePr>
          <p:nvPr>
            <p:extLst>
              <p:ext uri="{D42A27DB-BD31-4B8C-83A1-F6EECF244321}">
                <p14:modId xmlns:p14="http://schemas.microsoft.com/office/powerpoint/2010/main" val="650384603"/>
              </p:ext>
            </p:extLst>
          </p:nvPr>
        </p:nvGraphicFramePr>
        <p:xfrm>
          <a:off x="1492250" y="2445067"/>
          <a:ext cx="6921500" cy="1967865"/>
        </p:xfrm>
        <a:graphic>
          <a:graphicData uri="http://schemas.openxmlformats.org/drawingml/2006/table">
            <a:tbl>
              <a:tblPr/>
              <a:tblGrid>
                <a:gridCol w="1384300">
                  <a:extLst>
                    <a:ext uri="{9D8B030D-6E8A-4147-A177-3AD203B41FA5}">
                      <a16:colId xmlns:a16="http://schemas.microsoft.com/office/drawing/2014/main" val="1265339577"/>
                    </a:ext>
                  </a:extLst>
                </a:gridCol>
                <a:gridCol w="1384300">
                  <a:extLst>
                    <a:ext uri="{9D8B030D-6E8A-4147-A177-3AD203B41FA5}">
                      <a16:colId xmlns:a16="http://schemas.microsoft.com/office/drawing/2014/main" val="3101875251"/>
                    </a:ext>
                  </a:extLst>
                </a:gridCol>
                <a:gridCol w="1384300">
                  <a:extLst>
                    <a:ext uri="{9D8B030D-6E8A-4147-A177-3AD203B41FA5}">
                      <a16:colId xmlns:a16="http://schemas.microsoft.com/office/drawing/2014/main" val="3973094852"/>
                    </a:ext>
                  </a:extLst>
                </a:gridCol>
                <a:gridCol w="1384300">
                  <a:extLst>
                    <a:ext uri="{9D8B030D-6E8A-4147-A177-3AD203B41FA5}">
                      <a16:colId xmlns:a16="http://schemas.microsoft.com/office/drawing/2014/main" val="4011761038"/>
                    </a:ext>
                  </a:extLst>
                </a:gridCol>
                <a:gridCol w="1384300">
                  <a:extLst>
                    <a:ext uri="{9D8B030D-6E8A-4147-A177-3AD203B41FA5}">
                      <a16:colId xmlns:a16="http://schemas.microsoft.com/office/drawing/2014/main" val="3905549497"/>
                    </a:ext>
                  </a:extLst>
                </a:gridCol>
              </a:tblGrid>
              <a:tr h="800100">
                <a:tc>
                  <a:txBody>
                    <a:bodyPr/>
                    <a:lstStyle/>
                    <a:p>
                      <a:pPr algn="ctr" fontAlgn="ctr"/>
                      <a:r>
                        <a:rPr lang="en-US" sz="1400" b="1" i="0" u="none" strike="noStrike">
                          <a:solidFill>
                            <a:srgbClr val="000000"/>
                          </a:solidFill>
                          <a:effectLst/>
                          <a:latin typeface="Arial" panose="020B0604020202020204" pitchFamily="34" charset="0"/>
                        </a:rPr>
                        <a:t>Pin Used for 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400" b="1" i="0" u="none" strike="noStrike">
                          <a:solidFill>
                            <a:srgbClr val="000000"/>
                          </a:solidFill>
                          <a:effectLst/>
                          <a:latin typeface="Arial" panose="020B0604020202020204" pitchFamily="34" charset="0"/>
                        </a:rPr>
                        <a:t>Pin Used for 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400" b="1" i="0" u="none" strike="noStrike">
                          <a:solidFill>
                            <a:srgbClr val="000000"/>
                          </a:solidFill>
                          <a:effectLst/>
                          <a:latin typeface="Arial" panose="020B0604020202020204" pitchFamily="34" charset="0"/>
                        </a:rPr>
                        <a:t>Rider Cancellation Rate (Actual)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400" b="1" i="0" u="none" strike="noStrike">
                          <a:solidFill>
                            <a:srgbClr val="000000"/>
                          </a:solidFill>
                          <a:effectLst/>
                          <a:latin typeface="Arial" panose="020B0604020202020204" pitchFamily="34" charset="0"/>
                        </a:rPr>
                        <a:t>Rider Cancellation Rate (Predicted) - Boosted Tree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400" b="1" i="0" u="none" strike="noStrike">
                          <a:solidFill>
                            <a:srgbClr val="000000"/>
                          </a:solidFill>
                          <a:effectLst/>
                          <a:latin typeface="Arial" panose="020B0604020202020204" pitchFamily="34" charset="0"/>
                        </a:rPr>
                        <a:t>Rider Cancellation Rate (Predicted) - Bootstrap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75222346"/>
                  </a:ext>
                </a:extLst>
              </a:tr>
              <a:tr h="190500">
                <a:tc>
                  <a:txBody>
                    <a:bodyPr/>
                    <a:lstStyle/>
                    <a:p>
                      <a:pPr algn="ctr" fontAlgn="ctr"/>
                      <a:r>
                        <a:rPr lang="en-US" sz="1400" b="0" i="0" u="none" strike="noStrike">
                          <a:solidFill>
                            <a:srgbClr val="000000"/>
                          </a:solidFill>
                          <a:effectLst/>
                          <a:latin typeface="Arial" panose="020B060402020202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042121"/>
                  </a:ext>
                </a:extLst>
              </a:tr>
              <a:tr h="190500">
                <a:tc>
                  <a:txBody>
                    <a:bodyPr/>
                    <a:lstStyle/>
                    <a:p>
                      <a:pPr algn="ctr" fontAlgn="ctr"/>
                      <a:r>
                        <a:rPr lang="en-US" sz="1400" b="0" i="0" u="none" strike="noStrike">
                          <a:solidFill>
                            <a:srgbClr val="000000"/>
                          </a:solidFill>
                          <a:effectLst/>
                          <a:latin typeface="Arial"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555718"/>
                  </a:ext>
                </a:extLst>
              </a:tr>
              <a:tr h="190500">
                <a:tc>
                  <a:txBody>
                    <a:bodyPr/>
                    <a:lstStyle/>
                    <a:p>
                      <a:pPr algn="ctr" fontAlgn="ctr"/>
                      <a:r>
                        <a:rPr lang="en-US" sz="1400" b="0" i="0" u="none" strike="noStrike">
                          <a:solidFill>
                            <a:srgbClr val="000000"/>
                          </a:solidFill>
                          <a:effectLst/>
                          <a:latin typeface="Arial" panose="020B060402020202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4169588"/>
                  </a:ext>
                </a:extLst>
              </a:tr>
              <a:tr h="190500">
                <a:tc>
                  <a:txBody>
                    <a:bodyPr/>
                    <a:lstStyle/>
                    <a:p>
                      <a:pPr algn="ctr" fontAlgn="ctr"/>
                      <a:r>
                        <a:rPr lang="en-US" sz="1400" b="0" i="0" u="none" strike="noStrike">
                          <a:solidFill>
                            <a:srgbClr val="000000"/>
                          </a:solidFill>
                          <a:effectLst/>
                          <a:latin typeface="Arial" panose="020B060402020202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711817"/>
                  </a:ext>
                </a:extLst>
              </a:tr>
            </a:tbl>
          </a:graphicData>
        </a:graphic>
      </p:graphicFrame>
      <p:sp>
        <p:nvSpPr>
          <p:cNvPr id="11" name="Rectangle 10">
            <a:extLst>
              <a:ext uri="{FF2B5EF4-FFF2-40B4-BE49-F238E27FC236}">
                <a16:creationId xmlns:a16="http://schemas.microsoft.com/office/drawing/2014/main" id="{049725DD-75A5-4F7D-891F-5318415860CD}"/>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12" name="Rectangle 11">
            <a:extLst>
              <a:ext uri="{FF2B5EF4-FFF2-40B4-BE49-F238E27FC236}">
                <a16:creationId xmlns:a16="http://schemas.microsoft.com/office/drawing/2014/main" id="{BB57E31A-BEF7-4907-8011-5ECCFFF2D3DF}"/>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grpSp>
        <p:nvGrpSpPr>
          <p:cNvPr id="13" name="Group 12">
            <a:extLst>
              <a:ext uri="{FF2B5EF4-FFF2-40B4-BE49-F238E27FC236}">
                <a16:creationId xmlns:a16="http://schemas.microsoft.com/office/drawing/2014/main" id="{72C06766-4A4E-4F64-9E01-D19E2D0380DE}"/>
              </a:ext>
            </a:extLst>
          </p:cNvPr>
          <p:cNvGrpSpPr>
            <a:grpSpLocks noChangeAspect="1"/>
          </p:cNvGrpSpPr>
          <p:nvPr/>
        </p:nvGrpSpPr>
        <p:grpSpPr bwMode="auto">
          <a:xfrm>
            <a:off x="7633969" y="140553"/>
            <a:ext cx="230841" cy="416607"/>
            <a:chOff x="2641" y="2734"/>
            <a:chExt cx="190" cy="342"/>
          </a:xfrm>
          <a:solidFill>
            <a:srgbClr val="968C8C"/>
          </a:solidFill>
        </p:grpSpPr>
        <p:sp>
          <p:nvSpPr>
            <p:cNvPr id="14" name="Freeform 278">
              <a:extLst>
                <a:ext uri="{FF2B5EF4-FFF2-40B4-BE49-F238E27FC236}">
                  <a16:creationId xmlns:a16="http://schemas.microsoft.com/office/drawing/2014/main" id="{C5FC9A9B-2F3A-4E1D-8944-E9B86122D4DE}"/>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5" name="Freeform 279">
              <a:extLst>
                <a:ext uri="{FF2B5EF4-FFF2-40B4-BE49-F238E27FC236}">
                  <a16:creationId xmlns:a16="http://schemas.microsoft.com/office/drawing/2014/main" id="{EB9FC423-9FB0-4E19-BD6F-4BD72A500AE8}"/>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6" name="Freeform 280">
              <a:extLst>
                <a:ext uri="{FF2B5EF4-FFF2-40B4-BE49-F238E27FC236}">
                  <a16:creationId xmlns:a16="http://schemas.microsoft.com/office/drawing/2014/main" id="{F51E6064-76F6-494A-A8A8-1FE0A3EBEBB8}"/>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7" name="Freeform 25">
            <a:extLst>
              <a:ext uri="{FF2B5EF4-FFF2-40B4-BE49-F238E27FC236}">
                <a16:creationId xmlns:a16="http://schemas.microsoft.com/office/drawing/2014/main" id="{9D5EAC78-41D2-41ED-8A13-ABF222E3DBD3}"/>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Rectangle 17">
            <a:extLst>
              <a:ext uri="{FF2B5EF4-FFF2-40B4-BE49-F238E27FC236}">
                <a16:creationId xmlns:a16="http://schemas.microsoft.com/office/drawing/2014/main" id="{F975FBE1-1DF1-4A4B-8E21-EDEE869B4873}"/>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9" name="Group 18">
            <a:extLst>
              <a:ext uri="{FF2B5EF4-FFF2-40B4-BE49-F238E27FC236}">
                <a16:creationId xmlns:a16="http://schemas.microsoft.com/office/drawing/2014/main" id="{E87A9D8A-D2B6-4B5F-A8B9-DDE1FCB7B503}"/>
              </a:ext>
            </a:extLst>
          </p:cNvPr>
          <p:cNvGrpSpPr>
            <a:grpSpLocks noChangeAspect="1"/>
          </p:cNvGrpSpPr>
          <p:nvPr/>
        </p:nvGrpSpPr>
        <p:grpSpPr>
          <a:xfrm>
            <a:off x="8484088" y="140553"/>
            <a:ext cx="253543" cy="380315"/>
            <a:chOff x="-1257300" y="2655888"/>
            <a:chExt cx="520700" cy="781050"/>
          </a:xfrm>
          <a:solidFill>
            <a:srgbClr val="968C8C"/>
          </a:solidFill>
        </p:grpSpPr>
        <p:sp>
          <p:nvSpPr>
            <p:cNvPr id="20" name="Freeform 99">
              <a:extLst>
                <a:ext uri="{FF2B5EF4-FFF2-40B4-BE49-F238E27FC236}">
                  <a16:creationId xmlns:a16="http://schemas.microsoft.com/office/drawing/2014/main" id="{4C0E3EEA-179C-4728-9BDD-F81D4BCE51EB}"/>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1" name="Freeform 100">
              <a:extLst>
                <a:ext uri="{FF2B5EF4-FFF2-40B4-BE49-F238E27FC236}">
                  <a16:creationId xmlns:a16="http://schemas.microsoft.com/office/drawing/2014/main" id="{D1FE5BF3-11AF-4D7C-AD42-8DF0806A5E46}"/>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Tree>
    <p:extLst>
      <p:ext uri="{BB962C8B-B14F-4D97-AF65-F5344CB8AC3E}">
        <p14:creationId xmlns:p14="http://schemas.microsoft.com/office/powerpoint/2010/main" val="99689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Most Important Drivers</a:t>
            </a:r>
          </a:p>
        </p:txBody>
      </p:sp>
      <p:sp>
        <p:nvSpPr>
          <p:cNvPr id="3" name="Rectangle 2">
            <a:extLst>
              <a:ext uri="{FF2B5EF4-FFF2-40B4-BE49-F238E27FC236}">
                <a16:creationId xmlns:a16="http://schemas.microsoft.com/office/drawing/2014/main" id="{83A164BF-61E1-4BB3-8ACE-EC58CE455A7A}"/>
              </a:ext>
            </a:extLst>
          </p:cNvPr>
          <p:cNvSpPr/>
          <p:nvPr/>
        </p:nvSpPr>
        <p:spPr>
          <a:xfrm>
            <a:off x="249277"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Price</a:t>
            </a:r>
          </a:p>
        </p:txBody>
      </p:sp>
      <p:sp>
        <p:nvSpPr>
          <p:cNvPr id="4" name="Rectangle 3">
            <a:extLst>
              <a:ext uri="{FF2B5EF4-FFF2-40B4-BE49-F238E27FC236}">
                <a16:creationId xmlns:a16="http://schemas.microsoft.com/office/drawing/2014/main" id="{E3AEF31D-FC14-4847-8875-57E530039D87}"/>
              </a:ext>
            </a:extLst>
          </p:cNvPr>
          <p:cNvSpPr/>
          <p:nvPr/>
        </p:nvSpPr>
        <p:spPr>
          <a:xfrm>
            <a:off x="3435631"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Wait Time</a:t>
            </a:r>
          </a:p>
        </p:txBody>
      </p:sp>
      <p:sp>
        <p:nvSpPr>
          <p:cNvPr id="5" name="Rectangle 4">
            <a:extLst>
              <a:ext uri="{FF2B5EF4-FFF2-40B4-BE49-F238E27FC236}">
                <a16:creationId xmlns:a16="http://schemas.microsoft.com/office/drawing/2014/main" id="{DC59CFC2-0A7F-4B31-A44A-027F8DF6B3D5}"/>
              </a:ext>
            </a:extLst>
          </p:cNvPr>
          <p:cNvSpPr/>
          <p:nvPr/>
        </p:nvSpPr>
        <p:spPr>
          <a:xfrm>
            <a:off x="6621985"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Cancellation</a:t>
            </a:r>
          </a:p>
        </p:txBody>
      </p:sp>
      <p:cxnSp>
        <p:nvCxnSpPr>
          <p:cNvPr id="7" name="Straight Connector 6">
            <a:extLst>
              <a:ext uri="{FF2B5EF4-FFF2-40B4-BE49-F238E27FC236}">
                <a16:creationId xmlns:a16="http://schemas.microsoft.com/office/drawing/2014/main" id="{C400E2C5-1DEE-4090-AC80-07AC46E28277}"/>
              </a:ext>
            </a:extLst>
          </p:cNvPr>
          <p:cNvCxnSpPr/>
          <p:nvPr/>
        </p:nvCxnSpPr>
        <p:spPr>
          <a:xfrm>
            <a:off x="3359823" y="1304762"/>
            <a:ext cx="0" cy="5256585"/>
          </a:xfrm>
          <a:prstGeom prst="line">
            <a:avLst/>
          </a:prstGeom>
          <a:effectLst/>
        </p:spPr>
        <p:style>
          <a:lnRef idx="2">
            <a:schemeClr val="accent6"/>
          </a:lnRef>
          <a:fillRef idx="0">
            <a:schemeClr val="accent6"/>
          </a:fillRef>
          <a:effectRef idx="1">
            <a:schemeClr val="accent6"/>
          </a:effectRef>
          <a:fontRef idx="minor">
            <a:schemeClr val="tx1"/>
          </a:fontRef>
        </p:style>
      </p:cxnSp>
      <p:cxnSp>
        <p:nvCxnSpPr>
          <p:cNvPr id="8" name="Straight Connector 7">
            <a:extLst>
              <a:ext uri="{FF2B5EF4-FFF2-40B4-BE49-F238E27FC236}">
                <a16:creationId xmlns:a16="http://schemas.microsoft.com/office/drawing/2014/main" id="{E2C2D205-B5E0-4042-A526-8FF7F09C4489}"/>
              </a:ext>
            </a:extLst>
          </p:cNvPr>
          <p:cNvCxnSpPr/>
          <p:nvPr/>
        </p:nvCxnSpPr>
        <p:spPr>
          <a:xfrm>
            <a:off x="6546177" y="1304762"/>
            <a:ext cx="0" cy="5256585"/>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4DD5C8CF-9A5E-43D5-9FDF-915246BE1826}"/>
              </a:ext>
            </a:extLst>
          </p:cNvPr>
          <p:cNvSpPr/>
          <p:nvPr/>
        </p:nvSpPr>
        <p:spPr>
          <a:xfrm>
            <a:off x="249277"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10" name="Rectangle 9">
            <a:extLst>
              <a:ext uri="{FF2B5EF4-FFF2-40B4-BE49-F238E27FC236}">
                <a16:creationId xmlns:a16="http://schemas.microsoft.com/office/drawing/2014/main" id="{702A624C-AA46-44E2-940C-408A489DE1E7}"/>
              </a:ext>
            </a:extLst>
          </p:cNvPr>
          <p:cNvSpPr/>
          <p:nvPr/>
        </p:nvSpPr>
        <p:spPr>
          <a:xfrm>
            <a:off x="3435631" y="2123066"/>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1" name="Rectangle 10">
            <a:extLst>
              <a:ext uri="{FF2B5EF4-FFF2-40B4-BE49-F238E27FC236}">
                <a16:creationId xmlns:a16="http://schemas.microsoft.com/office/drawing/2014/main" id="{41008F9D-38A5-4C0B-8CFD-BACFC0A26123}"/>
              </a:ext>
            </a:extLst>
          </p:cNvPr>
          <p:cNvSpPr/>
          <p:nvPr/>
        </p:nvSpPr>
        <p:spPr>
          <a:xfrm>
            <a:off x="6621985"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12" name="Rectangle 11">
            <a:extLst>
              <a:ext uri="{FF2B5EF4-FFF2-40B4-BE49-F238E27FC236}">
                <a16:creationId xmlns:a16="http://schemas.microsoft.com/office/drawing/2014/main" id="{FC257D30-E05A-41E7-95A1-2393429135E3}"/>
              </a:ext>
            </a:extLst>
          </p:cNvPr>
          <p:cNvSpPr/>
          <p:nvPr/>
        </p:nvSpPr>
        <p:spPr>
          <a:xfrm>
            <a:off x="249277" y="3177789"/>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3" name="Rectangle 12">
            <a:extLst>
              <a:ext uri="{FF2B5EF4-FFF2-40B4-BE49-F238E27FC236}">
                <a16:creationId xmlns:a16="http://schemas.microsoft.com/office/drawing/2014/main" id="{7264DA1B-066D-44F8-A0A6-BF9E8439C3DB}"/>
              </a:ext>
            </a:extLst>
          </p:cNvPr>
          <p:cNvSpPr/>
          <p:nvPr/>
        </p:nvSpPr>
        <p:spPr>
          <a:xfrm>
            <a:off x="3435631" y="3177789"/>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4" name="Rectangle 13">
            <a:extLst>
              <a:ext uri="{FF2B5EF4-FFF2-40B4-BE49-F238E27FC236}">
                <a16:creationId xmlns:a16="http://schemas.microsoft.com/office/drawing/2014/main" id="{267159B7-5A10-47AA-9373-9D1537A93470}"/>
              </a:ext>
            </a:extLst>
          </p:cNvPr>
          <p:cNvSpPr/>
          <p:nvPr/>
        </p:nvSpPr>
        <p:spPr>
          <a:xfrm>
            <a:off x="6621985" y="3177789"/>
            <a:ext cx="3034738" cy="413387"/>
          </a:xfrm>
          <a:prstGeom prst="rect">
            <a:avLst/>
          </a:prstGeom>
          <a:solidFill>
            <a:srgbClr val="F4C6BE"/>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Pin Used for Start</a:t>
            </a:r>
          </a:p>
        </p:txBody>
      </p:sp>
      <p:sp>
        <p:nvSpPr>
          <p:cNvPr id="15" name="Rectangle 14">
            <a:extLst>
              <a:ext uri="{FF2B5EF4-FFF2-40B4-BE49-F238E27FC236}">
                <a16:creationId xmlns:a16="http://schemas.microsoft.com/office/drawing/2014/main" id="{EA4C3428-D361-4E43-B5F6-29DE6A5875DE}"/>
              </a:ext>
            </a:extLst>
          </p:cNvPr>
          <p:cNvSpPr/>
          <p:nvPr/>
        </p:nvSpPr>
        <p:spPr>
          <a:xfrm>
            <a:off x="249277"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6" name="Rectangle 15">
            <a:extLst>
              <a:ext uri="{FF2B5EF4-FFF2-40B4-BE49-F238E27FC236}">
                <a16:creationId xmlns:a16="http://schemas.microsoft.com/office/drawing/2014/main" id="{B397F7A5-2E39-40F7-AC81-0BB718956861}"/>
              </a:ext>
            </a:extLst>
          </p:cNvPr>
          <p:cNvSpPr/>
          <p:nvPr/>
        </p:nvSpPr>
        <p:spPr>
          <a:xfrm>
            <a:off x="3435631"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7" name="Rectangle 16">
            <a:extLst>
              <a:ext uri="{FF2B5EF4-FFF2-40B4-BE49-F238E27FC236}">
                <a16:creationId xmlns:a16="http://schemas.microsoft.com/office/drawing/2014/main" id="{ED0199E4-69A8-4906-BA2D-962C9E45A661}"/>
              </a:ext>
            </a:extLst>
          </p:cNvPr>
          <p:cNvSpPr/>
          <p:nvPr/>
        </p:nvSpPr>
        <p:spPr>
          <a:xfrm>
            <a:off x="6621985" y="4232512"/>
            <a:ext cx="3034738" cy="413387"/>
          </a:xfrm>
          <a:prstGeom prst="rect">
            <a:avLst/>
          </a:prstGeom>
          <a:solidFill>
            <a:srgbClr val="CEEAC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Fare Amount</a:t>
            </a:r>
          </a:p>
        </p:txBody>
      </p:sp>
      <p:sp>
        <p:nvSpPr>
          <p:cNvPr id="18" name="Rectangle 17">
            <a:extLst>
              <a:ext uri="{FF2B5EF4-FFF2-40B4-BE49-F238E27FC236}">
                <a16:creationId xmlns:a16="http://schemas.microsoft.com/office/drawing/2014/main" id="{EDD36AF5-34DC-4518-9B02-E8D24BED2232}"/>
              </a:ext>
            </a:extLst>
          </p:cNvPr>
          <p:cNvSpPr/>
          <p:nvPr/>
        </p:nvSpPr>
        <p:spPr>
          <a:xfrm>
            <a:off x="249277" y="5287235"/>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19" name="Rectangle 18">
            <a:extLst>
              <a:ext uri="{FF2B5EF4-FFF2-40B4-BE49-F238E27FC236}">
                <a16:creationId xmlns:a16="http://schemas.microsoft.com/office/drawing/2014/main" id="{5161A220-DBD7-4E76-B90E-52F469261D2B}"/>
              </a:ext>
            </a:extLst>
          </p:cNvPr>
          <p:cNvSpPr/>
          <p:nvPr/>
        </p:nvSpPr>
        <p:spPr>
          <a:xfrm>
            <a:off x="3435631" y="5287235"/>
            <a:ext cx="3034738" cy="413387"/>
          </a:xfrm>
          <a:prstGeom prst="rect">
            <a:avLst/>
          </a:prstGeom>
          <a:solidFill>
            <a:srgbClr val="CEEAC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Fare Amount</a:t>
            </a:r>
          </a:p>
        </p:txBody>
      </p:sp>
      <p:sp>
        <p:nvSpPr>
          <p:cNvPr id="20" name="Rectangle 19">
            <a:extLst>
              <a:ext uri="{FF2B5EF4-FFF2-40B4-BE49-F238E27FC236}">
                <a16:creationId xmlns:a16="http://schemas.microsoft.com/office/drawing/2014/main" id="{1E148EB5-570E-44CB-810B-2B8AC1505071}"/>
              </a:ext>
            </a:extLst>
          </p:cNvPr>
          <p:cNvSpPr/>
          <p:nvPr/>
        </p:nvSpPr>
        <p:spPr>
          <a:xfrm>
            <a:off x="6621985" y="5287235"/>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24" name="Rectangle 23">
            <a:extLst>
              <a:ext uri="{FF2B5EF4-FFF2-40B4-BE49-F238E27FC236}">
                <a16:creationId xmlns:a16="http://schemas.microsoft.com/office/drawing/2014/main" id="{B727436F-9A76-475B-A00C-1D971641FD8E}"/>
              </a:ext>
            </a:extLst>
          </p:cNvPr>
          <p:cNvSpPr/>
          <p:nvPr/>
        </p:nvSpPr>
        <p:spPr>
          <a:xfrm>
            <a:off x="277169"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Traveling farther is more costly</a:t>
            </a:r>
          </a:p>
        </p:txBody>
      </p:sp>
      <p:sp>
        <p:nvSpPr>
          <p:cNvPr id="25" name="Rectangle 24">
            <a:extLst>
              <a:ext uri="{FF2B5EF4-FFF2-40B4-BE49-F238E27FC236}">
                <a16:creationId xmlns:a16="http://schemas.microsoft.com/office/drawing/2014/main" id="{09BD9BA6-7CB8-4376-A179-2880B55A1D09}"/>
              </a:ext>
            </a:extLst>
          </p:cNvPr>
          <p:cNvSpPr/>
          <p:nvPr/>
        </p:nvSpPr>
        <p:spPr>
          <a:xfrm>
            <a:off x="3463523"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Different products are designed to minimize consumer surplus based on wait time tolerance</a:t>
            </a:r>
          </a:p>
        </p:txBody>
      </p:sp>
      <p:sp>
        <p:nvSpPr>
          <p:cNvPr id="26" name="Rectangle 25">
            <a:extLst>
              <a:ext uri="{FF2B5EF4-FFF2-40B4-BE49-F238E27FC236}">
                <a16:creationId xmlns:a16="http://schemas.microsoft.com/office/drawing/2014/main" id="{96724B9E-763A-4743-87A7-38A34FF886EB}"/>
              </a:ext>
            </a:extLst>
          </p:cNvPr>
          <p:cNvSpPr/>
          <p:nvPr/>
        </p:nvSpPr>
        <p:spPr>
          <a:xfrm>
            <a:off x="6621985"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more likely to cancel shorter trips</a:t>
            </a:r>
          </a:p>
        </p:txBody>
      </p:sp>
      <p:sp>
        <p:nvSpPr>
          <p:cNvPr id="27" name="Rectangle 26">
            <a:extLst>
              <a:ext uri="{FF2B5EF4-FFF2-40B4-BE49-F238E27FC236}">
                <a16:creationId xmlns:a16="http://schemas.microsoft.com/office/drawing/2014/main" id="{396531CE-675E-4E6B-BAB8-A0C798251B75}"/>
              </a:ext>
            </a:extLst>
          </p:cNvPr>
          <p:cNvSpPr/>
          <p:nvPr/>
        </p:nvSpPr>
        <p:spPr>
          <a:xfrm>
            <a:off x="277169"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Black Car vs. UberX vs. Pool</a:t>
            </a:r>
          </a:p>
        </p:txBody>
      </p:sp>
      <p:sp>
        <p:nvSpPr>
          <p:cNvPr id="28" name="Rectangle 27">
            <a:extLst>
              <a:ext uri="{FF2B5EF4-FFF2-40B4-BE49-F238E27FC236}">
                <a16:creationId xmlns:a16="http://schemas.microsoft.com/office/drawing/2014/main" id="{C6C483EE-2EDF-4075-983E-29032E6202B8}"/>
              </a:ext>
            </a:extLst>
          </p:cNvPr>
          <p:cNvSpPr/>
          <p:nvPr/>
        </p:nvSpPr>
        <p:spPr>
          <a:xfrm>
            <a:off x="3463523"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Like price, certain cities have greater wait times</a:t>
            </a:r>
          </a:p>
        </p:txBody>
      </p:sp>
      <p:sp>
        <p:nvSpPr>
          <p:cNvPr id="29" name="Rectangle 28">
            <a:extLst>
              <a:ext uri="{FF2B5EF4-FFF2-40B4-BE49-F238E27FC236}">
                <a16:creationId xmlns:a16="http://schemas.microsoft.com/office/drawing/2014/main" id="{C82741C1-9CB3-453E-B252-EC42FD7F4B6E}"/>
              </a:ext>
            </a:extLst>
          </p:cNvPr>
          <p:cNvSpPr/>
          <p:nvPr/>
        </p:nvSpPr>
        <p:spPr>
          <a:xfrm>
            <a:off x="6649877"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When a rider is unfamiliar with their location, they are more likely to cancel</a:t>
            </a:r>
          </a:p>
        </p:txBody>
      </p:sp>
      <p:sp>
        <p:nvSpPr>
          <p:cNvPr id="30" name="Rectangle 29">
            <a:extLst>
              <a:ext uri="{FF2B5EF4-FFF2-40B4-BE49-F238E27FC236}">
                <a16:creationId xmlns:a16="http://schemas.microsoft.com/office/drawing/2014/main" id="{73BFE88A-03E9-40EC-AEDB-147D4AE52709}"/>
              </a:ext>
            </a:extLst>
          </p:cNvPr>
          <p:cNvSpPr/>
          <p:nvPr/>
        </p:nvSpPr>
        <p:spPr>
          <a:xfrm>
            <a:off x="277169"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In addition to the distance you’re traveling, congestion on the roadways contributes to higher prices</a:t>
            </a:r>
          </a:p>
        </p:txBody>
      </p:sp>
      <p:sp>
        <p:nvSpPr>
          <p:cNvPr id="31" name="Rectangle 30">
            <a:extLst>
              <a:ext uri="{FF2B5EF4-FFF2-40B4-BE49-F238E27FC236}">
                <a16:creationId xmlns:a16="http://schemas.microsoft.com/office/drawing/2014/main" id="{F92E6907-D8AF-47A2-9ACF-184D685CE2BD}"/>
              </a:ext>
            </a:extLst>
          </p:cNvPr>
          <p:cNvSpPr/>
          <p:nvPr/>
        </p:nvSpPr>
        <p:spPr>
          <a:xfrm>
            <a:off x="3463523"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Higher demand for Uber is linked to higher congestion on roadways</a:t>
            </a:r>
          </a:p>
        </p:txBody>
      </p:sp>
      <p:sp>
        <p:nvSpPr>
          <p:cNvPr id="32" name="Rectangle 31">
            <a:extLst>
              <a:ext uri="{FF2B5EF4-FFF2-40B4-BE49-F238E27FC236}">
                <a16:creationId xmlns:a16="http://schemas.microsoft.com/office/drawing/2014/main" id="{5DD3406E-5BB8-40A4-B06D-6141DE2AC2F0}"/>
              </a:ext>
            </a:extLst>
          </p:cNvPr>
          <p:cNvSpPr/>
          <p:nvPr/>
        </p:nvSpPr>
        <p:spPr>
          <a:xfrm>
            <a:off x="6649877"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more likely to cancel cheaper trips</a:t>
            </a:r>
          </a:p>
        </p:txBody>
      </p:sp>
      <p:sp>
        <p:nvSpPr>
          <p:cNvPr id="33" name="Rectangle 32">
            <a:extLst>
              <a:ext uri="{FF2B5EF4-FFF2-40B4-BE49-F238E27FC236}">
                <a16:creationId xmlns:a16="http://schemas.microsoft.com/office/drawing/2014/main" id="{4176CE12-72C5-4A60-9E7D-9156ADEF727F}"/>
              </a:ext>
            </a:extLst>
          </p:cNvPr>
          <p:cNvSpPr/>
          <p:nvPr/>
        </p:nvSpPr>
        <p:spPr>
          <a:xfrm>
            <a:off x="277169"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Uber is more expensive in certain geographies</a:t>
            </a:r>
          </a:p>
        </p:txBody>
      </p:sp>
      <p:sp>
        <p:nvSpPr>
          <p:cNvPr id="34" name="Rectangle 33">
            <a:extLst>
              <a:ext uri="{FF2B5EF4-FFF2-40B4-BE49-F238E27FC236}">
                <a16:creationId xmlns:a16="http://schemas.microsoft.com/office/drawing/2014/main" id="{7002129D-34CC-4B16-8A88-6945740B85E1}"/>
              </a:ext>
            </a:extLst>
          </p:cNvPr>
          <p:cNvSpPr/>
          <p:nvPr/>
        </p:nvSpPr>
        <p:spPr>
          <a:xfrm>
            <a:off x="3463523"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Due to the design of surge pricing, more demand for Uber rides will both raise fares and increase wait time</a:t>
            </a:r>
          </a:p>
        </p:txBody>
      </p:sp>
      <p:sp>
        <p:nvSpPr>
          <p:cNvPr id="35" name="Rectangle 34">
            <a:extLst>
              <a:ext uri="{FF2B5EF4-FFF2-40B4-BE49-F238E27FC236}">
                <a16:creationId xmlns:a16="http://schemas.microsoft.com/office/drawing/2014/main" id="{825099DE-959D-490D-BF2C-F1C9DF568E39}"/>
              </a:ext>
            </a:extLst>
          </p:cNvPr>
          <p:cNvSpPr/>
          <p:nvPr/>
        </p:nvSpPr>
        <p:spPr>
          <a:xfrm>
            <a:off x="6649877"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Riders are less likely to cancel on premium products like Black Car and are more likely to cancel on Pools, etc.</a:t>
            </a:r>
          </a:p>
        </p:txBody>
      </p:sp>
    </p:spTree>
    <p:extLst>
      <p:ext uri="{BB962C8B-B14F-4D97-AF65-F5344CB8AC3E}">
        <p14:creationId xmlns:p14="http://schemas.microsoft.com/office/powerpoint/2010/main" val="163410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p:txBody>
          <a:bodyPr>
            <a:normAutofit/>
          </a:bodyPr>
          <a:lstStyle/>
          <a:p>
            <a:r>
              <a:rPr lang="en-US" dirty="0"/>
              <a:t>Most Important Findings</a:t>
            </a:r>
          </a:p>
        </p:txBody>
      </p:sp>
      <p:sp>
        <p:nvSpPr>
          <p:cNvPr id="18" name="TextBox 17">
            <a:extLst>
              <a:ext uri="{FF2B5EF4-FFF2-40B4-BE49-F238E27FC236}">
                <a16:creationId xmlns:a16="http://schemas.microsoft.com/office/drawing/2014/main" id="{4B5D9915-0C3F-42B8-A1DD-4CC50369B967}"/>
              </a:ext>
            </a:extLst>
          </p:cNvPr>
          <p:cNvSpPr txBox="1"/>
          <p:nvPr/>
        </p:nvSpPr>
        <p:spPr>
          <a:xfrm>
            <a:off x="200472" y="1160748"/>
            <a:ext cx="9541060" cy="369332"/>
          </a:xfrm>
          <a:prstGeom prst="rect">
            <a:avLst/>
          </a:prstGeom>
          <a:solidFill>
            <a:schemeClr val="tx2">
              <a:lumMod val="85000"/>
            </a:schemeClr>
          </a:solidFill>
        </p:spPr>
        <p:txBody>
          <a:bodyPr wrap="square" rtlCol="0">
            <a:spAutoFit/>
          </a:bodyPr>
          <a:lstStyle/>
          <a:p>
            <a:r>
              <a:rPr lang="en-US" b="1" dirty="0"/>
              <a:t>Can we use data mining to:</a:t>
            </a:r>
          </a:p>
        </p:txBody>
      </p:sp>
      <p:sp>
        <p:nvSpPr>
          <p:cNvPr id="19" name="TextBox 18">
            <a:extLst>
              <a:ext uri="{FF2B5EF4-FFF2-40B4-BE49-F238E27FC236}">
                <a16:creationId xmlns:a16="http://schemas.microsoft.com/office/drawing/2014/main" id="{115BD7E1-33B9-4D2D-B7FE-B7249E26BCFD}"/>
              </a:ext>
            </a:extLst>
          </p:cNvPr>
          <p:cNvSpPr txBox="1"/>
          <p:nvPr/>
        </p:nvSpPr>
        <p:spPr>
          <a:xfrm>
            <a:off x="1315280" y="1597027"/>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Replicate Uber’s ride pricing algorithm?</a:t>
            </a:r>
          </a:p>
        </p:txBody>
      </p:sp>
      <p:sp>
        <p:nvSpPr>
          <p:cNvPr id="20" name="TextBox 19">
            <a:extLst>
              <a:ext uri="{FF2B5EF4-FFF2-40B4-BE49-F238E27FC236}">
                <a16:creationId xmlns:a16="http://schemas.microsoft.com/office/drawing/2014/main" id="{302845EE-5018-4FD3-8F5A-A2C140E0944D}"/>
              </a:ext>
            </a:extLst>
          </p:cNvPr>
          <p:cNvSpPr txBox="1"/>
          <p:nvPr/>
        </p:nvSpPr>
        <p:spPr>
          <a:xfrm>
            <a:off x="4171900" y="1592796"/>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Understand the drivers of wait time?</a:t>
            </a:r>
          </a:p>
        </p:txBody>
      </p:sp>
      <p:sp>
        <p:nvSpPr>
          <p:cNvPr id="21" name="TextBox 20">
            <a:extLst>
              <a:ext uri="{FF2B5EF4-FFF2-40B4-BE49-F238E27FC236}">
                <a16:creationId xmlns:a16="http://schemas.microsoft.com/office/drawing/2014/main" id="{770A6F2A-CEC5-43AE-AF69-69DB859ACE5C}"/>
              </a:ext>
            </a:extLst>
          </p:cNvPr>
          <p:cNvSpPr txBox="1"/>
          <p:nvPr/>
        </p:nvSpPr>
        <p:spPr>
          <a:xfrm>
            <a:off x="7028520" y="1592796"/>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Identify strategies for preventing ride cancellation?</a:t>
            </a:r>
          </a:p>
        </p:txBody>
      </p:sp>
      <p:sp>
        <p:nvSpPr>
          <p:cNvPr id="22" name="TextBox 21">
            <a:extLst>
              <a:ext uri="{FF2B5EF4-FFF2-40B4-BE49-F238E27FC236}">
                <a16:creationId xmlns:a16="http://schemas.microsoft.com/office/drawing/2014/main" id="{A060C889-2E07-4883-A616-2F44FAC8BF9D}"/>
              </a:ext>
            </a:extLst>
          </p:cNvPr>
          <p:cNvSpPr txBox="1"/>
          <p:nvPr/>
        </p:nvSpPr>
        <p:spPr>
          <a:xfrm>
            <a:off x="1315280" y="2284615"/>
            <a:ext cx="2713012" cy="553998"/>
          </a:xfrm>
          <a:prstGeom prst="rect">
            <a:avLst/>
          </a:prstGeom>
          <a:noFill/>
        </p:spPr>
        <p:txBody>
          <a:bodyPr wrap="square" rtlCol="0" anchor="ctr">
            <a:noAutofit/>
          </a:bodyPr>
          <a:lstStyle/>
          <a:p>
            <a:pPr marL="285750" indent="-285750">
              <a:buFont typeface="Arial" panose="020B0604020202020204" pitchFamily="34" charset="0"/>
              <a:buChar char="•"/>
            </a:pPr>
            <a:r>
              <a:rPr lang="en-US" sz="1400" dirty="0"/>
              <a:t>Competitors (e.g. Lyft)</a:t>
            </a:r>
          </a:p>
        </p:txBody>
      </p:sp>
      <p:sp>
        <p:nvSpPr>
          <p:cNvPr id="23" name="TextBox 22">
            <a:extLst>
              <a:ext uri="{FF2B5EF4-FFF2-40B4-BE49-F238E27FC236}">
                <a16:creationId xmlns:a16="http://schemas.microsoft.com/office/drawing/2014/main" id="{C38701D6-B2FD-472D-8233-F2CD9E2A7F3A}"/>
              </a:ext>
            </a:extLst>
          </p:cNvPr>
          <p:cNvSpPr txBox="1"/>
          <p:nvPr/>
        </p:nvSpPr>
        <p:spPr>
          <a:xfrm>
            <a:off x="4171900" y="2284616"/>
            <a:ext cx="2713012" cy="546324"/>
          </a:xfrm>
          <a:prstGeom prst="rect">
            <a:avLst/>
          </a:prstGeom>
          <a:noFill/>
        </p:spPr>
        <p:txBody>
          <a:bodyPr wrap="square" rtlCol="0" anchor="ctr">
            <a:noAutofit/>
          </a:bodyPr>
          <a:lstStyle>
            <a:defPPr>
              <a:defRPr lang="en-US"/>
            </a:defPPr>
          </a:lstStyle>
          <a:p>
            <a:pPr marL="285750" indent="-285750">
              <a:buFont typeface="Arial" panose="020B0604020202020204" pitchFamily="34" charset="0"/>
              <a:buChar char="•"/>
            </a:pPr>
            <a:r>
              <a:rPr lang="en-US" sz="1400" dirty="0"/>
              <a:t>Customers</a:t>
            </a:r>
          </a:p>
        </p:txBody>
      </p:sp>
      <p:sp>
        <p:nvSpPr>
          <p:cNvPr id="24" name="TextBox 23">
            <a:extLst>
              <a:ext uri="{FF2B5EF4-FFF2-40B4-BE49-F238E27FC236}">
                <a16:creationId xmlns:a16="http://schemas.microsoft.com/office/drawing/2014/main" id="{91AEA3F0-807E-4079-AC66-73B75660B534}"/>
              </a:ext>
            </a:extLst>
          </p:cNvPr>
          <p:cNvSpPr txBox="1"/>
          <p:nvPr/>
        </p:nvSpPr>
        <p:spPr>
          <a:xfrm>
            <a:off x="7028520" y="2284616"/>
            <a:ext cx="2713012" cy="546324"/>
          </a:xfrm>
          <a:prstGeom prst="rect">
            <a:avLst/>
          </a:prstGeom>
          <a:noFill/>
        </p:spPr>
        <p:txBody>
          <a:bodyPr wrap="square" rtlCol="0" anchor="ctr">
            <a:noAutofit/>
          </a:bodyPr>
          <a:lstStyle>
            <a:defPPr>
              <a:defRPr lang="en-US"/>
            </a:defPPr>
          </a:lstStyle>
          <a:p>
            <a:pPr marL="285750" indent="-285750">
              <a:buFont typeface="Arial" panose="020B0604020202020204" pitchFamily="34" charset="0"/>
              <a:buChar char="•"/>
            </a:pPr>
            <a:r>
              <a:rPr lang="en-US" sz="1400" dirty="0"/>
              <a:t>Uber</a:t>
            </a:r>
          </a:p>
        </p:txBody>
      </p:sp>
      <p:sp>
        <p:nvSpPr>
          <p:cNvPr id="25" name="TextBox 24">
            <a:extLst>
              <a:ext uri="{FF2B5EF4-FFF2-40B4-BE49-F238E27FC236}">
                <a16:creationId xmlns:a16="http://schemas.microsoft.com/office/drawing/2014/main" id="{ABEE8742-A4BF-4EAC-9EDE-313BD183A244}"/>
              </a:ext>
            </a:extLst>
          </p:cNvPr>
          <p:cNvSpPr txBox="1"/>
          <p:nvPr/>
        </p:nvSpPr>
        <p:spPr>
          <a:xfrm>
            <a:off x="97599" y="2271570"/>
            <a:ext cx="1125602" cy="555068"/>
          </a:xfrm>
          <a:prstGeom prst="rect">
            <a:avLst/>
          </a:prstGeom>
          <a:solidFill>
            <a:schemeClr val="bg1">
              <a:lumMod val="85000"/>
            </a:schemeClr>
          </a:solidFill>
        </p:spPr>
        <p:txBody>
          <a:bodyPr wrap="square" lIns="45720" rIns="0" rtlCol="0" anchor="ctr">
            <a:noAutofit/>
          </a:bodyPr>
          <a:lstStyle/>
          <a:p>
            <a:r>
              <a:rPr lang="en-US" sz="1400" b="1" dirty="0"/>
              <a:t>From the P.O.V of:</a:t>
            </a:r>
          </a:p>
        </p:txBody>
      </p:sp>
      <p:sp>
        <p:nvSpPr>
          <p:cNvPr id="26" name="TextBox 25">
            <a:extLst>
              <a:ext uri="{FF2B5EF4-FFF2-40B4-BE49-F238E27FC236}">
                <a16:creationId xmlns:a16="http://schemas.microsoft.com/office/drawing/2014/main" id="{1DD68C2F-402B-40C0-A5C2-7A741B1486B4}"/>
              </a:ext>
            </a:extLst>
          </p:cNvPr>
          <p:cNvSpPr txBox="1"/>
          <p:nvPr/>
        </p:nvSpPr>
        <p:spPr>
          <a:xfrm>
            <a:off x="97600" y="2905188"/>
            <a:ext cx="1125602" cy="1623956"/>
          </a:xfrm>
          <a:prstGeom prst="rect">
            <a:avLst/>
          </a:prstGeom>
          <a:solidFill>
            <a:schemeClr val="bg1">
              <a:lumMod val="85000"/>
            </a:schemeClr>
          </a:solidFill>
        </p:spPr>
        <p:txBody>
          <a:bodyPr wrap="square" lIns="45720" rIns="0" rtlCol="0" anchor="ctr">
            <a:noAutofit/>
          </a:bodyPr>
          <a:lstStyle/>
          <a:p>
            <a:r>
              <a:rPr lang="en-US" sz="1400" b="1" dirty="0"/>
              <a:t>Key questions:</a:t>
            </a:r>
          </a:p>
        </p:txBody>
      </p:sp>
      <p:sp>
        <p:nvSpPr>
          <p:cNvPr id="36" name="TextBox 35">
            <a:extLst>
              <a:ext uri="{FF2B5EF4-FFF2-40B4-BE49-F238E27FC236}">
                <a16:creationId xmlns:a16="http://schemas.microsoft.com/office/drawing/2014/main" id="{EB85A226-C9AD-4400-B1F3-CB774160C00A}"/>
              </a:ext>
            </a:extLst>
          </p:cNvPr>
          <p:cNvSpPr txBox="1"/>
          <p:nvPr/>
        </p:nvSpPr>
        <p:spPr>
          <a:xfrm>
            <a:off x="1305638" y="2963474"/>
            <a:ext cx="2713012" cy="1208121"/>
          </a:xfrm>
          <a:prstGeom prst="rect">
            <a:avLst/>
          </a:prstGeom>
          <a:noFill/>
        </p:spPr>
        <p:txBody>
          <a:bodyPr wrap="square" rtlCol="0" anchor="t">
            <a:noAutofit/>
          </a:bodyPr>
          <a:lstStyle/>
          <a:p>
            <a:pPr marL="285750" indent="-285750">
              <a:spcAft>
                <a:spcPts val="1200"/>
              </a:spcAft>
              <a:buFont typeface="Arial" panose="020B0604020202020204" pitchFamily="34" charset="0"/>
              <a:buChar char="•"/>
            </a:pPr>
            <a:r>
              <a:rPr lang="en-US" sz="1400" dirty="0"/>
              <a:t>What factors determine the fare for a ride?</a:t>
            </a:r>
          </a:p>
          <a:p>
            <a:pPr marL="285750" indent="-285750">
              <a:spcAft>
                <a:spcPts val="1200"/>
              </a:spcAft>
              <a:buFont typeface="Arial" panose="020B0604020202020204" pitchFamily="34" charset="0"/>
              <a:buChar char="•"/>
            </a:pPr>
            <a:r>
              <a:rPr lang="en-US" sz="1400" dirty="0"/>
              <a:t>Can a competitor accurately model Uber’s pricing in order to offer competitive fares?</a:t>
            </a:r>
          </a:p>
        </p:txBody>
      </p:sp>
      <p:sp>
        <p:nvSpPr>
          <p:cNvPr id="37" name="TextBox 36">
            <a:extLst>
              <a:ext uri="{FF2B5EF4-FFF2-40B4-BE49-F238E27FC236}">
                <a16:creationId xmlns:a16="http://schemas.microsoft.com/office/drawing/2014/main" id="{39F553A6-8BEC-44FB-B2F8-5CD865B0EE85}"/>
              </a:ext>
            </a:extLst>
          </p:cNvPr>
          <p:cNvSpPr txBox="1"/>
          <p:nvPr/>
        </p:nvSpPr>
        <p:spPr>
          <a:xfrm>
            <a:off x="4162258" y="2968761"/>
            <a:ext cx="2713012" cy="1191385"/>
          </a:xfrm>
          <a:prstGeom prst="rect">
            <a:avLst/>
          </a:prstGeom>
          <a:noFill/>
        </p:spPr>
        <p:txBody>
          <a:bodyPr wrap="square" rtlCol="0" anchor="t">
            <a:noAutofit/>
          </a:bodyPr>
          <a:lstStyle>
            <a:defPPr>
              <a:defRPr lang="en-US"/>
            </a:defPPr>
          </a:lstStyle>
          <a:p>
            <a:pPr marL="285750" indent="-285750">
              <a:spcAft>
                <a:spcPts val="1200"/>
              </a:spcAft>
              <a:buFont typeface="Arial" panose="020B0604020202020204" pitchFamily="34" charset="0"/>
              <a:buChar char="•"/>
            </a:pPr>
            <a:r>
              <a:rPr lang="en-US" sz="1400" dirty="0"/>
              <a:t>Why does wait time vary so significantly from one ride to the next?</a:t>
            </a:r>
          </a:p>
          <a:p>
            <a:pPr marL="285750" indent="-285750">
              <a:spcAft>
                <a:spcPts val="1200"/>
              </a:spcAft>
              <a:buFont typeface="Arial" panose="020B0604020202020204" pitchFamily="34" charset="0"/>
              <a:buChar char="•"/>
            </a:pPr>
            <a:r>
              <a:rPr lang="en-US" sz="1400" dirty="0"/>
              <a:t>Are there things to avoid (e.g. rides at certain times of day) that can help a rider minimize wait time?</a:t>
            </a:r>
          </a:p>
        </p:txBody>
      </p:sp>
      <p:sp>
        <p:nvSpPr>
          <p:cNvPr id="38" name="TextBox 37">
            <a:extLst>
              <a:ext uri="{FF2B5EF4-FFF2-40B4-BE49-F238E27FC236}">
                <a16:creationId xmlns:a16="http://schemas.microsoft.com/office/drawing/2014/main" id="{22A2C7DF-BB1C-4ED6-91B0-C32AFCAA38A8}"/>
              </a:ext>
            </a:extLst>
          </p:cNvPr>
          <p:cNvSpPr txBox="1"/>
          <p:nvPr/>
        </p:nvSpPr>
        <p:spPr>
          <a:xfrm>
            <a:off x="7018878" y="2968761"/>
            <a:ext cx="2713012" cy="1191385"/>
          </a:xfrm>
          <a:prstGeom prst="rect">
            <a:avLst/>
          </a:prstGeom>
          <a:noFill/>
        </p:spPr>
        <p:txBody>
          <a:bodyPr wrap="square" rtlCol="0" anchor="t">
            <a:noAutofit/>
          </a:bodyPr>
          <a:lstStyle>
            <a:defPPr>
              <a:defRPr lang="en-US"/>
            </a:defPPr>
          </a:lstStyle>
          <a:p>
            <a:pPr marL="285750" indent="-285750">
              <a:spcAft>
                <a:spcPts val="1200"/>
              </a:spcAft>
              <a:buFont typeface="Arial" panose="020B0604020202020204" pitchFamily="34" charset="0"/>
              <a:buChar char="•"/>
            </a:pPr>
            <a:r>
              <a:rPr lang="en-US" sz="1400" dirty="0"/>
              <a:t>What are time main factors driving rider cancellations?</a:t>
            </a:r>
          </a:p>
          <a:p>
            <a:pPr marL="285750" indent="-285750">
              <a:spcAft>
                <a:spcPts val="1200"/>
              </a:spcAft>
              <a:buFont typeface="Arial" panose="020B0604020202020204" pitchFamily="34" charset="0"/>
              <a:buChar char="•"/>
            </a:pPr>
            <a:r>
              <a:rPr lang="en-US" sz="1400" dirty="0"/>
              <a:t>Is there an opportunity for Uber to prevent these cancellations?</a:t>
            </a:r>
          </a:p>
        </p:txBody>
      </p:sp>
      <p:sp>
        <p:nvSpPr>
          <p:cNvPr id="27" name="TextBox 26">
            <a:extLst>
              <a:ext uri="{FF2B5EF4-FFF2-40B4-BE49-F238E27FC236}">
                <a16:creationId xmlns:a16="http://schemas.microsoft.com/office/drawing/2014/main" id="{7B1FC121-4519-4400-B151-4E5A85FC418D}"/>
              </a:ext>
            </a:extLst>
          </p:cNvPr>
          <p:cNvSpPr txBox="1"/>
          <p:nvPr/>
        </p:nvSpPr>
        <p:spPr>
          <a:xfrm>
            <a:off x="97600" y="4607693"/>
            <a:ext cx="1125602" cy="1924015"/>
          </a:xfrm>
          <a:prstGeom prst="rect">
            <a:avLst/>
          </a:prstGeom>
          <a:solidFill>
            <a:schemeClr val="bg1">
              <a:lumMod val="85000"/>
            </a:schemeClr>
          </a:solidFill>
        </p:spPr>
        <p:txBody>
          <a:bodyPr wrap="square" lIns="45720" rIns="0" rtlCol="0" anchor="ctr">
            <a:noAutofit/>
          </a:bodyPr>
          <a:lstStyle/>
          <a:p>
            <a:r>
              <a:rPr lang="en-US" sz="1400" b="1" dirty="0"/>
              <a:t>Most important findings:</a:t>
            </a:r>
          </a:p>
        </p:txBody>
      </p:sp>
      <p:sp>
        <p:nvSpPr>
          <p:cNvPr id="39" name="TextBox 38">
            <a:extLst>
              <a:ext uri="{FF2B5EF4-FFF2-40B4-BE49-F238E27FC236}">
                <a16:creationId xmlns:a16="http://schemas.microsoft.com/office/drawing/2014/main" id="{9B3255D9-6289-4D74-8299-224BD41E4656}"/>
              </a:ext>
            </a:extLst>
          </p:cNvPr>
          <p:cNvSpPr txBox="1"/>
          <p:nvPr/>
        </p:nvSpPr>
        <p:spPr>
          <a:xfrm>
            <a:off x="1305638" y="4720613"/>
            <a:ext cx="2713012" cy="1533410"/>
          </a:xfrm>
          <a:prstGeom prst="rect">
            <a:avLst/>
          </a:prstGeom>
          <a:noFill/>
        </p:spPr>
        <p:txBody>
          <a:bodyPr wrap="square" rtlCol="0" anchor="t">
            <a:noAutofit/>
          </a:bodyPr>
          <a:lstStyle/>
          <a:p>
            <a:pPr marL="285750" indent="-285750">
              <a:spcAft>
                <a:spcPts val="1200"/>
              </a:spcAft>
              <a:buFont typeface="Arial" panose="020B0604020202020204" pitchFamily="34" charset="0"/>
              <a:buChar char="•"/>
            </a:pPr>
            <a:r>
              <a:rPr lang="en-US" sz="1400" b="1" dirty="0"/>
              <a:t>Location (e.g. city) is an important factor driving ride fares. We suspect a base rate exists for each location within Uber’s algorithm. </a:t>
            </a:r>
          </a:p>
        </p:txBody>
      </p:sp>
      <p:sp>
        <p:nvSpPr>
          <p:cNvPr id="40" name="TextBox 39">
            <a:extLst>
              <a:ext uri="{FF2B5EF4-FFF2-40B4-BE49-F238E27FC236}">
                <a16:creationId xmlns:a16="http://schemas.microsoft.com/office/drawing/2014/main" id="{886D95FA-2358-4A4E-B932-B8D397225A73}"/>
              </a:ext>
            </a:extLst>
          </p:cNvPr>
          <p:cNvSpPr txBox="1"/>
          <p:nvPr/>
        </p:nvSpPr>
        <p:spPr>
          <a:xfrm>
            <a:off x="4162258" y="4725144"/>
            <a:ext cx="2713012" cy="1512168"/>
          </a:xfrm>
          <a:prstGeom prst="rect">
            <a:avLst/>
          </a:prstGeom>
          <a:noFill/>
        </p:spPr>
        <p:txBody>
          <a:bodyPr wrap="square" rtlCol="0" anchor="t">
            <a:noAutofit/>
          </a:bodyPr>
          <a:lstStyle>
            <a:defPPr>
              <a:defRPr lang="en-US"/>
            </a:defPPr>
          </a:lstStyle>
          <a:p>
            <a:pPr marL="285750" indent="-285750">
              <a:spcAft>
                <a:spcPts val="1200"/>
              </a:spcAft>
              <a:buFont typeface="Arial" panose="020B0604020202020204" pitchFamily="34" charset="0"/>
              <a:buChar char="•"/>
            </a:pPr>
            <a:r>
              <a:rPr lang="en-US" sz="1400" b="1" dirty="0"/>
              <a:t>Beyond the product type, price of a ride is the top indicator of wait time, explaining why we experience longer wait times when prices are surging. </a:t>
            </a:r>
          </a:p>
        </p:txBody>
      </p:sp>
      <p:sp>
        <p:nvSpPr>
          <p:cNvPr id="41" name="TextBox 40">
            <a:extLst>
              <a:ext uri="{FF2B5EF4-FFF2-40B4-BE49-F238E27FC236}">
                <a16:creationId xmlns:a16="http://schemas.microsoft.com/office/drawing/2014/main" id="{D5DB9845-3CBC-4991-B384-2D8DAE89E278}"/>
              </a:ext>
            </a:extLst>
          </p:cNvPr>
          <p:cNvSpPr txBox="1"/>
          <p:nvPr/>
        </p:nvSpPr>
        <p:spPr>
          <a:xfrm>
            <a:off x="7018878" y="4725144"/>
            <a:ext cx="2713012" cy="1512168"/>
          </a:xfrm>
          <a:prstGeom prst="rect">
            <a:avLst/>
          </a:prstGeom>
          <a:noFill/>
        </p:spPr>
        <p:txBody>
          <a:bodyPr wrap="square" rtlCol="0" anchor="t">
            <a:noAutofit/>
          </a:bodyPr>
          <a:lstStyle>
            <a:defPPr>
              <a:defRPr lang="en-US"/>
            </a:defPPr>
          </a:lstStyle>
          <a:p>
            <a:pPr marL="285750" indent="-285750">
              <a:spcAft>
                <a:spcPts val="1200"/>
              </a:spcAft>
              <a:buFont typeface="Arial" panose="020B0604020202020204" pitchFamily="34" charset="0"/>
              <a:buChar char="•"/>
            </a:pPr>
            <a:r>
              <a:rPr lang="en-US" sz="1400" b="1" dirty="0"/>
              <a:t>Rider cancellation can be accurately modeled with data mining algorithms, however, the key predictors suggest that there is little Uber could do to improve upon these potential causes of cancellation to prevent.</a:t>
            </a:r>
          </a:p>
        </p:txBody>
      </p:sp>
    </p:spTree>
    <p:extLst>
      <p:ext uri="{BB962C8B-B14F-4D97-AF65-F5344CB8AC3E}">
        <p14:creationId xmlns:p14="http://schemas.microsoft.com/office/powerpoint/2010/main" val="255048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4883-17A9-49C3-8E6E-AEEFD84A2B42}"/>
              </a:ext>
            </a:extLst>
          </p:cNvPr>
          <p:cNvSpPr>
            <a:spLocks noGrp="1"/>
          </p:cNvSpPr>
          <p:nvPr>
            <p:ph type="title"/>
          </p:nvPr>
        </p:nvSpPr>
        <p:spPr/>
        <p:txBody>
          <a:bodyPr/>
          <a:lstStyle/>
          <a:p>
            <a:r>
              <a:rPr lang="en-US" dirty="0"/>
              <a:t>Appendix of Algorithms Tested</a:t>
            </a:r>
          </a:p>
        </p:txBody>
      </p:sp>
    </p:spTree>
    <p:extLst>
      <p:ext uri="{BB962C8B-B14F-4D97-AF65-F5344CB8AC3E}">
        <p14:creationId xmlns:p14="http://schemas.microsoft.com/office/powerpoint/2010/main" val="297871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p:txBody>
          <a:bodyPr>
            <a:normAutofit fontScale="90000"/>
          </a:bodyPr>
          <a:lstStyle/>
          <a:p>
            <a:r>
              <a:rPr lang="en-US" b="1" dirty="0"/>
              <a:t>The research topic</a:t>
            </a:r>
            <a:r>
              <a:rPr lang="en-US" dirty="0"/>
              <a:t>: Using data mining to understand Uber’s business from the point of view of various stakeholders</a:t>
            </a:r>
          </a:p>
        </p:txBody>
      </p:sp>
      <p:sp>
        <p:nvSpPr>
          <p:cNvPr id="18" name="TextBox 17">
            <a:extLst>
              <a:ext uri="{FF2B5EF4-FFF2-40B4-BE49-F238E27FC236}">
                <a16:creationId xmlns:a16="http://schemas.microsoft.com/office/drawing/2014/main" id="{4B5D9915-0C3F-42B8-A1DD-4CC50369B967}"/>
              </a:ext>
            </a:extLst>
          </p:cNvPr>
          <p:cNvSpPr txBox="1"/>
          <p:nvPr/>
        </p:nvSpPr>
        <p:spPr>
          <a:xfrm>
            <a:off x="200472" y="1304764"/>
            <a:ext cx="9541060" cy="369332"/>
          </a:xfrm>
          <a:prstGeom prst="rect">
            <a:avLst/>
          </a:prstGeom>
          <a:solidFill>
            <a:schemeClr val="tx2">
              <a:lumMod val="85000"/>
            </a:schemeClr>
          </a:solidFill>
        </p:spPr>
        <p:txBody>
          <a:bodyPr wrap="square" rtlCol="0">
            <a:spAutoFit/>
          </a:bodyPr>
          <a:lstStyle/>
          <a:p>
            <a:r>
              <a:rPr lang="en-US" b="1" dirty="0"/>
              <a:t>Can we use data mining to:</a:t>
            </a:r>
          </a:p>
        </p:txBody>
      </p:sp>
      <p:sp>
        <p:nvSpPr>
          <p:cNvPr id="19" name="TextBox 18">
            <a:extLst>
              <a:ext uri="{FF2B5EF4-FFF2-40B4-BE49-F238E27FC236}">
                <a16:creationId xmlns:a16="http://schemas.microsoft.com/office/drawing/2014/main" id="{115BD7E1-33B9-4D2D-B7FE-B7249E26BCFD}"/>
              </a:ext>
            </a:extLst>
          </p:cNvPr>
          <p:cNvSpPr txBox="1"/>
          <p:nvPr/>
        </p:nvSpPr>
        <p:spPr>
          <a:xfrm>
            <a:off x="1315280" y="1913319"/>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Replicate Uber’s ride pricing algorithm?</a:t>
            </a:r>
          </a:p>
        </p:txBody>
      </p:sp>
      <p:sp>
        <p:nvSpPr>
          <p:cNvPr id="20" name="TextBox 19">
            <a:extLst>
              <a:ext uri="{FF2B5EF4-FFF2-40B4-BE49-F238E27FC236}">
                <a16:creationId xmlns:a16="http://schemas.microsoft.com/office/drawing/2014/main" id="{302845EE-5018-4FD3-8F5A-A2C140E0944D}"/>
              </a:ext>
            </a:extLst>
          </p:cNvPr>
          <p:cNvSpPr txBox="1"/>
          <p:nvPr/>
        </p:nvSpPr>
        <p:spPr>
          <a:xfrm>
            <a:off x="4171900" y="1909088"/>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Understand the drivers of wait time?</a:t>
            </a:r>
          </a:p>
        </p:txBody>
      </p:sp>
      <p:sp>
        <p:nvSpPr>
          <p:cNvPr id="21" name="TextBox 20">
            <a:extLst>
              <a:ext uri="{FF2B5EF4-FFF2-40B4-BE49-F238E27FC236}">
                <a16:creationId xmlns:a16="http://schemas.microsoft.com/office/drawing/2014/main" id="{770A6F2A-CEC5-43AE-AF69-69DB859ACE5C}"/>
              </a:ext>
            </a:extLst>
          </p:cNvPr>
          <p:cNvSpPr txBox="1"/>
          <p:nvPr/>
        </p:nvSpPr>
        <p:spPr>
          <a:xfrm>
            <a:off x="7028520" y="1909088"/>
            <a:ext cx="2713012" cy="553998"/>
          </a:xfrm>
          <a:prstGeom prst="rect">
            <a:avLst/>
          </a:prstGeom>
          <a:solidFill>
            <a:schemeClr val="accent1"/>
          </a:solidFill>
        </p:spPr>
        <p:txBody>
          <a:bodyPr wrap="square" lIns="0" rIns="0" rtlCol="0" anchor="ctr">
            <a:spAutoFit/>
          </a:bodyPr>
          <a:lstStyle/>
          <a:p>
            <a:pPr algn="ctr"/>
            <a:r>
              <a:rPr lang="en-US" sz="1500" b="1" dirty="0">
                <a:solidFill>
                  <a:schemeClr val="bg1"/>
                </a:solidFill>
              </a:rPr>
              <a:t>Identify strategies for preventing ride cancellation?</a:t>
            </a:r>
          </a:p>
        </p:txBody>
      </p:sp>
      <p:sp>
        <p:nvSpPr>
          <p:cNvPr id="22" name="TextBox 21">
            <a:extLst>
              <a:ext uri="{FF2B5EF4-FFF2-40B4-BE49-F238E27FC236}">
                <a16:creationId xmlns:a16="http://schemas.microsoft.com/office/drawing/2014/main" id="{A060C889-2E07-4883-A616-2F44FAC8BF9D}"/>
              </a:ext>
            </a:extLst>
          </p:cNvPr>
          <p:cNvSpPr txBox="1"/>
          <p:nvPr/>
        </p:nvSpPr>
        <p:spPr>
          <a:xfrm>
            <a:off x="1315280" y="3501357"/>
            <a:ext cx="2713012" cy="826496"/>
          </a:xfrm>
          <a:prstGeom prst="rect">
            <a:avLst/>
          </a:prstGeom>
          <a:noFill/>
        </p:spPr>
        <p:txBody>
          <a:bodyPr wrap="square" rtlCol="0" anchor="ctr">
            <a:noAutofit/>
          </a:bodyPr>
          <a:lstStyle/>
          <a:p>
            <a:pPr marL="285750" indent="-285750">
              <a:buFont typeface="Arial" panose="020B0604020202020204" pitchFamily="34" charset="0"/>
              <a:buChar char="•"/>
            </a:pPr>
            <a:r>
              <a:rPr lang="en-US" sz="1400" dirty="0"/>
              <a:t>Competitors (e.g. Lyft)</a:t>
            </a:r>
          </a:p>
        </p:txBody>
      </p:sp>
      <p:sp>
        <p:nvSpPr>
          <p:cNvPr id="23" name="TextBox 22">
            <a:extLst>
              <a:ext uri="{FF2B5EF4-FFF2-40B4-BE49-F238E27FC236}">
                <a16:creationId xmlns:a16="http://schemas.microsoft.com/office/drawing/2014/main" id="{C38701D6-B2FD-472D-8233-F2CD9E2A7F3A}"/>
              </a:ext>
            </a:extLst>
          </p:cNvPr>
          <p:cNvSpPr txBox="1"/>
          <p:nvPr/>
        </p:nvSpPr>
        <p:spPr>
          <a:xfrm>
            <a:off x="4171900" y="3501357"/>
            <a:ext cx="2713012" cy="815047"/>
          </a:xfrm>
          <a:prstGeom prst="rect">
            <a:avLst/>
          </a:prstGeom>
          <a:noFill/>
        </p:spPr>
        <p:txBody>
          <a:bodyPr wrap="square" rtlCol="0" anchor="ctr">
            <a:noAutofit/>
          </a:bodyPr>
          <a:lstStyle>
            <a:defPPr>
              <a:defRPr lang="en-US"/>
            </a:defPPr>
          </a:lstStyle>
          <a:p>
            <a:pPr marL="285750" indent="-285750">
              <a:buFont typeface="Arial" panose="020B0604020202020204" pitchFamily="34" charset="0"/>
              <a:buChar char="•"/>
            </a:pPr>
            <a:r>
              <a:rPr lang="en-US" sz="1400" dirty="0"/>
              <a:t>Customers</a:t>
            </a:r>
          </a:p>
        </p:txBody>
      </p:sp>
      <p:sp>
        <p:nvSpPr>
          <p:cNvPr id="24" name="TextBox 23">
            <a:extLst>
              <a:ext uri="{FF2B5EF4-FFF2-40B4-BE49-F238E27FC236}">
                <a16:creationId xmlns:a16="http://schemas.microsoft.com/office/drawing/2014/main" id="{91AEA3F0-807E-4079-AC66-73B75660B534}"/>
              </a:ext>
            </a:extLst>
          </p:cNvPr>
          <p:cNvSpPr txBox="1"/>
          <p:nvPr/>
        </p:nvSpPr>
        <p:spPr>
          <a:xfrm>
            <a:off x="7028520" y="3501357"/>
            <a:ext cx="2713012" cy="815047"/>
          </a:xfrm>
          <a:prstGeom prst="rect">
            <a:avLst/>
          </a:prstGeom>
          <a:noFill/>
        </p:spPr>
        <p:txBody>
          <a:bodyPr wrap="square" rtlCol="0" anchor="ctr">
            <a:noAutofit/>
          </a:bodyPr>
          <a:lstStyle>
            <a:defPPr>
              <a:defRPr lang="en-US"/>
            </a:defPPr>
          </a:lstStyle>
          <a:p>
            <a:pPr marL="285750" indent="-285750">
              <a:buFont typeface="Arial" panose="020B0604020202020204" pitchFamily="34" charset="0"/>
              <a:buChar char="•"/>
            </a:pPr>
            <a:r>
              <a:rPr lang="en-US" sz="1400" dirty="0"/>
              <a:t>Uber</a:t>
            </a:r>
          </a:p>
        </p:txBody>
      </p:sp>
      <p:sp>
        <p:nvSpPr>
          <p:cNvPr id="25" name="TextBox 24">
            <a:extLst>
              <a:ext uri="{FF2B5EF4-FFF2-40B4-BE49-F238E27FC236}">
                <a16:creationId xmlns:a16="http://schemas.microsoft.com/office/drawing/2014/main" id="{ABEE8742-A4BF-4EAC-9EDE-313BD183A244}"/>
              </a:ext>
            </a:extLst>
          </p:cNvPr>
          <p:cNvSpPr txBox="1"/>
          <p:nvPr/>
        </p:nvSpPr>
        <p:spPr>
          <a:xfrm>
            <a:off x="97599" y="3488312"/>
            <a:ext cx="1125602" cy="828092"/>
          </a:xfrm>
          <a:prstGeom prst="rect">
            <a:avLst/>
          </a:prstGeom>
          <a:solidFill>
            <a:schemeClr val="bg1">
              <a:lumMod val="85000"/>
            </a:schemeClr>
          </a:solidFill>
        </p:spPr>
        <p:txBody>
          <a:bodyPr wrap="square" lIns="45720" rIns="0" rtlCol="0" anchor="ctr">
            <a:noAutofit/>
          </a:bodyPr>
          <a:lstStyle/>
          <a:p>
            <a:r>
              <a:rPr lang="en-US" sz="1400" b="1" dirty="0"/>
              <a:t>From the P.O.V of:</a:t>
            </a:r>
          </a:p>
        </p:txBody>
      </p:sp>
      <p:sp>
        <p:nvSpPr>
          <p:cNvPr id="26" name="TextBox 25">
            <a:extLst>
              <a:ext uri="{FF2B5EF4-FFF2-40B4-BE49-F238E27FC236}">
                <a16:creationId xmlns:a16="http://schemas.microsoft.com/office/drawing/2014/main" id="{1DD68C2F-402B-40C0-A5C2-7A741B1486B4}"/>
              </a:ext>
            </a:extLst>
          </p:cNvPr>
          <p:cNvSpPr txBox="1"/>
          <p:nvPr/>
        </p:nvSpPr>
        <p:spPr>
          <a:xfrm>
            <a:off x="97600" y="4530003"/>
            <a:ext cx="1125602" cy="2145721"/>
          </a:xfrm>
          <a:prstGeom prst="rect">
            <a:avLst/>
          </a:prstGeom>
          <a:solidFill>
            <a:schemeClr val="bg1">
              <a:lumMod val="85000"/>
            </a:schemeClr>
          </a:solidFill>
        </p:spPr>
        <p:txBody>
          <a:bodyPr wrap="square" lIns="45720" rIns="0" rtlCol="0" anchor="ctr">
            <a:noAutofit/>
          </a:bodyPr>
          <a:lstStyle/>
          <a:p>
            <a:r>
              <a:rPr lang="en-US" sz="1400" b="1" dirty="0"/>
              <a:t>Key questions:</a:t>
            </a:r>
          </a:p>
        </p:txBody>
      </p:sp>
      <p:grpSp>
        <p:nvGrpSpPr>
          <p:cNvPr id="28" name="Group 27">
            <a:extLst>
              <a:ext uri="{FF2B5EF4-FFF2-40B4-BE49-F238E27FC236}">
                <a16:creationId xmlns:a16="http://schemas.microsoft.com/office/drawing/2014/main" id="{E38B7A11-337F-4B1E-B599-83E7430BC4FB}"/>
              </a:ext>
            </a:extLst>
          </p:cNvPr>
          <p:cNvGrpSpPr>
            <a:grpSpLocks noChangeAspect="1"/>
          </p:cNvGrpSpPr>
          <p:nvPr/>
        </p:nvGrpSpPr>
        <p:grpSpPr bwMode="auto">
          <a:xfrm>
            <a:off x="2442806" y="2563695"/>
            <a:ext cx="457960" cy="826496"/>
            <a:chOff x="2641" y="2734"/>
            <a:chExt cx="190" cy="342"/>
          </a:xfrm>
          <a:solidFill>
            <a:schemeClr val="tx1">
              <a:lumMod val="50000"/>
              <a:lumOff val="50000"/>
            </a:schemeClr>
          </a:solidFill>
        </p:grpSpPr>
        <p:sp>
          <p:nvSpPr>
            <p:cNvPr id="29" name="Freeform 278">
              <a:extLst>
                <a:ext uri="{FF2B5EF4-FFF2-40B4-BE49-F238E27FC236}">
                  <a16:creationId xmlns:a16="http://schemas.microsoft.com/office/drawing/2014/main" id="{07CD1994-F5AE-4FF2-BC9B-EFF56BE16890}"/>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30" name="Freeform 279">
              <a:extLst>
                <a:ext uri="{FF2B5EF4-FFF2-40B4-BE49-F238E27FC236}">
                  <a16:creationId xmlns:a16="http://schemas.microsoft.com/office/drawing/2014/main" id="{F869DB25-CB15-49E7-82F4-675D46EE2366}"/>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31" name="Freeform 280">
              <a:extLst>
                <a:ext uri="{FF2B5EF4-FFF2-40B4-BE49-F238E27FC236}">
                  <a16:creationId xmlns:a16="http://schemas.microsoft.com/office/drawing/2014/main" id="{4C31B22E-CB20-4D2A-B349-83EC7C1BDC31}"/>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32" name="Group 31">
            <a:extLst>
              <a:ext uri="{FF2B5EF4-FFF2-40B4-BE49-F238E27FC236}">
                <a16:creationId xmlns:a16="http://schemas.microsoft.com/office/drawing/2014/main" id="{E36C051D-8AE3-4CE7-B12B-4EB4E7443F81}"/>
              </a:ext>
            </a:extLst>
          </p:cNvPr>
          <p:cNvGrpSpPr>
            <a:grpSpLocks noChangeAspect="1"/>
          </p:cNvGrpSpPr>
          <p:nvPr/>
        </p:nvGrpSpPr>
        <p:grpSpPr>
          <a:xfrm>
            <a:off x="5276907" y="2638499"/>
            <a:ext cx="502997" cy="754497"/>
            <a:chOff x="-1257300" y="2655888"/>
            <a:chExt cx="520700" cy="781050"/>
          </a:xfrm>
          <a:solidFill>
            <a:schemeClr val="tx1">
              <a:lumMod val="50000"/>
              <a:lumOff val="50000"/>
            </a:schemeClr>
          </a:solidFill>
        </p:grpSpPr>
        <p:sp>
          <p:nvSpPr>
            <p:cNvPr id="33" name="Freeform 99">
              <a:extLst>
                <a:ext uri="{FF2B5EF4-FFF2-40B4-BE49-F238E27FC236}">
                  <a16:creationId xmlns:a16="http://schemas.microsoft.com/office/drawing/2014/main" id="{C28C71CE-CCA5-4D15-9B94-97F52D9FC061}"/>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100">
              <a:extLst>
                <a:ext uri="{FF2B5EF4-FFF2-40B4-BE49-F238E27FC236}">
                  <a16:creationId xmlns:a16="http://schemas.microsoft.com/office/drawing/2014/main" id="{0ABA6769-376F-4CB2-B310-3C1677E03276}"/>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5" name="Freeform 25">
            <a:extLst>
              <a:ext uri="{FF2B5EF4-FFF2-40B4-BE49-F238E27FC236}">
                <a16:creationId xmlns:a16="http://schemas.microsoft.com/office/drawing/2014/main" id="{B7C996A5-7886-4811-BB33-BB28485A5B75}"/>
              </a:ext>
            </a:extLst>
          </p:cNvPr>
          <p:cNvSpPr>
            <a:spLocks noChangeAspect="1" noEditPoints="1"/>
          </p:cNvSpPr>
          <p:nvPr/>
        </p:nvSpPr>
        <p:spPr bwMode="auto">
          <a:xfrm>
            <a:off x="7999813" y="2629269"/>
            <a:ext cx="749809" cy="727723"/>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TextBox 35">
            <a:extLst>
              <a:ext uri="{FF2B5EF4-FFF2-40B4-BE49-F238E27FC236}">
                <a16:creationId xmlns:a16="http://schemas.microsoft.com/office/drawing/2014/main" id="{EB85A226-C9AD-4400-B1F3-CB774160C00A}"/>
              </a:ext>
            </a:extLst>
          </p:cNvPr>
          <p:cNvSpPr txBox="1"/>
          <p:nvPr/>
        </p:nvSpPr>
        <p:spPr>
          <a:xfrm>
            <a:off x="1305638" y="5230796"/>
            <a:ext cx="2713012" cy="826496"/>
          </a:xfrm>
          <a:prstGeom prst="rect">
            <a:avLst/>
          </a:prstGeom>
          <a:noFill/>
        </p:spPr>
        <p:txBody>
          <a:bodyPr wrap="square" rtlCol="0" anchor="ctr">
            <a:noAutofit/>
          </a:bodyPr>
          <a:lstStyle/>
          <a:p>
            <a:pPr marL="285750" indent="-285750">
              <a:spcAft>
                <a:spcPts val="1200"/>
              </a:spcAft>
              <a:buFont typeface="Arial" panose="020B0604020202020204" pitchFamily="34" charset="0"/>
              <a:buChar char="•"/>
            </a:pPr>
            <a:r>
              <a:rPr lang="en-US" sz="1400" dirty="0"/>
              <a:t>What factors determine the fare for a ride?</a:t>
            </a:r>
          </a:p>
          <a:p>
            <a:pPr marL="285750" indent="-285750">
              <a:spcAft>
                <a:spcPts val="1200"/>
              </a:spcAft>
              <a:buFont typeface="Arial" panose="020B0604020202020204" pitchFamily="34" charset="0"/>
              <a:buChar char="•"/>
            </a:pPr>
            <a:r>
              <a:rPr lang="en-US" sz="1400" dirty="0"/>
              <a:t>Can a competitor accurately model Uber’s pricing in order to offer competitive fares?</a:t>
            </a:r>
          </a:p>
        </p:txBody>
      </p:sp>
      <p:sp>
        <p:nvSpPr>
          <p:cNvPr id="37" name="TextBox 36">
            <a:extLst>
              <a:ext uri="{FF2B5EF4-FFF2-40B4-BE49-F238E27FC236}">
                <a16:creationId xmlns:a16="http://schemas.microsoft.com/office/drawing/2014/main" id="{39F553A6-8BEC-44FB-B2F8-5CD865B0EE85}"/>
              </a:ext>
            </a:extLst>
          </p:cNvPr>
          <p:cNvSpPr txBox="1"/>
          <p:nvPr/>
        </p:nvSpPr>
        <p:spPr>
          <a:xfrm>
            <a:off x="4162258" y="5230796"/>
            <a:ext cx="2713012" cy="815047"/>
          </a:xfrm>
          <a:prstGeom prst="rect">
            <a:avLst/>
          </a:prstGeom>
          <a:noFill/>
        </p:spPr>
        <p:txBody>
          <a:bodyPr wrap="square" rtlCol="0" anchor="ctr">
            <a:noAutofit/>
          </a:bodyPr>
          <a:lstStyle>
            <a:defPPr>
              <a:defRPr lang="en-US"/>
            </a:defPPr>
          </a:lstStyle>
          <a:p>
            <a:pPr marL="285750" indent="-285750">
              <a:spcAft>
                <a:spcPts val="1200"/>
              </a:spcAft>
              <a:buFont typeface="Arial" panose="020B0604020202020204" pitchFamily="34" charset="0"/>
              <a:buChar char="•"/>
            </a:pPr>
            <a:r>
              <a:rPr lang="en-US" sz="1400" dirty="0"/>
              <a:t>Why does wait time vary so significantly from one ride to the next?</a:t>
            </a:r>
          </a:p>
          <a:p>
            <a:pPr marL="285750" indent="-285750">
              <a:spcAft>
                <a:spcPts val="1200"/>
              </a:spcAft>
              <a:buFont typeface="Arial" panose="020B0604020202020204" pitchFamily="34" charset="0"/>
              <a:buChar char="•"/>
            </a:pPr>
            <a:r>
              <a:rPr lang="en-US" sz="1400" dirty="0"/>
              <a:t>Are there things to avoid (e.g. rides at certain times of day) that can help a rider minimize wait time?</a:t>
            </a:r>
          </a:p>
        </p:txBody>
      </p:sp>
      <p:sp>
        <p:nvSpPr>
          <p:cNvPr id="38" name="TextBox 37">
            <a:extLst>
              <a:ext uri="{FF2B5EF4-FFF2-40B4-BE49-F238E27FC236}">
                <a16:creationId xmlns:a16="http://schemas.microsoft.com/office/drawing/2014/main" id="{22A2C7DF-BB1C-4ED6-91B0-C32AFCAA38A8}"/>
              </a:ext>
            </a:extLst>
          </p:cNvPr>
          <p:cNvSpPr txBox="1"/>
          <p:nvPr/>
        </p:nvSpPr>
        <p:spPr>
          <a:xfrm>
            <a:off x="7018878" y="5230796"/>
            <a:ext cx="2713012" cy="815047"/>
          </a:xfrm>
          <a:prstGeom prst="rect">
            <a:avLst/>
          </a:prstGeom>
          <a:noFill/>
        </p:spPr>
        <p:txBody>
          <a:bodyPr wrap="square" rtlCol="0" anchor="ctr">
            <a:noAutofit/>
          </a:bodyPr>
          <a:lstStyle>
            <a:defPPr>
              <a:defRPr lang="en-US"/>
            </a:defPPr>
          </a:lstStyle>
          <a:p>
            <a:pPr marL="285750" indent="-285750">
              <a:spcAft>
                <a:spcPts val="1200"/>
              </a:spcAft>
              <a:buFont typeface="Arial" panose="020B0604020202020204" pitchFamily="34" charset="0"/>
              <a:buChar char="•"/>
            </a:pPr>
            <a:r>
              <a:rPr lang="en-US" sz="1400" dirty="0"/>
              <a:t>What are time main factors driving rider cancellations?</a:t>
            </a:r>
          </a:p>
          <a:p>
            <a:pPr marL="285750" indent="-285750">
              <a:spcAft>
                <a:spcPts val="1200"/>
              </a:spcAft>
              <a:buFont typeface="Arial" panose="020B0604020202020204" pitchFamily="34" charset="0"/>
              <a:buChar char="•"/>
            </a:pPr>
            <a:r>
              <a:rPr lang="en-US" sz="1400" dirty="0"/>
              <a:t>Is there an opportunity for Uber to prevent these cancellations?</a:t>
            </a:r>
          </a:p>
        </p:txBody>
      </p:sp>
    </p:spTree>
    <p:extLst>
      <p:ext uri="{BB962C8B-B14F-4D97-AF65-F5344CB8AC3E}">
        <p14:creationId xmlns:p14="http://schemas.microsoft.com/office/powerpoint/2010/main" val="59297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Least Squares Regression</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chemeClr val="tx2"/>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rgbClr val="968C8C"/>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pic>
        <p:nvPicPr>
          <p:cNvPr id="5" name="Picture 4">
            <a:extLst>
              <a:ext uri="{FF2B5EF4-FFF2-40B4-BE49-F238E27FC236}">
                <a16:creationId xmlns:a16="http://schemas.microsoft.com/office/drawing/2014/main" id="{A478142B-2D49-48D8-AD37-144511D5FDE2}"/>
              </a:ext>
            </a:extLst>
          </p:cNvPr>
          <p:cNvPicPr>
            <a:picLocks noChangeAspect="1"/>
          </p:cNvPicPr>
          <p:nvPr/>
        </p:nvPicPr>
        <p:blipFill>
          <a:blip r:embed="rId2"/>
          <a:stretch>
            <a:fillRect/>
          </a:stretch>
        </p:blipFill>
        <p:spPr>
          <a:xfrm>
            <a:off x="378370" y="1255855"/>
            <a:ext cx="4250594" cy="5271784"/>
          </a:xfrm>
          <a:prstGeom prst="rect">
            <a:avLst/>
          </a:prstGeom>
        </p:spPr>
      </p:pic>
      <p:pic>
        <p:nvPicPr>
          <p:cNvPr id="17" name="Picture 16">
            <a:extLst>
              <a:ext uri="{FF2B5EF4-FFF2-40B4-BE49-F238E27FC236}">
                <a16:creationId xmlns:a16="http://schemas.microsoft.com/office/drawing/2014/main" id="{762DE9FA-3978-4079-B2EE-10F8B68047EE}"/>
              </a:ext>
            </a:extLst>
          </p:cNvPr>
          <p:cNvPicPr>
            <a:picLocks noChangeAspect="1"/>
          </p:cNvPicPr>
          <p:nvPr/>
        </p:nvPicPr>
        <p:blipFill>
          <a:blip r:embed="rId3"/>
          <a:stretch>
            <a:fillRect/>
          </a:stretch>
        </p:blipFill>
        <p:spPr>
          <a:xfrm>
            <a:off x="4858702" y="1255855"/>
            <a:ext cx="4801437" cy="4801437"/>
          </a:xfrm>
          <a:prstGeom prst="rect">
            <a:avLst/>
          </a:prstGeom>
        </p:spPr>
      </p:pic>
    </p:spTree>
    <p:extLst>
      <p:ext uri="{BB962C8B-B14F-4D97-AF65-F5344CB8AC3E}">
        <p14:creationId xmlns:p14="http://schemas.microsoft.com/office/powerpoint/2010/main" val="372720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Boosted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chemeClr val="tx2"/>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rgbClr val="968C8C"/>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pic>
        <p:nvPicPr>
          <p:cNvPr id="6" name="Picture 5">
            <a:extLst>
              <a:ext uri="{FF2B5EF4-FFF2-40B4-BE49-F238E27FC236}">
                <a16:creationId xmlns:a16="http://schemas.microsoft.com/office/drawing/2014/main" id="{370D8D6F-5D25-433A-849D-B396134B0E5A}"/>
              </a:ext>
            </a:extLst>
          </p:cNvPr>
          <p:cNvPicPr>
            <a:picLocks noChangeAspect="1"/>
          </p:cNvPicPr>
          <p:nvPr/>
        </p:nvPicPr>
        <p:blipFill>
          <a:blip r:embed="rId2"/>
          <a:stretch>
            <a:fillRect/>
          </a:stretch>
        </p:blipFill>
        <p:spPr>
          <a:xfrm>
            <a:off x="308484" y="1216696"/>
            <a:ext cx="3447937" cy="5625244"/>
          </a:xfrm>
          <a:prstGeom prst="rect">
            <a:avLst/>
          </a:prstGeom>
        </p:spPr>
      </p:pic>
    </p:spTree>
    <p:extLst>
      <p:ext uri="{BB962C8B-B14F-4D97-AF65-F5344CB8AC3E}">
        <p14:creationId xmlns:p14="http://schemas.microsoft.com/office/powerpoint/2010/main" val="1108246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Neural Nets</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chemeClr val="tx2"/>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rgbClr val="968C8C"/>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pic>
        <p:nvPicPr>
          <p:cNvPr id="5" name="Picture 4">
            <a:extLst>
              <a:ext uri="{FF2B5EF4-FFF2-40B4-BE49-F238E27FC236}">
                <a16:creationId xmlns:a16="http://schemas.microsoft.com/office/drawing/2014/main" id="{20BD4384-BD7C-4EE0-BC82-0B68B5D307B8}"/>
              </a:ext>
            </a:extLst>
          </p:cNvPr>
          <p:cNvPicPr>
            <a:picLocks noChangeAspect="1"/>
          </p:cNvPicPr>
          <p:nvPr/>
        </p:nvPicPr>
        <p:blipFill>
          <a:blip r:embed="rId2"/>
          <a:stretch>
            <a:fillRect/>
          </a:stretch>
        </p:blipFill>
        <p:spPr>
          <a:xfrm>
            <a:off x="524508" y="1484784"/>
            <a:ext cx="4753638" cy="2581635"/>
          </a:xfrm>
          <a:prstGeom prst="rect">
            <a:avLst/>
          </a:prstGeom>
        </p:spPr>
      </p:pic>
    </p:spTree>
    <p:extLst>
      <p:ext uri="{BB962C8B-B14F-4D97-AF65-F5344CB8AC3E}">
        <p14:creationId xmlns:p14="http://schemas.microsoft.com/office/powerpoint/2010/main" val="56479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Bootstrap Forest</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chemeClr val="tx2"/>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rgbClr val="968C8C"/>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pic>
        <p:nvPicPr>
          <p:cNvPr id="18" name="Picture 17">
            <a:extLst>
              <a:ext uri="{FF2B5EF4-FFF2-40B4-BE49-F238E27FC236}">
                <a16:creationId xmlns:a16="http://schemas.microsoft.com/office/drawing/2014/main" id="{002BAB63-D9D6-497F-92A2-151E2F9E984B}"/>
              </a:ext>
            </a:extLst>
          </p:cNvPr>
          <p:cNvPicPr>
            <a:picLocks noChangeAspect="1"/>
          </p:cNvPicPr>
          <p:nvPr/>
        </p:nvPicPr>
        <p:blipFill>
          <a:blip r:embed="rId2"/>
          <a:stretch>
            <a:fillRect/>
          </a:stretch>
        </p:blipFill>
        <p:spPr>
          <a:xfrm>
            <a:off x="344488" y="1304764"/>
            <a:ext cx="3924436" cy="5285834"/>
          </a:xfrm>
          <a:prstGeom prst="rect">
            <a:avLst/>
          </a:prstGeom>
        </p:spPr>
      </p:pic>
    </p:spTree>
    <p:extLst>
      <p:ext uri="{BB962C8B-B14F-4D97-AF65-F5344CB8AC3E}">
        <p14:creationId xmlns:p14="http://schemas.microsoft.com/office/powerpoint/2010/main" val="230942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Decision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chemeClr val="tx2"/>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rgbClr val="968C8C"/>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pic>
        <p:nvPicPr>
          <p:cNvPr id="5" name="Picture 4">
            <a:extLst>
              <a:ext uri="{FF2B5EF4-FFF2-40B4-BE49-F238E27FC236}">
                <a16:creationId xmlns:a16="http://schemas.microsoft.com/office/drawing/2014/main" id="{54361DEA-B905-44DD-A74E-CC208E9AB8CA}"/>
              </a:ext>
            </a:extLst>
          </p:cNvPr>
          <p:cNvPicPr>
            <a:picLocks noChangeAspect="1"/>
          </p:cNvPicPr>
          <p:nvPr/>
        </p:nvPicPr>
        <p:blipFill>
          <a:blip r:embed="rId2"/>
          <a:stretch>
            <a:fillRect/>
          </a:stretch>
        </p:blipFill>
        <p:spPr>
          <a:xfrm>
            <a:off x="488504" y="1196752"/>
            <a:ext cx="3663691" cy="5409220"/>
          </a:xfrm>
          <a:prstGeom prst="rect">
            <a:avLst/>
          </a:prstGeom>
        </p:spPr>
      </p:pic>
      <p:pic>
        <p:nvPicPr>
          <p:cNvPr id="17" name="Picture 16">
            <a:extLst>
              <a:ext uri="{FF2B5EF4-FFF2-40B4-BE49-F238E27FC236}">
                <a16:creationId xmlns:a16="http://schemas.microsoft.com/office/drawing/2014/main" id="{E6F3CD4C-E599-4FC0-B811-D735ACFC6FAD}"/>
              </a:ext>
            </a:extLst>
          </p:cNvPr>
          <p:cNvPicPr>
            <a:picLocks noChangeAspect="1"/>
          </p:cNvPicPr>
          <p:nvPr/>
        </p:nvPicPr>
        <p:blipFill>
          <a:blip r:embed="rId3"/>
          <a:stretch>
            <a:fillRect/>
          </a:stretch>
        </p:blipFill>
        <p:spPr>
          <a:xfrm>
            <a:off x="4551812" y="1199783"/>
            <a:ext cx="4700228" cy="5333967"/>
          </a:xfrm>
          <a:prstGeom prst="rect">
            <a:avLst/>
          </a:prstGeom>
        </p:spPr>
      </p:pic>
    </p:spTree>
    <p:extLst>
      <p:ext uri="{BB962C8B-B14F-4D97-AF65-F5344CB8AC3E}">
        <p14:creationId xmlns:p14="http://schemas.microsoft.com/office/powerpoint/2010/main" val="832719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Linear Regression</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Picture 16">
            <a:extLst>
              <a:ext uri="{FF2B5EF4-FFF2-40B4-BE49-F238E27FC236}">
                <a16:creationId xmlns:a16="http://schemas.microsoft.com/office/drawing/2014/main" id="{AE3D1308-94E4-496B-8F5F-9E695BFAB93C}"/>
              </a:ext>
            </a:extLst>
          </p:cNvPr>
          <p:cNvPicPr>
            <a:picLocks noChangeAspect="1"/>
          </p:cNvPicPr>
          <p:nvPr/>
        </p:nvPicPr>
        <p:blipFill>
          <a:blip r:embed="rId2"/>
          <a:stretch>
            <a:fillRect/>
          </a:stretch>
        </p:blipFill>
        <p:spPr>
          <a:xfrm>
            <a:off x="4953000" y="1369979"/>
            <a:ext cx="4490530" cy="3661122"/>
          </a:xfrm>
          <a:prstGeom prst="rect">
            <a:avLst/>
          </a:prstGeom>
        </p:spPr>
      </p:pic>
      <p:pic>
        <p:nvPicPr>
          <p:cNvPr id="18" name="Picture 17">
            <a:extLst>
              <a:ext uri="{FF2B5EF4-FFF2-40B4-BE49-F238E27FC236}">
                <a16:creationId xmlns:a16="http://schemas.microsoft.com/office/drawing/2014/main" id="{48C71109-0A51-4DD1-9B99-96781DA60A9E}"/>
              </a:ext>
            </a:extLst>
          </p:cNvPr>
          <p:cNvPicPr>
            <a:picLocks noChangeAspect="1"/>
          </p:cNvPicPr>
          <p:nvPr/>
        </p:nvPicPr>
        <p:blipFill>
          <a:blip r:embed="rId3"/>
          <a:stretch>
            <a:fillRect/>
          </a:stretch>
        </p:blipFill>
        <p:spPr>
          <a:xfrm>
            <a:off x="235576" y="1347497"/>
            <a:ext cx="4465397" cy="4356484"/>
          </a:xfrm>
          <a:prstGeom prst="rect">
            <a:avLst/>
          </a:prstGeom>
        </p:spPr>
      </p:pic>
    </p:spTree>
    <p:extLst>
      <p:ext uri="{BB962C8B-B14F-4D97-AF65-F5344CB8AC3E}">
        <p14:creationId xmlns:p14="http://schemas.microsoft.com/office/powerpoint/2010/main" val="39696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Neural Network</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9" name="Picture 18">
            <a:extLst>
              <a:ext uri="{FF2B5EF4-FFF2-40B4-BE49-F238E27FC236}">
                <a16:creationId xmlns:a16="http://schemas.microsoft.com/office/drawing/2014/main" id="{489B4EED-9E90-4CCD-AB63-300FC96031B2}"/>
              </a:ext>
            </a:extLst>
          </p:cNvPr>
          <p:cNvPicPr>
            <a:picLocks noChangeAspect="1"/>
          </p:cNvPicPr>
          <p:nvPr/>
        </p:nvPicPr>
        <p:blipFill>
          <a:blip r:embed="rId2"/>
          <a:stretch>
            <a:fillRect/>
          </a:stretch>
        </p:blipFill>
        <p:spPr>
          <a:xfrm>
            <a:off x="560512" y="1556792"/>
            <a:ext cx="4229690" cy="2562583"/>
          </a:xfrm>
          <a:prstGeom prst="rect">
            <a:avLst/>
          </a:prstGeom>
        </p:spPr>
      </p:pic>
    </p:spTree>
    <p:extLst>
      <p:ext uri="{BB962C8B-B14F-4D97-AF65-F5344CB8AC3E}">
        <p14:creationId xmlns:p14="http://schemas.microsoft.com/office/powerpoint/2010/main" val="4086273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Decision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Picture 16">
            <a:extLst>
              <a:ext uri="{FF2B5EF4-FFF2-40B4-BE49-F238E27FC236}">
                <a16:creationId xmlns:a16="http://schemas.microsoft.com/office/drawing/2014/main" id="{D1D4D3A9-9616-48D9-B084-A9E6BF7749F9}"/>
              </a:ext>
            </a:extLst>
          </p:cNvPr>
          <p:cNvPicPr>
            <a:picLocks noChangeAspect="1"/>
          </p:cNvPicPr>
          <p:nvPr/>
        </p:nvPicPr>
        <p:blipFill>
          <a:blip r:embed="rId2"/>
          <a:stretch>
            <a:fillRect/>
          </a:stretch>
        </p:blipFill>
        <p:spPr>
          <a:xfrm>
            <a:off x="4953000" y="1412776"/>
            <a:ext cx="4867693" cy="4565084"/>
          </a:xfrm>
          <a:prstGeom prst="rect">
            <a:avLst/>
          </a:prstGeom>
        </p:spPr>
      </p:pic>
      <p:pic>
        <p:nvPicPr>
          <p:cNvPr id="18" name="Picture 17">
            <a:extLst>
              <a:ext uri="{FF2B5EF4-FFF2-40B4-BE49-F238E27FC236}">
                <a16:creationId xmlns:a16="http://schemas.microsoft.com/office/drawing/2014/main" id="{424C834F-6555-488F-AB72-A80378981E7E}"/>
              </a:ext>
            </a:extLst>
          </p:cNvPr>
          <p:cNvPicPr>
            <a:picLocks noChangeAspect="1"/>
          </p:cNvPicPr>
          <p:nvPr/>
        </p:nvPicPr>
        <p:blipFill>
          <a:blip r:embed="rId3"/>
          <a:stretch>
            <a:fillRect/>
          </a:stretch>
        </p:blipFill>
        <p:spPr>
          <a:xfrm>
            <a:off x="225900" y="1398458"/>
            <a:ext cx="4590350" cy="4061028"/>
          </a:xfrm>
          <a:prstGeom prst="rect">
            <a:avLst/>
          </a:prstGeom>
        </p:spPr>
      </p:pic>
    </p:spTree>
    <p:extLst>
      <p:ext uri="{BB962C8B-B14F-4D97-AF65-F5344CB8AC3E}">
        <p14:creationId xmlns:p14="http://schemas.microsoft.com/office/powerpoint/2010/main" val="325902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Bootstrap Forest</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7" name="Picture 16">
            <a:extLst>
              <a:ext uri="{FF2B5EF4-FFF2-40B4-BE49-F238E27FC236}">
                <a16:creationId xmlns:a16="http://schemas.microsoft.com/office/drawing/2014/main" id="{856653DA-6BEC-46CE-9285-9AE88DC90979}"/>
              </a:ext>
            </a:extLst>
          </p:cNvPr>
          <p:cNvPicPr>
            <a:picLocks noChangeAspect="1"/>
          </p:cNvPicPr>
          <p:nvPr/>
        </p:nvPicPr>
        <p:blipFill>
          <a:blip r:embed="rId2"/>
          <a:stretch>
            <a:fillRect/>
          </a:stretch>
        </p:blipFill>
        <p:spPr>
          <a:xfrm>
            <a:off x="660400" y="1304764"/>
            <a:ext cx="3190430" cy="5309828"/>
          </a:xfrm>
          <a:prstGeom prst="rect">
            <a:avLst/>
          </a:prstGeom>
        </p:spPr>
      </p:pic>
    </p:spTree>
    <p:extLst>
      <p:ext uri="{BB962C8B-B14F-4D97-AF65-F5344CB8AC3E}">
        <p14:creationId xmlns:p14="http://schemas.microsoft.com/office/powerpoint/2010/main" val="898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7" name="Rectangle 6">
            <a:extLst>
              <a:ext uri="{FF2B5EF4-FFF2-40B4-BE49-F238E27FC236}">
                <a16:creationId xmlns:a16="http://schemas.microsoft.com/office/drawing/2014/main" id="{BA6A3370-BB3E-4E42-B27F-F719C817FA19}"/>
              </a:ext>
            </a:extLst>
          </p:cNvPr>
          <p:cNvSpPr/>
          <p:nvPr/>
        </p:nvSpPr>
        <p:spPr>
          <a:xfrm>
            <a:off x="8230006"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Wait Time</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Boosted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3" name="Group 12">
            <a:extLst>
              <a:ext uri="{FF2B5EF4-FFF2-40B4-BE49-F238E27FC236}">
                <a16:creationId xmlns:a16="http://schemas.microsoft.com/office/drawing/2014/main" id="{BDBBE15D-01F7-4ACB-BD50-AE74CE5DB369}"/>
              </a:ext>
            </a:extLst>
          </p:cNvPr>
          <p:cNvGrpSpPr>
            <a:grpSpLocks noChangeAspect="1"/>
          </p:cNvGrpSpPr>
          <p:nvPr/>
        </p:nvGrpSpPr>
        <p:grpSpPr>
          <a:xfrm>
            <a:off x="8484088" y="140553"/>
            <a:ext cx="253543" cy="380315"/>
            <a:chOff x="-1257300" y="2655888"/>
            <a:chExt cx="520700" cy="781050"/>
          </a:xfrm>
          <a:solidFill>
            <a:schemeClr val="bg1"/>
          </a:solidFill>
        </p:grpSpPr>
        <p:sp>
          <p:nvSpPr>
            <p:cNvPr id="14" name="Freeform 99">
              <a:extLst>
                <a:ext uri="{FF2B5EF4-FFF2-40B4-BE49-F238E27FC236}">
                  <a16:creationId xmlns:a16="http://schemas.microsoft.com/office/drawing/2014/main" id="{9882F1AD-6EDD-4397-B547-2E3370F39287}"/>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00">
              <a:extLst>
                <a:ext uri="{FF2B5EF4-FFF2-40B4-BE49-F238E27FC236}">
                  <a16:creationId xmlns:a16="http://schemas.microsoft.com/office/drawing/2014/main" id="{52029911-3392-4CBA-BC54-C885A0F06DA3}"/>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8" name="Picture 17">
            <a:extLst>
              <a:ext uri="{FF2B5EF4-FFF2-40B4-BE49-F238E27FC236}">
                <a16:creationId xmlns:a16="http://schemas.microsoft.com/office/drawing/2014/main" id="{B4617AA7-F6F2-4A5E-9888-DA5D7A33D6DB}"/>
              </a:ext>
            </a:extLst>
          </p:cNvPr>
          <p:cNvPicPr>
            <a:picLocks noChangeAspect="1"/>
          </p:cNvPicPr>
          <p:nvPr/>
        </p:nvPicPr>
        <p:blipFill>
          <a:blip r:embed="rId2"/>
          <a:stretch>
            <a:fillRect/>
          </a:stretch>
        </p:blipFill>
        <p:spPr>
          <a:xfrm>
            <a:off x="278905" y="1270733"/>
            <a:ext cx="3593975" cy="5421305"/>
          </a:xfrm>
          <a:prstGeom prst="rect">
            <a:avLst/>
          </a:prstGeom>
        </p:spPr>
      </p:pic>
    </p:spTree>
    <p:extLst>
      <p:ext uri="{BB962C8B-B14F-4D97-AF65-F5344CB8AC3E}">
        <p14:creationId xmlns:p14="http://schemas.microsoft.com/office/powerpoint/2010/main" val="329541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466B-FA11-4435-BF3D-4A7F9F222D54}"/>
              </a:ext>
            </a:extLst>
          </p:cNvPr>
          <p:cNvSpPr>
            <a:spLocks noGrp="1"/>
          </p:cNvSpPr>
          <p:nvPr>
            <p:ph type="title"/>
          </p:nvPr>
        </p:nvSpPr>
        <p:spPr/>
        <p:txBody>
          <a:bodyPr/>
          <a:lstStyle/>
          <a:p>
            <a:r>
              <a:rPr lang="en-US" dirty="0"/>
              <a:t>Data that is available vs. data behind the scenes</a:t>
            </a:r>
          </a:p>
        </p:txBody>
      </p:sp>
      <p:pic>
        <p:nvPicPr>
          <p:cNvPr id="1028" name="Picture 4" descr="https://upload.wikimedia.org/wikipedia/commons/thumb/f/fa/IPhone_5.png/200px-IPhone_5.png">
            <a:extLst>
              <a:ext uri="{FF2B5EF4-FFF2-40B4-BE49-F238E27FC236}">
                <a16:creationId xmlns:a16="http://schemas.microsoft.com/office/drawing/2014/main" id="{F5A8F0D0-3108-4F25-8692-650C71E68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15" y="1197159"/>
            <a:ext cx="3204356" cy="54635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uber interface">
            <a:extLst>
              <a:ext uri="{FF2B5EF4-FFF2-40B4-BE49-F238E27FC236}">
                <a16:creationId xmlns:a16="http://schemas.microsoft.com/office/drawing/2014/main" id="{FD599281-A38F-47A9-8FC7-6CDF86D5457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60667" y1="25556" x2="48167" y2="25444"/>
                        <a14:foregroundMark x1="48167" y1="25444" x2="52583" y2="29889"/>
                        <a14:foregroundMark x1="52583" y1="29889" x2="53583" y2="34778"/>
                        <a14:foregroundMark x1="51750" y1="75778" x2="59583" y2="75000"/>
                        <a14:foregroundMark x1="59583" y1="75000" x2="52083" y2="75111"/>
                        <a14:foregroundMark x1="52083" y1="75111" x2="58917" y2="76333"/>
                        <a14:foregroundMark x1="58917" y1="76333" x2="50833" y2="75778"/>
                        <a14:foregroundMark x1="50833" y1="75778" x2="57750" y2="73889"/>
                        <a14:foregroundMark x1="57750" y1="73889" x2="47833" y2="73444"/>
                        <a14:foregroundMark x1="47833" y1="73444" x2="56417" y2="73444"/>
                        <a14:foregroundMark x1="56417" y1="73444" x2="48083" y2="74333"/>
                        <a14:foregroundMark x1="48083" y1="74333" x2="55167" y2="75333"/>
                        <a14:foregroundMark x1="55167" y1="75333" x2="52750" y2="76667"/>
                        <a14:backgroundMark x1="21000" y1="98778" x2="20417" y2="72111"/>
                      </a14:backgroundRemoval>
                    </a14:imgEffect>
                    <a14:imgEffect>
                      <a14:colorTemperature colorTemp="5300"/>
                    </a14:imgEffect>
                  </a14:imgLayer>
                </a14:imgProps>
              </a:ext>
              <a:ext uri="{28A0092B-C50C-407E-A947-70E740481C1C}">
                <a14:useLocalDpi xmlns:a14="http://schemas.microsoft.com/office/drawing/2010/main" val="0"/>
              </a:ext>
            </a:extLst>
          </a:blip>
          <a:srcRect l="41906" t="18061" r="24658" b="16185"/>
          <a:stretch/>
        </p:blipFill>
        <p:spPr bwMode="auto">
          <a:xfrm>
            <a:off x="1007814" y="2044177"/>
            <a:ext cx="2555805" cy="376954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C396D4A-2C47-495C-8A2F-F8A346AB971C}"/>
              </a:ext>
            </a:extLst>
          </p:cNvPr>
          <p:cNvPicPr>
            <a:picLocks noChangeAspect="1"/>
          </p:cNvPicPr>
          <p:nvPr/>
        </p:nvPicPr>
        <p:blipFill>
          <a:blip r:embed="rId5"/>
          <a:stretch>
            <a:fillRect/>
          </a:stretch>
        </p:blipFill>
        <p:spPr>
          <a:xfrm>
            <a:off x="4940896" y="1684374"/>
            <a:ext cx="4237753" cy="4489146"/>
          </a:xfrm>
          <a:prstGeom prst="rect">
            <a:avLst/>
          </a:prstGeom>
          <a:ln>
            <a:solidFill>
              <a:schemeClr val="tx1"/>
            </a:solidFill>
          </a:ln>
        </p:spPr>
      </p:pic>
    </p:spTree>
    <p:extLst>
      <p:ext uri="{BB962C8B-B14F-4D97-AF65-F5344CB8AC3E}">
        <p14:creationId xmlns:p14="http://schemas.microsoft.com/office/powerpoint/2010/main" val="940585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Boosted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14" name="Picture 13">
            <a:extLst>
              <a:ext uri="{FF2B5EF4-FFF2-40B4-BE49-F238E27FC236}">
                <a16:creationId xmlns:a16="http://schemas.microsoft.com/office/drawing/2014/main" id="{E3ED5049-2887-4B24-8792-6CC9C3C1EE5D}"/>
              </a:ext>
            </a:extLst>
          </p:cNvPr>
          <p:cNvPicPr>
            <a:picLocks noChangeAspect="1"/>
          </p:cNvPicPr>
          <p:nvPr/>
        </p:nvPicPr>
        <p:blipFill>
          <a:blip r:embed="rId2"/>
          <a:stretch>
            <a:fillRect/>
          </a:stretch>
        </p:blipFill>
        <p:spPr>
          <a:xfrm>
            <a:off x="164469" y="1196752"/>
            <a:ext cx="3276364" cy="5556338"/>
          </a:xfrm>
          <a:prstGeom prst="rect">
            <a:avLst/>
          </a:prstGeom>
        </p:spPr>
      </p:pic>
      <p:pic>
        <p:nvPicPr>
          <p:cNvPr id="15" name="Picture 14">
            <a:extLst>
              <a:ext uri="{FF2B5EF4-FFF2-40B4-BE49-F238E27FC236}">
                <a16:creationId xmlns:a16="http://schemas.microsoft.com/office/drawing/2014/main" id="{64F2699F-54D3-4872-9162-9BEF5C54A463}"/>
              </a:ext>
            </a:extLst>
          </p:cNvPr>
          <p:cNvPicPr>
            <a:picLocks noChangeAspect="1"/>
          </p:cNvPicPr>
          <p:nvPr/>
        </p:nvPicPr>
        <p:blipFill rotWithShape="1">
          <a:blip r:embed="rId3"/>
          <a:srcRect r="17132"/>
          <a:stretch/>
        </p:blipFill>
        <p:spPr>
          <a:xfrm>
            <a:off x="3980892" y="1916832"/>
            <a:ext cx="5391691" cy="3807392"/>
          </a:xfrm>
          <a:prstGeom prst="rect">
            <a:avLst/>
          </a:prstGeom>
        </p:spPr>
      </p:pic>
    </p:spTree>
    <p:extLst>
      <p:ext uri="{BB962C8B-B14F-4D97-AF65-F5344CB8AC3E}">
        <p14:creationId xmlns:p14="http://schemas.microsoft.com/office/powerpoint/2010/main" val="4219688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Bootstrap Forest</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21" name="Picture 20">
            <a:extLst>
              <a:ext uri="{FF2B5EF4-FFF2-40B4-BE49-F238E27FC236}">
                <a16:creationId xmlns:a16="http://schemas.microsoft.com/office/drawing/2014/main" id="{8864C44F-9235-424F-83BB-CFCA1EFD3BCF}"/>
              </a:ext>
            </a:extLst>
          </p:cNvPr>
          <p:cNvPicPr>
            <a:picLocks noChangeAspect="1"/>
          </p:cNvPicPr>
          <p:nvPr/>
        </p:nvPicPr>
        <p:blipFill>
          <a:blip r:embed="rId2"/>
          <a:stretch>
            <a:fillRect/>
          </a:stretch>
        </p:blipFill>
        <p:spPr>
          <a:xfrm>
            <a:off x="308484" y="1161636"/>
            <a:ext cx="3240360" cy="5580621"/>
          </a:xfrm>
          <a:prstGeom prst="rect">
            <a:avLst/>
          </a:prstGeom>
        </p:spPr>
      </p:pic>
      <p:pic>
        <p:nvPicPr>
          <p:cNvPr id="22" name="Picture 21">
            <a:extLst>
              <a:ext uri="{FF2B5EF4-FFF2-40B4-BE49-F238E27FC236}">
                <a16:creationId xmlns:a16="http://schemas.microsoft.com/office/drawing/2014/main" id="{988C2C30-B78D-41AC-869B-90A4F2B855DD}"/>
              </a:ext>
            </a:extLst>
          </p:cNvPr>
          <p:cNvPicPr>
            <a:picLocks noChangeAspect="1"/>
          </p:cNvPicPr>
          <p:nvPr/>
        </p:nvPicPr>
        <p:blipFill rotWithShape="1">
          <a:blip r:embed="rId3"/>
          <a:srcRect r="18245"/>
          <a:stretch/>
        </p:blipFill>
        <p:spPr>
          <a:xfrm>
            <a:off x="3947532" y="1826332"/>
            <a:ext cx="5641908" cy="4038327"/>
          </a:xfrm>
          <a:prstGeom prst="rect">
            <a:avLst/>
          </a:prstGeom>
        </p:spPr>
      </p:pic>
    </p:spTree>
    <p:extLst>
      <p:ext uri="{BB962C8B-B14F-4D97-AF65-F5344CB8AC3E}">
        <p14:creationId xmlns:p14="http://schemas.microsoft.com/office/powerpoint/2010/main" val="182257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Logistic Regression</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23" name="Picture 22">
            <a:extLst>
              <a:ext uri="{FF2B5EF4-FFF2-40B4-BE49-F238E27FC236}">
                <a16:creationId xmlns:a16="http://schemas.microsoft.com/office/drawing/2014/main" id="{C6155207-8899-4E77-9384-FCCADC76BF2A}"/>
              </a:ext>
            </a:extLst>
          </p:cNvPr>
          <p:cNvPicPr>
            <a:picLocks noChangeAspect="1"/>
          </p:cNvPicPr>
          <p:nvPr/>
        </p:nvPicPr>
        <p:blipFill rotWithShape="1">
          <a:blip r:embed="rId2"/>
          <a:srcRect r="6833"/>
          <a:stretch/>
        </p:blipFill>
        <p:spPr>
          <a:xfrm>
            <a:off x="4214684" y="2060848"/>
            <a:ext cx="5310824" cy="3330447"/>
          </a:xfrm>
          <a:prstGeom prst="rect">
            <a:avLst/>
          </a:prstGeom>
        </p:spPr>
      </p:pic>
      <p:pic>
        <p:nvPicPr>
          <p:cNvPr id="24" name="Picture 23">
            <a:extLst>
              <a:ext uri="{FF2B5EF4-FFF2-40B4-BE49-F238E27FC236}">
                <a16:creationId xmlns:a16="http://schemas.microsoft.com/office/drawing/2014/main" id="{87AD86B1-0C92-4120-A200-76A0CDB01E9B}"/>
              </a:ext>
            </a:extLst>
          </p:cNvPr>
          <p:cNvPicPr>
            <a:picLocks noChangeAspect="1"/>
          </p:cNvPicPr>
          <p:nvPr/>
        </p:nvPicPr>
        <p:blipFill>
          <a:blip r:embed="rId3"/>
          <a:stretch>
            <a:fillRect/>
          </a:stretch>
        </p:blipFill>
        <p:spPr>
          <a:xfrm>
            <a:off x="380492" y="1268759"/>
            <a:ext cx="3318169" cy="5406965"/>
          </a:xfrm>
          <a:prstGeom prst="rect">
            <a:avLst/>
          </a:prstGeom>
        </p:spPr>
      </p:pic>
    </p:spTree>
    <p:extLst>
      <p:ext uri="{BB962C8B-B14F-4D97-AF65-F5344CB8AC3E}">
        <p14:creationId xmlns:p14="http://schemas.microsoft.com/office/powerpoint/2010/main" val="731567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Decision Tree</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21" name="Picture 20">
            <a:extLst>
              <a:ext uri="{FF2B5EF4-FFF2-40B4-BE49-F238E27FC236}">
                <a16:creationId xmlns:a16="http://schemas.microsoft.com/office/drawing/2014/main" id="{BDDF365E-550C-436B-B79B-5A3A0B2FBC68}"/>
              </a:ext>
            </a:extLst>
          </p:cNvPr>
          <p:cNvPicPr>
            <a:picLocks noChangeAspect="1"/>
          </p:cNvPicPr>
          <p:nvPr/>
        </p:nvPicPr>
        <p:blipFill>
          <a:blip r:embed="rId2"/>
          <a:stretch>
            <a:fillRect/>
          </a:stretch>
        </p:blipFill>
        <p:spPr>
          <a:xfrm>
            <a:off x="236476" y="1304764"/>
            <a:ext cx="4668005" cy="5076564"/>
          </a:xfrm>
          <a:prstGeom prst="rect">
            <a:avLst/>
          </a:prstGeom>
        </p:spPr>
      </p:pic>
      <p:pic>
        <p:nvPicPr>
          <p:cNvPr id="22" name="Picture 21">
            <a:extLst>
              <a:ext uri="{FF2B5EF4-FFF2-40B4-BE49-F238E27FC236}">
                <a16:creationId xmlns:a16="http://schemas.microsoft.com/office/drawing/2014/main" id="{9B52D17C-0EC7-44A4-BB6C-2C0F4398C3A6}"/>
              </a:ext>
            </a:extLst>
          </p:cNvPr>
          <p:cNvPicPr>
            <a:picLocks noChangeAspect="1"/>
          </p:cNvPicPr>
          <p:nvPr/>
        </p:nvPicPr>
        <p:blipFill rotWithShape="1">
          <a:blip r:embed="rId3"/>
          <a:srcRect r="18222"/>
          <a:stretch/>
        </p:blipFill>
        <p:spPr>
          <a:xfrm>
            <a:off x="5006012" y="2060848"/>
            <a:ext cx="4830437" cy="3456538"/>
          </a:xfrm>
          <a:prstGeom prst="rect">
            <a:avLst/>
          </a:prstGeom>
        </p:spPr>
      </p:pic>
    </p:spTree>
    <p:extLst>
      <p:ext uri="{BB962C8B-B14F-4D97-AF65-F5344CB8AC3E}">
        <p14:creationId xmlns:p14="http://schemas.microsoft.com/office/powerpoint/2010/main" val="2539168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Naïve Bayes</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23" name="Picture 22">
            <a:extLst>
              <a:ext uri="{FF2B5EF4-FFF2-40B4-BE49-F238E27FC236}">
                <a16:creationId xmlns:a16="http://schemas.microsoft.com/office/drawing/2014/main" id="{BDF933C4-4A38-4E74-8AE6-BA4B94B002D1}"/>
              </a:ext>
            </a:extLst>
          </p:cNvPr>
          <p:cNvPicPr>
            <a:picLocks noChangeAspect="1"/>
          </p:cNvPicPr>
          <p:nvPr/>
        </p:nvPicPr>
        <p:blipFill>
          <a:blip r:embed="rId2"/>
          <a:stretch>
            <a:fillRect/>
          </a:stretch>
        </p:blipFill>
        <p:spPr>
          <a:xfrm>
            <a:off x="297990" y="1411864"/>
            <a:ext cx="5375090" cy="5269939"/>
          </a:xfrm>
          <a:prstGeom prst="rect">
            <a:avLst/>
          </a:prstGeom>
        </p:spPr>
      </p:pic>
    </p:spTree>
    <p:extLst>
      <p:ext uri="{BB962C8B-B14F-4D97-AF65-F5344CB8AC3E}">
        <p14:creationId xmlns:p14="http://schemas.microsoft.com/office/powerpoint/2010/main" val="426391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BEE52-8AD5-4F2F-9404-736DF22548E2}"/>
              </a:ext>
            </a:extLst>
          </p:cNvPr>
          <p:cNvSpPr/>
          <p:nvPr/>
        </p:nvSpPr>
        <p:spPr>
          <a:xfrm>
            <a:off x="7387943"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solidFill>
                  <a:schemeClr val="accent6"/>
                </a:solidFill>
              </a:rPr>
              <a:t>Pricing</a:t>
            </a:r>
          </a:p>
        </p:txBody>
      </p:sp>
      <p:sp>
        <p:nvSpPr>
          <p:cNvPr id="8" name="Rectangle 7">
            <a:extLst>
              <a:ext uri="{FF2B5EF4-FFF2-40B4-BE49-F238E27FC236}">
                <a16:creationId xmlns:a16="http://schemas.microsoft.com/office/drawing/2014/main" id="{A330B4A1-E9BA-4CD4-9972-D4E0C400684D}"/>
              </a:ext>
            </a:extLst>
          </p:cNvPr>
          <p:cNvSpPr/>
          <p:nvPr/>
        </p:nvSpPr>
        <p:spPr>
          <a:xfrm>
            <a:off x="9072070" y="99665"/>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54864" numCol="1" spcCol="0" rtlCol="0" fromWordArt="0" anchor="b" anchorCtr="0" forceAA="0" compatLnSpc="1">
            <a:prstTxWarp prst="textNoShape">
              <a:avLst/>
            </a:prstTxWarp>
            <a:noAutofit/>
          </a:bodyPr>
          <a:lstStyle/>
          <a:p>
            <a:pPr algn="ctr"/>
            <a:r>
              <a:rPr lang="en-US" sz="1000" b="1" dirty="0"/>
              <a:t>Cancellation</a:t>
            </a:r>
          </a:p>
        </p:txBody>
      </p:sp>
      <p:sp>
        <p:nvSpPr>
          <p:cNvPr id="2" name="Title 1">
            <a:extLst>
              <a:ext uri="{FF2B5EF4-FFF2-40B4-BE49-F238E27FC236}">
                <a16:creationId xmlns:a16="http://schemas.microsoft.com/office/drawing/2014/main" id="{34DDCD0D-2D3B-471B-855F-46C779661576}"/>
              </a:ext>
            </a:extLst>
          </p:cNvPr>
          <p:cNvSpPr>
            <a:spLocks noGrp="1"/>
          </p:cNvSpPr>
          <p:nvPr>
            <p:ph type="title"/>
          </p:nvPr>
        </p:nvSpPr>
        <p:spPr>
          <a:xfrm>
            <a:off x="660400" y="182275"/>
            <a:ext cx="6596855" cy="591461"/>
          </a:xfrm>
        </p:spPr>
        <p:txBody>
          <a:bodyPr/>
          <a:lstStyle/>
          <a:p>
            <a:r>
              <a:rPr lang="en-US" dirty="0"/>
              <a:t>Neural Network</a:t>
            </a:r>
          </a:p>
        </p:txBody>
      </p:sp>
      <p:grpSp>
        <p:nvGrpSpPr>
          <p:cNvPr id="9" name="Group 8">
            <a:extLst>
              <a:ext uri="{FF2B5EF4-FFF2-40B4-BE49-F238E27FC236}">
                <a16:creationId xmlns:a16="http://schemas.microsoft.com/office/drawing/2014/main" id="{67044C21-4877-4F0D-BC99-E50988D44850}"/>
              </a:ext>
            </a:extLst>
          </p:cNvPr>
          <p:cNvGrpSpPr>
            <a:grpSpLocks noChangeAspect="1"/>
          </p:cNvGrpSpPr>
          <p:nvPr/>
        </p:nvGrpSpPr>
        <p:grpSpPr bwMode="auto">
          <a:xfrm>
            <a:off x="7633969" y="140553"/>
            <a:ext cx="230841" cy="416607"/>
            <a:chOff x="2641" y="2734"/>
            <a:chExt cx="190" cy="342"/>
          </a:xfrm>
          <a:solidFill>
            <a:srgbClr val="968C8C"/>
          </a:solidFill>
        </p:grpSpPr>
        <p:sp>
          <p:nvSpPr>
            <p:cNvPr id="10" name="Freeform 278">
              <a:extLst>
                <a:ext uri="{FF2B5EF4-FFF2-40B4-BE49-F238E27FC236}">
                  <a16:creationId xmlns:a16="http://schemas.microsoft.com/office/drawing/2014/main" id="{2CD23C5B-E073-4EE4-8C62-3AB8934B7BCF}"/>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1" name="Freeform 279">
              <a:extLst>
                <a:ext uri="{FF2B5EF4-FFF2-40B4-BE49-F238E27FC236}">
                  <a16:creationId xmlns:a16="http://schemas.microsoft.com/office/drawing/2014/main" id="{9129B6A6-C9A9-4F9B-8611-8C061DADA127}"/>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2" name="Freeform 280">
              <a:extLst>
                <a:ext uri="{FF2B5EF4-FFF2-40B4-BE49-F238E27FC236}">
                  <a16:creationId xmlns:a16="http://schemas.microsoft.com/office/drawing/2014/main" id="{DAEEFCAE-39DD-471D-893C-8CFFC85EF4E6}"/>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sp>
        <p:nvSpPr>
          <p:cNvPr id="16" name="Freeform 25">
            <a:extLst>
              <a:ext uri="{FF2B5EF4-FFF2-40B4-BE49-F238E27FC236}">
                <a16:creationId xmlns:a16="http://schemas.microsoft.com/office/drawing/2014/main" id="{E9ADAB00-C909-40FD-9D8C-D4ACF2CF2C2D}"/>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Rectangle 16">
            <a:extLst>
              <a:ext uri="{FF2B5EF4-FFF2-40B4-BE49-F238E27FC236}">
                <a16:creationId xmlns:a16="http://schemas.microsoft.com/office/drawing/2014/main" id="{F377B19B-E186-4688-AF42-B6FFAC0F5D06}"/>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grpSp>
        <p:nvGrpSpPr>
          <p:cNvPr id="18" name="Group 17">
            <a:extLst>
              <a:ext uri="{FF2B5EF4-FFF2-40B4-BE49-F238E27FC236}">
                <a16:creationId xmlns:a16="http://schemas.microsoft.com/office/drawing/2014/main" id="{2AF25505-7185-432C-9891-519685FB0959}"/>
              </a:ext>
            </a:extLst>
          </p:cNvPr>
          <p:cNvGrpSpPr>
            <a:grpSpLocks noChangeAspect="1"/>
          </p:cNvGrpSpPr>
          <p:nvPr/>
        </p:nvGrpSpPr>
        <p:grpSpPr>
          <a:xfrm>
            <a:off x="8484088" y="140553"/>
            <a:ext cx="253543" cy="380315"/>
            <a:chOff x="-1257300" y="2655888"/>
            <a:chExt cx="520700" cy="781050"/>
          </a:xfrm>
          <a:solidFill>
            <a:srgbClr val="968C8C"/>
          </a:solidFill>
        </p:grpSpPr>
        <p:sp>
          <p:nvSpPr>
            <p:cNvPr id="19" name="Freeform 99">
              <a:extLst>
                <a:ext uri="{FF2B5EF4-FFF2-40B4-BE49-F238E27FC236}">
                  <a16:creationId xmlns:a16="http://schemas.microsoft.com/office/drawing/2014/main" id="{DFB4CC72-1795-454E-9187-CC794B692EC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20" name="Freeform 100">
              <a:extLst>
                <a:ext uri="{FF2B5EF4-FFF2-40B4-BE49-F238E27FC236}">
                  <a16:creationId xmlns:a16="http://schemas.microsoft.com/office/drawing/2014/main" id="{9107EB1F-B7D9-4B48-B4BE-D9274C650CFE}"/>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pic>
        <p:nvPicPr>
          <p:cNvPr id="15" name="Picture 14">
            <a:extLst>
              <a:ext uri="{FF2B5EF4-FFF2-40B4-BE49-F238E27FC236}">
                <a16:creationId xmlns:a16="http://schemas.microsoft.com/office/drawing/2014/main" id="{33B31E72-64FA-45E1-8FEB-A8458F5EAA9B}"/>
              </a:ext>
            </a:extLst>
          </p:cNvPr>
          <p:cNvPicPr>
            <a:picLocks noChangeAspect="1"/>
          </p:cNvPicPr>
          <p:nvPr/>
        </p:nvPicPr>
        <p:blipFill>
          <a:blip r:embed="rId2"/>
          <a:stretch>
            <a:fillRect/>
          </a:stretch>
        </p:blipFill>
        <p:spPr>
          <a:xfrm>
            <a:off x="560512" y="1412776"/>
            <a:ext cx="4201111" cy="4934639"/>
          </a:xfrm>
          <a:prstGeom prst="rect">
            <a:avLst/>
          </a:prstGeom>
        </p:spPr>
      </p:pic>
    </p:spTree>
    <p:extLst>
      <p:ext uri="{BB962C8B-B14F-4D97-AF65-F5344CB8AC3E}">
        <p14:creationId xmlns:p14="http://schemas.microsoft.com/office/powerpoint/2010/main" val="387532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832E-43B2-416F-B3EB-4CF159707B7F}"/>
              </a:ext>
            </a:extLst>
          </p:cNvPr>
          <p:cNvSpPr>
            <a:spLocks noGrp="1"/>
          </p:cNvSpPr>
          <p:nvPr>
            <p:ph type="title"/>
          </p:nvPr>
        </p:nvSpPr>
        <p:spPr/>
        <p:txBody>
          <a:bodyPr/>
          <a:lstStyle/>
          <a:p>
            <a:r>
              <a:rPr lang="en-US" dirty="0"/>
              <a:t>Our data mining journey</a:t>
            </a:r>
          </a:p>
        </p:txBody>
      </p:sp>
      <p:sp>
        <p:nvSpPr>
          <p:cNvPr id="3" name="Rectangle 2">
            <a:extLst>
              <a:ext uri="{FF2B5EF4-FFF2-40B4-BE49-F238E27FC236}">
                <a16:creationId xmlns:a16="http://schemas.microsoft.com/office/drawing/2014/main" id="{9EC455B4-D178-43CE-B276-33B82A67EA5D}"/>
              </a:ext>
            </a:extLst>
          </p:cNvPr>
          <p:cNvSpPr/>
          <p:nvPr/>
        </p:nvSpPr>
        <p:spPr>
          <a:xfrm>
            <a:off x="676424" y="1256600"/>
            <a:ext cx="3845231" cy="36957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Collection</a:t>
            </a:r>
          </a:p>
        </p:txBody>
      </p:sp>
      <p:sp>
        <p:nvSpPr>
          <p:cNvPr id="4" name="Rectangle 3">
            <a:extLst>
              <a:ext uri="{FF2B5EF4-FFF2-40B4-BE49-F238E27FC236}">
                <a16:creationId xmlns:a16="http://schemas.microsoft.com/office/drawing/2014/main" id="{5B2F1B41-8E47-45F0-AF46-4D7A21D3E511}"/>
              </a:ext>
            </a:extLst>
          </p:cNvPr>
          <p:cNvSpPr/>
          <p:nvPr/>
        </p:nvSpPr>
        <p:spPr>
          <a:xfrm>
            <a:off x="5601072" y="1253217"/>
            <a:ext cx="3845231" cy="36957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Exploration</a:t>
            </a:r>
          </a:p>
        </p:txBody>
      </p:sp>
      <p:sp>
        <p:nvSpPr>
          <p:cNvPr id="5" name="Rectangle 4">
            <a:extLst>
              <a:ext uri="{FF2B5EF4-FFF2-40B4-BE49-F238E27FC236}">
                <a16:creationId xmlns:a16="http://schemas.microsoft.com/office/drawing/2014/main" id="{0F354E12-7739-4438-9EFC-D58C47058323}"/>
              </a:ext>
            </a:extLst>
          </p:cNvPr>
          <p:cNvSpPr/>
          <p:nvPr/>
        </p:nvSpPr>
        <p:spPr>
          <a:xfrm>
            <a:off x="655228" y="3779510"/>
            <a:ext cx="3845231" cy="36957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Variable Transformation</a:t>
            </a:r>
          </a:p>
        </p:txBody>
      </p:sp>
      <p:pic>
        <p:nvPicPr>
          <p:cNvPr id="6" name="Picture 5">
            <a:extLst>
              <a:ext uri="{FF2B5EF4-FFF2-40B4-BE49-F238E27FC236}">
                <a16:creationId xmlns:a16="http://schemas.microsoft.com/office/drawing/2014/main" id="{699F55D1-D1FD-4C48-9D12-A4FBFFE0465B}"/>
              </a:ext>
            </a:extLst>
          </p:cNvPr>
          <p:cNvPicPr>
            <a:picLocks noChangeAspect="1"/>
          </p:cNvPicPr>
          <p:nvPr/>
        </p:nvPicPr>
        <p:blipFill>
          <a:blip r:embed="rId2"/>
          <a:stretch>
            <a:fillRect/>
          </a:stretch>
        </p:blipFill>
        <p:spPr>
          <a:xfrm>
            <a:off x="5493059" y="4329100"/>
            <a:ext cx="4061254" cy="1705727"/>
          </a:xfrm>
          <a:prstGeom prst="rect">
            <a:avLst/>
          </a:prstGeom>
        </p:spPr>
      </p:pic>
      <p:sp>
        <p:nvSpPr>
          <p:cNvPr id="7" name="Rectangle 6">
            <a:extLst>
              <a:ext uri="{FF2B5EF4-FFF2-40B4-BE49-F238E27FC236}">
                <a16:creationId xmlns:a16="http://schemas.microsoft.com/office/drawing/2014/main" id="{B767B798-BEFF-4215-AC7D-A2A6D544D3D4}"/>
              </a:ext>
            </a:extLst>
          </p:cNvPr>
          <p:cNvSpPr/>
          <p:nvPr/>
        </p:nvSpPr>
        <p:spPr>
          <a:xfrm>
            <a:off x="5601071" y="3779510"/>
            <a:ext cx="3845231" cy="36957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Algorithm Testing</a:t>
            </a:r>
          </a:p>
        </p:txBody>
      </p:sp>
      <p:pic>
        <p:nvPicPr>
          <p:cNvPr id="8" name="Picture 7">
            <a:extLst>
              <a:ext uri="{FF2B5EF4-FFF2-40B4-BE49-F238E27FC236}">
                <a16:creationId xmlns:a16="http://schemas.microsoft.com/office/drawing/2014/main" id="{ED3C0715-E23E-4F95-A793-6D57FE884C57}"/>
              </a:ext>
            </a:extLst>
          </p:cNvPr>
          <p:cNvPicPr>
            <a:picLocks noChangeAspect="1"/>
          </p:cNvPicPr>
          <p:nvPr/>
        </p:nvPicPr>
        <p:blipFill>
          <a:blip r:embed="rId3"/>
          <a:stretch>
            <a:fillRect/>
          </a:stretch>
        </p:blipFill>
        <p:spPr>
          <a:xfrm>
            <a:off x="7523686" y="4534796"/>
            <a:ext cx="2160240" cy="2025945"/>
          </a:xfrm>
          <a:prstGeom prst="rect">
            <a:avLst/>
          </a:prstGeom>
          <a:ln>
            <a:solidFill>
              <a:schemeClr val="tx1"/>
            </a:solidFill>
          </a:ln>
        </p:spPr>
      </p:pic>
      <p:pic>
        <p:nvPicPr>
          <p:cNvPr id="9" name="Picture 8">
            <a:extLst>
              <a:ext uri="{FF2B5EF4-FFF2-40B4-BE49-F238E27FC236}">
                <a16:creationId xmlns:a16="http://schemas.microsoft.com/office/drawing/2014/main" id="{C1AC99FB-F63F-448F-A0C4-9CB325E8722A}"/>
              </a:ext>
            </a:extLst>
          </p:cNvPr>
          <p:cNvPicPr>
            <a:picLocks noChangeAspect="1"/>
          </p:cNvPicPr>
          <p:nvPr/>
        </p:nvPicPr>
        <p:blipFill>
          <a:blip r:embed="rId4"/>
          <a:stretch>
            <a:fillRect/>
          </a:stretch>
        </p:blipFill>
        <p:spPr>
          <a:xfrm>
            <a:off x="655227" y="2136583"/>
            <a:ext cx="3845231" cy="866990"/>
          </a:xfrm>
          <a:prstGeom prst="rect">
            <a:avLst/>
          </a:prstGeom>
        </p:spPr>
      </p:pic>
      <p:pic>
        <p:nvPicPr>
          <p:cNvPr id="10" name="Picture 9">
            <a:extLst>
              <a:ext uri="{FF2B5EF4-FFF2-40B4-BE49-F238E27FC236}">
                <a16:creationId xmlns:a16="http://schemas.microsoft.com/office/drawing/2014/main" id="{808DB365-853A-42A9-96A2-302AA8B7280F}"/>
              </a:ext>
            </a:extLst>
          </p:cNvPr>
          <p:cNvPicPr>
            <a:picLocks noChangeAspect="1"/>
          </p:cNvPicPr>
          <p:nvPr/>
        </p:nvPicPr>
        <p:blipFill>
          <a:blip r:embed="rId5"/>
          <a:stretch>
            <a:fillRect/>
          </a:stretch>
        </p:blipFill>
        <p:spPr>
          <a:xfrm>
            <a:off x="129826" y="4928229"/>
            <a:ext cx="2484330" cy="1202095"/>
          </a:xfrm>
          <a:prstGeom prst="rect">
            <a:avLst/>
          </a:prstGeom>
          <a:ln>
            <a:solidFill>
              <a:schemeClr val="tx1"/>
            </a:solidFill>
          </a:ln>
        </p:spPr>
      </p:pic>
      <p:pic>
        <p:nvPicPr>
          <p:cNvPr id="12" name="Picture 11">
            <a:extLst>
              <a:ext uri="{FF2B5EF4-FFF2-40B4-BE49-F238E27FC236}">
                <a16:creationId xmlns:a16="http://schemas.microsoft.com/office/drawing/2014/main" id="{AE1E48E6-7024-4FFE-BAD1-BB2D647EDB31}"/>
              </a:ext>
            </a:extLst>
          </p:cNvPr>
          <p:cNvPicPr>
            <a:picLocks noChangeAspect="1"/>
          </p:cNvPicPr>
          <p:nvPr/>
        </p:nvPicPr>
        <p:blipFill>
          <a:blip r:embed="rId6"/>
          <a:stretch>
            <a:fillRect/>
          </a:stretch>
        </p:blipFill>
        <p:spPr>
          <a:xfrm>
            <a:off x="6249144" y="1750228"/>
            <a:ext cx="2757906" cy="1890475"/>
          </a:xfrm>
          <a:prstGeom prst="rect">
            <a:avLst/>
          </a:prstGeom>
          <a:ln>
            <a:solidFill>
              <a:schemeClr val="tx1"/>
            </a:solidFill>
          </a:ln>
        </p:spPr>
      </p:pic>
      <p:sp>
        <p:nvSpPr>
          <p:cNvPr id="13" name="TextBox 12">
            <a:extLst>
              <a:ext uri="{FF2B5EF4-FFF2-40B4-BE49-F238E27FC236}">
                <a16:creationId xmlns:a16="http://schemas.microsoft.com/office/drawing/2014/main" id="{4525D410-30AC-4380-92C8-0DDF87D6EDAA}"/>
              </a:ext>
            </a:extLst>
          </p:cNvPr>
          <p:cNvSpPr txBox="1"/>
          <p:nvPr/>
        </p:nvSpPr>
        <p:spPr>
          <a:xfrm>
            <a:off x="2359700" y="4294772"/>
            <a:ext cx="2593300" cy="2246769"/>
          </a:xfrm>
          <a:prstGeom prst="rect">
            <a:avLst/>
          </a:prstGeom>
          <a:noFill/>
        </p:spPr>
        <p:txBody>
          <a:bodyPr wrap="square" rtlCol="0">
            <a:spAutoFit/>
          </a:bodyPr>
          <a:lstStyle/>
          <a:p>
            <a:r>
              <a:rPr lang="en-US" sz="1400" b="1" dirty="0"/>
              <a:t>New variables introduced included:</a:t>
            </a:r>
          </a:p>
          <a:p>
            <a:pPr marL="742950" lvl="1" indent="-285750">
              <a:buFont typeface="Arial" panose="020B0604020202020204" pitchFamily="34" charset="0"/>
              <a:buChar char="•"/>
            </a:pPr>
            <a:r>
              <a:rPr lang="en-US" sz="1400" dirty="0"/>
              <a:t>Rider’s Uber rating and gender</a:t>
            </a:r>
          </a:p>
          <a:p>
            <a:pPr marL="742950" lvl="1" indent="-285750">
              <a:buFont typeface="Arial" panose="020B0604020202020204" pitchFamily="34" charset="0"/>
              <a:buChar char="•"/>
            </a:pPr>
            <a:r>
              <a:rPr lang="en-US" sz="1400" dirty="0"/>
              <a:t># rides taken to-date</a:t>
            </a:r>
          </a:p>
          <a:p>
            <a:pPr marL="742950" lvl="1" indent="-285750">
              <a:buFont typeface="Arial" panose="020B0604020202020204" pitchFamily="34" charset="0"/>
              <a:buChar char="•"/>
            </a:pPr>
            <a:r>
              <a:rPr lang="en-US" sz="1400" dirty="0"/>
              <a:t>Fare in USD</a:t>
            </a:r>
          </a:p>
          <a:p>
            <a:pPr marL="742950" lvl="1" indent="-285750">
              <a:buFont typeface="Arial" panose="020B0604020202020204" pitchFamily="34" charset="0"/>
              <a:buChar char="•"/>
            </a:pPr>
            <a:r>
              <a:rPr lang="en-US" sz="1400" dirty="0"/>
              <a:t>Country, state</a:t>
            </a:r>
          </a:p>
          <a:p>
            <a:pPr marL="742950" lvl="1" indent="-285750">
              <a:buFont typeface="Arial" panose="020B0604020202020204" pitchFamily="34" charset="0"/>
              <a:buChar char="•"/>
            </a:pPr>
            <a:r>
              <a:rPr lang="en-US" sz="1400" dirty="0"/>
              <a:t>Local times</a:t>
            </a:r>
          </a:p>
          <a:p>
            <a:pPr marL="742950" lvl="1" indent="-285750">
              <a:buFont typeface="Arial" panose="020B0604020202020204" pitchFamily="34" charset="0"/>
              <a:buChar char="•"/>
            </a:pPr>
            <a:r>
              <a:rPr lang="en-US" sz="1400" dirty="0"/>
              <a:t>Year, month, day of week</a:t>
            </a:r>
          </a:p>
        </p:txBody>
      </p:sp>
    </p:spTree>
    <p:extLst>
      <p:ext uri="{BB962C8B-B14F-4D97-AF65-F5344CB8AC3E}">
        <p14:creationId xmlns:p14="http://schemas.microsoft.com/office/powerpoint/2010/main" val="340139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7218-6C47-4AF0-8576-47BF95026C75}"/>
              </a:ext>
            </a:extLst>
          </p:cNvPr>
          <p:cNvSpPr>
            <a:spLocks noGrp="1"/>
          </p:cNvSpPr>
          <p:nvPr>
            <p:ph type="title"/>
          </p:nvPr>
        </p:nvSpPr>
        <p:spPr/>
        <p:txBody>
          <a:bodyPr/>
          <a:lstStyle/>
          <a:p>
            <a:r>
              <a:rPr lang="en-US" dirty="0"/>
              <a:t>Summary of data</a:t>
            </a:r>
          </a:p>
        </p:txBody>
      </p:sp>
      <p:pic>
        <p:nvPicPr>
          <p:cNvPr id="3" name="Picture 2">
            <a:extLst>
              <a:ext uri="{FF2B5EF4-FFF2-40B4-BE49-F238E27FC236}">
                <a16:creationId xmlns:a16="http://schemas.microsoft.com/office/drawing/2014/main" id="{AAA7A159-43F4-4784-9E83-3E2C49F50BA6}"/>
              </a:ext>
            </a:extLst>
          </p:cNvPr>
          <p:cNvPicPr>
            <a:picLocks noChangeAspect="1"/>
          </p:cNvPicPr>
          <p:nvPr/>
        </p:nvPicPr>
        <p:blipFill>
          <a:blip r:embed="rId2"/>
          <a:stretch>
            <a:fillRect/>
          </a:stretch>
        </p:blipFill>
        <p:spPr>
          <a:xfrm>
            <a:off x="245331" y="1952836"/>
            <a:ext cx="9415337" cy="4524891"/>
          </a:xfrm>
          <a:prstGeom prst="rect">
            <a:avLst/>
          </a:prstGeom>
        </p:spPr>
      </p:pic>
      <p:sp>
        <p:nvSpPr>
          <p:cNvPr id="4" name="TextBox 3">
            <a:extLst>
              <a:ext uri="{FF2B5EF4-FFF2-40B4-BE49-F238E27FC236}">
                <a16:creationId xmlns:a16="http://schemas.microsoft.com/office/drawing/2014/main" id="{D1EE042F-17D6-420E-B509-55DBFF14D858}"/>
              </a:ext>
            </a:extLst>
          </p:cNvPr>
          <p:cNvSpPr txBox="1"/>
          <p:nvPr/>
        </p:nvSpPr>
        <p:spPr>
          <a:xfrm>
            <a:off x="498510" y="1232756"/>
            <a:ext cx="8289043" cy="646331"/>
          </a:xfrm>
          <a:prstGeom prst="rect">
            <a:avLst/>
          </a:prstGeom>
          <a:noFill/>
        </p:spPr>
        <p:txBody>
          <a:bodyPr wrap="square" rtlCol="0">
            <a:spAutoFit/>
          </a:bodyPr>
          <a:lstStyle/>
          <a:p>
            <a:r>
              <a:rPr lang="en-US" dirty="0"/>
              <a:t>Dataset comprised of ~14k Uber rides taken between 2012 and 2018 from 36 customers across 26 countries and 120 localities</a:t>
            </a:r>
          </a:p>
        </p:txBody>
      </p:sp>
    </p:spTree>
    <p:extLst>
      <p:ext uri="{BB962C8B-B14F-4D97-AF65-F5344CB8AC3E}">
        <p14:creationId xmlns:p14="http://schemas.microsoft.com/office/powerpoint/2010/main" val="309757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Algorithms Tested</a:t>
            </a:r>
          </a:p>
        </p:txBody>
      </p:sp>
      <p:sp>
        <p:nvSpPr>
          <p:cNvPr id="36" name="Rectangle 35">
            <a:extLst>
              <a:ext uri="{FF2B5EF4-FFF2-40B4-BE49-F238E27FC236}">
                <a16:creationId xmlns:a16="http://schemas.microsoft.com/office/drawing/2014/main" id="{E77ADB52-B149-40EB-A06A-8345C0C116AC}"/>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37" name="Rectangle 36">
            <a:extLst>
              <a:ext uri="{FF2B5EF4-FFF2-40B4-BE49-F238E27FC236}">
                <a16:creationId xmlns:a16="http://schemas.microsoft.com/office/drawing/2014/main" id="{F0329D4A-D727-4D87-BA9A-286B1FAA92E4}"/>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38" name="Rectangle 37">
            <a:extLst>
              <a:ext uri="{FF2B5EF4-FFF2-40B4-BE49-F238E27FC236}">
                <a16:creationId xmlns:a16="http://schemas.microsoft.com/office/drawing/2014/main" id="{C50C46C1-DFD1-43BB-B401-A0994F8B1149}"/>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grpSp>
        <p:nvGrpSpPr>
          <p:cNvPr id="39" name="Group 38">
            <a:extLst>
              <a:ext uri="{FF2B5EF4-FFF2-40B4-BE49-F238E27FC236}">
                <a16:creationId xmlns:a16="http://schemas.microsoft.com/office/drawing/2014/main" id="{E8264605-51D5-4DE9-9303-02EFF1095987}"/>
              </a:ext>
            </a:extLst>
          </p:cNvPr>
          <p:cNvGrpSpPr>
            <a:grpSpLocks noChangeAspect="1"/>
          </p:cNvGrpSpPr>
          <p:nvPr/>
        </p:nvGrpSpPr>
        <p:grpSpPr bwMode="auto">
          <a:xfrm>
            <a:off x="7633969" y="140553"/>
            <a:ext cx="230841" cy="416607"/>
            <a:chOff x="2641" y="2734"/>
            <a:chExt cx="190" cy="342"/>
          </a:xfrm>
          <a:solidFill>
            <a:schemeClr val="tx2"/>
          </a:solidFill>
        </p:grpSpPr>
        <p:sp>
          <p:nvSpPr>
            <p:cNvPr id="40" name="Freeform 278">
              <a:extLst>
                <a:ext uri="{FF2B5EF4-FFF2-40B4-BE49-F238E27FC236}">
                  <a16:creationId xmlns:a16="http://schemas.microsoft.com/office/drawing/2014/main" id="{7619F4D9-00C6-4F16-B9C8-209F1E626D68}"/>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1" name="Freeform 279">
              <a:extLst>
                <a:ext uri="{FF2B5EF4-FFF2-40B4-BE49-F238E27FC236}">
                  <a16:creationId xmlns:a16="http://schemas.microsoft.com/office/drawing/2014/main" id="{C3800080-B3D5-47FD-A11D-C2B206DEC594}"/>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2" name="Freeform 280">
              <a:extLst>
                <a:ext uri="{FF2B5EF4-FFF2-40B4-BE49-F238E27FC236}">
                  <a16:creationId xmlns:a16="http://schemas.microsoft.com/office/drawing/2014/main" id="{9A5734A0-4235-4EED-A223-11ACF392A979}"/>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43" name="Group 42">
            <a:extLst>
              <a:ext uri="{FF2B5EF4-FFF2-40B4-BE49-F238E27FC236}">
                <a16:creationId xmlns:a16="http://schemas.microsoft.com/office/drawing/2014/main" id="{0F6DA472-174D-41C5-88C9-1507E5AF806E}"/>
              </a:ext>
            </a:extLst>
          </p:cNvPr>
          <p:cNvGrpSpPr>
            <a:grpSpLocks noChangeAspect="1"/>
          </p:cNvGrpSpPr>
          <p:nvPr/>
        </p:nvGrpSpPr>
        <p:grpSpPr>
          <a:xfrm>
            <a:off x="8484088" y="140553"/>
            <a:ext cx="253543" cy="380315"/>
            <a:chOff x="-1257300" y="2655888"/>
            <a:chExt cx="520700" cy="781050"/>
          </a:xfrm>
          <a:solidFill>
            <a:srgbClr val="968C8C"/>
          </a:solidFill>
        </p:grpSpPr>
        <p:sp>
          <p:nvSpPr>
            <p:cNvPr id="44" name="Freeform 99">
              <a:extLst>
                <a:ext uri="{FF2B5EF4-FFF2-40B4-BE49-F238E27FC236}">
                  <a16:creationId xmlns:a16="http://schemas.microsoft.com/office/drawing/2014/main" id="{C0B56937-9B89-4F47-80FE-EABF5C35B545}"/>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45" name="Freeform 100">
              <a:extLst>
                <a:ext uri="{FF2B5EF4-FFF2-40B4-BE49-F238E27FC236}">
                  <a16:creationId xmlns:a16="http://schemas.microsoft.com/office/drawing/2014/main" id="{980EBDAE-CF7A-4FB0-95AB-828CD1CED1CB}"/>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46" name="Freeform 25">
            <a:extLst>
              <a:ext uri="{FF2B5EF4-FFF2-40B4-BE49-F238E27FC236}">
                <a16:creationId xmlns:a16="http://schemas.microsoft.com/office/drawing/2014/main" id="{B978CC16-9D06-4B6C-99B2-1E34EECD02CB}"/>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aphicFrame>
        <p:nvGraphicFramePr>
          <p:cNvPr id="7" name="Table 6">
            <a:extLst>
              <a:ext uri="{FF2B5EF4-FFF2-40B4-BE49-F238E27FC236}">
                <a16:creationId xmlns:a16="http://schemas.microsoft.com/office/drawing/2014/main" id="{CAE764CB-CD2A-447C-BB25-3E3A57590D23}"/>
              </a:ext>
            </a:extLst>
          </p:cNvPr>
          <p:cNvGraphicFramePr>
            <a:graphicFrameLocks noGrp="1"/>
          </p:cNvGraphicFramePr>
          <p:nvPr>
            <p:extLst>
              <p:ext uri="{D42A27DB-BD31-4B8C-83A1-F6EECF244321}">
                <p14:modId xmlns:p14="http://schemas.microsoft.com/office/powerpoint/2010/main" val="1959865392"/>
              </p:ext>
            </p:extLst>
          </p:nvPr>
        </p:nvGraphicFramePr>
        <p:xfrm>
          <a:off x="466725" y="1844824"/>
          <a:ext cx="8972549" cy="2333650"/>
        </p:xfrm>
        <a:graphic>
          <a:graphicData uri="http://schemas.openxmlformats.org/drawingml/2006/table">
            <a:tbl>
              <a:tblPr/>
              <a:tblGrid>
                <a:gridCol w="1827244">
                  <a:extLst>
                    <a:ext uri="{9D8B030D-6E8A-4147-A177-3AD203B41FA5}">
                      <a16:colId xmlns:a16="http://schemas.microsoft.com/office/drawing/2014/main" val="3878757675"/>
                    </a:ext>
                  </a:extLst>
                </a:gridCol>
                <a:gridCol w="1429061">
                  <a:extLst>
                    <a:ext uri="{9D8B030D-6E8A-4147-A177-3AD203B41FA5}">
                      <a16:colId xmlns:a16="http://schemas.microsoft.com/office/drawing/2014/main" val="828959747"/>
                    </a:ext>
                  </a:extLst>
                </a:gridCol>
                <a:gridCol w="1429061">
                  <a:extLst>
                    <a:ext uri="{9D8B030D-6E8A-4147-A177-3AD203B41FA5}">
                      <a16:colId xmlns:a16="http://schemas.microsoft.com/office/drawing/2014/main" val="2966219259"/>
                    </a:ext>
                  </a:extLst>
                </a:gridCol>
                <a:gridCol w="1429061">
                  <a:extLst>
                    <a:ext uri="{9D8B030D-6E8A-4147-A177-3AD203B41FA5}">
                      <a16:colId xmlns:a16="http://schemas.microsoft.com/office/drawing/2014/main" val="747571133"/>
                    </a:ext>
                  </a:extLst>
                </a:gridCol>
                <a:gridCol w="1429061">
                  <a:extLst>
                    <a:ext uri="{9D8B030D-6E8A-4147-A177-3AD203B41FA5}">
                      <a16:colId xmlns:a16="http://schemas.microsoft.com/office/drawing/2014/main" val="1279384221"/>
                    </a:ext>
                  </a:extLst>
                </a:gridCol>
                <a:gridCol w="1429061">
                  <a:extLst>
                    <a:ext uri="{9D8B030D-6E8A-4147-A177-3AD203B41FA5}">
                      <a16:colId xmlns:a16="http://schemas.microsoft.com/office/drawing/2014/main" val="316937378"/>
                    </a:ext>
                  </a:extLst>
                </a:gridCol>
              </a:tblGrid>
              <a:tr h="168786">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Boosted Tree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Boostrap Forest</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Linear Regression</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Decision Tree</a:t>
                      </a:r>
                    </a:p>
                  </a:txBody>
                  <a:tcPr marL="7339" marR="7339" marT="7339"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7D7"/>
                    </a:solidFill>
                  </a:tcPr>
                </a:tc>
                <a:tc>
                  <a:txBody>
                    <a:bodyPr/>
                    <a:lstStyle/>
                    <a:p>
                      <a:pPr algn="ctr" fontAlgn="ctr"/>
                      <a:r>
                        <a:rPr lang="en-US" sz="900" b="1" i="0" u="none" strike="noStrike">
                          <a:solidFill>
                            <a:srgbClr val="000000"/>
                          </a:solidFill>
                          <a:effectLst/>
                          <a:latin typeface="Arial" panose="020B0604020202020204" pitchFamily="34" charset="0"/>
                        </a:rPr>
                        <a:t>Neural Nets</a:t>
                      </a:r>
                    </a:p>
                  </a:txBody>
                  <a:tcPr marL="7339" marR="7339" marT="7339"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7D7D7"/>
                    </a:solidFill>
                  </a:tcPr>
                </a:tc>
                <a:extLst>
                  <a:ext uri="{0D108BD9-81ED-4DB2-BD59-A6C34878D82A}">
                    <a16:rowId xmlns:a16="http://schemas.microsoft.com/office/drawing/2014/main" val="2235892403"/>
                  </a:ext>
                </a:extLst>
              </a:tr>
              <a:tr h="161447">
                <a:tc>
                  <a:txBody>
                    <a:bodyPr/>
                    <a:lstStyle/>
                    <a:p>
                      <a:pPr algn="ctr" fontAlgn="ctr"/>
                      <a:r>
                        <a:rPr lang="en-US" sz="900" b="1" i="0" u="none" strike="noStrike">
                          <a:solidFill>
                            <a:srgbClr val="000000"/>
                          </a:solidFill>
                          <a:effectLst/>
                          <a:latin typeface="Arial" panose="020B0604020202020204" pitchFamily="34" charset="0"/>
                        </a:rPr>
                        <a:t>RMSE - Training</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5.9809</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A2"/>
                    </a:solidFill>
                  </a:tcPr>
                </a:tc>
                <a:tc>
                  <a:txBody>
                    <a:bodyPr/>
                    <a:lstStyle/>
                    <a:p>
                      <a:pPr algn="ctr" fontAlgn="ctr"/>
                      <a:r>
                        <a:rPr lang="en-US" sz="900" b="0" i="0" u="none" strike="noStrike">
                          <a:solidFill>
                            <a:srgbClr val="000000"/>
                          </a:solidFill>
                          <a:effectLst/>
                          <a:latin typeface="Arial" panose="020B0604020202020204" pitchFamily="34" charset="0"/>
                        </a:rPr>
                        <a:t>5.0688</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0D3"/>
                    </a:solidFill>
                  </a:tcPr>
                </a:tc>
                <a:tc>
                  <a:txBody>
                    <a:bodyPr/>
                    <a:lstStyle/>
                    <a:p>
                      <a:pPr algn="ctr" fontAlgn="ctr"/>
                      <a:r>
                        <a:rPr lang="en-US" sz="900" b="0" i="0" u="none" strike="noStrike">
                          <a:solidFill>
                            <a:srgbClr val="000000"/>
                          </a:solidFill>
                          <a:effectLst/>
                          <a:latin typeface="Arial" panose="020B0604020202020204" pitchFamily="34" charset="0"/>
                        </a:rPr>
                        <a:t>6.0517</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9E"/>
                    </a:solidFill>
                  </a:tcPr>
                </a:tc>
                <a:tc>
                  <a:txBody>
                    <a:bodyPr/>
                    <a:lstStyle/>
                    <a:p>
                      <a:pPr algn="ctr" fontAlgn="ctr"/>
                      <a:r>
                        <a:rPr lang="en-US" sz="900" b="0" i="0" u="none" strike="noStrike">
                          <a:solidFill>
                            <a:srgbClr val="000000"/>
                          </a:solidFill>
                          <a:effectLst/>
                          <a:latin typeface="Arial" panose="020B0604020202020204" pitchFamily="34" charset="0"/>
                        </a:rPr>
                        <a:t>5.8354</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7A9"/>
                    </a:solidFill>
                  </a:tcPr>
                </a:tc>
                <a:tc>
                  <a:txBody>
                    <a:bodyPr/>
                    <a:lstStyle/>
                    <a:p>
                      <a:pPr algn="ctr" fontAlgn="ctr"/>
                      <a:r>
                        <a:rPr lang="en-US" sz="900" b="0" i="0" u="none" strike="noStrike">
                          <a:solidFill>
                            <a:srgbClr val="000000"/>
                          </a:solidFill>
                          <a:effectLst/>
                          <a:latin typeface="Arial" panose="020B0604020202020204" pitchFamily="34" charset="0"/>
                        </a:rPr>
                        <a:t>4.2363</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79309142"/>
                  </a:ext>
                </a:extLst>
              </a:tr>
              <a:tr h="154109">
                <a:tc>
                  <a:txBody>
                    <a:bodyPr/>
                    <a:lstStyle/>
                    <a:p>
                      <a:pPr algn="ctr" fontAlgn="ctr"/>
                      <a:r>
                        <a:rPr lang="en-US" sz="900" b="1" i="0" u="none" strike="noStrike">
                          <a:solidFill>
                            <a:srgbClr val="000000"/>
                          </a:solidFill>
                          <a:effectLst/>
                          <a:latin typeface="Arial" panose="020B0604020202020204" pitchFamily="34" charset="0"/>
                        </a:rPr>
                        <a:t>RMSE - Validation</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6.1692</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98"/>
                    </a:solidFill>
                  </a:tcPr>
                </a:tc>
                <a:tc>
                  <a:txBody>
                    <a:bodyPr/>
                    <a:lstStyle/>
                    <a:p>
                      <a:pPr algn="ctr" fontAlgn="ctr"/>
                      <a:r>
                        <a:rPr lang="en-US" sz="900" b="0" i="0" u="none" strike="noStrike">
                          <a:solidFill>
                            <a:srgbClr val="000000"/>
                          </a:solidFill>
                          <a:effectLst/>
                          <a:latin typeface="Arial" panose="020B0604020202020204" pitchFamily="34" charset="0"/>
                        </a:rPr>
                        <a:t>5.8947</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6"/>
                    </a:solidFill>
                  </a:tcPr>
                </a:tc>
                <a:tc>
                  <a:txBody>
                    <a:bodyPr/>
                    <a:lstStyle/>
                    <a:p>
                      <a:pPr algn="ctr" fontAlgn="ctr"/>
                      <a:r>
                        <a:rPr lang="en-US" sz="900" b="0" i="0" u="none" strike="noStrike">
                          <a:solidFill>
                            <a:srgbClr val="000000"/>
                          </a:solidFill>
                          <a:effectLst/>
                          <a:latin typeface="Arial" panose="020B0604020202020204" pitchFamily="34" charset="0"/>
                        </a:rPr>
                        <a:t>5.6837</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FB2"/>
                    </a:solidFill>
                  </a:tcPr>
                </a:tc>
                <a:tc>
                  <a:txBody>
                    <a:bodyPr/>
                    <a:lstStyle/>
                    <a:p>
                      <a:pPr algn="ctr" fontAlgn="ctr"/>
                      <a:r>
                        <a:rPr lang="en-US" sz="900" b="0" i="0" u="none" strike="noStrike">
                          <a:solidFill>
                            <a:srgbClr val="000000"/>
                          </a:solidFill>
                          <a:effectLst/>
                          <a:latin typeface="Arial" panose="020B0604020202020204" pitchFamily="34" charset="0"/>
                        </a:rPr>
                        <a:t>6.9873</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900" b="0" i="0" u="none" strike="noStrike">
                          <a:solidFill>
                            <a:srgbClr val="000000"/>
                          </a:solidFill>
                          <a:effectLst/>
                          <a:latin typeface="Arial" panose="020B0604020202020204" pitchFamily="34" charset="0"/>
                        </a:rPr>
                        <a:t>5.0672</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0D3"/>
                    </a:solidFill>
                  </a:tcPr>
                </a:tc>
                <a:extLst>
                  <a:ext uri="{0D108BD9-81ED-4DB2-BD59-A6C34878D82A}">
                    <a16:rowId xmlns:a16="http://schemas.microsoft.com/office/drawing/2014/main" val="2943533291"/>
                  </a:ext>
                </a:extLst>
              </a:tr>
              <a:tr h="154109">
                <a:tc>
                  <a:txBody>
                    <a:bodyPr/>
                    <a:lstStyle/>
                    <a:p>
                      <a:pPr algn="ctr" fontAlgn="ctr"/>
                      <a:r>
                        <a:rPr lang="en-US" sz="900" b="1" i="0" u="none" strike="noStrike">
                          <a:solidFill>
                            <a:srgbClr val="000000"/>
                          </a:solidFill>
                          <a:effectLst/>
                          <a:latin typeface="Arial" panose="020B0604020202020204" pitchFamily="34" charset="0"/>
                        </a:rPr>
                        <a:t>R^2 - Training</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0.7670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FC0"/>
                    </a:solidFill>
                  </a:tcPr>
                </a:tc>
                <a:tc>
                  <a:txBody>
                    <a:bodyPr/>
                    <a:lstStyle/>
                    <a:p>
                      <a:pPr algn="ctr" fontAlgn="ctr"/>
                      <a:r>
                        <a:rPr lang="en-US" sz="900" b="0" i="0" u="none" strike="noStrike">
                          <a:solidFill>
                            <a:srgbClr val="000000"/>
                          </a:solidFill>
                          <a:effectLst/>
                          <a:latin typeface="Arial" panose="020B0604020202020204" pitchFamily="34" charset="0"/>
                        </a:rPr>
                        <a:t>0.8330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D99"/>
                    </a:solidFill>
                  </a:tcPr>
                </a:tc>
                <a:tc>
                  <a:txBody>
                    <a:bodyPr/>
                    <a:lstStyle/>
                    <a:p>
                      <a:pPr algn="ctr" fontAlgn="ctr"/>
                      <a:r>
                        <a:rPr lang="en-US" sz="900" b="0" i="0" u="none" strike="noStrike">
                          <a:solidFill>
                            <a:srgbClr val="000000"/>
                          </a:solidFill>
                          <a:effectLst/>
                          <a:latin typeface="Arial" panose="020B0604020202020204" pitchFamily="34" charset="0"/>
                        </a:rPr>
                        <a:t>0.7628</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0C3"/>
                    </a:solidFill>
                  </a:tcPr>
                </a:tc>
                <a:tc>
                  <a:txBody>
                    <a:bodyPr/>
                    <a:lstStyle/>
                    <a:p>
                      <a:pPr algn="ctr" fontAlgn="ctr"/>
                      <a:r>
                        <a:rPr lang="en-US" sz="900" b="0" i="0" u="none" strike="noStrike">
                          <a:solidFill>
                            <a:srgbClr val="000000"/>
                          </a:solidFill>
                          <a:effectLst/>
                          <a:latin typeface="Arial" panose="020B0604020202020204" pitchFamily="34" charset="0"/>
                        </a:rPr>
                        <a:t>0.7790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BB9"/>
                    </a:solidFill>
                  </a:tcPr>
                </a:tc>
                <a:tc>
                  <a:txBody>
                    <a:bodyPr/>
                    <a:lstStyle/>
                    <a:p>
                      <a:pPr algn="ctr" fontAlgn="ctr"/>
                      <a:r>
                        <a:rPr lang="en-US" sz="900" b="0" i="0" u="none" strike="noStrike">
                          <a:solidFill>
                            <a:srgbClr val="000000"/>
                          </a:solidFill>
                          <a:effectLst/>
                          <a:latin typeface="Arial" panose="020B0604020202020204" pitchFamily="34" charset="0"/>
                        </a:rPr>
                        <a:t>0.8838</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551902163"/>
                  </a:ext>
                </a:extLst>
              </a:tr>
              <a:tr h="154109">
                <a:tc>
                  <a:txBody>
                    <a:bodyPr/>
                    <a:lstStyle/>
                    <a:p>
                      <a:pPr algn="ctr" fontAlgn="ctr"/>
                      <a:r>
                        <a:rPr lang="en-US" sz="900" b="1" i="0" u="none" strike="noStrike">
                          <a:solidFill>
                            <a:srgbClr val="000000"/>
                          </a:solidFill>
                          <a:effectLst/>
                          <a:latin typeface="Arial" panose="020B0604020202020204" pitchFamily="34" charset="0"/>
                        </a:rPr>
                        <a:t>R^2 - Validation</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0.7340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8D3"/>
                    </a:solidFill>
                  </a:tcPr>
                </a:tc>
                <a:tc>
                  <a:txBody>
                    <a:bodyPr/>
                    <a:lstStyle/>
                    <a:p>
                      <a:pPr algn="ctr" fontAlgn="ctr"/>
                      <a:r>
                        <a:rPr lang="en-US" sz="900" b="0" i="0" u="none" strike="noStrike">
                          <a:solidFill>
                            <a:srgbClr val="000000"/>
                          </a:solidFill>
                          <a:effectLst/>
                          <a:latin typeface="Arial" panose="020B0604020202020204" pitchFamily="34" charset="0"/>
                        </a:rPr>
                        <a:t>0.7570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E1C6"/>
                    </a:solidFill>
                  </a:tcPr>
                </a:tc>
                <a:tc>
                  <a:txBody>
                    <a:bodyPr/>
                    <a:lstStyle/>
                    <a:p>
                      <a:pPr algn="ctr" fontAlgn="ctr"/>
                      <a:r>
                        <a:rPr lang="en-US" sz="900" b="0" i="0" u="none" strike="noStrike">
                          <a:solidFill>
                            <a:srgbClr val="000000"/>
                          </a:solidFill>
                          <a:effectLst/>
                          <a:latin typeface="Arial" panose="020B0604020202020204" pitchFamily="34" charset="0"/>
                        </a:rPr>
                        <a:t>0.7555</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2C7"/>
                    </a:solidFill>
                  </a:tcPr>
                </a:tc>
                <a:tc>
                  <a:txBody>
                    <a:bodyPr/>
                    <a:lstStyle/>
                    <a:p>
                      <a:pPr algn="ctr" fontAlgn="ctr"/>
                      <a:r>
                        <a:rPr lang="en-US" sz="900" b="0" i="0" u="none" strike="noStrike">
                          <a:solidFill>
                            <a:srgbClr val="000000"/>
                          </a:solidFill>
                          <a:effectLst/>
                          <a:latin typeface="Arial" panose="020B0604020202020204" pitchFamily="34" charset="0"/>
                        </a:rPr>
                        <a:t>0.6590</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900" b="0" i="0" u="none" strike="noStrike">
                          <a:solidFill>
                            <a:srgbClr val="000000"/>
                          </a:solidFill>
                          <a:effectLst/>
                          <a:latin typeface="Arial" panose="020B0604020202020204" pitchFamily="34" charset="0"/>
                        </a:rPr>
                        <a:t>0.8057</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D4A9"/>
                    </a:solidFill>
                  </a:tcPr>
                </a:tc>
                <a:extLst>
                  <a:ext uri="{0D108BD9-81ED-4DB2-BD59-A6C34878D82A}">
                    <a16:rowId xmlns:a16="http://schemas.microsoft.com/office/drawing/2014/main" val="280902155"/>
                  </a:ext>
                </a:extLst>
              </a:tr>
              <a:tr h="154109">
                <a:tc rowSpan="10">
                  <a:txBody>
                    <a:bodyPr/>
                    <a:lstStyle/>
                    <a:p>
                      <a:pPr algn="ctr" fontAlgn="ctr"/>
                      <a:r>
                        <a:rPr lang="en-US" sz="900" b="1" i="0" u="none" strike="noStrike">
                          <a:solidFill>
                            <a:srgbClr val="000000"/>
                          </a:solidFill>
                          <a:effectLst/>
                          <a:latin typeface="Arial" panose="020B0604020202020204" pitchFamily="34" charset="0"/>
                        </a:rPr>
                        <a:t>Top Column Contributions (from largest to smallest contributions)</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049400"/>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 Type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Distance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Producty Type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81959093"/>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20958985"/>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Trip Time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Speed</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State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Trip Time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8878546"/>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Dropoff Lat</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State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Sign-up 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Fare Currency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51811970"/>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Speed of Trip (mi per min)</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Speed of Trip (mi per min)</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Year</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6510964"/>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Country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Month Requested</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Speed</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72414449"/>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Signup 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Wait Time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Dropoff Longitude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25027956"/>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Rating</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Rides Taken to Date</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Signup City</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89802"/>
                  </a:ext>
                </a:extLst>
              </a:tr>
              <a:tr h="154109">
                <a:tc vMerge="1">
                  <a:txBody>
                    <a:bodyPr/>
                    <a:lstStyle/>
                    <a:p>
                      <a:endParaRPr lang="en-US"/>
                    </a:p>
                  </a:txBody>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 </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rPr>
                        <a:t>Rating</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339" marR="7339" marT="7339"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27983770"/>
                  </a:ext>
                </a:extLst>
              </a:tr>
            </a:tbl>
          </a:graphicData>
        </a:graphic>
      </p:graphicFrame>
    </p:spTree>
    <p:extLst>
      <p:ext uri="{BB962C8B-B14F-4D97-AF65-F5344CB8AC3E}">
        <p14:creationId xmlns:p14="http://schemas.microsoft.com/office/powerpoint/2010/main" val="355024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43F-8FE9-46D6-BB62-0E16557D9158}"/>
              </a:ext>
            </a:extLst>
          </p:cNvPr>
          <p:cNvSpPr>
            <a:spLocks noGrp="1"/>
          </p:cNvSpPr>
          <p:nvPr>
            <p:ph type="title"/>
          </p:nvPr>
        </p:nvSpPr>
        <p:spPr/>
        <p:txBody>
          <a:bodyPr/>
          <a:lstStyle/>
          <a:p>
            <a:r>
              <a:rPr lang="en-US" dirty="0"/>
              <a:t>Most Important Drivers</a:t>
            </a:r>
          </a:p>
        </p:txBody>
      </p:sp>
      <p:sp>
        <p:nvSpPr>
          <p:cNvPr id="3" name="Rectangle 2">
            <a:extLst>
              <a:ext uri="{FF2B5EF4-FFF2-40B4-BE49-F238E27FC236}">
                <a16:creationId xmlns:a16="http://schemas.microsoft.com/office/drawing/2014/main" id="{83A164BF-61E1-4BB3-8ACE-EC58CE455A7A}"/>
              </a:ext>
            </a:extLst>
          </p:cNvPr>
          <p:cNvSpPr/>
          <p:nvPr/>
        </p:nvSpPr>
        <p:spPr>
          <a:xfrm>
            <a:off x="249277" y="1292753"/>
            <a:ext cx="3034738" cy="61547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Price</a:t>
            </a:r>
          </a:p>
        </p:txBody>
      </p:sp>
      <p:sp>
        <p:nvSpPr>
          <p:cNvPr id="9" name="Rectangle 8">
            <a:extLst>
              <a:ext uri="{FF2B5EF4-FFF2-40B4-BE49-F238E27FC236}">
                <a16:creationId xmlns:a16="http://schemas.microsoft.com/office/drawing/2014/main" id="{4DD5C8CF-9A5E-43D5-9FDF-915246BE1826}"/>
              </a:ext>
            </a:extLst>
          </p:cNvPr>
          <p:cNvSpPr/>
          <p:nvPr/>
        </p:nvSpPr>
        <p:spPr>
          <a:xfrm>
            <a:off x="249277" y="2123066"/>
            <a:ext cx="3034738" cy="413387"/>
          </a:xfrm>
          <a:prstGeom prst="rect">
            <a:avLst/>
          </a:prstGeom>
          <a:solidFill>
            <a:srgbClr val="C7CDEB"/>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Distance</a:t>
            </a:r>
          </a:p>
        </p:txBody>
      </p:sp>
      <p:sp>
        <p:nvSpPr>
          <p:cNvPr id="12" name="Rectangle 11">
            <a:extLst>
              <a:ext uri="{FF2B5EF4-FFF2-40B4-BE49-F238E27FC236}">
                <a16:creationId xmlns:a16="http://schemas.microsoft.com/office/drawing/2014/main" id="{FC257D30-E05A-41E7-95A1-2393429135E3}"/>
              </a:ext>
            </a:extLst>
          </p:cNvPr>
          <p:cNvSpPr/>
          <p:nvPr/>
        </p:nvSpPr>
        <p:spPr>
          <a:xfrm>
            <a:off x="249277" y="3177789"/>
            <a:ext cx="3034738" cy="413387"/>
          </a:xfrm>
          <a:prstGeom prst="rect">
            <a:avLst/>
          </a:prstGeom>
          <a:solidFill>
            <a:srgbClr val="F0E1C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Product Type</a:t>
            </a:r>
          </a:p>
        </p:txBody>
      </p:sp>
      <p:sp>
        <p:nvSpPr>
          <p:cNvPr id="15" name="Rectangle 14">
            <a:extLst>
              <a:ext uri="{FF2B5EF4-FFF2-40B4-BE49-F238E27FC236}">
                <a16:creationId xmlns:a16="http://schemas.microsoft.com/office/drawing/2014/main" id="{EA4C3428-D361-4E43-B5F6-29DE6A5875DE}"/>
              </a:ext>
            </a:extLst>
          </p:cNvPr>
          <p:cNvSpPr/>
          <p:nvPr/>
        </p:nvSpPr>
        <p:spPr>
          <a:xfrm>
            <a:off x="249277" y="4232512"/>
            <a:ext cx="3034738" cy="413387"/>
          </a:xfrm>
          <a:prstGeom prst="rect">
            <a:avLst/>
          </a:prstGeom>
          <a:solidFill>
            <a:srgbClr val="DACAE8"/>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Trip Time</a:t>
            </a:r>
          </a:p>
        </p:txBody>
      </p:sp>
      <p:sp>
        <p:nvSpPr>
          <p:cNvPr id="18" name="Rectangle 17">
            <a:extLst>
              <a:ext uri="{FF2B5EF4-FFF2-40B4-BE49-F238E27FC236}">
                <a16:creationId xmlns:a16="http://schemas.microsoft.com/office/drawing/2014/main" id="{EDD36AF5-34DC-4518-9B02-E8D24BED2232}"/>
              </a:ext>
            </a:extLst>
          </p:cNvPr>
          <p:cNvSpPr/>
          <p:nvPr/>
        </p:nvSpPr>
        <p:spPr>
          <a:xfrm>
            <a:off x="249277" y="5287235"/>
            <a:ext cx="3034738" cy="413387"/>
          </a:xfrm>
          <a:prstGeom prst="rect">
            <a:avLst/>
          </a:prstGeom>
          <a:solidFill>
            <a:srgbClr val="C1F1F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City</a:t>
            </a:r>
          </a:p>
        </p:txBody>
      </p:sp>
      <p:sp>
        <p:nvSpPr>
          <p:cNvPr id="24" name="Rectangle 23">
            <a:extLst>
              <a:ext uri="{FF2B5EF4-FFF2-40B4-BE49-F238E27FC236}">
                <a16:creationId xmlns:a16="http://schemas.microsoft.com/office/drawing/2014/main" id="{B727436F-9A76-475B-A00C-1D971641FD8E}"/>
              </a:ext>
            </a:extLst>
          </p:cNvPr>
          <p:cNvSpPr/>
          <p:nvPr/>
        </p:nvSpPr>
        <p:spPr>
          <a:xfrm>
            <a:off x="277169" y="2519935"/>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Traveling farther is more costly</a:t>
            </a:r>
          </a:p>
        </p:txBody>
      </p:sp>
      <p:sp>
        <p:nvSpPr>
          <p:cNvPr id="27" name="Rectangle 26">
            <a:extLst>
              <a:ext uri="{FF2B5EF4-FFF2-40B4-BE49-F238E27FC236}">
                <a16:creationId xmlns:a16="http://schemas.microsoft.com/office/drawing/2014/main" id="{396531CE-675E-4E6B-BAB8-A0C798251B75}"/>
              </a:ext>
            </a:extLst>
          </p:cNvPr>
          <p:cNvSpPr/>
          <p:nvPr/>
        </p:nvSpPr>
        <p:spPr>
          <a:xfrm>
            <a:off x="277169" y="3574658"/>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Black Car vs. UberX vs. Pool</a:t>
            </a:r>
          </a:p>
        </p:txBody>
      </p:sp>
      <p:sp>
        <p:nvSpPr>
          <p:cNvPr id="30" name="Rectangle 29">
            <a:extLst>
              <a:ext uri="{FF2B5EF4-FFF2-40B4-BE49-F238E27FC236}">
                <a16:creationId xmlns:a16="http://schemas.microsoft.com/office/drawing/2014/main" id="{73BFE88A-03E9-40EC-AEDB-147D4AE52709}"/>
              </a:ext>
            </a:extLst>
          </p:cNvPr>
          <p:cNvSpPr/>
          <p:nvPr/>
        </p:nvSpPr>
        <p:spPr>
          <a:xfrm>
            <a:off x="277169" y="4629381"/>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In addition to the distance you’re traveling, congestion on the roadways contributes to higher prices</a:t>
            </a:r>
          </a:p>
        </p:txBody>
      </p:sp>
      <p:sp>
        <p:nvSpPr>
          <p:cNvPr id="33" name="Rectangle 32">
            <a:extLst>
              <a:ext uri="{FF2B5EF4-FFF2-40B4-BE49-F238E27FC236}">
                <a16:creationId xmlns:a16="http://schemas.microsoft.com/office/drawing/2014/main" id="{4176CE12-72C5-4A60-9E7D-9156ADEF727F}"/>
              </a:ext>
            </a:extLst>
          </p:cNvPr>
          <p:cNvSpPr/>
          <p:nvPr/>
        </p:nvSpPr>
        <p:spPr>
          <a:xfrm>
            <a:off x="277169" y="5684102"/>
            <a:ext cx="3034738" cy="360040"/>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Ins="0" rtlCol="0" anchor="t"/>
          <a:lstStyle/>
          <a:p>
            <a:pPr marL="285750" indent="-285750">
              <a:buFont typeface="Arial" panose="020B0604020202020204" pitchFamily="34" charset="0"/>
              <a:buChar char="•"/>
            </a:pPr>
            <a:r>
              <a:rPr lang="en-US" sz="1250" dirty="0">
                <a:solidFill>
                  <a:schemeClr val="tx1"/>
                </a:solidFill>
              </a:rPr>
              <a:t>Uber is more expensive in certain geographies</a:t>
            </a:r>
          </a:p>
        </p:txBody>
      </p:sp>
      <p:sp>
        <p:nvSpPr>
          <p:cNvPr id="36" name="Rectangle 35">
            <a:extLst>
              <a:ext uri="{FF2B5EF4-FFF2-40B4-BE49-F238E27FC236}">
                <a16:creationId xmlns:a16="http://schemas.microsoft.com/office/drawing/2014/main" id="{E77ADB52-B149-40EB-A06A-8345C0C116AC}"/>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37" name="Rectangle 36">
            <a:extLst>
              <a:ext uri="{FF2B5EF4-FFF2-40B4-BE49-F238E27FC236}">
                <a16:creationId xmlns:a16="http://schemas.microsoft.com/office/drawing/2014/main" id="{F0329D4A-D727-4D87-BA9A-286B1FAA92E4}"/>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38" name="Rectangle 37">
            <a:extLst>
              <a:ext uri="{FF2B5EF4-FFF2-40B4-BE49-F238E27FC236}">
                <a16:creationId xmlns:a16="http://schemas.microsoft.com/office/drawing/2014/main" id="{C50C46C1-DFD1-43BB-B401-A0994F8B1149}"/>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grpSp>
        <p:nvGrpSpPr>
          <p:cNvPr id="39" name="Group 38">
            <a:extLst>
              <a:ext uri="{FF2B5EF4-FFF2-40B4-BE49-F238E27FC236}">
                <a16:creationId xmlns:a16="http://schemas.microsoft.com/office/drawing/2014/main" id="{E8264605-51D5-4DE9-9303-02EFF1095987}"/>
              </a:ext>
            </a:extLst>
          </p:cNvPr>
          <p:cNvGrpSpPr>
            <a:grpSpLocks noChangeAspect="1"/>
          </p:cNvGrpSpPr>
          <p:nvPr/>
        </p:nvGrpSpPr>
        <p:grpSpPr bwMode="auto">
          <a:xfrm>
            <a:off x="7633969" y="140553"/>
            <a:ext cx="230841" cy="416607"/>
            <a:chOff x="2641" y="2734"/>
            <a:chExt cx="190" cy="342"/>
          </a:xfrm>
          <a:solidFill>
            <a:schemeClr val="tx2"/>
          </a:solidFill>
        </p:grpSpPr>
        <p:sp>
          <p:nvSpPr>
            <p:cNvPr id="40" name="Freeform 278">
              <a:extLst>
                <a:ext uri="{FF2B5EF4-FFF2-40B4-BE49-F238E27FC236}">
                  <a16:creationId xmlns:a16="http://schemas.microsoft.com/office/drawing/2014/main" id="{7619F4D9-00C6-4F16-B9C8-209F1E626D68}"/>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1" name="Freeform 279">
              <a:extLst>
                <a:ext uri="{FF2B5EF4-FFF2-40B4-BE49-F238E27FC236}">
                  <a16:creationId xmlns:a16="http://schemas.microsoft.com/office/drawing/2014/main" id="{C3800080-B3D5-47FD-A11D-C2B206DEC594}"/>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42" name="Freeform 280">
              <a:extLst>
                <a:ext uri="{FF2B5EF4-FFF2-40B4-BE49-F238E27FC236}">
                  <a16:creationId xmlns:a16="http://schemas.microsoft.com/office/drawing/2014/main" id="{9A5734A0-4235-4EED-A223-11ACF392A979}"/>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43" name="Group 42">
            <a:extLst>
              <a:ext uri="{FF2B5EF4-FFF2-40B4-BE49-F238E27FC236}">
                <a16:creationId xmlns:a16="http://schemas.microsoft.com/office/drawing/2014/main" id="{0F6DA472-174D-41C5-88C9-1507E5AF806E}"/>
              </a:ext>
            </a:extLst>
          </p:cNvPr>
          <p:cNvGrpSpPr>
            <a:grpSpLocks noChangeAspect="1"/>
          </p:cNvGrpSpPr>
          <p:nvPr/>
        </p:nvGrpSpPr>
        <p:grpSpPr>
          <a:xfrm>
            <a:off x="8484088" y="140553"/>
            <a:ext cx="253543" cy="380315"/>
            <a:chOff x="-1257300" y="2655888"/>
            <a:chExt cx="520700" cy="781050"/>
          </a:xfrm>
          <a:solidFill>
            <a:srgbClr val="968C8C"/>
          </a:solidFill>
        </p:grpSpPr>
        <p:sp>
          <p:nvSpPr>
            <p:cNvPr id="44" name="Freeform 99">
              <a:extLst>
                <a:ext uri="{FF2B5EF4-FFF2-40B4-BE49-F238E27FC236}">
                  <a16:creationId xmlns:a16="http://schemas.microsoft.com/office/drawing/2014/main" id="{C0B56937-9B89-4F47-80FE-EABF5C35B545}"/>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45" name="Freeform 100">
              <a:extLst>
                <a:ext uri="{FF2B5EF4-FFF2-40B4-BE49-F238E27FC236}">
                  <a16:creationId xmlns:a16="http://schemas.microsoft.com/office/drawing/2014/main" id="{980EBDAE-CF7A-4FB0-95AB-828CD1CED1CB}"/>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46" name="Freeform 25">
            <a:extLst>
              <a:ext uri="{FF2B5EF4-FFF2-40B4-BE49-F238E27FC236}">
                <a16:creationId xmlns:a16="http://schemas.microsoft.com/office/drawing/2014/main" id="{B978CC16-9D06-4B6C-99B2-1E34EECD02CB}"/>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Tree>
    <p:extLst>
      <p:ext uri="{BB962C8B-B14F-4D97-AF65-F5344CB8AC3E}">
        <p14:creationId xmlns:p14="http://schemas.microsoft.com/office/powerpoint/2010/main" val="204714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060E-44D8-4D01-9BAC-24AC25BD03E7}"/>
              </a:ext>
            </a:extLst>
          </p:cNvPr>
          <p:cNvSpPr>
            <a:spLocks noGrp="1"/>
          </p:cNvSpPr>
          <p:nvPr>
            <p:ph type="title"/>
          </p:nvPr>
        </p:nvSpPr>
        <p:spPr/>
        <p:txBody>
          <a:bodyPr/>
          <a:lstStyle/>
          <a:p>
            <a:r>
              <a:rPr lang="en-US" dirty="0"/>
              <a:t>The number 1 predictor of fare price is distance</a:t>
            </a:r>
          </a:p>
        </p:txBody>
      </p:sp>
      <p:pic>
        <p:nvPicPr>
          <p:cNvPr id="3" name="Picture 2">
            <a:extLst>
              <a:ext uri="{FF2B5EF4-FFF2-40B4-BE49-F238E27FC236}">
                <a16:creationId xmlns:a16="http://schemas.microsoft.com/office/drawing/2014/main" id="{3BAA6FDB-7C05-4FB5-99A8-2C8009B676A2}"/>
              </a:ext>
            </a:extLst>
          </p:cNvPr>
          <p:cNvPicPr>
            <a:picLocks noChangeAspect="1"/>
          </p:cNvPicPr>
          <p:nvPr/>
        </p:nvPicPr>
        <p:blipFill>
          <a:blip r:embed="rId2"/>
          <a:stretch>
            <a:fillRect/>
          </a:stretch>
        </p:blipFill>
        <p:spPr>
          <a:xfrm>
            <a:off x="233336" y="2204864"/>
            <a:ext cx="9439327" cy="3420674"/>
          </a:xfrm>
          <a:prstGeom prst="rect">
            <a:avLst/>
          </a:prstGeom>
        </p:spPr>
      </p:pic>
      <p:sp>
        <p:nvSpPr>
          <p:cNvPr id="4" name="Rectangle 3">
            <a:extLst>
              <a:ext uri="{FF2B5EF4-FFF2-40B4-BE49-F238E27FC236}">
                <a16:creationId xmlns:a16="http://schemas.microsoft.com/office/drawing/2014/main" id="{F21FC30A-6FE5-4962-97F3-47B4ED7B6D3C}"/>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5" name="Rectangle 4">
            <a:extLst>
              <a:ext uri="{FF2B5EF4-FFF2-40B4-BE49-F238E27FC236}">
                <a16:creationId xmlns:a16="http://schemas.microsoft.com/office/drawing/2014/main" id="{05F68D1F-BEBA-475F-A8AA-E7535DCAF5DF}"/>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6" name="Rectangle 5">
            <a:extLst>
              <a:ext uri="{FF2B5EF4-FFF2-40B4-BE49-F238E27FC236}">
                <a16:creationId xmlns:a16="http://schemas.microsoft.com/office/drawing/2014/main" id="{41443911-8118-4FB5-ACDB-874D7B701394}"/>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grpSp>
        <p:nvGrpSpPr>
          <p:cNvPr id="7" name="Group 6">
            <a:extLst>
              <a:ext uri="{FF2B5EF4-FFF2-40B4-BE49-F238E27FC236}">
                <a16:creationId xmlns:a16="http://schemas.microsoft.com/office/drawing/2014/main" id="{65303CCF-AC4C-4359-85E7-21429244E5EC}"/>
              </a:ext>
            </a:extLst>
          </p:cNvPr>
          <p:cNvGrpSpPr>
            <a:grpSpLocks noChangeAspect="1"/>
          </p:cNvGrpSpPr>
          <p:nvPr/>
        </p:nvGrpSpPr>
        <p:grpSpPr bwMode="auto">
          <a:xfrm>
            <a:off x="7633969" y="140553"/>
            <a:ext cx="230841" cy="416607"/>
            <a:chOff x="2641" y="2734"/>
            <a:chExt cx="190" cy="342"/>
          </a:xfrm>
          <a:solidFill>
            <a:schemeClr val="tx2"/>
          </a:solidFill>
        </p:grpSpPr>
        <p:sp>
          <p:nvSpPr>
            <p:cNvPr id="8" name="Freeform 278">
              <a:extLst>
                <a:ext uri="{FF2B5EF4-FFF2-40B4-BE49-F238E27FC236}">
                  <a16:creationId xmlns:a16="http://schemas.microsoft.com/office/drawing/2014/main" id="{8CD8B23E-D3C1-4B2E-AC9E-197CDE07DC69}"/>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9" name="Freeform 279">
              <a:extLst>
                <a:ext uri="{FF2B5EF4-FFF2-40B4-BE49-F238E27FC236}">
                  <a16:creationId xmlns:a16="http://schemas.microsoft.com/office/drawing/2014/main" id="{0E950F83-A0B1-4AA0-A3E2-4E8D4F0F874E}"/>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0" name="Freeform 280">
              <a:extLst>
                <a:ext uri="{FF2B5EF4-FFF2-40B4-BE49-F238E27FC236}">
                  <a16:creationId xmlns:a16="http://schemas.microsoft.com/office/drawing/2014/main" id="{78E44AF2-0A0D-49CA-AE88-EBF9CA951100}"/>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1" name="Group 10">
            <a:extLst>
              <a:ext uri="{FF2B5EF4-FFF2-40B4-BE49-F238E27FC236}">
                <a16:creationId xmlns:a16="http://schemas.microsoft.com/office/drawing/2014/main" id="{09DFC5F9-CCCF-4D92-B969-B193C6F497C9}"/>
              </a:ext>
            </a:extLst>
          </p:cNvPr>
          <p:cNvGrpSpPr>
            <a:grpSpLocks noChangeAspect="1"/>
          </p:cNvGrpSpPr>
          <p:nvPr/>
        </p:nvGrpSpPr>
        <p:grpSpPr>
          <a:xfrm>
            <a:off x="8484088" y="140553"/>
            <a:ext cx="253543" cy="380315"/>
            <a:chOff x="-1257300" y="2655888"/>
            <a:chExt cx="520700" cy="781050"/>
          </a:xfrm>
          <a:solidFill>
            <a:srgbClr val="968C8C"/>
          </a:solidFill>
        </p:grpSpPr>
        <p:sp>
          <p:nvSpPr>
            <p:cNvPr id="12" name="Freeform 99">
              <a:extLst>
                <a:ext uri="{FF2B5EF4-FFF2-40B4-BE49-F238E27FC236}">
                  <a16:creationId xmlns:a16="http://schemas.microsoft.com/office/drawing/2014/main" id="{7F3C1C0F-8EFC-4DD4-A670-CBB79D58D549}"/>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3" name="Freeform 100">
              <a:extLst>
                <a:ext uri="{FF2B5EF4-FFF2-40B4-BE49-F238E27FC236}">
                  <a16:creationId xmlns:a16="http://schemas.microsoft.com/office/drawing/2014/main" id="{D0B71818-4DC4-44DE-9873-1161AB849F34}"/>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4" name="Freeform 25">
            <a:extLst>
              <a:ext uri="{FF2B5EF4-FFF2-40B4-BE49-F238E27FC236}">
                <a16:creationId xmlns:a16="http://schemas.microsoft.com/office/drawing/2014/main" id="{31B56FEB-F590-429B-A2C1-6CD7A955AEE3}"/>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Tree>
    <p:extLst>
      <p:ext uri="{BB962C8B-B14F-4D97-AF65-F5344CB8AC3E}">
        <p14:creationId xmlns:p14="http://schemas.microsoft.com/office/powerpoint/2010/main" val="23226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E54-6393-4403-8B73-F451981D0DF1}"/>
              </a:ext>
            </a:extLst>
          </p:cNvPr>
          <p:cNvSpPr>
            <a:spLocks noGrp="1"/>
          </p:cNvSpPr>
          <p:nvPr>
            <p:ph type="title"/>
          </p:nvPr>
        </p:nvSpPr>
        <p:spPr/>
        <p:txBody>
          <a:bodyPr>
            <a:normAutofit fontScale="90000"/>
          </a:bodyPr>
          <a:lstStyle/>
          <a:p>
            <a:r>
              <a:rPr lang="en-US" dirty="0"/>
              <a:t>Baseline fare rates by city are an important component of the pricing algorithm</a:t>
            </a:r>
          </a:p>
        </p:txBody>
      </p:sp>
      <p:graphicFrame>
        <p:nvGraphicFramePr>
          <p:cNvPr id="3" name="Chart 2">
            <a:extLst>
              <a:ext uri="{FF2B5EF4-FFF2-40B4-BE49-F238E27FC236}">
                <a16:creationId xmlns:a16="http://schemas.microsoft.com/office/drawing/2014/main" id="{F16DDCA0-B977-4440-925B-465F20609B66}"/>
              </a:ext>
            </a:extLst>
          </p:cNvPr>
          <p:cNvGraphicFramePr>
            <a:graphicFrameLocks/>
          </p:cNvGraphicFramePr>
          <p:nvPr>
            <p:extLst>
              <p:ext uri="{D42A27DB-BD31-4B8C-83A1-F6EECF244321}">
                <p14:modId xmlns:p14="http://schemas.microsoft.com/office/powerpoint/2010/main" val="18979948"/>
              </p:ext>
            </p:extLst>
          </p:nvPr>
        </p:nvGraphicFramePr>
        <p:xfrm>
          <a:off x="0" y="1117351"/>
          <a:ext cx="10048874" cy="5619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D64002E9-2B48-4E5F-96F0-93D80AC0DB30}"/>
              </a:ext>
            </a:extLst>
          </p:cNvPr>
          <p:cNvSpPr/>
          <p:nvPr/>
        </p:nvSpPr>
        <p:spPr>
          <a:xfrm>
            <a:off x="7387943" y="98558"/>
            <a:ext cx="764380" cy="693108"/>
          </a:xfrm>
          <a:prstGeom prst="rect">
            <a:avLst/>
          </a:prstGeom>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t>Pricing</a:t>
            </a:r>
          </a:p>
        </p:txBody>
      </p:sp>
      <p:sp>
        <p:nvSpPr>
          <p:cNvPr id="5" name="Rectangle 4">
            <a:extLst>
              <a:ext uri="{FF2B5EF4-FFF2-40B4-BE49-F238E27FC236}">
                <a16:creationId xmlns:a16="http://schemas.microsoft.com/office/drawing/2014/main" id="{845E27B8-3BD2-4ECF-A394-1F8C28E685AA}"/>
              </a:ext>
            </a:extLst>
          </p:cNvPr>
          <p:cNvSpPr/>
          <p:nvPr/>
        </p:nvSpPr>
        <p:spPr>
          <a:xfrm>
            <a:off x="8230006" y="98558"/>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Wait Time</a:t>
            </a:r>
          </a:p>
        </p:txBody>
      </p:sp>
      <p:sp>
        <p:nvSpPr>
          <p:cNvPr id="6" name="Rectangle 5">
            <a:extLst>
              <a:ext uri="{FF2B5EF4-FFF2-40B4-BE49-F238E27FC236}">
                <a16:creationId xmlns:a16="http://schemas.microsoft.com/office/drawing/2014/main" id="{D8688714-B0D7-4DEE-88C0-D59A1FD685D2}"/>
              </a:ext>
            </a:extLst>
          </p:cNvPr>
          <p:cNvSpPr/>
          <p:nvPr/>
        </p:nvSpPr>
        <p:spPr>
          <a:xfrm>
            <a:off x="9072070" y="99665"/>
            <a:ext cx="764380" cy="69310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lIns="0" rIns="0" bIns="54864" rtlCol="0" anchor="b"/>
          <a:lstStyle/>
          <a:p>
            <a:pPr algn="ctr"/>
            <a:r>
              <a:rPr lang="en-US" sz="1000" b="1" dirty="0">
                <a:solidFill>
                  <a:schemeClr val="accent6"/>
                </a:solidFill>
              </a:rPr>
              <a:t>Cancellation</a:t>
            </a:r>
          </a:p>
        </p:txBody>
      </p:sp>
      <p:grpSp>
        <p:nvGrpSpPr>
          <p:cNvPr id="7" name="Group 6">
            <a:extLst>
              <a:ext uri="{FF2B5EF4-FFF2-40B4-BE49-F238E27FC236}">
                <a16:creationId xmlns:a16="http://schemas.microsoft.com/office/drawing/2014/main" id="{30BFC9BA-E3AF-4F72-B131-EA71E01A0763}"/>
              </a:ext>
            </a:extLst>
          </p:cNvPr>
          <p:cNvGrpSpPr>
            <a:grpSpLocks noChangeAspect="1"/>
          </p:cNvGrpSpPr>
          <p:nvPr/>
        </p:nvGrpSpPr>
        <p:grpSpPr bwMode="auto">
          <a:xfrm>
            <a:off x="7633969" y="140553"/>
            <a:ext cx="230841" cy="416607"/>
            <a:chOff x="2641" y="2734"/>
            <a:chExt cx="190" cy="342"/>
          </a:xfrm>
          <a:solidFill>
            <a:schemeClr val="tx2"/>
          </a:solidFill>
        </p:grpSpPr>
        <p:sp>
          <p:nvSpPr>
            <p:cNvPr id="8" name="Freeform 278">
              <a:extLst>
                <a:ext uri="{FF2B5EF4-FFF2-40B4-BE49-F238E27FC236}">
                  <a16:creationId xmlns:a16="http://schemas.microsoft.com/office/drawing/2014/main" id="{FA451AC8-FE7E-4E6B-867F-6090D50FFBB5}"/>
                </a:ext>
              </a:extLst>
            </p:cNvPr>
            <p:cNvSpPr>
              <a:spLocks noChangeAspect="1"/>
            </p:cNvSpPr>
            <p:nvPr/>
          </p:nvSpPr>
          <p:spPr bwMode="gray">
            <a:xfrm>
              <a:off x="2641" y="2780"/>
              <a:ext cx="190" cy="250"/>
            </a:xfrm>
            <a:custGeom>
              <a:avLst/>
              <a:gdLst/>
              <a:ahLst/>
              <a:cxnLst>
                <a:cxn ang="0">
                  <a:pos x="1434" y="457"/>
                </a:cxn>
                <a:cxn ang="0">
                  <a:pos x="1124" y="550"/>
                </a:cxn>
                <a:cxn ang="0">
                  <a:pos x="981" y="328"/>
                </a:cxn>
                <a:cxn ang="0">
                  <a:pos x="740" y="257"/>
                </a:cxn>
                <a:cxn ang="0">
                  <a:pos x="521" y="330"/>
                </a:cxn>
                <a:cxn ang="0">
                  <a:pos x="444" y="498"/>
                </a:cxn>
                <a:cxn ang="0">
                  <a:pos x="531" y="664"/>
                </a:cxn>
                <a:cxn ang="0">
                  <a:pos x="878" y="812"/>
                </a:cxn>
                <a:cxn ang="0">
                  <a:pos x="1220" y="952"/>
                </a:cxn>
                <a:cxn ang="0">
                  <a:pos x="1414" y="1131"/>
                </a:cxn>
                <a:cxn ang="0">
                  <a:pos x="1488" y="1390"/>
                </a:cxn>
                <a:cxn ang="0">
                  <a:pos x="1294" y="1796"/>
                </a:cxn>
                <a:cxn ang="0">
                  <a:pos x="749" y="1964"/>
                </a:cxn>
                <a:cxn ang="0">
                  <a:pos x="0" y="1434"/>
                </a:cxn>
                <a:cxn ang="0">
                  <a:pos x="324" y="1355"/>
                </a:cxn>
                <a:cxn ang="0">
                  <a:pos x="766" y="1708"/>
                </a:cxn>
                <a:cxn ang="0">
                  <a:pos x="1031" y="1629"/>
                </a:cxn>
                <a:cxn ang="0">
                  <a:pos x="1121" y="1434"/>
                </a:cxn>
                <a:cxn ang="0">
                  <a:pos x="1059" y="1276"/>
                </a:cxn>
                <a:cxn ang="0">
                  <a:pos x="748" y="1122"/>
                </a:cxn>
                <a:cxn ang="0">
                  <a:pos x="370" y="976"/>
                </a:cxn>
                <a:cxn ang="0">
                  <a:pos x="173" y="800"/>
                </a:cxn>
                <a:cxn ang="0">
                  <a:pos x="91" y="534"/>
                </a:cxn>
                <a:cxn ang="0">
                  <a:pos x="273" y="154"/>
                </a:cxn>
                <a:cxn ang="0">
                  <a:pos x="755" y="0"/>
                </a:cxn>
                <a:cxn ang="0">
                  <a:pos x="1434" y="457"/>
                </a:cxn>
              </a:cxnLst>
              <a:rect l="0" t="0" r="r" b="b"/>
              <a:pathLst>
                <a:path w="1488" h="1964">
                  <a:moveTo>
                    <a:pt x="1434" y="457"/>
                  </a:moveTo>
                  <a:cubicBezTo>
                    <a:pt x="1124" y="550"/>
                    <a:pt x="1124" y="550"/>
                    <a:pt x="1124" y="550"/>
                  </a:cubicBezTo>
                  <a:cubicBezTo>
                    <a:pt x="1088" y="450"/>
                    <a:pt x="1040" y="376"/>
                    <a:pt x="981" y="328"/>
                  </a:cubicBezTo>
                  <a:cubicBezTo>
                    <a:pt x="922" y="281"/>
                    <a:pt x="842" y="257"/>
                    <a:pt x="740" y="257"/>
                  </a:cubicBezTo>
                  <a:cubicBezTo>
                    <a:pt x="646" y="257"/>
                    <a:pt x="573" y="281"/>
                    <a:pt x="521" y="330"/>
                  </a:cubicBezTo>
                  <a:cubicBezTo>
                    <a:pt x="470" y="378"/>
                    <a:pt x="444" y="434"/>
                    <a:pt x="444" y="498"/>
                  </a:cubicBezTo>
                  <a:cubicBezTo>
                    <a:pt x="444" y="567"/>
                    <a:pt x="473" y="623"/>
                    <a:pt x="531" y="664"/>
                  </a:cubicBezTo>
                  <a:cubicBezTo>
                    <a:pt x="589" y="705"/>
                    <a:pt x="705" y="755"/>
                    <a:pt x="878" y="812"/>
                  </a:cubicBezTo>
                  <a:cubicBezTo>
                    <a:pt x="1026" y="861"/>
                    <a:pt x="1140" y="908"/>
                    <a:pt x="1220" y="952"/>
                  </a:cubicBezTo>
                  <a:cubicBezTo>
                    <a:pt x="1300" y="997"/>
                    <a:pt x="1364" y="1056"/>
                    <a:pt x="1414" y="1131"/>
                  </a:cubicBezTo>
                  <a:cubicBezTo>
                    <a:pt x="1463" y="1205"/>
                    <a:pt x="1488" y="1291"/>
                    <a:pt x="1488" y="1390"/>
                  </a:cubicBezTo>
                  <a:cubicBezTo>
                    <a:pt x="1488" y="1549"/>
                    <a:pt x="1423" y="1684"/>
                    <a:pt x="1294" y="1796"/>
                  </a:cubicBezTo>
                  <a:cubicBezTo>
                    <a:pt x="1164" y="1908"/>
                    <a:pt x="982" y="1964"/>
                    <a:pt x="749" y="1964"/>
                  </a:cubicBezTo>
                  <a:cubicBezTo>
                    <a:pt x="346" y="1964"/>
                    <a:pt x="96" y="1787"/>
                    <a:pt x="0" y="1434"/>
                  </a:cubicBezTo>
                  <a:cubicBezTo>
                    <a:pt x="324" y="1355"/>
                    <a:pt x="324" y="1355"/>
                    <a:pt x="324" y="1355"/>
                  </a:cubicBezTo>
                  <a:cubicBezTo>
                    <a:pt x="381" y="1590"/>
                    <a:pt x="528" y="1708"/>
                    <a:pt x="766" y="1708"/>
                  </a:cubicBezTo>
                  <a:cubicBezTo>
                    <a:pt x="882" y="1708"/>
                    <a:pt x="970" y="1681"/>
                    <a:pt x="1031" y="1629"/>
                  </a:cubicBezTo>
                  <a:cubicBezTo>
                    <a:pt x="1091" y="1576"/>
                    <a:pt x="1121" y="1511"/>
                    <a:pt x="1121" y="1434"/>
                  </a:cubicBezTo>
                  <a:cubicBezTo>
                    <a:pt x="1121" y="1377"/>
                    <a:pt x="1100" y="1325"/>
                    <a:pt x="1059" y="1276"/>
                  </a:cubicBezTo>
                  <a:cubicBezTo>
                    <a:pt x="1017" y="1228"/>
                    <a:pt x="914" y="1176"/>
                    <a:pt x="748" y="1122"/>
                  </a:cubicBezTo>
                  <a:cubicBezTo>
                    <a:pt x="574" y="1064"/>
                    <a:pt x="448" y="1016"/>
                    <a:pt x="370" y="976"/>
                  </a:cubicBezTo>
                  <a:cubicBezTo>
                    <a:pt x="293" y="936"/>
                    <a:pt x="227" y="877"/>
                    <a:pt x="173" y="800"/>
                  </a:cubicBezTo>
                  <a:cubicBezTo>
                    <a:pt x="118" y="722"/>
                    <a:pt x="91" y="633"/>
                    <a:pt x="91" y="534"/>
                  </a:cubicBezTo>
                  <a:cubicBezTo>
                    <a:pt x="91" y="384"/>
                    <a:pt x="152" y="257"/>
                    <a:pt x="273" y="154"/>
                  </a:cubicBezTo>
                  <a:cubicBezTo>
                    <a:pt x="394" y="51"/>
                    <a:pt x="554" y="0"/>
                    <a:pt x="755" y="0"/>
                  </a:cubicBezTo>
                  <a:cubicBezTo>
                    <a:pt x="1110" y="0"/>
                    <a:pt x="1336" y="152"/>
                    <a:pt x="1434" y="457"/>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9" name="Freeform 279">
              <a:extLst>
                <a:ext uri="{FF2B5EF4-FFF2-40B4-BE49-F238E27FC236}">
                  <a16:creationId xmlns:a16="http://schemas.microsoft.com/office/drawing/2014/main" id="{79968B27-4759-46FF-AC47-32453224DC70}"/>
                </a:ext>
              </a:extLst>
            </p:cNvPr>
            <p:cNvSpPr>
              <a:spLocks noChangeAspect="1"/>
            </p:cNvSpPr>
            <p:nvPr/>
          </p:nvSpPr>
          <p:spPr bwMode="gray">
            <a:xfrm>
              <a:off x="2712" y="2734"/>
              <a:ext cx="20" cy="342"/>
            </a:xfrm>
            <a:custGeom>
              <a:avLst/>
              <a:gdLst/>
              <a:ahLst/>
              <a:cxnLst>
                <a:cxn ang="0">
                  <a:pos x="154" y="2624"/>
                </a:cxn>
                <a:cxn ang="0">
                  <a:pos x="118" y="2680"/>
                </a:cxn>
                <a:cxn ang="0">
                  <a:pos x="35" y="2680"/>
                </a:cxn>
                <a:cxn ang="0">
                  <a:pos x="0" y="2624"/>
                </a:cxn>
                <a:cxn ang="0">
                  <a:pos x="0" y="56"/>
                </a:cxn>
                <a:cxn ang="0">
                  <a:pos x="35" y="0"/>
                </a:cxn>
                <a:cxn ang="0">
                  <a:pos x="118" y="0"/>
                </a:cxn>
                <a:cxn ang="0">
                  <a:pos x="154" y="56"/>
                </a:cxn>
                <a:cxn ang="0">
                  <a:pos x="154" y="2624"/>
                </a:cxn>
              </a:cxnLst>
              <a:rect l="0" t="0" r="r" b="b"/>
              <a:pathLst>
                <a:path w="154" h="2680">
                  <a:moveTo>
                    <a:pt x="154" y="2624"/>
                  </a:moveTo>
                  <a:cubicBezTo>
                    <a:pt x="154" y="2655"/>
                    <a:pt x="138" y="2680"/>
                    <a:pt x="118" y="2680"/>
                  </a:cubicBezTo>
                  <a:cubicBezTo>
                    <a:pt x="35" y="2680"/>
                    <a:pt x="35" y="2680"/>
                    <a:pt x="35" y="2680"/>
                  </a:cubicBezTo>
                  <a:cubicBezTo>
                    <a:pt x="16" y="2680"/>
                    <a:pt x="0" y="2655"/>
                    <a:pt x="0" y="2624"/>
                  </a:cubicBezTo>
                  <a:cubicBezTo>
                    <a:pt x="0" y="56"/>
                    <a:pt x="0" y="56"/>
                    <a:pt x="0" y="56"/>
                  </a:cubicBezTo>
                  <a:cubicBezTo>
                    <a:pt x="0" y="25"/>
                    <a:pt x="16" y="0"/>
                    <a:pt x="35" y="0"/>
                  </a:cubicBezTo>
                  <a:cubicBezTo>
                    <a:pt x="118" y="0"/>
                    <a:pt x="118" y="0"/>
                    <a:pt x="118" y="0"/>
                  </a:cubicBezTo>
                  <a:cubicBezTo>
                    <a:pt x="138" y="0"/>
                    <a:pt x="154" y="25"/>
                    <a:pt x="154" y="56"/>
                  </a:cubicBezTo>
                  <a:lnTo>
                    <a:pt x="154"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sp>
          <p:nvSpPr>
            <p:cNvPr id="10" name="Freeform 280">
              <a:extLst>
                <a:ext uri="{FF2B5EF4-FFF2-40B4-BE49-F238E27FC236}">
                  <a16:creationId xmlns:a16="http://schemas.microsoft.com/office/drawing/2014/main" id="{50A0225A-6A00-4A5C-8A43-0F1B8D7EA26B}"/>
                </a:ext>
              </a:extLst>
            </p:cNvPr>
            <p:cNvSpPr>
              <a:spLocks noChangeAspect="1"/>
            </p:cNvSpPr>
            <p:nvPr/>
          </p:nvSpPr>
          <p:spPr bwMode="gray">
            <a:xfrm>
              <a:off x="2741" y="2734"/>
              <a:ext cx="20" cy="342"/>
            </a:xfrm>
            <a:custGeom>
              <a:avLst/>
              <a:gdLst/>
              <a:ahLst/>
              <a:cxnLst>
                <a:cxn ang="0">
                  <a:pos x="155" y="2624"/>
                </a:cxn>
                <a:cxn ang="0">
                  <a:pos x="119" y="2680"/>
                </a:cxn>
                <a:cxn ang="0">
                  <a:pos x="36" y="2680"/>
                </a:cxn>
                <a:cxn ang="0">
                  <a:pos x="0" y="2624"/>
                </a:cxn>
                <a:cxn ang="0">
                  <a:pos x="0" y="56"/>
                </a:cxn>
                <a:cxn ang="0">
                  <a:pos x="36" y="0"/>
                </a:cxn>
                <a:cxn ang="0">
                  <a:pos x="119" y="0"/>
                </a:cxn>
                <a:cxn ang="0">
                  <a:pos x="155" y="56"/>
                </a:cxn>
                <a:cxn ang="0">
                  <a:pos x="155" y="2624"/>
                </a:cxn>
              </a:cxnLst>
              <a:rect l="0" t="0" r="r" b="b"/>
              <a:pathLst>
                <a:path w="155" h="2680">
                  <a:moveTo>
                    <a:pt x="155" y="2624"/>
                  </a:moveTo>
                  <a:cubicBezTo>
                    <a:pt x="155" y="2655"/>
                    <a:pt x="138" y="2680"/>
                    <a:pt x="119" y="2680"/>
                  </a:cubicBezTo>
                  <a:cubicBezTo>
                    <a:pt x="36" y="2680"/>
                    <a:pt x="36" y="2680"/>
                    <a:pt x="36" y="2680"/>
                  </a:cubicBezTo>
                  <a:cubicBezTo>
                    <a:pt x="16" y="2680"/>
                    <a:pt x="0" y="2655"/>
                    <a:pt x="0" y="2624"/>
                  </a:cubicBezTo>
                  <a:cubicBezTo>
                    <a:pt x="0" y="56"/>
                    <a:pt x="0" y="56"/>
                    <a:pt x="0" y="56"/>
                  </a:cubicBezTo>
                  <a:cubicBezTo>
                    <a:pt x="0" y="25"/>
                    <a:pt x="16" y="0"/>
                    <a:pt x="36" y="0"/>
                  </a:cubicBezTo>
                  <a:cubicBezTo>
                    <a:pt x="119" y="0"/>
                    <a:pt x="119" y="0"/>
                    <a:pt x="119" y="0"/>
                  </a:cubicBezTo>
                  <a:cubicBezTo>
                    <a:pt x="138" y="0"/>
                    <a:pt x="155" y="25"/>
                    <a:pt x="155" y="56"/>
                  </a:cubicBezTo>
                  <a:lnTo>
                    <a:pt x="155" y="2624"/>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a:p>
          </p:txBody>
        </p:sp>
      </p:grpSp>
      <p:grpSp>
        <p:nvGrpSpPr>
          <p:cNvPr id="11" name="Group 10">
            <a:extLst>
              <a:ext uri="{FF2B5EF4-FFF2-40B4-BE49-F238E27FC236}">
                <a16:creationId xmlns:a16="http://schemas.microsoft.com/office/drawing/2014/main" id="{CAFD5212-4994-4B90-9237-4FA8E78E4179}"/>
              </a:ext>
            </a:extLst>
          </p:cNvPr>
          <p:cNvGrpSpPr>
            <a:grpSpLocks noChangeAspect="1"/>
          </p:cNvGrpSpPr>
          <p:nvPr/>
        </p:nvGrpSpPr>
        <p:grpSpPr>
          <a:xfrm>
            <a:off x="8484088" y="140553"/>
            <a:ext cx="253543" cy="380315"/>
            <a:chOff x="-1257300" y="2655888"/>
            <a:chExt cx="520700" cy="781050"/>
          </a:xfrm>
          <a:solidFill>
            <a:srgbClr val="968C8C"/>
          </a:solidFill>
        </p:grpSpPr>
        <p:sp>
          <p:nvSpPr>
            <p:cNvPr id="12" name="Freeform 99">
              <a:extLst>
                <a:ext uri="{FF2B5EF4-FFF2-40B4-BE49-F238E27FC236}">
                  <a16:creationId xmlns:a16="http://schemas.microsoft.com/office/drawing/2014/main" id="{166CE736-FE46-44E5-A5CE-06DFBC465F7E}"/>
                </a:ext>
              </a:extLst>
            </p:cNvPr>
            <p:cNvSpPr>
              <a:spLocks noEditPoints="1"/>
            </p:cNvSpPr>
            <p:nvPr/>
          </p:nvSpPr>
          <p:spPr bwMode="auto">
            <a:xfrm>
              <a:off x="-1257300" y="2655888"/>
              <a:ext cx="520700" cy="781050"/>
            </a:xfrm>
            <a:custGeom>
              <a:avLst/>
              <a:gdLst>
                <a:gd name="T0" fmla="*/ 129 w 139"/>
                <a:gd name="T1" fmla="*/ 184 h 208"/>
                <a:gd name="T2" fmla="*/ 128 w 139"/>
                <a:gd name="T3" fmla="*/ 184 h 208"/>
                <a:gd name="T4" fmla="*/ 123 w 139"/>
                <a:gd name="T5" fmla="*/ 152 h 208"/>
                <a:gd name="T6" fmla="*/ 86 w 139"/>
                <a:gd name="T7" fmla="*/ 112 h 208"/>
                <a:gd name="T8" fmla="*/ 85 w 139"/>
                <a:gd name="T9" fmla="*/ 111 h 208"/>
                <a:gd name="T10" fmla="*/ 84 w 139"/>
                <a:gd name="T11" fmla="*/ 109 h 208"/>
                <a:gd name="T12" fmla="*/ 85 w 139"/>
                <a:gd name="T13" fmla="*/ 107 h 208"/>
                <a:gd name="T14" fmla="*/ 86 w 139"/>
                <a:gd name="T15" fmla="*/ 106 h 208"/>
                <a:gd name="T16" fmla="*/ 121 w 139"/>
                <a:gd name="T17" fmla="*/ 63 h 208"/>
                <a:gd name="T18" fmla="*/ 127 w 139"/>
                <a:gd name="T19" fmla="*/ 23 h 208"/>
                <a:gd name="T20" fmla="*/ 129 w 139"/>
                <a:gd name="T21" fmla="*/ 23 h 208"/>
                <a:gd name="T22" fmla="*/ 139 w 139"/>
                <a:gd name="T23" fmla="*/ 12 h 208"/>
                <a:gd name="T24" fmla="*/ 129 w 139"/>
                <a:gd name="T25" fmla="*/ 0 h 208"/>
                <a:gd name="T26" fmla="*/ 10 w 139"/>
                <a:gd name="T27" fmla="*/ 0 h 208"/>
                <a:gd name="T28" fmla="*/ 0 w 139"/>
                <a:gd name="T29" fmla="*/ 12 h 208"/>
                <a:gd name="T30" fmla="*/ 10 w 139"/>
                <a:gd name="T31" fmla="*/ 23 h 208"/>
                <a:gd name="T32" fmla="*/ 12 w 139"/>
                <a:gd name="T33" fmla="*/ 23 h 208"/>
                <a:gd name="T34" fmla="*/ 18 w 139"/>
                <a:gd name="T35" fmla="*/ 63 h 208"/>
                <a:gd name="T36" fmla="*/ 53 w 139"/>
                <a:gd name="T37" fmla="*/ 106 h 208"/>
                <a:gd name="T38" fmla="*/ 54 w 139"/>
                <a:gd name="T39" fmla="*/ 107 h 208"/>
                <a:gd name="T40" fmla="*/ 55 w 139"/>
                <a:gd name="T41" fmla="*/ 109 h 208"/>
                <a:gd name="T42" fmla="*/ 54 w 139"/>
                <a:gd name="T43" fmla="*/ 111 h 208"/>
                <a:gd name="T44" fmla="*/ 53 w 139"/>
                <a:gd name="T45" fmla="*/ 112 h 208"/>
                <a:gd name="T46" fmla="*/ 16 w 139"/>
                <a:gd name="T47" fmla="*/ 152 h 208"/>
                <a:gd name="T48" fmla="*/ 11 w 139"/>
                <a:gd name="T49" fmla="*/ 184 h 208"/>
                <a:gd name="T50" fmla="*/ 10 w 139"/>
                <a:gd name="T51" fmla="*/ 184 h 208"/>
                <a:gd name="T52" fmla="*/ 0 w 139"/>
                <a:gd name="T53" fmla="*/ 196 h 208"/>
                <a:gd name="T54" fmla="*/ 10 w 139"/>
                <a:gd name="T55" fmla="*/ 208 h 208"/>
                <a:gd name="T56" fmla="*/ 129 w 139"/>
                <a:gd name="T57" fmla="*/ 208 h 208"/>
                <a:gd name="T58" fmla="*/ 139 w 139"/>
                <a:gd name="T59" fmla="*/ 196 h 208"/>
                <a:gd name="T60" fmla="*/ 129 w 139"/>
                <a:gd name="T61" fmla="*/ 184 h 208"/>
                <a:gd name="T62" fmla="*/ 22 w 139"/>
                <a:gd name="T63" fmla="*/ 154 h 208"/>
                <a:gd name="T64" fmla="*/ 55 w 139"/>
                <a:gd name="T65" fmla="*/ 118 h 208"/>
                <a:gd name="T66" fmla="*/ 57 w 139"/>
                <a:gd name="T67" fmla="*/ 117 h 208"/>
                <a:gd name="T68" fmla="*/ 61 w 139"/>
                <a:gd name="T69" fmla="*/ 110 h 208"/>
                <a:gd name="T70" fmla="*/ 57 w 139"/>
                <a:gd name="T71" fmla="*/ 102 h 208"/>
                <a:gd name="T72" fmla="*/ 57 w 139"/>
                <a:gd name="T73" fmla="*/ 101 h 208"/>
                <a:gd name="T74" fmla="*/ 23 w 139"/>
                <a:gd name="T75" fmla="*/ 59 h 208"/>
                <a:gd name="T76" fmla="*/ 18 w 139"/>
                <a:gd name="T77" fmla="*/ 23 h 208"/>
                <a:gd name="T78" fmla="*/ 121 w 139"/>
                <a:gd name="T79" fmla="*/ 23 h 208"/>
                <a:gd name="T80" fmla="*/ 116 w 139"/>
                <a:gd name="T81" fmla="*/ 59 h 208"/>
                <a:gd name="T82" fmla="*/ 82 w 139"/>
                <a:gd name="T83" fmla="*/ 101 h 208"/>
                <a:gd name="T84" fmla="*/ 81 w 139"/>
                <a:gd name="T85" fmla="*/ 102 h 208"/>
                <a:gd name="T86" fmla="*/ 78 w 139"/>
                <a:gd name="T87" fmla="*/ 110 h 208"/>
                <a:gd name="T88" fmla="*/ 82 w 139"/>
                <a:gd name="T89" fmla="*/ 117 h 208"/>
                <a:gd name="T90" fmla="*/ 84 w 139"/>
                <a:gd name="T91" fmla="*/ 118 h 208"/>
                <a:gd name="T92" fmla="*/ 117 w 139"/>
                <a:gd name="T93" fmla="*/ 154 h 208"/>
                <a:gd name="T94" fmla="*/ 122 w 139"/>
                <a:gd name="T95" fmla="*/ 184 h 208"/>
                <a:gd name="T96" fmla="*/ 110 w 139"/>
                <a:gd name="T97" fmla="*/ 184 h 208"/>
                <a:gd name="T98" fmla="*/ 70 w 139"/>
                <a:gd name="T99" fmla="*/ 133 h 208"/>
                <a:gd name="T100" fmla="*/ 29 w 139"/>
                <a:gd name="T101" fmla="*/ 184 h 208"/>
                <a:gd name="T102" fmla="*/ 17 w 139"/>
                <a:gd name="T103" fmla="*/ 184 h 208"/>
                <a:gd name="T104" fmla="*/ 22 w 139"/>
                <a:gd name="T105"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208">
                  <a:moveTo>
                    <a:pt x="129" y="184"/>
                  </a:moveTo>
                  <a:cubicBezTo>
                    <a:pt x="128" y="184"/>
                    <a:pt x="128" y="184"/>
                    <a:pt x="128" y="184"/>
                  </a:cubicBezTo>
                  <a:cubicBezTo>
                    <a:pt x="128" y="177"/>
                    <a:pt x="128" y="166"/>
                    <a:pt x="123" y="152"/>
                  </a:cubicBezTo>
                  <a:cubicBezTo>
                    <a:pt x="115" y="129"/>
                    <a:pt x="93" y="116"/>
                    <a:pt x="86" y="112"/>
                  </a:cubicBezTo>
                  <a:cubicBezTo>
                    <a:pt x="86" y="112"/>
                    <a:pt x="85" y="111"/>
                    <a:pt x="85" y="111"/>
                  </a:cubicBezTo>
                  <a:cubicBezTo>
                    <a:pt x="85" y="111"/>
                    <a:pt x="84" y="110"/>
                    <a:pt x="84" y="109"/>
                  </a:cubicBezTo>
                  <a:cubicBezTo>
                    <a:pt x="84" y="108"/>
                    <a:pt x="85" y="107"/>
                    <a:pt x="85" y="107"/>
                  </a:cubicBezTo>
                  <a:cubicBezTo>
                    <a:pt x="86" y="106"/>
                    <a:pt x="86" y="106"/>
                    <a:pt x="86" y="106"/>
                  </a:cubicBezTo>
                  <a:cubicBezTo>
                    <a:pt x="104" y="87"/>
                    <a:pt x="116" y="72"/>
                    <a:pt x="121" y="63"/>
                  </a:cubicBezTo>
                  <a:cubicBezTo>
                    <a:pt x="127" y="51"/>
                    <a:pt x="127" y="33"/>
                    <a:pt x="127" y="23"/>
                  </a:cubicBezTo>
                  <a:cubicBezTo>
                    <a:pt x="129" y="23"/>
                    <a:pt x="129" y="23"/>
                    <a:pt x="129" y="23"/>
                  </a:cubicBezTo>
                  <a:cubicBezTo>
                    <a:pt x="135" y="23"/>
                    <a:pt x="139" y="18"/>
                    <a:pt x="139" y="12"/>
                  </a:cubicBezTo>
                  <a:cubicBezTo>
                    <a:pt x="139" y="5"/>
                    <a:pt x="135" y="0"/>
                    <a:pt x="129" y="0"/>
                  </a:cubicBezTo>
                  <a:cubicBezTo>
                    <a:pt x="10" y="0"/>
                    <a:pt x="10" y="0"/>
                    <a:pt x="10" y="0"/>
                  </a:cubicBezTo>
                  <a:cubicBezTo>
                    <a:pt x="4" y="0"/>
                    <a:pt x="0" y="5"/>
                    <a:pt x="0" y="12"/>
                  </a:cubicBezTo>
                  <a:cubicBezTo>
                    <a:pt x="0" y="18"/>
                    <a:pt x="4" y="23"/>
                    <a:pt x="10" y="23"/>
                  </a:cubicBezTo>
                  <a:cubicBezTo>
                    <a:pt x="12" y="23"/>
                    <a:pt x="12" y="23"/>
                    <a:pt x="12" y="23"/>
                  </a:cubicBezTo>
                  <a:cubicBezTo>
                    <a:pt x="12" y="33"/>
                    <a:pt x="12" y="51"/>
                    <a:pt x="18" y="63"/>
                  </a:cubicBezTo>
                  <a:cubicBezTo>
                    <a:pt x="23" y="72"/>
                    <a:pt x="35" y="87"/>
                    <a:pt x="53" y="106"/>
                  </a:cubicBezTo>
                  <a:cubicBezTo>
                    <a:pt x="54" y="107"/>
                    <a:pt x="54" y="107"/>
                    <a:pt x="54" y="107"/>
                  </a:cubicBezTo>
                  <a:cubicBezTo>
                    <a:pt x="54" y="107"/>
                    <a:pt x="55" y="108"/>
                    <a:pt x="55" y="109"/>
                  </a:cubicBezTo>
                  <a:cubicBezTo>
                    <a:pt x="55" y="110"/>
                    <a:pt x="54" y="111"/>
                    <a:pt x="54" y="111"/>
                  </a:cubicBezTo>
                  <a:cubicBezTo>
                    <a:pt x="54" y="111"/>
                    <a:pt x="53" y="112"/>
                    <a:pt x="53" y="112"/>
                  </a:cubicBezTo>
                  <a:cubicBezTo>
                    <a:pt x="46" y="116"/>
                    <a:pt x="24" y="129"/>
                    <a:pt x="16" y="152"/>
                  </a:cubicBezTo>
                  <a:cubicBezTo>
                    <a:pt x="11" y="166"/>
                    <a:pt x="11" y="177"/>
                    <a:pt x="11" y="184"/>
                  </a:cubicBezTo>
                  <a:cubicBezTo>
                    <a:pt x="10" y="184"/>
                    <a:pt x="10" y="184"/>
                    <a:pt x="10" y="184"/>
                  </a:cubicBezTo>
                  <a:cubicBezTo>
                    <a:pt x="4" y="184"/>
                    <a:pt x="0" y="190"/>
                    <a:pt x="0" y="196"/>
                  </a:cubicBezTo>
                  <a:cubicBezTo>
                    <a:pt x="0" y="202"/>
                    <a:pt x="4" y="208"/>
                    <a:pt x="10" y="208"/>
                  </a:cubicBezTo>
                  <a:cubicBezTo>
                    <a:pt x="129" y="208"/>
                    <a:pt x="129" y="208"/>
                    <a:pt x="129" y="208"/>
                  </a:cubicBezTo>
                  <a:cubicBezTo>
                    <a:pt x="135" y="208"/>
                    <a:pt x="139" y="202"/>
                    <a:pt x="139" y="196"/>
                  </a:cubicBezTo>
                  <a:cubicBezTo>
                    <a:pt x="139" y="190"/>
                    <a:pt x="135" y="184"/>
                    <a:pt x="129" y="184"/>
                  </a:cubicBezTo>
                  <a:close/>
                  <a:moveTo>
                    <a:pt x="22" y="154"/>
                  </a:moveTo>
                  <a:cubicBezTo>
                    <a:pt x="26" y="141"/>
                    <a:pt x="38" y="129"/>
                    <a:pt x="55" y="118"/>
                  </a:cubicBezTo>
                  <a:cubicBezTo>
                    <a:pt x="56" y="118"/>
                    <a:pt x="57" y="117"/>
                    <a:pt x="57" y="117"/>
                  </a:cubicBezTo>
                  <a:cubicBezTo>
                    <a:pt x="59" y="116"/>
                    <a:pt x="60" y="113"/>
                    <a:pt x="61" y="110"/>
                  </a:cubicBezTo>
                  <a:cubicBezTo>
                    <a:pt x="61" y="108"/>
                    <a:pt x="60" y="105"/>
                    <a:pt x="57" y="102"/>
                  </a:cubicBezTo>
                  <a:cubicBezTo>
                    <a:pt x="57" y="101"/>
                    <a:pt x="57" y="101"/>
                    <a:pt x="57" y="101"/>
                  </a:cubicBezTo>
                  <a:cubicBezTo>
                    <a:pt x="35" y="78"/>
                    <a:pt x="26" y="65"/>
                    <a:pt x="23" y="59"/>
                  </a:cubicBezTo>
                  <a:cubicBezTo>
                    <a:pt x="17" y="49"/>
                    <a:pt x="17" y="32"/>
                    <a:pt x="18" y="23"/>
                  </a:cubicBezTo>
                  <a:cubicBezTo>
                    <a:pt x="121" y="23"/>
                    <a:pt x="121" y="23"/>
                    <a:pt x="121" y="23"/>
                  </a:cubicBezTo>
                  <a:cubicBezTo>
                    <a:pt x="122" y="32"/>
                    <a:pt x="122" y="49"/>
                    <a:pt x="116" y="59"/>
                  </a:cubicBezTo>
                  <a:cubicBezTo>
                    <a:pt x="113" y="65"/>
                    <a:pt x="104" y="78"/>
                    <a:pt x="82" y="101"/>
                  </a:cubicBezTo>
                  <a:cubicBezTo>
                    <a:pt x="81" y="102"/>
                    <a:pt x="81" y="102"/>
                    <a:pt x="81" y="102"/>
                  </a:cubicBezTo>
                  <a:cubicBezTo>
                    <a:pt x="79" y="105"/>
                    <a:pt x="78" y="108"/>
                    <a:pt x="78" y="110"/>
                  </a:cubicBezTo>
                  <a:cubicBezTo>
                    <a:pt x="79" y="113"/>
                    <a:pt x="80" y="116"/>
                    <a:pt x="82" y="117"/>
                  </a:cubicBezTo>
                  <a:cubicBezTo>
                    <a:pt x="82" y="117"/>
                    <a:pt x="83" y="118"/>
                    <a:pt x="84" y="118"/>
                  </a:cubicBezTo>
                  <a:cubicBezTo>
                    <a:pt x="101" y="129"/>
                    <a:pt x="113" y="141"/>
                    <a:pt x="117" y="154"/>
                  </a:cubicBezTo>
                  <a:cubicBezTo>
                    <a:pt x="122" y="168"/>
                    <a:pt x="123" y="178"/>
                    <a:pt x="122" y="184"/>
                  </a:cubicBezTo>
                  <a:cubicBezTo>
                    <a:pt x="110" y="184"/>
                    <a:pt x="110" y="184"/>
                    <a:pt x="110" y="184"/>
                  </a:cubicBezTo>
                  <a:cubicBezTo>
                    <a:pt x="107" y="142"/>
                    <a:pt x="73" y="132"/>
                    <a:pt x="70" y="133"/>
                  </a:cubicBezTo>
                  <a:cubicBezTo>
                    <a:pt x="39" y="137"/>
                    <a:pt x="31" y="171"/>
                    <a:pt x="29" y="184"/>
                  </a:cubicBezTo>
                  <a:cubicBezTo>
                    <a:pt x="17" y="184"/>
                    <a:pt x="17" y="184"/>
                    <a:pt x="17" y="184"/>
                  </a:cubicBezTo>
                  <a:cubicBezTo>
                    <a:pt x="16" y="178"/>
                    <a:pt x="17" y="168"/>
                    <a:pt x="2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
          <p:nvSpPr>
            <p:cNvPr id="13" name="Freeform 100">
              <a:extLst>
                <a:ext uri="{FF2B5EF4-FFF2-40B4-BE49-F238E27FC236}">
                  <a16:creationId xmlns:a16="http://schemas.microsoft.com/office/drawing/2014/main" id="{533E7BD6-D0BA-49DF-9D69-18F2DEC17FD7}"/>
                </a:ext>
              </a:extLst>
            </p:cNvPr>
            <p:cNvSpPr>
              <a:spLocks/>
            </p:cNvSpPr>
            <p:nvPr/>
          </p:nvSpPr>
          <p:spPr bwMode="auto">
            <a:xfrm>
              <a:off x="-1100138" y="2889251"/>
              <a:ext cx="214313" cy="119063"/>
            </a:xfrm>
            <a:custGeom>
              <a:avLst/>
              <a:gdLst>
                <a:gd name="T0" fmla="*/ 52 w 57"/>
                <a:gd name="T1" fmla="*/ 3 h 32"/>
                <a:gd name="T2" fmla="*/ 0 w 57"/>
                <a:gd name="T3" fmla="*/ 3 h 32"/>
                <a:gd name="T4" fmla="*/ 27 w 57"/>
                <a:gd name="T5" fmla="*/ 32 h 32"/>
                <a:gd name="T6" fmla="*/ 52 w 57"/>
                <a:gd name="T7" fmla="*/ 3 h 32"/>
              </a:gdLst>
              <a:ahLst/>
              <a:cxnLst>
                <a:cxn ang="0">
                  <a:pos x="T0" y="T1"/>
                </a:cxn>
                <a:cxn ang="0">
                  <a:pos x="T2" y="T3"/>
                </a:cxn>
                <a:cxn ang="0">
                  <a:pos x="T4" y="T5"/>
                </a:cxn>
                <a:cxn ang="0">
                  <a:pos x="T6" y="T7"/>
                </a:cxn>
              </a:cxnLst>
              <a:rect l="0" t="0" r="r" b="b"/>
              <a:pathLst>
                <a:path w="57" h="32">
                  <a:moveTo>
                    <a:pt x="52" y="3"/>
                  </a:moveTo>
                  <a:cubicBezTo>
                    <a:pt x="50" y="2"/>
                    <a:pt x="0" y="0"/>
                    <a:pt x="0" y="3"/>
                  </a:cubicBezTo>
                  <a:cubicBezTo>
                    <a:pt x="0" y="18"/>
                    <a:pt x="27" y="32"/>
                    <a:pt x="27" y="32"/>
                  </a:cubicBezTo>
                  <a:cubicBezTo>
                    <a:pt x="45" y="21"/>
                    <a:pt x="57"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grpSp>
      <p:sp>
        <p:nvSpPr>
          <p:cNvPr id="14" name="Freeform 25">
            <a:extLst>
              <a:ext uri="{FF2B5EF4-FFF2-40B4-BE49-F238E27FC236}">
                <a16:creationId xmlns:a16="http://schemas.microsoft.com/office/drawing/2014/main" id="{39AD29E1-7845-420C-8228-1847B476AA8E}"/>
              </a:ext>
            </a:extLst>
          </p:cNvPr>
          <p:cNvSpPr>
            <a:spLocks noChangeAspect="1" noEditPoints="1"/>
          </p:cNvSpPr>
          <p:nvPr/>
        </p:nvSpPr>
        <p:spPr bwMode="auto">
          <a:xfrm>
            <a:off x="9262300" y="164825"/>
            <a:ext cx="377952" cy="366819"/>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 name="T10" fmla="*/ 121 w 157"/>
              <a:gd name="T11" fmla="*/ 37 h 157"/>
              <a:gd name="T12" fmla="*/ 121 w 157"/>
              <a:gd name="T13" fmla="*/ 37 h 157"/>
              <a:gd name="T14" fmla="*/ 121 w 157"/>
              <a:gd name="T15" fmla="*/ 37 h 157"/>
              <a:gd name="T16" fmla="*/ 19 w 157"/>
              <a:gd name="T17" fmla="*/ 79 h 157"/>
              <a:gd name="T18" fmla="*/ 79 w 157"/>
              <a:gd name="T19" fmla="*/ 19 h 157"/>
              <a:gd name="T20" fmla="*/ 116 w 157"/>
              <a:gd name="T21" fmla="*/ 33 h 157"/>
              <a:gd name="T22" fmla="*/ 32 w 157"/>
              <a:gd name="T23" fmla="*/ 116 h 157"/>
              <a:gd name="T24" fmla="*/ 19 w 157"/>
              <a:gd name="T25" fmla="*/ 79 h 157"/>
              <a:gd name="T26" fmla="*/ 36 w 157"/>
              <a:gd name="T27" fmla="*/ 121 h 157"/>
              <a:gd name="T28" fmla="*/ 36 w 157"/>
              <a:gd name="T29" fmla="*/ 121 h 157"/>
              <a:gd name="T30" fmla="*/ 36 w 157"/>
              <a:gd name="T31" fmla="*/ 121 h 157"/>
              <a:gd name="T32" fmla="*/ 79 w 157"/>
              <a:gd name="T33" fmla="*/ 138 h 157"/>
              <a:gd name="T34" fmla="*/ 41 w 157"/>
              <a:gd name="T35" fmla="*/ 125 h 157"/>
              <a:gd name="T36" fmla="*/ 125 w 157"/>
              <a:gd name="T37" fmla="*/ 41 h 157"/>
              <a:gd name="T38" fmla="*/ 138 w 157"/>
              <a:gd name="T39" fmla="*/ 79 h 157"/>
              <a:gd name="T40" fmla="*/ 79 w 157"/>
              <a:gd name="T41" fmla="*/ 13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57">
                <a:moveTo>
                  <a:pt x="79" y="0"/>
                </a:moveTo>
                <a:cubicBezTo>
                  <a:pt x="35" y="0"/>
                  <a:pt x="0" y="36"/>
                  <a:pt x="0" y="79"/>
                </a:cubicBezTo>
                <a:cubicBezTo>
                  <a:pt x="0" y="122"/>
                  <a:pt x="35" y="157"/>
                  <a:pt x="79" y="157"/>
                </a:cubicBezTo>
                <a:cubicBezTo>
                  <a:pt x="122" y="157"/>
                  <a:pt x="157" y="122"/>
                  <a:pt x="157" y="79"/>
                </a:cubicBezTo>
                <a:cubicBezTo>
                  <a:pt x="157" y="36"/>
                  <a:pt x="122" y="0"/>
                  <a:pt x="79" y="0"/>
                </a:cubicBezTo>
                <a:close/>
                <a:moveTo>
                  <a:pt x="121" y="37"/>
                </a:moveTo>
                <a:cubicBezTo>
                  <a:pt x="121" y="37"/>
                  <a:pt x="121" y="37"/>
                  <a:pt x="121" y="37"/>
                </a:cubicBezTo>
                <a:cubicBezTo>
                  <a:pt x="121" y="37"/>
                  <a:pt x="121" y="37"/>
                  <a:pt x="121" y="37"/>
                </a:cubicBezTo>
                <a:close/>
                <a:moveTo>
                  <a:pt x="19" y="79"/>
                </a:moveTo>
                <a:cubicBezTo>
                  <a:pt x="19" y="46"/>
                  <a:pt x="46" y="19"/>
                  <a:pt x="79" y="19"/>
                </a:cubicBezTo>
                <a:cubicBezTo>
                  <a:pt x="93" y="19"/>
                  <a:pt x="106" y="24"/>
                  <a:pt x="116" y="33"/>
                </a:cubicBezTo>
                <a:cubicBezTo>
                  <a:pt x="32" y="116"/>
                  <a:pt x="32" y="116"/>
                  <a:pt x="32" y="116"/>
                </a:cubicBezTo>
                <a:cubicBezTo>
                  <a:pt x="24" y="106"/>
                  <a:pt x="19" y="93"/>
                  <a:pt x="19" y="79"/>
                </a:cubicBezTo>
                <a:close/>
                <a:moveTo>
                  <a:pt x="36" y="121"/>
                </a:moveTo>
                <a:cubicBezTo>
                  <a:pt x="36" y="121"/>
                  <a:pt x="36" y="121"/>
                  <a:pt x="36" y="121"/>
                </a:cubicBezTo>
                <a:cubicBezTo>
                  <a:pt x="36" y="121"/>
                  <a:pt x="36" y="121"/>
                  <a:pt x="36" y="121"/>
                </a:cubicBezTo>
                <a:close/>
                <a:moveTo>
                  <a:pt x="79" y="138"/>
                </a:moveTo>
                <a:cubicBezTo>
                  <a:pt x="64" y="138"/>
                  <a:pt x="51" y="133"/>
                  <a:pt x="41" y="125"/>
                </a:cubicBezTo>
                <a:cubicBezTo>
                  <a:pt x="125" y="41"/>
                  <a:pt x="125" y="41"/>
                  <a:pt x="125" y="41"/>
                </a:cubicBezTo>
                <a:cubicBezTo>
                  <a:pt x="133" y="51"/>
                  <a:pt x="138" y="64"/>
                  <a:pt x="138" y="79"/>
                </a:cubicBezTo>
                <a:cubicBezTo>
                  <a:pt x="138" y="112"/>
                  <a:pt x="111" y="138"/>
                  <a:pt x="79" y="138"/>
                </a:cubicBezTo>
                <a:close/>
              </a:path>
            </a:pathLst>
          </a:custGeom>
          <a:solidFill>
            <a:srgbClr val="968C8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3"/>
              </a:solidFill>
            </a:endParaRPr>
          </a:p>
        </p:txBody>
      </p:sp>
    </p:spTree>
    <p:extLst>
      <p:ext uri="{BB962C8B-B14F-4D97-AF65-F5344CB8AC3E}">
        <p14:creationId xmlns:p14="http://schemas.microsoft.com/office/powerpoint/2010/main" val="6919139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2">
      <a:dk1>
        <a:sysClr val="windowText" lastClr="000000"/>
      </a:dk1>
      <a:lt1>
        <a:sysClr val="window" lastClr="FFFFFF"/>
      </a:lt1>
      <a:dk2>
        <a:srgbClr val="FFFFFF"/>
      </a:dk2>
      <a:lt2>
        <a:srgbClr val="EBDDC3"/>
      </a:lt2>
      <a:accent1>
        <a:srgbClr val="31815B"/>
      </a:accent1>
      <a:accent2>
        <a:srgbClr val="968C8C"/>
      </a:accent2>
      <a:accent3>
        <a:srgbClr val="A5AB81"/>
      </a:accent3>
      <a:accent4>
        <a:srgbClr val="EBDDC3"/>
      </a:accent4>
      <a:accent5>
        <a:srgbClr val="7BA79D"/>
      </a:accent5>
      <a:accent6>
        <a:srgbClr val="968C8C"/>
      </a:accent6>
      <a:hlink>
        <a:srgbClr val="968C8C"/>
      </a:hlink>
      <a:folHlink>
        <a:srgbClr val="70440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template.pptx" id="{E8AD6413-A993-499B-A605-AC10D584D6A0}" vid="{1FAD00AE-7AA7-4EFB-8ACA-C15E829DA8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Tuck PPT template</Template>
  <TotalTime>3557</TotalTime>
  <Words>1703</Words>
  <Application>Microsoft Macintosh PowerPoint</Application>
  <PresentationFormat>A4 Paper (210x297 mm)</PresentationFormat>
  <Paragraphs>505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Nova</vt:lpstr>
      <vt:lpstr>Calibri</vt:lpstr>
      <vt:lpstr>Courier New</vt:lpstr>
      <vt:lpstr>Wingdings</vt:lpstr>
      <vt:lpstr>Median</vt:lpstr>
      <vt:lpstr>Data Mining for Business Analytics Final Project</vt:lpstr>
      <vt:lpstr>The research topic: Using data mining to understand Uber’s business from the point of view of various stakeholders</vt:lpstr>
      <vt:lpstr>Data that is available vs. data behind the scenes</vt:lpstr>
      <vt:lpstr>Our data mining journey</vt:lpstr>
      <vt:lpstr>Summary of data</vt:lpstr>
      <vt:lpstr>Algorithms Tested</vt:lpstr>
      <vt:lpstr>Most Important Drivers</vt:lpstr>
      <vt:lpstr>The number 1 predictor of fare price is distance</vt:lpstr>
      <vt:lpstr>Baseline fare rates by city are an important component of the pricing algorithm</vt:lpstr>
      <vt:lpstr>Algorithms Tested</vt:lpstr>
      <vt:lpstr>Most Important Drivers</vt:lpstr>
      <vt:lpstr>Wait time is linked to Product, which is directly communicated to the customer</vt:lpstr>
      <vt:lpstr>Demand for rides / congestion impacts both wait time and trip time</vt:lpstr>
      <vt:lpstr>Algorithms Tested</vt:lpstr>
      <vt:lpstr>Most Important Drivers</vt:lpstr>
      <vt:lpstr>The use of a pin for setting pick-up and drop-off locations is a key indicator of cancellation risk</vt:lpstr>
      <vt:lpstr>Most Important Drivers</vt:lpstr>
      <vt:lpstr>Most Important Findings</vt:lpstr>
      <vt:lpstr>Appendix of Algorithms Tested</vt:lpstr>
      <vt:lpstr>Least Squares Regression</vt:lpstr>
      <vt:lpstr>Boosted Tree</vt:lpstr>
      <vt:lpstr>Neural Nets</vt:lpstr>
      <vt:lpstr>Bootstrap Forest</vt:lpstr>
      <vt:lpstr>Decision Tree</vt:lpstr>
      <vt:lpstr>Linear Regression</vt:lpstr>
      <vt:lpstr>Neural Network</vt:lpstr>
      <vt:lpstr>Decision Tree</vt:lpstr>
      <vt:lpstr>Bootstrap Forest</vt:lpstr>
      <vt:lpstr>Boosted Tree</vt:lpstr>
      <vt:lpstr>Boosted Tree</vt:lpstr>
      <vt:lpstr>Bootstrap Forest</vt:lpstr>
      <vt:lpstr>Logistic Regression</vt:lpstr>
      <vt:lpstr>Decision Tree</vt:lpstr>
      <vt:lpstr>Naïve Bayes</vt:lpstr>
      <vt:lpstr>Neural Network</vt:lpstr>
    </vt:vector>
  </TitlesOfParts>
  <Company>The Tuck School at Dartmouth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Tuck Strategic Review: Faculty Task Force</dc:title>
  <dc:creator>Emily L Fox</dc:creator>
  <cp:lastModifiedBy>Daniel Lynch</cp:lastModifiedBy>
  <cp:revision>175</cp:revision>
  <cp:lastPrinted>2011-10-11T14:51:12Z</cp:lastPrinted>
  <dcterms:created xsi:type="dcterms:W3CDTF">2015-08-31T19:50:52Z</dcterms:created>
  <dcterms:modified xsi:type="dcterms:W3CDTF">2018-11-09T13:33:48Z</dcterms:modified>
</cp:coreProperties>
</file>