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60" r:id="rId3"/>
    <p:sldId id="257" r:id="rId4"/>
    <p:sldId id="259" r:id="rId5"/>
    <p:sldId id="264" r:id="rId6"/>
    <p:sldId id="263" r:id="rId7"/>
    <p:sldId id="278" r:id="rId8"/>
    <p:sldId id="266" r:id="rId9"/>
    <p:sldId id="261" r:id="rId10"/>
    <p:sldId id="279" r:id="rId11"/>
    <p:sldId id="280" r:id="rId12"/>
  </p:sldIdLst>
  <p:sldSz cx="9144000" cy="5143500" type="screen16x9"/>
  <p:notesSz cx="6858000" cy="9144000"/>
  <p:embeddedFontLst>
    <p:embeddedFont>
      <p:font typeface="Fira Sans Extra Condensed" panose="020B05030500000200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3F5A2-FAE3-4EAB-9ABE-18C8C2A0F62D}" v="41" dt="2025-06-29T23:26:06.086"/>
  </p1510:revLst>
</p1510:revInfo>
</file>

<file path=ppt/tableStyles.xml><?xml version="1.0" encoding="utf-8"?>
<a:tblStyleLst xmlns:a="http://schemas.openxmlformats.org/drawingml/2006/main" def="{682C9F55-F6E9-4037-B3D5-DF7ACF0C13C6}">
  <a:tblStyle styleId="{682C9F55-F6E9-4037-B3D5-DF7ACF0C1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33" autoAdjust="0"/>
  </p:normalViewPr>
  <p:slideViewPr>
    <p:cSldViewPr snapToGrid="0">
      <p:cViewPr varScale="1">
        <p:scale>
          <a:sx n="111" d="100"/>
          <a:sy n="111" d="100"/>
        </p:scale>
        <p:origin x="161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B713F5A2-FAE3-4EAB-9ABE-18C8C2A0F62D}"/>
    <pc:docChg chg="undo custSel addSld delSld modSld sldOrd delMainMaster">
      <pc:chgData name="Alfredo Garza" userId="e63e6a9df3c3cfcc" providerId="LiveId" clId="{B713F5A2-FAE3-4EAB-9ABE-18C8C2A0F62D}" dt="2025-06-29T23:26:23.197" v="1797" actId="1076"/>
      <pc:docMkLst>
        <pc:docMk/>
      </pc:docMkLst>
      <pc:sldChg chg="modSp mod">
        <pc:chgData name="Alfredo Garza" userId="e63e6a9df3c3cfcc" providerId="LiveId" clId="{B713F5A2-FAE3-4EAB-9ABE-18C8C2A0F62D}" dt="2025-06-29T19:48:06.372" v="24" actId="20577"/>
        <pc:sldMkLst>
          <pc:docMk/>
          <pc:sldMk cId="0" sldId="256"/>
        </pc:sldMkLst>
        <pc:spChg chg="mod">
          <ac:chgData name="Alfredo Garza" userId="e63e6a9df3c3cfcc" providerId="LiveId" clId="{B713F5A2-FAE3-4EAB-9ABE-18C8C2A0F62D}" dt="2025-06-29T19:46:53.172" v="21" actId="20577"/>
          <ac:spMkLst>
            <pc:docMk/>
            <pc:sldMk cId="0" sldId="256"/>
            <ac:spMk id="51" creationId="{00000000-0000-0000-0000-000000000000}"/>
          </ac:spMkLst>
        </pc:spChg>
        <pc:spChg chg="mod">
          <ac:chgData name="Alfredo Garza" userId="e63e6a9df3c3cfcc" providerId="LiveId" clId="{B713F5A2-FAE3-4EAB-9ABE-18C8C2A0F62D}" dt="2025-06-29T19:48:06.372" v="24" actId="20577"/>
          <ac:spMkLst>
            <pc:docMk/>
            <pc:sldMk cId="0" sldId="256"/>
            <ac:spMk id="52" creationId="{00000000-0000-0000-0000-000000000000}"/>
          </ac:spMkLst>
        </pc:spChg>
      </pc:sldChg>
      <pc:sldChg chg="modSp mod modNotesTx">
        <pc:chgData name="Alfredo Garza" userId="e63e6a9df3c3cfcc" providerId="LiveId" clId="{B713F5A2-FAE3-4EAB-9ABE-18C8C2A0F62D}" dt="2025-06-29T22:38:49.219" v="1659"/>
        <pc:sldMkLst>
          <pc:docMk/>
          <pc:sldMk cId="0" sldId="257"/>
        </pc:sldMkLst>
        <pc:spChg chg="mod">
          <ac:chgData name="Alfredo Garza" userId="e63e6a9df3c3cfcc" providerId="LiveId" clId="{B713F5A2-FAE3-4EAB-9ABE-18C8C2A0F62D}" dt="2025-06-29T20:05:44.359" v="111" actId="20577"/>
          <ac:spMkLst>
            <pc:docMk/>
            <pc:sldMk cId="0" sldId="257"/>
            <ac:spMk id="251" creationId="{00000000-0000-0000-0000-000000000000}"/>
          </ac:spMkLst>
        </pc:spChg>
        <pc:spChg chg="mod">
          <ac:chgData name="Alfredo Garza" userId="e63e6a9df3c3cfcc" providerId="LiveId" clId="{B713F5A2-FAE3-4EAB-9ABE-18C8C2A0F62D}" dt="2025-06-29T22:37:39.410" v="1656" actId="1076"/>
          <ac:spMkLst>
            <pc:docMk/>
            <pc:sldMk cId="0" sldId="257"/>
            <ac:spMk id="279" creationId="{00000000-0000-0000-0000-000000000000}"/>
          </ac:spMkLst>
        </pc:spChg>
        <pc:spChg chg="mod">
          <ac:chgData name="Alfredo Garza" userId="e63e6a9df3c3cfcc" providerId="LiveId" clId="{B713F5A2-FAE3-4EAB-9ABE-18C8C2A0F62D}" dt="2025-06-29T22:38:49.219" v="1659"/>
          <ac:spMkLst>
            <pc:docMk/>
            <pc:sldMk cId="0" sldId="257"/>
            <ac:spMk id="280" creationId="{00000000-0000-0000-0000-000000000000}"/>
          </ac:spMkLst>
        </pc:spChg>
        <pc:spChg chg="mod">
          <ac:chgData name="Alfredo Garza" userId="e63e6a9df3c3cfcc" providerId="LiveId" clId="{B713F5A2-FAE3-4EAB-9ABE-18C8C2A0F62D}" dt="2025-06-29T22:38:30.389" v="1658" actId="14100"/>
          <ac:spMkLst>
            <pc:docMk/>
            <pc:sldMk cId="0" sldId="257"/>
            <ac:spMk id="281" creationId="{00000000-0000-0000-0000-000000000000}"/>
          </ac:spMkLst>
        </pc:spChg>
        <pc:spChg chg="mod">
          <ac:chgData name="Alfredo Garza" userId="e63e6a9df3c3cfcc" providerId="LiveId" clId="{B713F5A2-FAE3-4EAB-9ABE-18C8C2A0F62D}" dt="2025-06-29T20:09:27.476" v="233" actId="1076"/>
          <ac:spMkLst>
            <pc:docMk/>
            <pc:sldMk cId="0" sldId="257"/>
            <ac:spMk id="282" creationId="{00000000-0000-0000-0000-000000000000}"/>
          </ac:spMkLst>
        </pc:spChg>
        <pc:spChg chg="mod">
          <ac:chgData name="Alfredo Garza" userId="e63e6a9df3c3cfcc" providerId="LiveId" clId="{B713F5A2-FAE3-4EAB-9ABE-18C8C2A0F62D}" dt="2025-06-29T20:07:59.121" v="225" actId="14100"/>
          <ac:spMkLst>
            <pc:docMk/>
            <pc:sldMk cId="0" sldId="257"/>
            <ac:spMk id="283" creationId="{00000000-0000-0000-0000-000000000000}"/>
          </ac:spMkLst>
        </pc:spChg>
        <pc:spChg chg="mod">
          <ac:chgData name="Alfredo Garza" userId="e63e6a9df3c3cfcc" providerId="LiveId" clId="{B713F5A2-FAE3-4EAB-9ABE-18C8C2A0F62D}" dt="2025-06-29T20:07:31.636" v="189" actId="20577"/>
          <ac:spMkLst>
            <pc:docMk/>
            <pc:sldMk cId="0" sldId="257"/>
            <ac:spMk id="284" creationId="{00000000-0000-0000-0000-000000000000}"/>
          </ac:spMkLst>
        </pc:spChg>
      </pc:sldChg>
      <pc:sldChg chg="addSp delSp modSp del mod ord">
        <pc:chgData name="Alfredo Garza" userId="e63e6a9df3c3cfcc" providerId="LiveId" clId="{B713F5A2-FAE3-4EAB-9ABE-18C8C2A0F62D}" dt="2025-06-29T22:23:28.703" v="1649" actId="2696"/>
        <pc:sldMkLst>
          <pc:docMk/>
          <pc:sldMk cId="0" sldId="258"/>
        </pc:sldMkLst>
        <pc:spChg chg="add del mod">
          <ac:chgData name="Alfredo Garza" userId="e63e6a9df3c3cfcc" providerId="LiveId" clId="{B713F5A2-FAE3-4EAB-9ABE-18C8C2A0F62D}" dt="2025-06-29T20:15:30.498" v="316" actId="478"/>
          <ac:spMkLst>
            <pc:docMk/>
            <pc:sldMk cId="0" sldId="258"/>
            <ac:spMk id="3" creationId="{9802F48F-16E6-A050-761F-AD9BF1F9DD7D}"/>
          </ac:spMkLst>
        </pc:spChg>
        <pc:spChg chg="add mod">
          <ac:chgData name="Alfredo Garza" userId="e63e6a9df3c3cfcc" providerId="LiveId" clId="{B713F5A2-FAE3-4EAB-9ABE-18C8C2A0F62D}" dt="2025-06-29T20:15:46.728" v="318" actId="1076"/>
          <ac:spMkLst>
            <pc:docMk/>
            <pc:sldMk cId="0" sldId="258"/>
            <ac:spMk id="4" creationId="{134C5B1E-80AC-EA31-6459-76BDD977E2BF}"/>
          </ac:spMkLst>
        </pc:spChg>
      </pc:sldChg>
      <pc:sldChg chg="addSp delSp modSp mod">
        <pc:chgData name="Alfredo Garza" userId="e63e6a9df3c3cfcc" providerId="LiveId" clId="{B713F5A2-FAE3-4EAB-9ABE-18C8C2A0F62D}" dt="2025-06-29T22:44:11.704" v="1682" actId="14100"/>
        <pc:sldMkLst>
          <pc:docMk/>
          <pc:sldMk cId="0" sldId="259"/>
        </pc:sldMkLst>
        <pc:spChg chg="add mod">
          <ac:chgData name="Alfredo Garza" userId="e63e6a9df3c3cfcc" providerId="LiveId" clId="{B713F5A2-FAE3-4EAB-9ABE-18C8C2A0F62D}" dt="2025-06-29T22:44:11.704" v="1682" actId="14100"/>
          <ac:spMkLst>
            <pc:docMk/>
            <pc:sldMk cId="0" sldId="259"/>
            <ac:spMk id="2" creationId="{50463088-0FAD-F96B-9CE7-1F411F458F2C}"/>
          </ac:spMkLst>
        </pc:spChg>
        <pc:spChg chg="mod">
          <ac:chgData name="Alfredo Garza" userId="e63e6a9df3c3cfcc" providerId="LiveId" clId="{B713F5A2-FAE3-4EAB-9ABE-18C8C2A0F62D}" dt="2025-06-29T20:16:17.733" v="345" actId="20577"/>
          <ac:spMkLst>
            <pc:docMk/>
            <pc:sldMk cId="0" sldId="259"/>
            <ac:spMk id="332" creationId="{00000000-0000-0000-0000-000000000000}"/>
          </ac:spMkLst>
        </pc:spChg>
        <pc:spChg chg="mod">
          <ac:chgData name="Alfredo Garza" userId="e63e6a9df3c3cfcc" providerId="LiveId" clId="{B713F5A2-FAE3-4EAB-9ABE-18C8C2A0F62D}" dt="2025-06-29T20:21:10.713" v="517" actId="1037"/>
          <ac:spMkLst>
            <pc:docMk/>
            <pc:sldMk cId="0" sldId="259"/>
            <ac:spMk id="334" creationId="{00000000-0000-0000-0000-000000000000}"/>
          </ac:spMkLst>
        </pc:spChg>
        <pc:spChg chg="del">
          <ac:chgData name="Alfredo Garza" userId="e63e6a9df3c3cfcc" providerId="LiveId" clId="{B713F5A2-FAE3-4EAB-9ABE-18C8C2A0F62D}" dt="2025-06-29T20:19:41.741" v="377" actId="478"/>
          <ac:spMkLst>
            <pc:docMk/>
            <pc:sldMk cId="0" sldId="259"/>
            <ac:spMk id="335" creationId="{00000000-0000-0000-0000-000000000000}"/>
          </ac:spMkLst>
        </pc:spChg>
        <pc:spChg chg="mod">
          <ac:chgData name="Alfredo Garza" userId="e63e6a9df3c3cfcc" providerId="LiveId" clId="{B713F5A2-FAE3-4EAB-9ABE-18C8C2A0F62D}" dt="2025-06-29T20:21:10.713" v="517" actId="1037"/>
          <ac:spMkLst>
            <pc:docMk/>
            <pc:sldMk cId="0" sldId="259"/>
            <ac:spMk id="336" creationId="{00000000-0000-0000-0000-000000000000}"/>
          </ac:spMkLst>
        </pc:spChg>
        <pc:spChg chg="mod">
          <ac:chgData name="Alfredo Garza" userId="e63e6a9df3c3cfcc" providerId="LiveId" clId="{B713F5A2-FAE3-4EAB-9ABE-18C8C2A0F62D}" dt="2025-06-29T20:21:10.713" v="517" actId="1037"/>
          <ac:spMkLst>
            <pc:docMk/>
            <pc:sldMk cId="0" sldId="259"/>
            <ac:spMk id="337" creationId="{00000000-0000-0000-0000-000000000000}"/>
          </ac:spMkLst>
        </pc:spChg>
        <pc:spChg chg="del">
          <ac:chgData name="Alfredo Garza" userId="e63e6a9df3c3cfcc" providerId="LiveId" clId="{B713F5A2-FAE3-4EAB-9ABE-18C8C2A0F62D}" dt="2025-06-29T20:19:47.261" v="381" actId="478"/>
          <ac:spMkLst>
            <pc:docMk/>
            <pc:sldMk cId="0" sldId="259"/>
            <ac:spMk id="338" creationId="{00000000-0000-0000-0000-000000000000}"/>
          </ac:spMkLst>
        </pc:spChg>
        <pc:spChg chg="mod">
          <ac:chgData name="Alfredo Garza" userId="e63e6a9df3c3cfcc" providerId="LiveId" clId="{B713F5A2-FAE3-4EAB-9ABE-18C8C2A0F62D}" dt="2025-06-29T20:21:10.713" v="517" actId="1037"/>
          <ac:spMkLst>
            <pc:docMk/>
            <pc:sldMk cId="0" sldId="259"/>
            <ac:spMk id="339" creationId="{00000000-0000-0000-0000-000000000000}"/>
          </ac:spMkLst>
        </pc:spChg>
        <pc:spChg chg="del">
          <ac:chgData name="Alfredo Garza" userId="e63e6a9df3c3cfcc" providerId="LiveId" clId="{B713F5A2-FAE3-4EAB-9ABE-18C8C2A0F62D}" dt="2025-06-29T20:17:06.612" v="347" actId="478"/>
          <ac:spMkLst>
            <pc:docMk/>
            <pc:sldMk cId="0" sldId="259"/>
            <ac:spMk id="360" creationId="{00000000-0000-0000-0000-000000000000}"/>
          </ac:spMkLst>
        </pc:spChg>
        <pc:spChg chg="mod">
          <ac:chgData name="Alfredo Garza" userId="e63e6a9df3c3cfcc" providerId="LiveId" clId="{B713F5A2-FAE3-4EAB-9ABE-18C8C2A0F62D}" dt="2025-06-29T22:41:35.752" v="1661" actId="14100"/>
          <ac:spMkLst>
            <pc:docMk/>
            <pc:sldMk cId="0" sldId="259"/>
            <ac:spMk id="361" creationId="{00000000-0000-0000-0000-000000000000}"/>
          </ac:spMkLst>
        </pc:spChg>
        <pc:spChg chg="del mod">
          <ac:chgData name="Alfredo Garza" userId="e63e6a9df3c3cfcc" providerId="LiveId" clId="{B713F5A2-FAE3-4EAB-9ABE-18C8C2A0F62D}" dt="2025-06-29T20:19:45.869" v="380" actId="478"/>
          <ac:spMkLst>
            <pc:docMk/>
            <pc:sldMk cId="0" sldId="259"/>
            <ac:spMk id="362" creationId="{00000000-0000-0000-0000-000000000000}"/>
          </ac:spMkLst>
        </pc:spChg>
        <pc:spChg chg="del">
          <ac:chgData name="Alfredo Garza" userId="e63e6a9df3c3cfcc" providerId="LiveId" clId="{B713F5A2-FAE3-4EAB-9ABE-18C8C2A0F62D}" dt="2025-06-29T20:19:43.214" v="378" actId="478"/>
          <ac:spMkLst>
            <pc:docMk/>
            <pc:sldMk cId="0" sldId="259"/>
            <ac:spMk id="363" creationId="{00000000-0000-0000-0000-000000000000}"/>
          </ac:spMkLst>
        </pc:spChg>
        <pc:spChg chg="mod">
          <ac:chgData name="Alfredo Garza" userId="e63e6a9df3c3cfcc" providerId="LiveId" clId="{B713F5A2-FAE3-4EAB-9ABE-18C8C2A0F62D}" dt="2025-06-29T22:42:41.057" v="1667" actId="1076"/>
          <ac:spMkLst>
            <pc:docMk/>
            <pc:sldMk cId="0" sldId="259"/>
            <ac:spMk id="364" creationId="{00000000-0000-0000-0000-000000000000}"/>
          </ac:spMkLst>
        </pc:spChg>
        <pc:spChg chg="mod">
          <ac:chgData name="Alfredo Garza" userId="e63e6a9df3c3cfcc" providerId="LiveId" clId="{B713F5A2-FAE3-4EAB-9ABE-18C8C2A0F62D}" dt="2025-06-29T22:42:28.233" v="1666" actId="1076"/>
          <ac:spMkLst>
            <pc:docMk/>
            <pc:sldMk cId="0" sldId="259"/>
            <ac:spMk id="365" creationId="{00000000-0000-0000-0000-000000000000}"/>
          </ac:spMkLst>
        </pc:spChg>
        <pc:spChg chg="del mod">
          <ac:chgData name="Alfredo Garza" userId="e63e6a9df3c3cfcc" providerId="LiveId" clId="{B713F5A2-FAE3-4EAB-9ABE-18C8C2A0F62D}" dt="2025-06-29T20:20:39.585" v="426" actId="478"/>
          <ac:spMkLst>
            <pc:docMk/>
            <pc:sldMk cId="0" sldId="259"/>
            <ac:spMk id="366" creationId="{00000000-0000-0000-0000-000000000000}"/>
          </ac:spMkLst>
        </pc:spChg>
        <pc:spChg chg="del mod">
          <ac:chgData name="Alfredo Garza" userId="e63e6a9df3c3cfcc" providerId="LiveId" clId="{B713F5A2-FAE3-4EAB-9ABE-18C8C2A0F62D}" dt="2025-06-29T20:20:45.762" v="429" actId="478"/>
          <ac:spMkLst>
            <pc:docMk/>
            <pc:sldMk cId="0" sldId="259"/>
            <ac:spMk id="367" creationId="{00000000-0000-0000-0000-000000000000}"/>
          </ac:spMkLst>
        </pc:spChg>
        <pc:spChg chg="del">
          <ac:chgData name="Alfredo Garza" userId="e63e6a9df3c3cfcc" providerId="LiveId" clId="{B713F5A2-FAE3-4EAB-9ABE-18C8C2A0F62D}" dt="2025-06-29T20:19:52.250" v="384" actId="478"/>
          <ac:spMkLst>
            <pc:docMk/>
            <pc:sldMk cId="0" sldId="259"/>
            <ac:spMk id="368" creationId="{00000000-0000-0000-0000-000000000000}"/>
          </ac:spMkLst>
        </pc:spChg>
        <pc:spChg chg="del mod">
          <ac:chgData name="Alfredo Garza" userId="e63e6a9df3c3cfcc" providerId="LiveId" clId="{B713F5A2-FAE3-4EAB-9ABE-18C8C2A0F62D}" dt="2025-06-29T20:19:56.297" v="386" actId="478"/>
          <ac:spMkLst>
            <pc:docMk/>
            <pc:sldMk cId="0" sldId="259"/>
            <ac:spMk id="372" creationId="{00000000-0000-0000-0000-000000000000}"/>
          </ac:spMkLst>
        </pc:spChg>
        <pc:spChg chg="del mod">
          <ac:chgData name="Alfredo Garza" userId="e63e6a9df3c3cfcc" providerId="LiveId" clId="{B713F5A2-FAE3-4EAB-9ABE-18C8C2A0F62D}" dt="2025-06-29T20:20:44.521" v="428" actId="478"/>
          <ac:spMkLst>
            <pc:docMk/>
            <pc:sldMk cId="0" sldId="259"/>
            <ac:spMk id="373" creationId="{00000000-0000-0000-0000-000000000000}"/>
          </ac:spMkLst>
        </pc:spChg>
        <pc:spChg chg="del mod">
          <ac:chgData name="Alfredo Garza" userId="e63e6a9df3c3cfcc" providerId="LiveId" clId="{B713F5A2-FAE3-4EAB-9ABE-18C8C2A0F62D}" dt="2025-06-29T20:20:43.364" v="427" actId="478"/>
          <ac:spMkLst>
            <pc:docMk/>
            <pc:sldMk cId="0" sldId="259"/>
            <ac:spMk id="374" creationId="{00000000-0000-0000-0000-000000000000}"/>
          </ac:spMkLst>
        </pc:spChg>
        <pc:grpChg chg="del">
          <ac:chgData name="Alfredo Garza" userId="e63e6a9df3c3cfcc" providerId="LiveId" clId="{B713F5A2-FAE3-4EAB-9ABE-18C8C2A0F62D}" dt="2025-06-29T20:19:49.124" v="382" actId="478"/>
          <ac:grpSpMkLst>
            <pc:docMk/>
            <pc:sldMk cId="0" sldId="259"/>
            <ac:grpSpMk id="340" creationId="{00000000-0000-0000-0000-000000000000}"/>
          </ac:grpSpMkLst>
        </pc:grpChg>
        <pc:grpChg chg="mod">
          <ac:chgData name="Alfredo Garza" userId="e63e6a9df3c3cfcc" providerId="LiveId" clId="{B713F5A2-FAE3-4EAB-9ABE-18C8C2A0F62D}" dt="2025-06-29T20:21:10.713" v="517" actId="1037"/>
          <ac:grpSpMkLst>
            <pc:docMk/>
            <pc:sldMk cId="0" sldId="259"/>
            <ac:grpSpMk id="351" creationId="{00000000-0000-0000-0000-000000000000}"/>
          </ac:grpSpMkLst>
        </pc:grpChg>
        <pc:grpChg chg="mod">
          <ac:chgData name="Alfredo Garza" userId="e63e6a9df3c3cfcc" providerId="LiveId" clId="{B713F5A2-FAE3-4EAB-9ABE-18C8C2A0F62D}" dt="2025-06-29T20:21:10.713" v="517" actId="1037"/>
          <ac:grpSpMkLst>
            <pc:docMk/>
            <pc:sldMk cId="0" sldId="259"/>
            <ac:grpSpMk id="355" creationId="{00000000-0000-0000-0000-000000000000}"/>
          </ac:grpSpMkLst>
        </pc:grpChg>
        <pc:cxnChg chg="del mod">
          <ac:chgData name="Alfredo Garza" userId="e63e6a9df3c3cfcc" providerId="LiveId" clId="{B713F5A2-FAE3-4EAB-9ABE-18C8C2A0F62D}" dt="2025-06-29T20:20:34.299" v="424" actId="478"/>
          <ac:cxnSpMkLst>
            <pc:docMk/>
            <pc:sldMk cId="0" sldId="259"/>
            <ac:cxnSpMk id="369" creationId="{00000000-0000-0000-0000-000000000000}"/>
          </ac:cxnSpMkLst>
        </pc:cxnChg>
        <pc:cxnChg chg="del mod">
          <ac:chgData name="Alfredo Garza" userId="e63e6a9df3c3cfcc" providerId="LiveId" clId="{B713F5A2-FAE3-4EAB-9ABE-18C8C2A0F62D}" dt="2025-06-29T20:20:35.707" v="425" actId="478"/>
          <ac:cxnSpMkLst>
            <pc:docMk/>
            <pc:sldMk cId="0" sldId="259"/>
            <ac:cxnSpMk id="370" creationId="{00000000-0000-0000-0000-000000000000}"/>
          </ac:cxnSpMkLst>
        </pc:cxnChg>
        <pc:cxnChg chg="del mod">
          <ac:chgData name="Alfredo Garza" userId="e63e6a9df3c3cfcc" providerId="LiveId" clId="{B713F5A2-FAE3-4EAB-9ABE-18C8C2A0F62D}" dt="2025-06-29T20:19:50.564" v="383" actId="478"/>
          <ac:cxnSpMkLst>
            <pc:docMk/>
            <pc:sldMk cId="0" sldId="259"/>
            <ac:cxnSpMk id="371" creationId="{00000000-0000-0000-0000-000000000000}"/>
          </ac:cxnSpMkLst>
        </pc:cxnChg>
      </pc:sldChg>
      <pc:sldChg chg="delSp modSp mod ord modNotes">
        <pc:chgData name="Alfredo Garza" userId="e63e6a9df3c3cfcc" providerId="LiveId" clId="{B713F5A2-FAE3-4EAB-9ABE-18C8C2A0F62D}" dt="2025-06-29T22:35:05.279" v="1653"/>
        <pc:sldMkLst>
          <pc:docMk/>
          <pc:sldMk cId="0" sldId="260"/>
        </pc:sldMkLst>
        <pc:spChg chg="mod">
          <ac:chgData name="Alfredo Garza" userId="e63e6a9df3c3cfcc" providerId="LiveId" clId="{B713F5A2-FAE3-4EAB-9ABE-18C8C2A0F62D}" dt="2025-06-29T20:03:00.620" v="93" actId="20577"/>
          <ac:spMkLst>
            <pc:docMk/>
            <pc:sldMk cId="0" sldId="260"/>
            <ac:spMk id="383" creationId="{00000000-0000-0000-0000-000000000000}"/>
          </ac:spMkLst>
        </pc:spChg>
        <pc:spChg chg="del mod">
          <ac:chgData name="Alfredo Garza" userId="e63e6a9df3c3cfcc" providerId="LiveId" clId="{B713F5A2-FAE3-4EAB-9ABE-18C8C2A0F62D}" dt="2025-06-29T19:59:59.560" v="90" actId="478"/>
          <ac:spMkLst>
            <pc:docMk/>
            <pc:sldMk cId="0" sldId="260"/>
            <ac:spMk id="384" creationId="{00000000-0000-0000-0000-000000000000}"/>
          </ac:spMkLst>
        </pc:spChg>
        <pc:spChg chg="mod">
          <ac:chgData name="Alfredo Garza" userId="e63e6a9df3c3cfcc" providerId="LiveId" clId="{B713F5A2-FAE3-4EAB-9ABE-18C8C2A0F62D}" dt="2025-06-29T22:34:03.754" v="1650"/>
          <ac:spMkLst>
            <pc:docMk/>
            <pc:sldMk cId="0" sldId="260"/>
            <ac:spMk id="413" creationId="{00000000-0000-0000-0000-000000000000}"/>
          </ac:spMkLst>
        </pc:spChg>
        <pc:spChg chg="mod">
          <ac:chgData name="Alfredo Garza" userId="e63e6a9df3c3cfcc" providerId="LiveId" clId="{B713F5A2-FAE3-4EAB-9ABE-18C8C2A0F62D}" dt="2025-06-29T22:34:25.272" v="1651"/>
          <ac:spMkLst>
            <pc:docMk/>
            <pc:sldMk cId="0" sldId="260"/>
            <ac:spMk id="414" creationId="{00000000-0000-0000-0000-000000000000}"/>
          </ac:spMkLst>
        </pc:spChg>
        <pc:spChg chg="mod">
          <ac:chgData name="Alfredo Garza" userId="e63e6a9df3c3cfcc" providerId="LiveId" clId="{B713F5A2-FAE3-4EAB-9ABE-18C8C2A0F62D}" dt="2025-06-29T22:34:40.068" v="1652"/>
          <ac:spMkLst>
            <pc:docMk/>
            <pc:sldMk cId="0" sldId="260"/>
            <ac:spMk id="415" creationId="{00000000-0000-0000-0000-000000000000}"/>
          </ac:spMkLst>
        </pc:spChg>
        <pc:spChg chg="mod">
          <ac:chgData name="Alfredo Garza" userId="e63e6a9df3c3cfcc" providerId="LiveId" clId="{B713F5A2-FAE3-4EAB-9ABE-18C8C2A0F62D}" dt="2025-06-29T22:35:05.279" v="1653"/>
          <ac:spMkLst>
            <pc:docMk/>
            <pc:sldMk cId="0" sldId="260"/>
            <ac:spMk id="416" creationId="{00000000-0000-0000-0000-000000000000}"/>
          </ac:spMkLst>
        </pc:spChg>
      </pc:sldChg>
      <pc:sldChg chg="addSp delSp modSp mod ord modNotes">
        <pc:chgData name="Alfredo Garza" userId="e63e6a9df3c3cfcc" providerId="LiveId" clId="{B713F5A2-FAE3-4EAB-9ABE-18C8C2A0F62D}" dt="2025-06-29T23:19:57.380" v="1752" actId="478"/>
        <pc:sldMkLst>
          <pc:docMk/>
          <pc:sldMk cId="0" sldId="261"/>
        </pc:sldMkLst>
        <pc:spChg chg="mod">
          <ac:chgData name="Alfredo Garza" userId="e63e6a9df3c3cfcc" providerId="LiveId" clId="{B713F5A2-FAE3-4EAB-9ABE-18C8C2A0F62D}" dt="2025-06-29T22:23:11.172" v="1648" actId="20577"/>
          <ac:spMkLst>
            <pc:docMk/>
            <pc:sldMk cId="0" sldId="261"/>
            <ac:spMk id="430" creationId="{00000000-0000-0000-0000-000000000000}"/>
          </ac:spMkLst>
        </pc:spChg>
        <pc:spChg chg="del">
          <ac:chgData name="Alfredo Garza" userId="e63e6a9df3c3cfcc" providerId="LiveId" clId="{B713F5A2-FAE3-4EAB-9ABE-18C8C2A0F62D}" dt="2025-06-29T23:19:45.588" v="1749" actId="478"/>
          <ac:spMkLst>
            <pc:docMk/>
            <pc:sldMk cId="0" sldId="261"/>
            <ac:spMk id="433" creationId="{00000000-0000-0000-0000-000000000000}"/>
          </ac:spMkLst>
        </pc:spChg>
        <pc:spChg chg="add del">
          <ac:chgData name="Alfredo Garza" userId="e63e6a9df3c3cfcc" providerId="LiveId" clId="{B713F5A2-FAE3-4EAB-9ABE-18C8C2A0F62D}" dt="2025-06-29T23:19:21.735" v="1743" actId="478"/>
          <ac:spMkLst>
            <pc:docMk/>
            <pc:sldMk cId="0" sldId="261"/>
            <ac:spMk id="435" creationId="{00000000-0000-0000-0000-000000000000}"/>
          </ac:spMkLst>
        </pc:spChg>
        <pc:spChg chg="add del">
          <ac:chgData name="Alfredo Garza" userId="e63e6a9df3c3cfcc" providerId="LiveId" clId="{B713F5A2-FAE3-4EAB-9ABE-18C8C2A0F62D}" dt="2025-06-29T23:19:54.675" v="1751" actId="478"/>
          <ac:spMkLst>
            <pc:docMk/>
            <pc:sldMk cId="0" sldId="261"/>
            <ac:spMk id="440" creationId="{00000000-0000-0000-0000-000000000000}"/>
          </ac:spMkLst>
        </pc:spChg>
        <pc:spChg chg="del">
          <ac:chgData name="Alfredo Garza" userId="e63e6a9df3c3cfcc" providerId="LiveId" clId="{B713F5A2-FAE3-4EAB-9ABE-18C8C2A0F62D}" dt="2025-06-29T23:19:50.051" v="1750" actId="478"/>
          <ac:spMkLst>
            <pc:docMk/>
            <pc:sldMk cId="0" sldId="261"/>
            <ac:spMk id="441" creationId="{00000000-0000-0000-0000-000000000000}"/>
          </ac:spMkLst>
        </pc:spChg>
        <pc:spChg chg="del">
          <ac:chgData name="Alfredo Garza" userId="e63e6a9df3c3cfcc" providerId="LiveId" clId="{B713F5A2-FAE3-4EAB-9ABE-18C8C2A0F62D}" dt="2025-06-29T23:18:58.426" v="1736" actId="478"/>
          <ac:spMkLst>
            <pc:docMk/>
            <pc:sldMk cId="0" sldId="261"/>
            <ac:spMk id="470" creationId="{00000000-0000-0000-0000-000000000000}"/>
          </ac:spMkLst>
        </pc:spChg>
        <pc:spChg chg="del">
          <ac:chgData name="Alfredo Garza" userId="e63e6a9df3c3cfcc" providerId="LiveId" clId="{B713F5A2-FAE3-4EAB-9ABE-18C8C2A0F62D}" dt="2025-06-29T23:18:52.979" v="1734" actId="478"/>
          <ac:spMkLst>
            <pc:docMk/>
            <pc:sldMk cId="0" sldId="261"/>
            <ac:spMk id="471" creationId="{00000000-0000-0000-0000-000000000000}"/>
          </ac:spMkLst>
        </pc:spChg>
        <pc:spChg chg="del">
          <ac:chgData name="Alfredo Garza" userId="e63e6a9df3c3cfcc" providerId="LiveId" clId="{B713F5A2-FAE3-4EAB-9ABE-18C8C2A0F62D}" dt="2025-06-29T23:18:56.043" v="1735" actId="478"/>
          <ac:spMkLst>
            <pc:docMk/>
            <pc:sldMk cId="0" sldId="261"/>
            <ac:spMk id="472" creationId="{00000000-0000-0000-0000-000000000000}"/>
          </ac:spMkLst>
        </pc:spChg>
        <pc:spChg chg="del">
          <ac:chgData name="Alfredo Garza" userId="e63e6a9df3c3cfcc" providerId="LiveId" clId="{B713F5A2-FAE3-4EAB-9ABE-18C8C2A0F62D}" dt="2025-06-29T23:18:51.306" v="1733" actId="478"/>
          <ac:spMkLst>
            <pc:docMk/>
            <pc:sldMk cId="0" sldId="261"/>
            <ac:spMk id="473" creationId="{00000000-0000-0000-0000-000000000000}"/>
          </ac:spMkLst>
        </pc:spChg>
        <pc:spChg chg="mod">
          <ac:chgData name="Alfredo Garza" userId="e63e6a9df3c3cfcc" providerId="LiveId" clId="{B713F5A2-FAE3-4EAB-9ABE-18C8C2A0F62D}" dt="2025-06-29T23:16:53.506" v="1730" actId="20577"/>
          <ac:spMkLst>
            <pc:docMk/>
            <pc:sldMk cId="0" sldId="261"/>
            <ac:spMk id="474" creationId="{00000000-0000-0000-0000-000000000000}"/>
          </ac:spMkLst>
        </pc:spChg>
        <pc:spChg chg="del">
          <ac:chgData name="Alfredo Garza" userId="e63e6a9df3c3cfcc" providerId="LiveId" clId="{B713F5A2-FAE3-4EAB-9ABE-18C8C2A0F62D}" dt="2025-06-29T23:18:48.995" v="1732" actId="478"/>
          <ac:spMkLst>
            <pc:docMk/>
            <pc:sldMk cId="0" sldId="261"/>
            <ac:spMk id="476" creationId="{00000000-0000-0000-0000-000000000000}"/>
          </ac:spMkLst>
        </pc:spChg>
        <pc:spChg chg="del">
          <ac:chgData name="Alfredo Garza" userId="e63e6a9df3c3cfcc" providerId="LiveId" clId="{B713F5A2-FAE3-4EAB-9ABE-18C8C2A0F62D}" dt="2025-06-29T23:18:46.627" v="1731" actId="478"/>
          <ac:spMkLst>
            <pc:docMk/>
            <pc:sldMk cId="0" sldId="261"/>
            <ac:spMk id="477" creationId="{00000000-0000-0000-0000-000000000000}"/>
          </ac:spMkLst>
        </pc:spChg>
        <pc:spChg chg="mod">
          <ac:chgData name="Alfredo Garza" userId="e63e6a9df3c3cfcc" providerId="LiveId" clId="{B713F5A2-FAE3-4EAB-9ABE-18C8C2A0F62D}" dt="2025-06-29T23:12:54.739" v="1725" actId="20577"/>
          <ac:spMkLst>
            <pc:docMk/>
            <pc:sldMk cId="0" sldId="261"/>
            <ac:spMk id="478" creationId="{00000000-0000-0000-0000-000000000000}"/>
          </ac:spMkLst>
        </pc:spChg>
        <pc:grpChg chg="del">
          <ac:chgData name="Alfredo Garza" userId="e63e6a9df3c3cfcc" providerId="LiveId" clId="{B713F5A2-FAE3-4EAB-9ABE-18C8C2A0F62D}" dt="2025-06-29T23:19:40.202" v="1748" actId="478"/>
          <ac:grpSpMkLst>
            <pc:docMk/>
            <pc:sldMk cId="0" sldId="261"/>
            <ac:grpSpMk id="442" creationId="{00000000-0000-0000-0000-000000000000}"/>
          </ac:grpSpMkLst>
        </pc:grpChg>
        <pc:grpChg chg="add del">
          <ac:chgData name="Alfredo Garza" userId="e63e6a9df3c3cfcc" providerId="LiveId" clId="{B713F5A2-FAE3-4EAB-9ABE-18C8C2A0F62D}" dt="2025-06-29T23:19:34.901" v="1746" actId="478"/>
          <ac:grpSpMkLst>
            <pc:docMk/>
            <pc:sldMk cId="0" sldId="261"/>
            <ac:grpSpMk id="446" creationId="{00000000-0000-0000-0000-000000000000}"/>
          </ac:grpSpMkLst>
        </pc:grpChg>
        <pc:grpChg chg="add del">
          <ac:chgData name="Alfredo Garza" userId="e63e6a9df3c3cfcc" providerId="LiveId" clId="{B713F5A2-FAE3-4EAB-9ABE-18C8C2A0F62D}" dt="2025-06-29T23:19:35.644" v="1747" actId="478"/>
          <ac:grpSpMkLst>
            <pc:docMk/>
            <pc:sldMk cId="0" sldId="261"/>
            <ac:grpSpMk id="451" creationId="{00000000-0000-0000-0000-000000000000}"/>
          </ac:grpSpMkLst>
        </pc:grpChg>
        <pc:cxnChg chg="del">
          <ac:chgData name="Alfredo Garza" userId="e63e6a9df3c3cfcc" providerId="LiveId" clId="{B713F5A2-FAE3-4EAB-9ABE-18C8C2A0F62D}" dt="2025-06-29T23:19:57.380" v="1752" actId="478"/>
          <ac:cxnSpMkLst>
            <pc:docMk/>
            <pc:sldMk cId="0" sldId="261"/>
            <ac:cxnSpMk id="428" creationId="{00000000-0000-0000-0000-000000000000}"/>
          </ac:cxnSpMkLst>
        </pc:cxnChg>
        <pc:cxnChg chg="del">
          <ac:chgData name="Alfredo Garza" userId="e63e6a9df3c3cfcc" providerId="LiveId" clId="{B713F5A2-FAE3-4EAB-9ABE-18C8C2A0F62D}" dt="2025-06-29T23:19:02.899" v="1737" actId="478"/>
          <ac:cxnSpMkLst>
            <pc:docMk/>
            <pc:sldMk cId="0" sldId="261"/>
            <ac:cxnSpMk id="466" creationId="{00000000-0000-0000-0000-000000000000}"/>
          </ac:cxnSpMkLst>
        </pc:cxnChg>
        <pc:cxnChg chg="del">
          <ac:chgData name="Alfredo Garza" userId="e63e6a9df3c3cfcc" providerId="LiveId" clId="{B713F5A2-FAE3-4EAB-9ABE-18C8C2A0F62D}" dt="2025-06-29T23:19:05.419" v="1739" actId="478"/>
          <ac:cxnSpMkLst>
            <pc:docMk/>
            <pc:sldMk cId="0" sldId="261"/>
            <ac:cxnSpMk id="467" creationId="{00000000-0000-0000-0000-000000000000}"/>
          </ac:cxnSpMkLst>
        </pc:cxnChg>
        <pc:cxnChg chg="del">
          <ac:chgData name="Alfredo Garza" userId="e63e6a9df3c3cfcc" providerId="LiveId" clId="{B713F5A2-FAE3-4EAB-9ABE-18C8C2A0F62D}" dt="2025-06-29T23:19:04.107" v="1738" actId="478"/>
          <ac:cxnSpMkLst>
            <pc:docMk/>
            <pc:sldMk cId="0" sldId="261"/>
            <ac:cxnSpMk id="469" creationId="{00000000-0000-0000-0000-000000000000}"/>
          </ac:cxnSpMkLst>
        </pc:cxnChg>
      </pc:sldChg>
      <pc:sldChg chg="del">
        <pc:chgData name="Alfredo Garza" userId="e63e6a9df3c3cfcc" providerId="LiveId" clId="{B713F5A2-FAE3-4EAB-9ABE-18C8C2A0F62D}" dt="2025-06-29T22:23:28.703" v="1649" actId="2696"/>
        <pc:sldMkLst>
          <pc:docMk/>
          <pc:sldMk cId="0" sldId="262"/>
        </pc:sldMkLst>
      </pc:sldChg>
      <pc:sldChg chg="addSp delSp modSp mod ord modNotes modNotesTx">
        <pc:chgData name="Alfredo Garza" userId="e63e6a9df3c3cfcc" providerId="LiveId" clId="{B713F5A2-FAE3-4EAB-9ABE-18C8C2A0F62D}" dt="2025-06-29T22:52:51.886" v="1699" actId="20577"/>
        <pc:sldMkLst>
          <pc:docMk/>
          <pc:sldMk cId="0" sldId="263"/>
        </pc:sldMkLst>
        <pc:spChg chg="mod">
          <ac:chgData name="Alfredo Garza" userId="e63e6a9df3c3cfcc" providerId="LiveId" clId="{B713F5A2-FAE3-4EAB-9ABE-18C8C2A0F62D}" dt="2025-06-29T20:58:36.937" v="958" actId="20577"/>
          <ac:spMkLst>
            <pc:docMk/>
            <pc:sldMk cId="0" sldId="263"/>
            <ac:spMk id="553" creationId="{00000000-0000-0000-0000-000000000000}"/>
          </ac:spMkLst>
        </pc:spChg>
        <pc:spChg chg="mod">
          <ac:chgData name="Alfredo Garza" userId="e63e6a9df3c3cfcc" providerId="LiveId" clId="{B713F5A2-FAE3-4EAB-9ABE-18C8C2A0F62D}" dt="2025-06-29T20:59:13.883" v="975" actId="20577"/>
          <ac:spMkLst>
            <pc:docMk/>
            <pc:sldMk cId="0" sldId="263"/>
            <ac:spMk id="555" creationId="{00000000-0000-0000-0000-000000000000}"/>
          </ac:spMkLst>
        </pc:spChg>
        <pc:spChg chg="mod">
          <ac:chgData name="Alfredo Garza" userId="e63e6a9df3c3cfcc" providerId="LiveId" clId="{B713F5A2-FAE3-4EAB-9ABE-18C8C2A0F62D}" dt="2025-06-29T20:58:44.151" v="965" actId="20577"/>
          <ac:spMkLst>
            <pc:docMk/>
            <pc:sldMk cId="0" sldId="263"/>
            <ac:spMk id="556" creationId="{00000000-0000-0000-0000-000000000000}"/>
          </ac:spMkLst>
        </pc:spChg>
        <pc:spChg chg="mod">
          <ac:chgData name="Alfredo Garza" userId="e63e6a9df3c3cfcc" providerId="LiveId" clId="{B713F5A2-FAE3-4EAB-9ABE-18C8C2A0F62D}" dt="2025-06-29T22:46:56.741" v="1685"/>
          <ac:spMkLst>
            <pc:docMk/>
            <pc:sldMk cId="0" sldId="263"/>
            <ac:spMk id="597" creationId="{00000000-0000-0000-0000-000000000000}"/>
          </ac:spMkLst>
        </pc:spChg>
        <pc:spChg chg="mod">
          <ac:chgData name="Alfredo Garza" userId="e63e6a9df3c3cfcc" providerId="LiveId" clId="{B713F5A2-FAE3-4EAB-9ABE-18C8C2A0F62D}" dt="2025-06-29T22:46:25.773" v="1683"/>
          <ac:spMkLst>
            <pc:docMk/>
            <pc:sldMk cId="0" sldId="263"/>
            <ac:spMk id="598" creationId="{00000000-0000-0000-0000-000000000000}"/>
          </ac:spMkLst>
        </pc:spChg>
        <pc:spChg chg="mod">
          <ac:chgData name="Alfredo Garza" userId="e63e6a9df3c3cfcc" providerId="LiveId" clId="{B713F5A2-FAE3-4EAB-9ABE-18C8C2A0F62D}" dt="2025-06-29T22:46:42.935" v="1684"/>
          <ac:spMkLst>
            <pc:docMk/>
            <pc:sldMk cId="0" sldId="263"/>
            <ac:spMk id="599" creationId="{00000000-0000-0000-0000-000000000000}"/>
          </ac:spMkLst>
        </pc:spChg>
        <pc:spChg chg="mod">
          <ac:chgData name="Alfredo Garza" userId="e63e6a9df3c3cfcc" providerId="LiveId" clId="{B713F5A2-FAE3-4EAB-9ABE-18C8C2A0F62D}" dt="2025-06-29T22:51:53.127" v="1694" actId="14100"/>
          <ac:spMkLst>
            <pc:docMk/>
            <pc:sldMk cId="0" sldId="263"/>
            <ac:spMk id="600" creationId="{00000000-0000-0000-0000-000000000000}"/>
          </ac:spMkLst>
        </pc:spChg>
        <pc:spChg chg="mod">
          <ac:chgData name="Alfredo Garza" userId="e63e6a9df3c3cfcc" providerId="LiveId" clId="{B713F5A2-FAE3-4EAB-9ABE-18C8C2A0F62D}" dt="2025-06-29T22:52:25.142" v="1697"/>
          <ac:spMkLst>
            <pc:docMk/>
            <pc:sldMk cId="0" sldId="263"/>
            <ac:spMk id="601" creationId="{00000000-0000-0000-0000-000000000000}"/>
          </ac:spMkLst>
        </pc:spChg>
        <pc:spChg chg="mod">
          <ac:chgData name="Alfredo Garza" userId="e63e6a9df3c3cfcc" providerId="LiveId" clId="{B713F5A2-FAE3-4EAB-9ABE-18C8C2A0F62D}" dt="2025-06-29T22:52:08.285" v="1696" actId="14100"/>
          <ac:spMkLst>
            <pc:docMk/>
            <pc:sldMk cId="0" sldId="263"/>
            <ac:spMk id="602" creationId="{00000000-0000-0000-0000-000000000000}"/>
          </ac:spMkLst>
        </pc:spChg>
        <pc:spChg chg="del">
          <ac:chgData name="Alfredo Garza" userId="e63e6a9df3c3cfcc" providerId="LiveId" clId="{B713F5A2-FAE3-4EAB-9ABE-18C8C2A0F62D}" dt="2025-06-29T21:10:15.838" v="1253" actId="478"/>
          <ac:spMkLst>
            <pc:docMk/>
            <pc:sldMk cId="0" sldId="263"/>
            <ac:spMk id="604" creationId="{00000000-0000-0000-0000-000000000000}"/>
          </ac:spMkLst>
        </pc:spChg>
        <pc:spChg chg="mod">
          <ac:chgData name="Alfredo Garza" userId="e63e6a9df3c3cfcc" providerId="LiveId" clId="{B713F5A2-FAE3-4EAB-9ABE-18C8C2A0F62D}" dt="2025-06-29T21:10:25.370" v="1255" actId="120"/>
          <ac:spMkLst>
            <pc:docMk/>
            <pc:sldMk cId="0" sldId="263"/>
            <ac:spMk id="605" creationId="{00000000-0000-0000-0000-000000000000}"/>
          </ac:spMkLst>
        </pc:spChg>
        <pc:spChg chg="add del mod ord">
          <ac:chgData name="Alfredo Garza" userId="e63e6a9df3c3cfcc" providerId="LiveId" clId="{B713F5A2-FAE3-4EAB-9ABE-18C8C2A0F62D}" dt="2025-06-29T21:08:33.069" v="1237" actId="1076"/>
          <ac:spMkLst>
            <pc:docMk/>
            <pc:sldMk cId="0" sldId="263"/>
            <ac:spMk id="607" creationId="{00000000-0000-0000-0000-000000000000}"/>
          </ac:spMkLst>
        </pc:spChg>
        <pc:spChg chg="del">
          <ac:chgData name="Alfredo Garza" userId="e63e6a9df3c3cfcc" providerId="LiveId" clId="{B713F5A2-FAE3-4EAB-9ABE-18C8C2A0F62D}" dt="2025-06-29T21:08:38.827" v="1238" actId="478"/>
          <ac:spMkLst>
            <pc:docMk/>
            <pc:sldMk cId="0" sldId="263"/>
            <ac:spMk id="612" creationId="{00000000-0000-0000-0000-000000000000}"/>
          </ac:spMkLst>
        </pc:spChg>
        <pc:grpChg chg="mod">
          <ac:chgData name="Alfredo Garza" userId="e63e6a9df3c3cfcc" providerId="LiveId" clId="{B713F5A2-FAE3-4EAB-9ABE-18C8C2A0F62D}" dt="2025-06-29T21:08:33.069" v="1237" actId="1076"/>
          <ac:grpSpMkLst>
            <pc:docMk/>
            <pc:sldMk cId="0" sldId="263"/>
            <ac:grpSpMk id="608" creationId="{00000000-0000-0000-0000-000000000000}"/>
          </ac:grpSpMkLst>
        </pc:grpChg>
        <pc:cxnChg chg="mod">
          <ac:chgData name="Alfredo Garza" userId="e63e6a9df3c3cfcc" providerId="LiveId" clId="{B713F5A2-FAE3-4EAB-9ABE-18C8C2A0F62D}" dt="2025-06-29T21:10:21.700" v="1254" actId="14100"/>
          <ac:cxnSpMkLst>
            <pc:docMk/>
            <pc:sldMk cId="0" sldId="263"/>
            <ac:cxnSpMk id="606" creationId="{00000000-0000-0000-0000-000000000000}"/>
          </ac:cxnSpMkLst>
        </pc:cxnChg>
        <pc:cxnChg chg="mod">
          <ac:chgData name="Alfredo Garza" userId="e63e6a9df3c3cfcc" providerId="LiveId" clId="{B713F5A2-FAE3-4EAB-9ABE-18C8C2A0F62D}" dt="2025-06-29T21:08:46.655" v="1239" actId="14100"/>
          <ac:cxnSpMkLst>
            <pc:docMk/>
            <pc:sldMk cId="0" sldId="263"/>
            <ac:cxnSpMk id="613" creationId="{00000000-0000-0000-0000-000000000000}"/>
          </ac:cxnSpMkLst>
        </pc:cxnChg>
        <pc:cxnChg chg="mod">
          <ac:chgData name="Alfredo Garza" userId="e63e6a9df3c3cfcc" providerId="LiveId" clId="{B713F5A2-FAE3-4EAB-9ABE-18C8C2A0F62D}" dt="2025-06-29T21:10:15.838" v="1253" actId="478"/>
          <ac:cxnSpMkLst>
            <pc:docMk/>
            <pc:sldMk cId="0" sldId="263"/>
            <ac:cxnSpMk id="614" creationId="{00000000-0000-0000-0000-000000000000}"/>
          </ac:cxnSpMkLst>
        </pc:cxnChg>
      </pc:sldChg>
      <pc:sldChg chg="modSp mod ord modNotes">
        <pc:chgData name="Alfredo Garza" userId="e63e6a9df3c3cfcc" providerId="LiveId" clId="{B713F5A2-FAE3-4EAB-9ABE-18C8C2A0F62D}" dt="2025-06-29T20:57:23.975" v="938" actId="255"/>
        <pc:sldMkLst>
          <pc:docMk/>
          <pc:sldMk cId="0" sldId="264"/>
        </pc:sldMkLst>
        <pc:spChg chg="mod">
          <ac:chgData name="Alfredo Garza" userId="e63e6a9df3c3cfcc" providerId="LiveId" clId="{B713F5A2-FAE3-4EAB-9ABE-18C8C2A0F62D}" dt="2025-06-29T20:25:28.933" v="785" actId="20577"/>
          <ac:spMkLst>
            <pc:docMk/>
            <pc:sldMk cId="0" sldId="264"/>
            <ac:spMk id="619" creationId="{00000000-0000-0000-0000-000000000000}"/>
          </ac:spMkLst>
        </pc:spChg>
        <pc:spChg chg="mod">
          <ac:chgData name="Alfredo Garza" userId="e63e6a9df3c3cfcc" providerId="LiveId" clId="{B713F5A2-FAE3-4EAB-9ABE-18C8C2A0F62D}" dt="2025-06-29T20:56:31.141" v="934" actId="1076"/>
          <ac:spMkLst>
            <pc:docMk/>
            <pc:sldMk cId="0" sldId="264"/>
            <ac:spMk id="626" creationId="{00000000-0000-0000-0000-000000000000}"/>
          </ac:spMkLst>
        </pc:spChg>
        <pc:spChg chg="mod">
          <ac:chgData name="Alfredo Garza" userId="e63e6a9df3c3cfcc" providerId="LiveId" clId="{B713F5A2-FAE3-4EAB-9ABE-18C8C2A0F62D}" dt="2025-06-29T20:51:40.356" v="820" actId="20577"/>
          <ac:spMkLst>
            <pc:docMk/>
            <pc:sldMk cId="0" sldId="264"/>
            <ac:spMk id="627" creationId="{00000000-0000-0000-0000-000000000000}"/>
          </ac:spMkLst>
        </pc:spChg>
        <pc:spChg chg="mod">
          <ac:chgData name="Alfredo Garza" userId="e63e6a9df3c3cfcc" providerId="LiveId" clId="{B713F5A2-FAE3-4EAB-9ABE-18C8C2A0F62D}" dt="2025-06-29T20:57:03.795" v="936" actId="255"/>
          <ac:spMkLst>
            <pc:docMk/>
            <pc:sldMk cId="0" sldId="264"/>
            <ac:spMk id="630" creationId="{00000000-0000-0000-0000-000000000000}"/>
          </ac:spMkLst>
        </pc:spChg>
        <pc:spChg chg="mod">
          <ac:chgData name="Alfredo Garza" userId="e63e6a9df3c3cfcc" providerId="LiveId" clId="{B713F5A2-FAE3-4EAB-9ABE-18C8C2A0F62D}" dt="2025-06-29T20:52:26.898" v="885" actId="20577"/>
          <ac:spMkLst>
            <pc:docMk/>
            <pc:sldMk cId="0" sldId="264"/>
            <ac:spMk id="631" creationId="{00000000-0000-0000-0000-000000000000}"/>
          </ac:spMkLst>
        </pc:spChg>
        <pc:spChg chg="mod">
          <ac:chgData name="Alfredo Garza" userId="e63e6a9df3c3cfcc" providerId="LiveId" clId="{B713F5A2-FAE3-4EAB-9ABE-18C8C2A0F62D}" dt="2025-06-29T20:55:54.121" v="931"/>
          <ac:spMkLst>
            <pc:docMk/>
            <pc:sldMk cId="0" sldId="264"/>
            <ac:spMk id="634" creationId="{00000000-0000-0000-0000-000000000000}"/>
          </ac:spMkLst>
        </pc:spChg>
        <pc:spChg chg="mod">
          <ac:chgData name="Alfredo Garza" userId="e63e6a9df3c3cfcc" providerId="LiveId" clId="{B713F5A2-FAE3-4EAB-9ABE-18C8C2A0F62D}" dt="2025-06-29T20:52:14.662" v="858" actId="20577"/>
          <ac:spMkLst>
            <pc:docMk/>
            <pc:sldMk cId="0" sldId="264"/>
            <ac:spMk id="635" creationId="{00000000-0000-0000-0000-000000000000}"/>
          </ac:spMkLst>
        </pc:spChg>
        <pc:spChg chg="mod">
          <ac:chgData name="Alfredo Garza" userId="e63e6a9df3c3cfcc" providerId="LiveId" clId="{B713F5A2-FAE3-4EAB-9ABE-18C8C2A0F62D}" dt="2025-06-29T20:57:23.975" v="938" actId="255"/>
          <ac:spMkLst>
            <pc:docMk/>
            <pc:sldMk cId="0" sldId="264"/>
            <ac:spMk id="638" creationId="{00000000-0000-0000-0000-000000000000}"/>
          </ac:spMkLst>
        </pc:spChg>
        <pc:spChg chg="mod">
          <ac:chgData name="Alfredo Garza" userId="e63e6a9df3c3cfcc" providerId="LiveId" clId="{B713F5A2-FAE3-4EAB-9ABE-18C8C2A0F62D}" dt="2025-06-29T20:52:51.661" v="925" actId="14100"/>
          <ac:spMkLst>
            <pc:docMk/>
            <pc:sldMk cId="0" sldId="264"/>
            <ac:spMk id="639" creationId="{00000000-0000-0000-0000-000000000000}"/>
          </ac:spMkLst>
        </pc:spChg>
      </pc:sldChg>
      <pc:sldChg chg="del">
        <pc:chgData name="Alfredo Garza" userId="e63e6a9df3c3cfcc" providerId="LiveId" clId="{B713F5A2-FAE3-4EAB-9ABE-18C8C2A0F62D}" dt="2025-06-29T22:23:28.703" v="1649" actId="2696"/>
        <pc:sldMkLst>
          <pc:docMk/>
          <pc:sldMk cId="0" sldId="265"/>
        </pc:sldMkLst>
      </pc:sldChg>
      <pc:sldChg chg="addSp delSp modSp mod ord modNotes modNotesTx">
        <pc:chgData name="Alfredo Garza" userId="e63e6a9df3c3cfcc" providerId="LiveId" clId="{B713F5A2-FAE3-4EAB-9ABE-18C8C2A0F62D}" dt="2025-06-29T23:01:52.679" v="1715" actId="20577"/>
        <pc:sldMkLst>
          <pc:docMk/>
          <pc:sldMk cId="0" sldId="266"/>
        </pc:sldMkLst>
        <pc:spChg chg="add del">
          <ac:chgData name="Alfredo Garza" userId="e63e6a9df3c3cfcc" providerId="LiveId" clId="{B713F5A2-FAE3-4EAB-9ABE-18C8C2A0F62D}" dt="2025-06-29T22:15:11.794" v="1603" actId="22"/>
          <ac:spMkLst>
            <pc:docMk/>
            <pc:sldMk cId="0" sldId="266"/>
            <ac:spMk id="4" creationId="{23FB32FC-C964-3121-BEC6-5B4BB0AFE805}"/>
          </ac:spMkLst>
        </pc:spChg>
        <pc:spChg chg="mod">
          <ac:chgData name="Alfredo Garza" userId="e63e6a9df3c3cfcc" providerId="LiveId" clId="{B713F5A2-FAE3-4EAB-9ABE-18C8C2A0F62D}" dt="2025-06-29T21:14:49.657" v="1317" actId="20577"/>
          <ac:spMkLst>
            <pc:docMk/>
            <pc:sldMk cId="0" sldId="266"/>
            <ac:spMk id="719" creationId="{00000000-0000-0000-0000-000000000000}"/>
          </ac:spMkLst>
        </pc:spChg>
        <pc:spChg chg="del mod">
          <ac:chgData name="Alfredo Garza" userId="e63e6a9df3c3cfcc" providerId="LiveId" clId="{B713F5A2-FAE3-4EAB-9ABE-18C8C2A0F62D}" dt="2025-06-29T22:12:56.202" v="1595" actId="478"/>
          <ac:spMkLst>
            <pc:docMk/>
            <pc:sldMk cId="0" sldId="266"/>
            <ac:spMk id="727" creationId="{00000000-0000-0000-0000-000000000000}"/>
          </ac:spMkLst>
        </pc:spChg>
        <pc:spChg chg="mod">
          <ac:chgData name="Alfredo Garza" userId="e63e6a9df3c3cfcc" providerId="LiveId" clId="{B713F5A2-FAE3-4EAB-9ABE-18C8C2A0F62D}" dt="2025-06-29T22:13:25.081" v="1601" actId="1076"/>
          <ac:spMkLst>
            <pc:docMk/>
            <pc:sldMk cId="0" sldId="266"/>
            <ac:spMk id="732" creationId="{00000000-0000-0000-0000-000000000000}"/>
          </ac:spMkLst>
        </pc:spChg>
        <pc:spChg chg="del">
          <ac:chgData name="Alfredo Garza" userId="e63e6a9df3c3cfcc" providerId="LiveId" clId="{B713F5A2-FAE3-4EAB-9ABE-18C8C2A0F62D}" dt="2025-06-29T22:12:58.987" v="1596" actId="478"/>
          <ac:spMkLst>
            <pc:docMk/>
            <pc:sldMk cId="0" sldId="266"/>
            <ac:spMk id="734" creationId="{00000000-0000-0000-0000-000000000000}"/>
          </ac:spMkLst>
        </pc:spChg>
        <pc:spChg chg="del mod">
          <ac:chgData name="Alfredo Garza" userId="e63e6a9df3c3cfcc" providerId="LiveId" clId="{B713F5A2-FAE3-4EAB-9ABE-18C8C2A0F62D}" dt="2025-06-29T22:13:02.295" v="1597" actId="478"/>
          <ac:spMkLst>
            <pc:docMk/>
            <pc:sldMk cId="0" sldId="266"/>
            <ac:spMk id="735" creationId="{00000000-0000-0000-0000-000000000000}"/>
          </ac:spMkLst>
        </pc:spChg>
        <pc:spChg chg="mod">
          <ac:chgData name="Alfredo Garza" userId="e63e6a9df3c3cfcc" providerId="LiveId" clId="{B713F5A2-FAE3-4EAB-9ABE-18C8C2A0F62D}" dt="2025-06-29T22:09:27.902" v="1529" actId="120"/>
          <ac:spMkLst>
            <pc:docMk/>
            <pc:sldMk cId="0" sldId="266"/>
            <ac:spMk id="736" creationId="{00000000-0000-0000-0000-000000000000}"/>
          </ac:spMkLst>
        </pc:spChg>
        <pc:spChg chg="mod">
          <ac:chgData name="Alfredo Garza" userId="e63e6a9df3c3cfcc" providerId="LiveId" clId="{B713F5A2-FAE3-4EAB-9ABE-18C8C2A0F62D}" dt="2025-06-29T22:10:28.369" v="1592" actId="120"/>
          <ac:spMkLst>
            <pc:docMk/>
            <pc:sldMk cId="0" sldId="266"/>
            <ac:spMk id="737" creationId="{00000000-0000-0000-0000-000000000000}"/>
          </ac:spMkLst>
        </pc:spChg>
        <pc:spChg chg="mod">
          <ac:chgData name="Alfredo Garza" userId="e63e6a9df3c3cfcc" providerId="LiveId" clId="{B713F5A2-FAE3-4EAB-9ABE-18C8C2A0F62D}" dt="2025-06-29T22:09:22.281" v="1528" actId="20577"/>
          <ac:spMkLst>
            <pc:docMk/>
            <pc:sldMk cId="0" sldId="266"/>
            <ac:spMk id="738" creationId="{00000000-0000-0000-0000-000000000000}"/>
          </ac:spMkLst>
        </pc:spChg>
        <pc:spChg chg="del">
          <ac:chgData name="Alfredo Garza" userId="e63e6a9df3c3cfcc" providerId="LiveId" clId="{B713F5A2-FAE3-4EAB-9ABE-18C8C2A0F62D}" dt="2025-06-29T22:13:09.802" v="1600" actId="478"/>
          <ac:spMkLst>
            <pc:docMk/>
            <pc:sldMk cId="0" sldId="266"/>
            <ac:spMk id="739" creationId="{00000000-0000-0000-0000-000000000000}"/>
          </ac:spMkLst>
        </pc:spChg>
        <pc:spChg chg="mod">
          <ac:chgData name="Alfredo Garza" userId="e63e6a9df3c3cfcc" providerId="LiveId" clId="{B713F5A2-FAE3-4EAB-9ABE-18C8C2A0F62D}" dt="2025-06-29T22:09:45.403" v="1559" actId="1035"/>
          <ac:spMkLst>
            <pc:docMk/>
            <pc:sldMk cId="0" sldId="266"/>
            <ac:spMk id="740" creationId="{00000000-0000-0000-0000-000000000000}"/>
          </ac:spMkLst>
        </pc:spChg>
        <pc:spChg chg="del mod">
          <ac:chgData name="Alfredo Garza" userId="e63e6a9df3c3cfcc" providerId="LiveId" clId="{B713F5A2-FAE3-4EAB-9ABE-18C8C2A0F62D}" dt="2025-06-29T22:13:06.984" v="1599" actId="478"/>
          <ac:spMkLst>
            <pc:docMk/>
            <pc:sldMk cId="0" sldId="266"/>
            <ac:spMk id="741" creationId="{00000000-0000-0000-0000-000000000000}"/>
          </ac:spMkLst>
        </pc:spChg>
        <pc:spChg chg="add del mod">
          <ac:chgData name="Alfredo Garza" userId="e63e6a9df3c3cfcc" providerId="LiveId" clId="{B713F5A2-FAE3-4EAB-9ABE-18C8C2A0F62D}" dt="2025-06-29T21:17:00.368" v="1392" actId="255"/>
          <ac:spMkLst>
            <pc:docMk/>
            <pc:sldMk cId="0" sldId="266"/>
            <ac:spMk id="742" creationId="{00000000-0000-0000-0000-000000000000}"/>
          </ac:spMkLst>
        </pc:spChg>
        <pc:spChg chg="del">
          <ac:chgData name="Alfredo Garza" userId="e63e6a9df3c3cfcc" providerId="LiveId" clId="{B713F5A2-FAE3-4EAB-9ABE-18C8C2A0F62D}" dt="2025-06-29T22:13:04.602" v="1598" actId="478"/>
          <ac:spMkLst>
            <pc:docMk/>
            <pc:sldMk cId="0" sldId="266"/>
            <ac:spMk id="743" creationId="{00000000-0000-0000-0000-000000000000}"/>
          </ac:spMkLst>
        </pc:spChg>
        <pc:cxnChg chg="mod">
          <ac:chgData name="Alfredo Garza" userId="e63e6a9df3c3cfcc" providerId="LiveId" clId="{B713F5A2-FAE3-4EAB-9ABE-18C8C2A0F62D}" dt="2025-06-29T22:12:56.202" v="1595" actId="478"/>
          <ac:cxnSpMkLst>
            <pc:docMk/>
            <pc:sldMk cId="0" sldId="266"/>
            <ac:cxnSpMk id="726" creationId="{00000000-0000-0000-0000-000000000000}"/>
          </ac:cxnSpMkLst>
        </pc:cxnChg>
        <pc:cxnChg chg="mod">
          <ac:chgData name="Alfredo Garza" userId="e63e6a9df3c3cfcc" providerId="LiveId" clId="{B713F5A2-FAE3-4EAB-9ABE-18C8C2A0F62D}" dt="2025-06-29T22:13:25.081" v="1601" actId="1076"/>
          <ac:cxnSpMkLst>
            <pc:docMk/>
            <pc:sldMk cId="0" sldId="266"/>
            <ac:cxnSpMk id="731" creationId="{00000000-0000-0000-0000-000000000000}"/>
          </ac:cxnSpMkLst>
        </pc:cxnChg>
      </pc:sldChg>
      <pc:sldChg chg="del">
        <pc:chgData name="Alfredo Garza" userId="e63e6a9df3c3cfcc" providerId="LiveId" clId="{B713F5A2-FAE3-4EAB-9ABE-18C8C2A0F62D}" dt="2025-06-29T22:23:28.703" v="1649" actId="2696"/>
        <pc:sldMkLst>
          <pc:docMk/>
          <pc:sldMk cId="0" sldId="267"/>
        </pc:sldMkLst>
      </pc:sldChg>
      <pc:sldChg chg="del">
        <pc:chgData name="Alfredo Garza" userId="e63e6a9df3c3cfcc" providerId="LiveId" clId="{B713F5A2-FAE3-4EAB-9ABE-18C8C2A0F62D}" dt="2025-06-29T22:23:28.703" v="1649" actId="2696"/>
        <pc:sldMkLst>
          <pc:docMk/>
          <pc:sldMk cId="0" sldId="268"/>
        </pc:sldMkLst>
      </pc:sldChg>
      <pc:sldChg chg="del">
        <pc:chgData name="Alfredo Garza" userId="e63e6a9df3c3cfcc" providerId="LiveId" clId="{B713F5A2-FAE3-4EAB-9ABE-18C8C2A0F62D}" dt="2025-06-29T22:23:28.703" v="1649" actId="2696"/>
        <pc:sldMkLst>
          <pc:docMk/>
          <pc:sldMk cId="0" sldId="269"/>
        </pc:sldMkLst>
      </pc:sldChg>
      <pc:sldChg chg="del">
        <pc:chgData name="Alfredo Garza" userId="e63e6a9df3c3cfcc" providerId="LiveId" clId="{B713F5A2-FAE3-4EAB-9ABE-18C8C2A0F62D}" dt="2025-06-29T22:23:28.703" v="1649" actId="2696"/>
        <pc:sldMkLst>
          <pc:docMk/>
          <pc:sldMk cId="0" sldId="270"/>
        </pc:sldMkLst>
      </pc:sldChg>
      <pc:sldChg chg="del">
        <pc:chgData name="Alfredo Garza" userId="e63e6a9df3c3cfcc" providerId="LiveId" clId="{B713F5A2-FAE3-4EAB-9ABE-18C8C2A0F62D}" dt="2025-06-29T22:23:28.703" v="1649" actId="2696"/>
        <pc:sldMkLst>
          <pc:docMk/>
          <pc:sldMk cId="0" sldId="271"/>
        </pc:sldMkLst>
      </pc:sldChg>
      <pc:sldChg chg="del">
        <pc:chgData name="Alfredo Garza" userId="e63e6a9df3c3cfcc" providerId="LiveId" clId="{B713F5A2-FAE3-4EAB-9ABE-18C8C2A0F62D}" dt="2025-06-29T22:23:28.703" v="1649" actId="2696"/>
        <pc:sldMkLst>
          <pc:docMk/>
          <pc:sldMk cId="0" sldId="272"/>
        </pc:sldMkLst>
      </pc:sldChg>
      <pc:sldChg chg="del">
        <pc:chgData name="Alfredo Garza" userId="e63e6a9df3c3cfcc" providerId="LiveId" clId="{B713F5A2-FAE3-4EAB-9ABE-18C8C2A0F62D}" dt="2025-06-29T22:23:28.703" v="1649" actId="2696"/>
        <pc:sldMkLst>
          <pc:docMk/>
          <pc:sldMk cId="0" sldId="273"/>
        </pc:sldMkLst>
      </pc:sldChg>
      <pc:sldChg chg="del">
        <pc:chgData name="Alfredo Garza" userId="e63e6a9df3c3cfcc" providerId="LiveId" clId="{B713F5A2-FAE3-4EAB-9ABE-18C8C2A0F62D}" dt="2025-06-29T22:23:28.703" v="1649" actId="2696"/>
        <pc:sldMkLst>
          <pc:docMk/>
          <pc:sldMk cId="0" sldId="274"/>
        </pc:sldMkLst>
      </pc:sldChg>
      <pc:sldChg chg="del ord modNotes">
        <pc:chgData name="Alfredo Garza" userId="e63e6a9df3c3cfcc" providerId="LiveId" clId="{B713F5A2-FAE3-4EAB-9ABE-18C8C2A0F62D}" dt="2025-06-29T22:23:28.703" v="1649" actId="2696"/>
        <pc:sldMkLst>
          <pc:docMk/>
          <pc:sldMk cId="0" sldId="275"/>
        </pc:sldMkLst>
      </pc:sldChg>
      <pc:sldChg chg="del">
        <pc:chgData name="Alfredo Garza" userId="e63e6a9df3c3cfcc" providerId="LiveId" clId="{B713F5A2-FAE3-4EAB-9ABE-18C8C2A0F62D}" dt="2025-06-29T22:23:28.703" v="1649" actId="2696"/>
        <pc:sldMkLst>
          <pc:docMk/>
          <pc:sldMk cId="0" sldId="276"/>
        </pc:sldMkLst>
      </pc:sldChg>
      <pc:sldChg chg="del">
        <pc:chgData name="Alfredo Garza" userId="e63e6a9df3c3cfcc" providerId="LiveId" clId="{B713F5A2-FAE3-4EAB-9ABE-18C8C2A0F62D}" dt="2025-06-29T22:23:28.703" v="1649" actId="2696"/>
        <pc:sldMkLst>
          <pc:docMk/>
          <pc:sldMk cId="0" sldId="277"/>
        </pc:sldMkLst>
      </pc:sldChg>
      <pc:sldChg chg="modSp add mod modNotesTx">
        <pc:chgData name="Alfredo Garza" userId="e63e6a9df3c3cfcc" providerId="LiveId" clId="{B713F5A2-FAE3-4EAB-9ABE-18C8C2A0F62D}" dt="2025-06-29T23:22:16.430" v="1770" actId="20577"/>
        <pc:sldMkLst>
          <pc:docMk/>
          <pc:sldMk cId="2363757933" sldId="278"/>
        </pc:sldMkLst>
        <pc:spChg chg="mod">
          <ac:chgData name="Alfredo Garza" userId="e63e6a9df3c3cfcc" providerId="LiveId" clId="{B713F5A2-FAE3-4EAB-9ABE-18C8C2A0F62D}" dt="2025-06-29T21:11:01.847" v="1274" actId="20577"/>
          <ac:spMkLst>
            <pc:docMk/>
            <pc:sldMk cId="2363757933" sldId="278"/>
            <ac:spMk id="553" creationId="{CF7D12EE-96FB-5AF8-E341-1F36118ABF0D}"/>
          </ac:spMkLst>
        </pc:spChg>
        <pc:spChg chg="mod">
          <ac:chgData name="Alfredo Garza" userId="e63e6a9df3c3cfcc" providerId="LiveId" clId="{B713F5A2-FAE3-4EAB-9ABE-18C8C2A0F62D}" dt="2025-06-29T21:11:14.150" v="1289" actId="20577"/>
          <ac:spMkLst>
            <pc:docMk/>
            <pc:sldMk cId="2363757933" sldId="278"/>
            <ac:spMk id="555" creationId="{789B3BC6-EF84-1F69-E950-765F5FD4B67B}"/>
          </ac:spMkLst>
        </pc:spChg>
        <pc:spChg chg="mod">
          <ac:chgData name="Alfredo Garza" userId="e63e6a9df3c3cfcc" providerId="LiveId" clId="{B713F5A2-FAE3-4EAB-9ABE-18C8C2A0F62D}" dt="2025-06-29T21:11:08.277" v="1284" actId="20577"/>
          <ac:spMkLst>
            <pc:docMk/>
            <pc:sldMk cId="2363757933" sldId="278"/>
            <ac:spMk id="556" creationId="{41DB9176-1196-DB5A-EEC3-3BB3A1DCA10A}"/>
          </ac:spMkLst>
        </pc:spChg>
        <pc:spChg chg="mod">
          <ac:chgData name="Alfredo Garza" userId="e63e6a9df3c3cfcc" providerId="LiveId" clId="{B713F5A2-FAE3-4EAB-9ABE-18C8C2A0F62D}" dt="2025-06-29T22:54:57.268" v="1700"/>
          <ac:spMkLst>
            <pc:docMk/>
            <pc:sldMk cId="2363757933" sldId="278"/>
            <ac:spMk id="597" creationId="{85003E82-9887-4135-9C82-EC36C3E9B660}"/>
          </ac:spMkLst>
        </pc:spChg>
        <pc:spChg chg="mod">
          <ac:chgData name="Alfredo Garza" userId="e63e6a9df3c3cfcc" providerId="LiveId" clId="{B713F5A2-FAE3-4EAB-9ABE-18C8C2A0F62D}" dt="2025-06-29T22:55:46.455" v="1702"/>
          <ac:spMkLst>
            <pc:docMk/>
            <pc:sldMk cId="2363757933" sldId="278"/>
            <ac:spMk id="598" creationId="{525B6CA8-9351-E369-12A7-DAA4DA941B0F}"/>
          </ac:spMkLst>
        </pc:spChg>
        <pc:spChg chg="mod">
          <ac:chgData name="Alfredo Garza" userId="e63e6a9df3c3cfcc" providerId="LiveId" clId="{B713F5A2-FAE3-4EAB-9ABE-18C8C2A0F62D}" dt="2025-06-29T22:55:31.782" v="1701"/>
          <ac:spMkLst>
            <pc:docMk/>
            <pc:sldMk cId="2363757933" sldId="278"/>
            <ac:spMk id="599" creationId="{448DD4CD-53FD-9F3F-C094-EA3FD8A42651}"/>
          </ac:spMkLst>
        </pc:spChg>
        <pc:spChg chg="mod">
          <ac:chgData name="Alfredo Garza" userId="e63e6a9df3c3cfcc" providerId="LiveId" clId="{B713F5A2-FAE3-4EAB-9ABE-18C8C2A0F62D}" dt="2025-06-29T22:57:09.135" v="1705"/>
          <ac:spMkLst>
            <pc:docMk/>
            <pc:sldMk cId="2363757933" sldId="278"/>
            <ac:spMk id="600" creationId="{32B37D33-DE42-4F02-EC56-F857686487DC}"/>
          </ac:spMkLst>
        </pc:spChg>
        <pc:spChg chg="mod">
          <ac:chgData name="Alfredo Garza" userId="e63e6a9df3c3cfcc" providerId="LiveId" clId="{B713F5A2-FAE3-4EAB-9ABE-18C8C2A0F62D}" dt="2025-06-29T22:57:34.221" v="1707"/>
          <ac:spMkLst>
            <pc:docMk/>
            <pc:sldMk cId="2363757933" sldId="278"/>
            <ac:spMk id="601" creationId="{71DAF76D-88A9-FD79-CBCC-F47988DC0768}"/>
          </ac:spMkLst>
        </pc:spChg>
        <pc:spChg chg="mod">
          <ac:chgData name="Alfredo Garza" userId="e63e6a9df3c3cfcc" providerId="LiveId" clId="{B713F5A2-FAE3-4EAB-9ABE-18C8C2A0F62D}" dt="2025-06-29T22:57:21.823" v="1706"/>
          <ac:spMkLst>
            <pc:docMk/>
            <pc:sldMk cId="2363757933" sldId="278"/>
            <ac:spMk id="602" creationId="{1225F076-97EA-B323-92A0-D6611E13450F}"/>
          </ac:spMkLst>
        </pc:spChg>
      </pc:sldChg>
      <pc:sldChg chg="delSp modSp add mod ord modNotesTx">
        <pc:chgData name="Alfredo Garza" userId="e63e6a9df3c3cfcc" providerId="LiveId" clId="{B713F5A2-FAE3-4EAB-9ABE-18C8C2A0F62D}" dt="2025-06-29T23:21:44.284" v="1754" actId="6549"/>
        <pc:sldMkLst>
          <pc:docMk/>
          <pc:sldMk cId="2502601889" sldId="279"/>
        </pc:sldMkLst>
        <pc:spChg chg="del">
          <ac:chgData name="Alfredo Garza" userId="e63e6a9df3c3cfcc" providerId="LiveId" clId="{B713F5A2-FAE3-4EAB-9ABE-18C8C2A0F62D}" dt="2025-06-29T22:16:33.277" v="1631" actId="478"/>
          <ac:spMkLst>
            <pc:docMk/>
            <pc:sldMk cId="2502601889" sldId="279"/>
            <ac:spMk id="551" creationId="{4EAC4FAF-565D-5628-C1DC-7896F4B21FA2}"/>
          </ac:spMkLst>
        </pc:spChg>
        <pc:spChg chg="ord">
          <ac:chgData name="Alfredo Garza" userId="e63e6a9df3c3cfcc" providerId="LiveId" clId="{B713F5A2-FAE3-4EAB-9ABE-18C8C2A0F62D}" dt="2025-06-29T22:21:09.970" v="1640" actId="167"/>
          <ac:spMkLst>
            <pc:docMk/>
            <pc:sldMk cId="2502601889" sldId="279"/>
            <ac:spMk id="552" creationId="{2604D8A1-8934-C7A4-4ECB-88A35F12FD76}"/>
          </ac:spMkLst>
        </pc:spChg>
        <pc:spChg chg="mod">
          <ac:chgData name="Alfredo Garza" userId="e63e6a9df3c3cfcc" providerId="LiveId" clId="{B713F5A2-FAE3-4EAB-9ABE-18C8C2A0F62D}" dt="2025-06-29T22:15:31.270" v="1616" actId="20577"/>
          <ac:spMkLst>
            <pc:docMk/>
            <pc:sldMk cId="2502601889" sldId="279"/>
            <ac:spMk id="553" creationId="{2B6E0D4C-DDC5-7295-A4AA-A225CFF91817}"/>
          </ac:spMkLst>
        </pc:spChg>
        <pc:spChg chg="del">
          <ac:chgData name="Alfredo Garza" userId="e63e6a9df3c3cfcc" providerId="LiveId" clId="{B713F5A2-FAE3-4EAB-9ABE-18C8C2A0F62D}" dt="2025-06-29T22:16:11.354" v="1629" actId="478"/>
          <ac:spMkLst>
            <pc:docMk/>
            <pc:sldMk cId="2502601889" sldId="279"/>
            <ac:spMk id="555" creationId="{4D8D2CEE-3B9D-6E7D-4387-746566B833B8}"/>
          </ac:spMkLst>
        </pc:spChg>
        <pc:spChg chg="mod">
          <ac:chgData name="Alfredo Garza" userId="e63e6a9df3c3cfcc" providerId="LiveId" clId="{B713F5A2-FAE3-4EAB-9ABE-18C8C2A0F62D}" dt="2025-06-29T22:16:08.240" v="1628" actId="20577"/>
          <ac:spMkLst>
            <pc:docMk/>
            <pc:sldMk cId="2502601889" sldId="279"/>
            <ac:spMk id="556" creationId="{54660204-5E27-4F4E-2AE5-6DE96708704D}"/>
          </ac:spMkLst>
        </pc:spChg>
        <pc:spChg chg="mod">
          <ac:chgData name="Alfredo Garza" userId="e63e6a9df3c3cfcc" providerId="LiveId" clId="{B713F5A2-FAE3-4EAB-9ABE-18C8C2A0F62D}" dt="2025-06-29T23:21:03.823" v="1753"/>
          <ac:spMkLst>
            <pc:docMk/>
            <pc:sldMk cId="2502601889" sldId="279"/>
            <ac:spMk id="597" creationId="{AD28AF4F-993E-C8C1-0A4F-EF35F944A997}"/>
          </ac:spMkLst>
        </pc:spChg>
        <pc:spChg chg="del mod">
          <ac:chgData name="Alfredo Garza" userId="e63e6a9df3c3cfcc" providerId="LiveId" clId="{B713F5A2-FAE3-4EAB-9ABE-18C8C2A0F62D}" dt="2025-06-29T22:20:47.424" v="1638" actId="478"/>
          <ac:spMkLst>
            <pc:docMk/>
            <pc:sldMk cId="2502601889" sldId="279"/>
            <ac:spMk id="598" creationId="{247C61E3-5D9E-3D0D-A184-577D47F29A50}"/>
          </ac:spMkLst>
        </pc:spChg>
        <pc:spChg chg="del mod">
          <ac:chgData name="Alfredo Garza" userId="e63e6a9df3c3cfcc" providerId="LiveId" clId="{B713F5A2-FAE3-4EAB-9ABE-18C8C2A0F62D}" dt="2025-06-29T22:20:43.785" v="1637" actId="478"/>
          <ac:spMkLst>
            <pc:docMk/>
            <pc:sldMk cId="2502601889" sldId="279"/>
            <ac:spMk id="599" creationId="{1812CA6F-C40C-472B-B164-012151A58A53}"/>
          </ac:spMkLst>
        </pc:spChg>
        <pc:spChg chg="del">
          <ac:chgData name="Alfredo Garza" userId="e63e6a9df3c3cfcc" providerId="LiveId" clId="{B713F5A2-FAE3-4EAB-9ABE-18C8C2A0F62D}" dt="2025-06-29T22:16:33.277" v="1631" actId="478"/>
          <ac:spMkLst>
            <pc:docMk/>
            <pc:sldMk cId="2502601889" sldId="279"/>
            <ac:spMk id="600" creationId="{5840F07B-5551-749B-0FF6-C93C6667525D}"/>
          </ac:spMkLst>
        </pc:spChg>
        <pc:spChg chg="del">
          <ac:chgData name="Alfredo Garza" userId="e63e6a9df3c3cfcc" providerId="LiveId" clId="{B713F5A2-FAE3-4EAB-9ABE-18C8C2A0F62D}" dt="2025-06-29T22:16:33.277" v="1631" actId="478"/>
          <ac:spMkLst>
            <pc:docMk/>
            <pc:sldMk cId="2502601889" sldId="279"/>
            <ac:spMk id="601" creationId="{6F21DA88-D68A-BEF0-B889-413EA3922FB9}"/>
          </ac:spMkLst>
        </pc:spChg>
        <pc:spChg chg="del">
          <ac:chgData name="Alfredo Garza" userId="e63e6a9df3c3cfcc" providerId="LiveId" clId="{B713F5A2-FAE3-4EAB-9ABE-18C8C2A0F62D}" dt="2025-06-29T22:16:33.277" v="1631" actId="478"/>
          <ac:spMkLst>
            <pc:docMk/>
            <pc:sldMk cId="2502601889" sldId="279"/>
            <ac:spMk id="602" creationId="{C63A92C5-8EED-0F21-1C34-FC02CC89863C}"/>
          </ac:spMkLst>
        </pc:spChg>
        <pc:grpChg chg="del">
          <ac:chgData name="Alfredo Garza" userId="e63e6a9df3c3cfcc" providerId="LiveId" clId="{B713F5A2-FAE3-4EAB-9ABE-18C8C2A0F62D}" dt="2025-06-29T22:21:19.482" v="1642" actId="478"/>
          <ac:grpSpMkLst>
            <pc:docMk/>
            <pc:sldMk cId="2502601889" sldId="279"/>
            <ac:grpSpMk id="557" creationId="{716A6A84-65AE-B8E9-B9FF-210C73E47A47}"/>
          </ac:grpSpMkLst>
        </pc:grpChg>
        <pc:grpChg chg="del">
          <ac:chgData name="Alfredo Garza" userId="e63e6a9df3c3cfcc" providerId="LiveId" clId="{B713F5A2-FAE3-4EAB-9ABE-18C8C2A0F62D}" dt="2025-06-29T22:21:14.838" v="1641" actId="478"/>
          <ac:grpSpMkLst>
            <pc:docMk/>
            <pc:sldMk cId="2502601889" sldId="279"/>
            <ac:grpSpMk id="566" creationId="{42F71551-E09C-8597-0868-516D43F241A0}"/>
          </ac:grpSpMkLst>
        </pc:grpChg>
        <pc:cxnChg chg="mod">
          <ac:chgData name="Alfredo Garza" userId="e63e6a9df3c3cfcc" providerId="LiveId" clId="{B713F5A2-FAE3-4EAB-9ABE-18C8C2A0F62D}" dt="2025-06-29T22:16:16.274" v="1630" actId="14100"/>
          <ac:cxnSpMkLst>
            <pc:docMk/>
            <pc:sldMk cId="2502601889" sldId="279"/>
            <ac:cxnSpMk id="603" creationId="{AC59C3CF-D507-FF3A-69DB-514E97215CD9}"/>
          </ac:cxnSpMkLst>
        </pc:cxnChg>
        <pc:cxnChg chg="mod">
          <ac:chgData name="Alfredo Garza" userId="e63e6a9df3c3cfcc" providerId="LiveId" clId="{B713F5A2-FAE3-4EAB-9ABE-18C8C2A0F62D}" dt="2025-06-29T22:16:11.354" v="1629" actId="478"/>
          <ac:cxnSpMkLst>
            <pc:docMk/>
            <pc:sldMk cId="2502601889" sldId="279"/>
            <ac:cxnSpMk id="613" creationId="{1BA60A65-A004-0789-A883-A858BACCC5E2}"/>
          </ac:cxnSpMkLst>
        </pc:cxnChg>
      </pc:sldChg>
      <pc:sldChg chg="modSp add mod">
        <pc:chgData name="Alfredo Garza" userId="e63e6a9df3c3cfcc" providerId="LiveId" clId="{B713F5A2-FAE3-4EAB-9ABE-18C8C2A0F62D}" dt="2025-06-29T23:26:23.197" v="1797" actId="1076"/>
        <pc:sldMkLst>
          <pc:docMk/>
          <pc:sldMk cId="3147814111" sldId="280"/>
        </pc:sldMkLst>
        <pc:spChg chg="mod">
          <ac:chgData name="Alfredo Garza" userId="e63e6a9df3c3cfcc" providerId="LiveId" clId="{B713F5A2-FAE3-4EAB-9ABE-18C8C2A0F62D}" dt="2025-06-29T23:24:26.019" v="1781" actId="20577"/>
          <ac:spMkLst>
            <pc:docMk/>
            <pc:sldMk cId="3147814111" sldId="280"/>
            <ac:spMk id="553" creationId="{B4ADFEBA-2883-3282-1B16-28EACE071511}"/>
          </ac:spMkLst>
        </pc:spChg>
        <pc:spChg chg="mod">
          <ac:chgData name="Alfredo Garza" userId="e63e6a9df3c3cfcc" providerId="LiveId" clId="{B713F5A2-FAE3-4EAB-9ABE-18C8C2A0F62D}" dt="2025-06-29T23:26:23.197" v="1797" actId="1076"/>
          <ac:spMkLst>
            <pc:docMk/>
            <pc:sldMk cId="3147814111" sldId="280"/>
            <ac:spMk id="597" creationId="{B76DD6E9-9BC7-5AF0-591C-0D0F2D1FCB92}"/>
          </ac:spMkLst>
        </pc:spChg>
      </pc:sldChg>
      <pc:sldMasterChg chg="del delSldLayout">
        <pc:chgData name="Alfredo Garza" userId="e63e6a9df3c3cfcc" providerId="LiveId" clId="{B713F5A2-FAE3-4EAB-9ABE-18C8C2A0F62D}" dt="2025-06-29T22:23:28.703" v="1649" actId="2696"/>
        <pc:sldMasterMkLst>
          <pc:docMk/>
          <pc:sldMasterMk cId="0" sldId="2147483662"/>
        </pc:sldMasterMkLst>
        <pc:sldLayoutChg chg="del">
          <pc:chgData name="Alfredo Garza" userId="e63e6a9df3c3cfcc" providerId="LiveId" clId="{B713F5A2-FAE3-4EAB-9ABE-18C8C2A0F62D}" dt="2025-06-29T22:23:28.703" v="1649" actId="2696"/>
          <pc:sldLayoutMkLst>
            <pc:docMk/>
            <pc:sldMasterMk cId="0" sldId="2147483662"/>
            <pc:sldLayoutMk cId="0" sldId="2147483659"/>
          </pc:sldLayoutMkLst>
        </pc:sldLayoutChg>
        <pc:sldLayoutChg chg="del">
          <pc:chgData name="Alfredo Garza" userId="e63e6a9df3c3cfcc" providerId="LiveId" clId="{B713F5A2-FAE3-4EAB-9ABE-18C8C2A0F62D}" dt="2025-06-29T22:23:28.703" v="1649" actId="2696"/>
          <pc:sldLayoutMkLst>
            <pc:docMk/>
            <pc:sldMasterMk cId="0" sldId="2147483662"/>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A808FB0C-CD6F-9395-0D8E-FBD0CB2C2C90}"/>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A9BA94D3-84CF-3B74-F808-B82916135D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4CDA5DA4-0C10-3209-0CE2-E1A57C749D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716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2C1EF3DD-B778-3042-002E-8DA614C922AA}"/>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6D7516E8-1B49-3C75-A3FA-0003405C3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93B31C51-55C7-4105-C78E-88DB88948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734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e95a381e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e95a381e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In healthcare, AI can analyze patient data stored on a blockchain to provide accurate diagnostics without risking data manipulation.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i="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In finance, regulators can trace how an AI approved or denied a loan using blockchain-based logs.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i="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A supply chain DAO could use AI to optimize logistics and blockchain to enforce contracts and payments automatically.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a5868fc0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a5868fc0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1b6cc432ef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Impacts</a:t>
            </a:r>
          </a:p>
          <a:p>
            <a:pPr marL="0" lvl="0" indent="0" algn="l" rtl="0">
              <a:spcBef>
                <a:spcPts val="0"/>
              </a:spcBef>
              <a:spcAft>
                <a:spcPts val="0"/>
              </a:spcAft>
              <a:buNone/>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Smarter systems are emerging that distribute decision-making across networks instead of relying on one central hub.</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We're seeing a fundamental shift in how digital value is created, shared, and monetized.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Governance frameworks are evolving to keep pace with rapid innovation, emphasizing fairness, transparency, and accountability.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Benefits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Emerging technologies are enhancing mechanisms for safeguarding personal data while empowering users with greater control.</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AI systems are streamlining operations, increasing productivity, and reducing inefficiencies across sectors.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There’s growing emphasis on explainability and auditability in algorithmic decisions to foster institutional and public trust.</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07CB611D-00D2-C75F-616D-94026EC7E464}"/>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B186DE6B-A0C9-72F9-D5A0-8E1B02E4AE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FA1AE23B-6EE6-B886-B512-795308DAB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a:t>
            </a:r>
          </a:p>
          <a:p>
            <a:pPr marL="0" lvl="0" indent="0" algn="l" rtl="0">
              <a:spcBef>
                <a:spcPts val="0"/>
              </a:spcBef>
              <a:spcAft>
                <a:spcPts val="0"/>
              </a:spcAft>
              <a:buNone/>
            </a:pPr>
            <a:endParaRPr lang="en-US" dirty="0"/>
          </a:p>
          <a:p>
            <a:r>
              <a:rPr lang="en-US" b="1" dirty="0"/>
              <a:t>Scaling Up Without Slowing Down</a:t>
            </a:r>
            <a:r>
              <a:rPr lang="en-US" dirty="0"/>
              <a:t> AI systems thrive on speed and efficiency, but public blockchain networks can be sluggish and power-hungry. This mismatch creates real challenges when trying to deploy real-time or large-scale applications that need both technologies working in sync.</a:t>
            </a:r>
          </a:p>
          <a:p>
            <a:endParaRPr lang="en-US" dirty="0"/>
          </a:p>
          <a:p>
            <a:r>
              <a:rPr lang="en-US" b="1" dirty="0"/>
              <a:t>Bridging the Data Gap</a:t>
            </a:r>
            <a:r>
              <a:rPr lang="en-US" dirty="0"/>
              <a:t> AI needs clean, structured, and meaningful data to perform well—but blockchain often delivers fragmented, anonymized information with little context. That disconnect can compromise model accuracy and limit learning outcomes.</a:t>
            </a:r>
          </a:p>
          <a:p>
            <a:endParaRPr lang="en-US" dirty="0"/>
          </a:p>
          <a:p>
            <a:r>
              <a:rPr lang="en-US" b="1" dirty="0"/>
              <a:t>Making Systems Speak the Same Language</a:t>
            </a:r>
            <a:r>
              <a:rPr lang="en-US" dirty="0"/>
              <a:t> AI and blockchain platforms often operate with different rules and data formats. Without shared standards, integration becomes a patchwork of custom solutions, which adds complexity and slows down innovation.</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Risks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b="1" dirty="0"/>
              <a:t>Navigating Privacy in a Data-Driven World</a:t>
            </a:r>
            <a:r>
              <a:rPr lang="en-US" dirty="0"/>
              <a:t> Even when blockchain data is anonymized, AI’s pattern recognition capabilities can sometimes piece things back together. This creates serious ethical challenges, especially when sensitive data—like health or finance records—is involved. Using such data for training could unintentionally breach laws like the GDPR.</a:t>
            </a:r>
          </a:p>
          <a:p>
            <a:endParaRPr lang="en-US" dirty="0"/>
          </a:p>
          <a:p>
            <a:r>
              <a:rPr lang="en-US" b="1" dirty="0"/>
              <a:t>Regulation Struggling to Keep Up</a:t>
            </a:r>
            <a:r>
              <a:rPr lang="en-US" dirty="0"/>
              <a:t> The legal landscape surrounding AI and blockchain is still in flux. Key questions—like who’s responsible when an autonomous smart contract causes harm or exhibits bias—remain unresolved. This uncertainty complicates innovation and accountability alike.</a:t>
            </a:r>
          </a:p>
          <a:p>
            <a:endParaRPr lang="en-US" dirty="0"/>
          </a:p>
          <a:p>
            <a:r>
              <a:rPr lang="en-US" b="1" dirty="0"/>
              <a:t>Powering Innovation at a Cost</a:t>
            </a:r>
            <a:r>
              <a:rPr lang="en-US" dirty="0"/>
              <a:t> AI training and blockchain consensus protocols (such as proof-of-work) both demand significant computational power. This not only drives up costs but also raises sustainability concerns—especially as these technologies scale globally.</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428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de95a381e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de95a381e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Tokenized AI Models</a:t>
            </a:r>
            <a:r>
              <a:rPr lang="en-US" dirty="0"/>
              <a:t> AI models can be encapsulated as digital assets, enabling ownership, licensing, and monetization through blockchain-based tokens. This approach opens the door to collaborative development and transparent model provenance.</a:t>
            </a:r>
          </a:p>
          <a:p>
            <a:endParaRPr lang="en-US" dirty="0"/>
          </a:p>
          <a:p>
            <a:r>
              <a:rPr lang="en-US" b="1" dirty="0"/>
              <a:t>Decentralized AI Marketplaces</a:t>
            </a:r>
            <a:r>
              <a:rPr lang="en-US" dirty="0"/>
              <a:t> These platforms connect model creators with users directly, cutting out intermediaries and reducing bias in access. They foster open innovation while leveraging blockchain for trust and traceability.</a:t>
            </a:r>
          </a:p>
          <a:p>
            <a:endParaRPr lang="en-US" dirty="0"/>
          </a:p>
          <a:p>
            <a:r>
              <a:rPr lang="en-US" b="1" dirty="0"/>
              <a:t>Self-Evolving Smart Contracts</a:t>
            </a:r>
            <a:r>
              <a:rPr lang="en-US" dirty="0"/>
              <a:t> By integrating AI into smart contracts, these agreements can adapt over time based on contextual data or learned outcomes. It moves automation from rigid rule execution to dynamic, learning-based responsiveness.</a:t>
            </a:r>
          </a:p>
          <a:p>
            <a:endParaRPr lang="en-US" dirty="0"/>
          </a:p>
          <a:p>
            <a:r>
              <a:rPr lang="en-US" b="1" dirty="0"/>
              <a:t>Blockchain-Based AI Governance</a:t>
            </a:r>
            <a:r>
              <a:rPr lang="en-US" dirty="0"/>
              <a:t> Distributed ledgers support transparent, tamper-resistant oversight of AI systems, from training data to decision logic. This structure promotes accountability, auditability, and compliance with ethical norms.</a:t>
            </a:r>
          </a:p>
          <a:p>
            <a:endParaRPr lang="en-US" dirty="0"/>
          </a:p>
          <a:p>
            <a:r>
              <a:rPr lang="en-US" b="1" dirty="0"/>
              <a:t>AI-Driven Blockchain Optimization</a:t>
            </a:r>
            <a:r>
              <a:rPr lang="en-US" dirty="0"/>
              <a:t> AI techniques can enhance blockchain performance, from predicting transaction bottlenecks to optimizing consensus algorithms. It’s a synergy that boosts speed, scalability, and sustainability.</a:t>
            </a:r>
          </a:p>
          <a:p>
            <a:endParaRPr lang="en-US" dirty="0"/>
          </a:p>
          <a:p>
            <a:r>
              <a:rPr lang="en-US" b="1" dirty="0"/>
              <a:t>Verifiable AI Outputs</a:t>
            </a:r>
            <a:r>
              <a:rPr lang="en-US" dirty="0"/>
              <a:t> Combining AI with blockchain allows model predictions or decisions to be recorded immutably and verified independently. This reinforces trust in AI by making its outputs traceable and auditable.</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de95a381e3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de95a381e3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tmcnet.com/usubmit/2025/06/25/10215189.htm" TargetMode="External"/><Relationship Id="rId7" Type="http://schemas.openxmlformats.org/officeDocument/2006/relationships/hyperlink" Target="https://www.youtube.com/watch?v=L-1MFc9-UT0"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www.analyticsinsight.net/cryptocurrency-analytics-insight/lightchain-ai-isnt-waiting-for-the-future-of-aiits-writing-the-architecture-that-will-power-it" TargetMode="External"/><Relationship Id="rId5" Type="http://schemas.openxmlformats.org/officeDocument/2006/relationships/hyperlink" Target="https://www.youtube.com/watch?v=cXUvyZBPYaw" TargetMode="External"/><Relationship Id="rId4" Type="http://schemas.openxmlformats.org/officeDocument/2006/relationships/hyperlink" Target="https://www.blockchain-council.org/blockchain/how-blockchain-and-ai-can-work-togeth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R28CBq5ia3k"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www.blockchain-council.org/blockchain/how-blockchain-and-ai-can-work-toge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and Blockchain Integration</a:t>
            </a:r>
            <a:endParaRPr dirty="0"/>
          </a:p>
        </p:txBody>
      </p:sp>
      <p:sp>
        <p:nvSpPr>
          <p:cNvPr id="52" name="Google Shape;52;p16"/>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Alfredo Garza, Richard Rodriguez, Olaleye Bakare, Khizar Khan</a:t>
            </a:r>
          </a:p>
          <a:p>
            <a:pPr marL="0" lvl="0" indent="0" algn="l" rtl="0">
              <a:spcBef>
                <a:spcPts val="0"/>
              </a:spcBef>
              <a:spcAft>
                <a:spcPts val="0"/>
              </a:spcAft>
              <a:buNone/>
            </a:pPr>
            <a:r>
              <a:rPr lang="en-US" dirty="0"/>
              <a:t>30-Jun-2025</a:t>
            </a:r>
          </a:p>
        </p:txBody>
      </p:sp>
      <p:grpSp>
        <p:nvGrpSpPr>
          <p:cNvPr id="54" name="Google Shape;54;p16"/>
          <p:cNvGrpSpPr/>
          <p:nvPr/>
        </p:nvGrpSpPr>
        <p:grpSpPr>
          <a:xfrm>
            <a:off x="4903026" y="959952"/>
            <a:ext cx="3792913" cy="3223596"/>
            <a:chOff x="4903026" y="1239225"/>
            <a:chExt cx="3792913" cy="3223596"/>
          </a:xfrm>
        </p:grpSpPr>
        <p:sp>
          <p:nvSpPr>
            <p:cNvPr id="55" name="Google Shape;55;p16"/>
            <p:cNvSpPr/>
            <p:nvPr/>
          </p:nvSpPr>
          <p:spPr>
            <a:xfrm>
              <a:off x="5498915" y="1239225"/>
              <a:ext cx="3135251" cy="3223596"/>
            </a:xfrm>
            <a:custGeom>
              <a:avLst/>
              <a:gdLst/>
              <a:ahLst/>
              <a:cxnLst/>
              <a:rect l="l" t="t" r="r" b="b"/>
              <a:pathLst>
                <a:path w="4339448" h="4461724" extrusionOk="0">
                  <a:moveTo>
                    <a:pt x="0" y="1142465"/>
                  </a:moveTo>
                  <a:lnTo>
                    <a:pt x="0" y="3319259"/>
                  </a:lnTo>
                  <a:cubicBezTo>
                    <a:pt x="0" y="3447616"/>
                    <a:pt x="75637" y="3561907"/>
                    <a:pt x="191731" y="3614656"/>
                  </a:cubicBezTo>
                  <a:lnTo>
                    <a:pt x="2038679" y="4434031"/>
                  </a:lnTo>
                  <a:cubicBezTo>
                    <a:pt x="2121352" y="4470956"/>
                    <a:pt x="2218097" y="4470956"/>
                    <a:pt x="2300769" y="4434031"/>
                  </a:cubicBezTo>
                  <a:lnTo>
                    <a:pt x="4147718" y="3614656"/>
                  </a:lnTo>
                  <a:cubicBezTo>
                    <a:pt x="4263811" y="3563665"/>
                    <a:pt x="4339448" y="3447616"/>
                    <a:pt x="4339448" y="3319259"/>
                  </a:cubicBezTo>
                  <a:lnTo>
                    <a:pt x="4339448" y="1142465"/>
                  </a:lnTo>
                  <a:cubicBezTo>
                    <a:pt x="4339448" y="1014108"/>
                    <a:pt x="4263811" y="899818"/>
                    <a:pt x="4147718" y="847068"/>
                  </a:cubicBezTo>
                  <a:lnTo>
                    <a:pt x="2300769" y="27693"/>
                  </a:lnTo>
                  <a:cubicBezTo>
                    <a:pt x="2218097" y="-9231"/>
                    <a:pt x="2121352" y="-9231"/>
                    <a:pt x="2038679" y="27693"/>
                  </a:cubicBezTo>
                  <a:lnTo>
                    <a:pt x="191731" y="847068"/>
                  </a:lnTo>
                  <a:cubicBezTo>
                    <a:pt x="75637" y="899818"/>
                    <a:pt x="0" y="1014108"/>
                    <a:pt x="0" y="1142465"/>
                  </a:cubicBezTo>
                  <a:close/>
                </a:path>
              </a:pathLst>
            </a:custGeom>
            <a:gradFill>
              <a:gsLst>
                <a:gs pos="0">
                  <a:schemeClr val="accent6"/>
                </a:gs>
                <a:gs pos="38000">
                  <a:schemeClr val="lt2"/>
                </a:gs>
                <a:gs pos="100000">
                  <a:schemeClr val="accent3"/>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6"/>
            <p:cNvSpPr/>
            <p:nvPr/>
          </p:nvSpPr>
          <p:spPr>
            <a:xfrm>
              <a:off x="5633593" y="3140724"/>
              <a:ext cx="2586232" cy="914137"/>
            </a:xfrm>
            <a:custGeom>
              <a:avLst/>
              <a:gdLst/>
              <a:ahLst/>
              <a:cxnLst/>
              <a:rect l="l" t="t" r="r" b="b"/>
              <a:pathLst>
                <a:path w="3579560" h="1265242" extrusionOk="0">
                  <a:moveTo>
                    <a:pt x="0" y="1263484"/>
                  </a:moveTo>
                  <a:cubicBezTo>
                    <a:pt x="0" y="1263484"/>
                    <a:pt x="228670" y="1117544"/>
                    <a:pt x="344764" y="932921"/>
                  </a:cubicBezTo>
                  <a:cubicBezTo>
                    <a:pt x="460857" y="748298"/>
                    <a:pt x="511868" y="677965"/>
                    <a:pt x="677214" y="655107"/>
                  </a:cubicBezTo>
                  <a:cubicBezTo>
                    <a:pt x="858391" y="628732"/>
                    <a:pt x="1023737" y="533784"/>
                    <a:pt x="1138072" y="391360"/>
                  </a:cubicBezTo>
                  <a:cubicBezTo>
                    <a:pt x="1254166" y="243662"/>
                    <a:pt x="1491630" y="-18328"/>
                    <a:pt x="1767793" y="1014"/>
                  </a:cubicBezTo>
                  <a:cubicBezTo>
                    <a:pt x="2043956" y="20355"/>
                    <a:pt x="2304287" y="291136"/>
                    <a:pt x="2460838" y="419493"/>
                  </a:cubicBezTo>
                  <a:cubicBezTo>
                    <a:pt x="2617389" y="547850"/>
                    <a:pt x="2768663" y="512683"/>
                    <a:pt x="2853095" y="644557"/>
                  </a:cubicBezTo>
                  <a:cubicBezTo>
                    <a:pt x="2937527" y="776431"/>
                    <a:pt x="2965671" y="929404"/>
                    <a:pt x="3095837" y="985670"/>
                  </a:cubicBezTo>
                  <a:cubicBezTo>
                    <a:pt x="3226002" y="1041936"/>
                    <a:pt x="3526791" y="1119302"/>
                    <a:pt x="3579561" y="1265242"/>
                  </a:cubicBezTo>
                  <a:lnTo>
                    <a:pt x="0" y="1265242"/>
                  </a:lnTo>
                  <a:close/>
                </a:path>
              </a:pathLst>
            </a:custGeom>
            <a:gradFill>
              <a:gsLst>
                <a:gs pos="0">
                  <a:srgbClr val="6298DC"/>
                </a:gs>
                <a:gs pos="100000">
                  <a:srgbClr val="295893"/>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6"/>
            <p:cNvSpPr/>
            <p:nvPr/>
          </p:nvSpPr>
          <p:spPr>
            <a:xfrm>
              <a:off x="5223913" y="2635973"/>
              <a:ext cx="687990" cy="1199241"/>
            </a:xfrm>
            <a:custGeom>
              <a:avLst/>
              <a:gdLst/>
              <a:ahLst/>
              <a:cxnLst/>
              <a:rect l="l" t="t" r="r" b="b"/>
              <a:pathLst>
                <a:path w="952235" h="1659849" extrusionOk="0">
                  <a:moveTo>
                    <a:pt x="896109" y="1060264"/>
                  </a:moveTo>
                  <a:cubicBezTo>
                    <a:pt x="802882" y="984656"/>
                    <a:pt x="760666" y="1176313"/>
                    <a:pt x="700860" y="1176313"/>
                  </a:cubicBezTo>
                  <a:cubicBezTo>
                    <a:pt x="641054" y="1176313"/>
                    <a:pt x="634018" y="1113013"/>
                    <a:pt x="681511" y="1079605"/>
                  </a:cubicBezTo>
                  <a:cubicBezTo>
                    <a:pt x="729004" y="1046197"/>
                    <a:pt x="869724" y="1011031"/>
                    <a:pt x="927771" y="898499"/>
                  </a:cubicBezTo>
                  <a:cubicBezTo>
                    <a:pt x="985818" y="785967"/>
                    <a:pt x="931289" y="631235"/>
                    <a:pt x="860929" y="645302"/>
                  </a:cubicBezTo>
                  <a:cubicBezTo>
                    <a:pt x="790569" y="659368"/>
                    <a:pt x="732522" y="858058"/>
                    <a:pt x="663921" y="870366"/>
                  </a:cubicBezTo>
                  <a:cubicBezTo>
                    <a:pt x="595320" y="882674"/>
                    <a:pt x="598839" y="814100"/>
                    <a:pt x="644572" y="764867"/>
                  </a:cubicBezTo>
                  <a:cubicBezTo>
                    <a:pt x="692065" y="715634"/>
                    <a:pt x="834544" y="632993"/>
                    <a:pt x="855652" y="508153"/>
                  </a:cubicBezTo>
                  <a:cubicBezTo>
                    <a:pt x="876760" y="383313"/>
                    <a:pt x="734281" y="279572"/>
                    <a:pt x="677993" y="330563"/>
                  </a:cubicBezTo>
                  <a:cubicBezTo>
                    <a:pt x="621705" y="379796"/>
                    <a:pt x="665680" y="589036"/>
                    <a:pt x="581249" y="552111"/>
                  </a:cubicBezTo>
                  <a:cubicBezTo>
                    <a:pt x="496817" y="515186"/>
                    <a:pt x="584767" y="392104"/>
                    <a:pt x="628741" y="277814"/>
                  </a:cubicBezTo>
                  <a:cubicBezTo>
                    <a:pt x="672716" y="165282"/>
                    <a:pt x="635778" y="0"/>
                    <a:pt x="475709" y="0"/>
                  </a:cubicBezTo>
                  <a:cubicBezTo>
                    <a:pt x="315640" y="0"/>
                    <a:pt x="278701" y="165282"/>
                    <a:pt x="322676" y="277814"/>
                  </a:cubicBezTo>
                  <a:cubicBezTo>
                    <a:pt x="366651" y="390346"/>
                    <a:pt x="454601" y="513428"/>
                    <a:pt x="370169" y="552111"/>
                  </a:cubicBezTo>
                  <a:cubicBezTo>
                    <a:pt x="285737" y="590794"/>
                    <a:pt x="329712" y="379796"/>
                    <a:pt x="273424" y="330563"/>
                  </a:cubicBezTo>
                  <a:cubicBezTo>
                    <a:pt x="217136" y="281330"/>
                    <a:pt x="72898" y="383313"/>
                    <a:pt x="95765" y="508153"/>
                  </a:cubicBezTo>
                  <a:cubicBezTo>
                    <a:pt x="118632" y="632993"/>
                    <a:pt x="261111" y="713876"/>
                    <a:pt x="308604" y="763109"/>
                  </a:cubicBezTo>
                  <a:cubicBezTo>
                    <a:pt x="356097" y="812341"/>
                    <a:pt x="357856" y="880916"/>
                    <a:pt x="289255" y="868608"/>
                  </a:cubicBezTo>
                  <a:cubicBezTo>
                    <a:pt x="220654" y="856299"/>
                    <a:pt x="164366" y="659368"/>
                    <a:pt x="92247" y="643543"/>
                  </a:cubicBezTo>
                  <a:cubicBezTo>
                    <a:pt x="20128" y="627718"/>
                    <a:pt x="-32642" y="784209"/>
                    <a:pt x="23646" y="896741"/>
                  </a:cubicBezTo>
                  <a:cubicBezTo>
                    <a:pt x="79934" y="1009273"/>
                    <a:pt x="222413" y="1042681"/>
                    <a:pt x="269906" y="1077847"/>
                  </a:cubicBezTo>
                  <a:cubicBezTo>
                    <a:pt x="317399" y="1113013"/>
                    <a:pt x="310363" y="1174555"/>
                    <a:pt x="250557" y="1174555"/>
                  </a:cubicBezTo>
                  <a:cubicBezTo>
                    <a:pt x="190751" y="1174555"/>
                    <a:pt x="148535" y="984656"/>
                    <a:pt x="55308" y="1060264"/>
                  </a:cubicBezTo>
                  <a:cubicBezTo>
                    <a:pt x="-37919" y="1135872"/>
                    <a:pt x="14851" y="1315220"/>
                    <a:pt x="248798" y="1418960"/>
                  </a:cubicBezTo>
                  <a:cubicBezTo>
                    <a:pt x="401831" y="1485776"/>
                    <a:pt x="477468" y="1659849"/>
                    <a:pt x="477468" y="1659849"/>
                  </a:cubicBezTo>
                  <a:cubicBezTo>
                    <a:pt x="477468" y="1659849"/>
                    <a:pt x="551346" y="1487535"/>
                    <a:pt x="704378" y="1418960"/>
                  </a:cubicBezTo>
                  <a:cubicBezTo>
                    <a:pt x="936566" y="1315220"/>
                    <a:pt x="989336" y="1134113"/>
                    <a:pt x="896109" y="1060264"/>
                  </a:cubicBez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6"/>
            <p:cNvSpPr/>
            <p:nvPr/>
          </p:nvSpPr>
          <p:spPr>
            <a:xfrm>
              <a:off x="5566254" y="2696935"/>
              <a:ext cx="12708" cy="1356768"/>
            </a:xfrm>
            <a:custGeom>
              <a:avLst/>
              <a:gdLst/>
              <a:ahLst/>
              <a:cxnLst/>
              <a:rect l="l" t="t" r="r" b="b"/>
              <a:pathLst>
                <a:path w="17589" h="1877880" extrusionOk="0">
                  <a:moveTo>
                    <a:pt x="0" y="0"/>
                  </a:moveTo>
                  <a:lnTo>
                    <a:pt x="0" y="1877881"/>
                  </a:ln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6"/>
            <p:cNvSpPr/>
            <p:nvPr/>
          </p:nvSpPr>
          <p:spPr>
            <a:xfrm>
              <a:off x="5282921" y="3185908"/>
              <a:ext cx="284676" cy="231209"/>
            </a:xfrm>
            <a:custGeom>
              <a:avLst/>
              <a:gdLst/>
              <a:ahLst/>
              <a:cxnLst/>
              <a:rect l="l" t="t" r="r" b="b"/>
              <a:pathLst>
                <a:path w="394015" h="320013" extrusionOk="0">
                  <a:moveTo>
                    <a:pt x="0" y="0"/>
                  </a:moveTo>
                  <a:cubicBezTo>
                    <a:pt x="0" y="0"/>
                    <a:pt x="0" y="189898"/>
                    <a:pt x="394016" y="320013"/>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6"/>
            <p:cNvSpPr/>
            <p:nvPr/>
          </p:nvSpPr>
          <p:spPr>
            <a:xfrm>
              <a:off x="5282921" y="3465322"/>
              <a:ext cx="284676" cy="199450"/>
            </a:xfrm>
            <a:custGeom>
              <a:avLst/>
              <a:gdLst/>
              <a:ahLst/>
              <a:cxnLst/>
              <a:rect l="l" t="t" r="r" b="b"/>
              <a:pathLst>
                <a:path w="394015" h="276055" extrusionOk="0">
                  <a:moveTo>
                    <a:pt x="0" y="0"/>
                  </a:moveTo>
                  <a:cubicBezTo>
                    <a:pt x="0" y="0"/>
                    <a:pt x="38698" y="133632"/>
                    <a:pt x="394016" y="2760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6"/>
            <p:cNvSpPr/>
            <p:nvPr/>
          </p:nvSpPr>
          <p:spPr>
            <a:xfrm>
              <a:off x="5359154" y="2939517"/>
              <a:ext cx="207152" cy="229939"/>
            </a:xfrm>
            <a:custGeom>
              <a:avLst/>
              <a:gdLst/>
              <a:ahLst/>
              <a:cxnLst/>
              <a:rect l="l" t="t" r="r" b="b"/>
              <a:pathLst>
                <a:path w="286716" h="318255" extrusionOk="0">
                  <a:moveTo>
                    <a:pt x="0" y="0"/>
                  </a:moveTo>
                  <a:cubicBezTo>
                    <a:pt x="8795" y="103741"/>
                    <a:pt x="65083" y="235614"/>
                    <a:pt x="286717" y="3182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6"/>
            <p:cNvSpPr/>
            <p:nvPr/>
          </p:nvSpPr>
          <p:spPr>
            <a:xfrm>
              <a:off x="5567524" y="3185908"/>
              <a:ext cx="283405" cy="231209"/>
            </a:xfrm>
            <a:custGeom>
              <a:avLst/>
              <a:gdLst/>
              <a:ahLst/>
              <a:cxnLst/>
              <a:rect l="l" t="t" r="r" b="b"/>
              <a:pathLst>
                <a:path w="392256" h="320013" extrusionOk="0">
                  <a:moveTo>
                    <a:pt x="392257" y="0"/>
                  </a:moveTo>
                  <a:cubicBezTo>
                    <a:pt x="392257" y="0"/>
                    <a:pt x="392257" y="189898"/>
                    <a:pt x="0" y="320013"/>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6"/>
            <p:cNvSpPr/>
            <p:nvPr/>
          </p:nvSpPr>
          <p:spPr>
            <a:xfrm>
              <a:off x="5567524" y="3465322"/>
              <a:ext cx="283405" cy="199450"/>
            </a:xfrm>
            <a:custGeom>
              <a:avLst/>
              <a:gdLst/>
              <a:ahLst/>
              <a:cxnLst/>
              <a:rect l="l" t="t" r="r" b="b"/>
              <a:pathLst>
                <a:path w="392256" h="276055" extrusionOk="0">
                  <a:moveTo>
                    <a:pt x="392257" y="0"/>
                  </a:moveTo>
                  <a:cubicBezTo>
                    <a:pt x="392257" y="0"/>
                    <a:pt x="353559" y="133632"/>
                    <a:pt x="0" y="2760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6"/>
            <p:cNvSpPr/>
            <p:nvPr/>
          </p:nvSpPr>
          <p:spPr>
            <a:xfrm>
              <a:off x="5567524" y="2939517"/>
              <a:ext cx="207152" cy="229939"/>
            </a:xfrm>
            <a:custGeom>
              <a:avLst/>
              <a:gdLst/>
              <a:ahLst/>
              <a:cxnLst/>
              <a:rect l="l" t="t" r="r" b="b"/>
              <a:pathLst>
                <a:path w="286716" h="318255" extrusionOk="0">
                  <a:moveTo>
                    <a:pt x="286717" y="0"/>
                  </a:moveTo>
                  <a:cubicBezTo>
                    <a:pt x="277922" y="103741"/>
                    <a:pt x="221634" y="235614"/>
                    <a:pt x="0" y="3182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6"/>
            <p:cNvSpPr/>
            <p:nvPr/>
          </p:nvSpPr>
          <p:spPr>
            <a:xfrm>
              <a:off x="8030864" y="3118595"/>
              <a:ext cx="505063" cy="875293"/>
            </a:xfrm>
            <a:custGeom>
              <a:avLst/>
              <a:gdLst/>
              <a:ahLst/>
              <a:cxnLst/>
              <a:rect l="l" t="t" r="r" b="b"/>
              <a:pathLst>
                <a:path w="699049" h="1211478" extrusionOk="0">
                  <a:moveTo>
                    <a:pt x="658229" y="773659"/>
                  </a:moveTo>
                  <a:cubicBezTo>
                    <a:pt x="589628" y="719151"/>
                    <a:pt x="559725" y="858058"/>
                    <a:pt x="515750" y="858058"/>
                  </a:cubicBezTo>
                  <a:cubicBezTo>
                    <a:pt x="471775" y="858058"/>
                    <a:pt x="466498" y="812341"/>
                    <a:pt x="501678" y="787725"/>
                  </a:cubicBezTo>
                  <a:cubicBezTo>
                    <a:pt x="536858" y="763109"/>
                    <a:pt x="638880" y="736734"/>
                    <a:pt x="681096" y="655852"/>
                  </a:cubicBezTo>
                  <a:cubicBezTo>
                    <a:pt x="723312" y="574969"/>
                    <a:pt x="684614" y="458920"/>
                    <a:pt x="631844" y="471228"/>
                  </a:cubicBezTo>
                  <a:cubicBezTo>
                    <a:pt x="579074" y="483537"/>
                    <a:pt x="538617" y="625960"/>
                    <a:pt x="487606" y="636510"/>
                  </a:cubicBezTo>
                  <a:cubicBezTo>
                    <a:pt x="436595" y="647060"/>
                    <a:pt x="440113" y="596069"/>
                    <a:pt x="473534" y="559144"/>
                  </a:cubicBezTo>
                  <a:cubicBezTo>
                    <a:pt x="506955" y="522220"/>
                    <a:pt x="612495" y="462437"/>
                    <a:pt x="628326" y="372763"/>
                  </a:cubicBezTo>
                  <a:cubicBezTo>
                    <a:pt x="644157" y="283089"/>
                    <a:pt x="538617" y="205723"/>
                    <a:pt x="498160" y="242648"/>
                  </a:cubicBezTo>
                  <a:cubicBezTo>
                    <a:pt x="457703" y="279572"/>
                    <a:pt x="489365" y="432546"/>
                    <a:pt x="427800" y="404412"/>
                  </a:cubicBezTo>
                  <a:cubicBezTo>
                    <a:pt x="366235" y="376279"/>
                    <a:pt x="429559" y="286605"/>
                    <a:pt x="462980" y="203965"/>
                  </a:cubicBezTo>
                  <a:cubicBezTo>
                    <a:pt x="496401" y="121324"/>
                    <a:pt x="468257" y="0"/>
                    <a:pt x="350404" y="0"/>
                  </a:cubicBezTo>
                  <a:cubicBezTo>
                    <a:pt x="232551" y="0"/>
                    <a:pt x="206166" y="121324"/>
                    <a:pt x="237829" y="203965"/>
                  </a:cubicBezTo>
                  <a:cubicBezTo>
                    <a:pt x="269490" y="286605"/>
                    <a:pt x="334573" y="376279"/>
                    <a:pt x="271249" y="404412"/>
                  </a:cubicBezTo>
                  <a:cubicBezTo>
                    <a:pt x="207925" y="432546"/>
                    <a:pt x="241346" y="279572"/>
                    <a:pt x="200889" y="242648"/>
                  </a:cubicBezTo>
                  <a:cubicBezTo>
                    <a:pt x="160432" y="205723"/>
                    <a:pt x="54893" y="281330"/>
                    <a:pt x="70723" y="372763"/>
                  </a:cubicBezTo>
                  <a:cubicBezTo>
                    <a:pt x="86555" y="464195"/>
                    <a:pt x="192094" y="523978"/>
                    <a:pt x="225515" y="559144"/>
                  </a:cubicBezTo>
                  <a:cubicBezTo>
                    <a:pt x="258936" y="594311"/>
                    <a:pt x="262454" y="645302"/>
                    <a:pt x="211444" y="636510"/>
                  </a:cubicBezTo>
                  <a:cubicBezTo>
                    <a:pt x="160432" y="627718"/>
                    <a:pt x="119975" y="483537"/>
                    <a:pt x="67206" y="471228"/>
                  </a:cubicBezTo>
                  <a:cubicBezTo>
                    <a:pt x="14436" y="458920"/>
                    <a:pt x="-24262" y="574969"/>
                    <a:pt x="17954" y="655852"/>
                  </a:cubicBezTo>
                  <a:cubicBezTo>
                    <a:pt x="60170" y="736734"/>
                    <a:pt x="163950" y="763109"/>
                    <a:pt x="197371" y="787725"/>
                  </a:cubicBezTo>
                  <a:cubicBezTo>
                    <a:pt x="230792" y="812341"/>
                    <a:pt x="227274" y="858058"/>
                    <a:pt x="183299" y="858058"/>
                  </a:cubicBezTo>
                  <a:cubicBezTo>
                    <a:pt x="139325" y="858058"/>
                    <a:pt x="109421" y="719151"/>
                    <a:pt x="40821" y="773659"/>
                  </a:cubicBezTo>
                  <a:cubicBezTo>
                    <a:pt x="-27780" y="828166"/>
                    <a:pt x="10918" y="960040"/>
                    <a:pt x="181540" y="1035647"/>
                  </a:cubicBezTo>
                  <a:cubicBezTo>
                    <a:pt x="294116" y="1084880"/>
                    <a:pt x="348645" y="1211479"/>
                    <a:pt x="348645" y="1211479"/>
                  </a:cubicBezTo>
                  <a:cubicBezTo>
                    <a:pt x="348645" y="1211479"/>
                    <a:pt x="403174" y="1084880"/>
                    <a:pt x="515750" y="1035647"/>
                  </a:cubicBezTo>
                  <a:cubicBezTo>
                    <a:pt x="688132" y="961798"/>
                    <a:pt x="726830" y="828166"/>
                    <a:pt x="658229" y="773659"/>
                  </a:cubicBez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6"/>
            <p:cNvSpPr/>
            <p:nvPr/>
          </p:nvSpPr>
          <p:spPr>
            <a:xfrm>
              <a:off x="8283967" y="3161777"/>
              <a:ext cx="12708" cy="891808"/>
            </a:xfrm>
            <a:custGeom>
              <a:avLst/>
              <a:gdLst/>
              <a:ahLst/>
              <a:cxnLst/>
              <a:rect l="l" t="t" r="r" b="b"/>
              <a:pathLst>
                <a:path w="17589" h="1234337" extrusionOk="0">
                  <a:moveTo>
                    <a:pt x="0" y="0"/>
                  </a:moveTo>
                  <a:lnTo>
                    <a:pt x="0" y="123433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6"/>
            <p:cNvSpPr/>
            <p:nvPr/>
          </p:nvSpPr>
          <p:spPr>
            <a:xfrm>
              <a:off x="8076867" y="3519934"/>
              <a:ext cx="208423" cy="168960"/>
            </a:xfrm>
            <a:custGeom>
              <a:avLst/>
              <a:gdLst/>
              <a:ahLst/>
              <a:cxnLst/>
              <a:rect l="l" t="t" r="r" b="b"/>
              <a:pathLst>
                <a:path w="288475" h="233855" extrusionOk="0">
                  <a:moveTo>
                    <a:pt x="0" y="0"/>
                  </a:moveTo>
                  <a:cubicBezTo>
                    <a:pt x="0" y="0"/>
                    <a:pt x="0" y="138907"/>
                    <a:pt x="288476" y="23385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6"/>
            <p:cNvSpPr/>
            <p:nvPr/>
          </p:nvSpPr>
          <p:spPr>
            <a:xfrm>
              <a:off x="8076867" y="3724413"/>
              <a:ext cx="208423" cy="146094"/>
            </a:xfrm>
            <a:custGeom>
              <a:avLst/>
              <a:gdLst/>
              <a:ahLst/>
              <a:cxnLst/>
              <a:rect l="l" t="t" r="r" b="b"/>
              <a:pathLst>
                <a:path w="288475" h="202206" extrusionOk="0">
                  <a:moveTo>
                    <a:pt x="0" y="0"/>
                  </a:moveTo>
                  <a:cubicBezTo>
                    <a:pt x="0" y="0"/>
                    <a:pt x="28144" y="96707"/>
                    <a:pt x="288476" y="20220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6"/>
            <p:cNvSpPr/>
            <p:nvPr/>
          </p:nvSpPr>
          <p:spPr>
            <a:xfrm>
              <a:off x="8132771" y="3339585"/>
              <a:ext cx="152505" cy="167690"/>
            </a:xfrm>
            <a:custGeom>
              <a:avLst/>
              <a:gdLst/>
              <a:ahLst/>
              <a:cxnLst/>
              <a:rect l="l" t="t" r="r" b="b"/>
              <a:pathLst>
                <a:path w="211080" h="232097" extrusionOk="0">
                  <a:moveTo>
                    <a:pt x="0" y="0"/>
                  </a:moveTo>
                  <a:cubicBezTo>
                    <a:pt x="7036" y="75608"/>
                    <a:pt x="47493" y="172315"/>
                    <a:pt x="211080" y="23209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6"/>
            <p:cNvSpPr/>
            <p:nvPr/>
          </p:nvSpPr>
          <p:spPr>
            <a:xfrm>
              <a:off x="8283967" y="3519934"/>
              <a:ext cx="208423" cy="168960"/>
            </a:xfrm>
            <a:custGeom>
              <a:avLst/>
              <a:gdLst/>
              <a:ahLst/>
              <a:cxnLst/>
              <a:rect l="l" t="t" r="r" b="b"/>
              <a:pathLst>
                <a:path w="288475" h="233855" extrusionOk="0">
                  <a:moveTo>
                    <a:pt x="288476" y="0"/>
                  </a:moveTo>
                  <a:cubicBezTo>
                    <a:pt x="288476" y="0"/>
                    <a:pt x="288476" y="138907"/>
                    <a:pt x="0" y="23385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6"/>
            <p:cNvSpPr/>
            <p:nvPr/>
          </p:nvSpPr>
          <p:spPr>
            <a:xfrm>
              <a:off x="8283967" y="3724413"/>
              <a:ext cx="208423" cy="146094"/>
            </a:xfrm>
            <a:custGeom>
              <a:avLst/>
              <a:gdLst/>
              <a:ahLst/>
              <a:cxnLst/>
              <a:rect l="l" t="t" r="r" b="b"/>
              <a:pathLst>
                <a:path w="288475" h="202206" extrusionOk="0">
                  <a:moveTo>
                    <a:pt x="288476" y="0"/>
                  </a:moveTo>
                  <a:cubicBezTo>
                    <a:pt x="288476" y="0"/>
                    <a:pt x="260331" y="96707"/>
                    <a:pt x="0" y="20220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6"/>
            <p:cNvSpPr/>
            <p:nvPr/>
          </p:nvSpPr>
          <p:spPr>
            <a:xfrm>
              <a:off x="8283967" y="3339585"/>
              <a:ext cx="152505" cy="167690"/>
            </a:xfrm>
            <a:custGeom>
              <a:avLst/>
              <a:gdLst/>
              <a:ahLst/>
              <a:cxnLst/>
              <a:rect l="l" t="t" r="r" b="b"/>
              <a:pathLst>
                <a:path w="211079" h="232097" extrusionOk="0">
                  <a:moveTo>
                    <a:pt x="211080" y="0"/>
                  </a:moveTo>
                  <a:cubicBezTo>
                    <a:pt x="204044" y="75608"/>
                    <a:pt x="163587" y="172315"/>
                    <a:pt x="0" y="23209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6"/>
            <p:cNvSpPr/>
            <p:nvPr/>
          </p:nvSpPr>
          <p:spPr>
            <a:xfrm>
              <a:off x="6470888" y="3319264"/>
              <a:ext cx="12708" cy="123227"/>
            </a:xfrm>
            <a:custGeom>
              <a:avLst/>
              <a:gdLst/>
              <a:ahLst/>
              <a:cxnLst/>
              <a:rect l="l" t="t" r="r" b="b"/>
              <a:pathLst>
                <a:path w="17589" h="170556" extrusionOk="0">
                  <a:moveTo>
                    <a:pt x="0" y="170557"/>
                  </a:moveTo>
                  <a:lnTo>
                    <a:pt x="0"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6"/>
            <p:cNvSpPr/>
            <p:nvPr/>
          </p:nvSpPr>
          <p:spPr>
            <a:xfrm>
              <a:off x="6676718" y="3763785"/>
              <a:ext cx="457515" cy="144823"/>
            </a:xfrm>
            <a:custGeom>
              <a:avLst/>
              <a:gdLst/>
              <a:ahLst/>
              <a:cxnLst/>
              <a:rect l="l" t="t" r="r" b="b"/>
              <a:pathLst>
                <a:path w="633239" h="200447" extrusionOk="0">
                  <a:moveTo>
                    <a:pt x="0" y="200448"/>
                  </a:moveTo>
                  <a:lnTo>
                    <a:pt x="576951" y="200448"/>
                  </a:lnTo>
                  <a:cubicBezTo>
                    <a:pt x="608613" y="200448"/>
                    <a:pt x="633239" y="175832"/>
                    <a:pt x="633239" y="144182"/>
                  </a:cubicBezTo>
                  <a:lnTo>
                    <a:pt x="633239"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6"/>
            <p:cNvSpPr/>
            <p:nvPr/>
          </p:nvSpPr>
          <p:spPr>
            <a:xfrm>
              <a:off x="7465731" y="1489110"/>
              <a:ext cx="1230208" cy="1074743"/>
            </a:xfrm>
            <a:custGeom>
              <a:avLst/>
              <a:gdLst/>
              <a:ahLst/>
              <a:cxnLst/>
              <a:rect l="l" t="t" r="r" b="b"/>
              <a:pathLst>
                <a:path w="1702710" h="1487534" extrusionOk="0">
                  <a:moveTo>
                    <a:pt x="0" y="448370"/>
                  </a:moveTo>
                  <a:lnTo>
                    <a:pt x="0" y="1039164"/>
                  </a:lnTo>
                  <a:cubicBezTo>
                    <a:pt x="0" y="1088397"/>
                    <a:pt x="29903" y="1134113"/>
                    <a:pt x="75637" y="1155213"/>
                  </a:cubicBezTo>
                  <a:lnTo>
                    <a:pt x="800344" y="1476985"/>
                  </a:lnTo>
                  <a:cubicBezTo>
                    <a:pt x="833765" y="1491051"/>
                    <a:pt x="870704" y="1491051"/>
                    <a:pt x="902366" y="1476985"/>
                  </a:cubicBezTo>
                  <a:lnTo>
                    <a:pt x="1627073" y="1155213"/>
                  </a:lnTo>
                  <a:cubicBezTo>
                    <a:pt x="1672807" y="1134113"/>
                    <a:pt x="1702710" y="1090155"/>
                    <a:pt x="1702710" y="1039164"/>
                  </a:cubicBezTo>
                  <a:lnTo>
                    <a:pt x="1702710" y="448370"/>
                  </a:lnTo>
                  <a:cubicBezTo>
                    <a:pt x="1702710" y="399138"/>
                    <a:pt x="1672807" y="353421"/>
                    <a:pt x="1627073" y="332322"/>
                  </a:cubicBezTo>
                  <a:lnTo>
                    <a:pt x="902366" y="10550"/>
                  </a:lnTo>
                  <a:cubicBezTo>
                    <a:pt x="868945" y="-3517"/>
                    <a:pt x="832006" y="-3517"/>
                    <a:pt x="800344" y="10550"/>
                  </a:cubicBezTo>
                  <a:lnTo>
                    <a:pt x="75637" y="332322"/>
                  </a:lnTo>
                  <a:cubicBezTo>
                    <a:pt x="28144" y="353421"/>
                    <a:pt x="0" y="399138"/>
                    <a:pt x="0" y="44837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6"/>
            <p:cNvSpPr/>
            <p:nvPr/>
          </p:nvSpPr>
          <p:spPr>
            <a:xfrm>
              <a:off x="8214086" y="177956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6"/>
            <p:cNvSpPr/>
            <p:nvPr/>
          </p:nvSpPr>
          <p:spPr>
            <a:xfrm>
              <a:off x="8214086" y="1838635"/>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6"/>
            <p:cNvSpPr/>
            <p:nvPr/>
          </p:nvSpPr>
          <p:spPr>
            <a:xfrm>
              <a:off x="8214086" y="1897719"/>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6"/>
            <p:cNvSpPr/>
            <p:nvPr/>
          </p:nvSpPr>
          <p:spPr>
            <a:xfrm>
              <a:off x="8214086" y="1955534"/>
              <a:ext cx="252904" cy="116874"/>
            </a:xfrm>
            <a:custGeom>
              <a:avLst/>
              <a:gdLst/>
              <a:ahLst/>
              <a:cxnLst/>
              <a:rect l="l" t="t" r="r" b="b"/>
              <a:pathLst>
                <a:path w="350040" h="161764" extrusionOk="0">
                  <a:moveTo>
                    <a:pt x="175900" y="86157"/>
                  </a:moveTo>
                  <a:lnTo>
                    <a:pt x="0" y="0"/>
                  </a:lnTo>
                  <a:lnTo>
                    <a:pt x="0" y="77366"/>
                  </a:lnTo>
                  <a:lnTo>
                    <a:pt x="175900" y="161765"/>
                  </a:lnTo>
                  <a:lnTo>
                    <a:pt x="350041" y="77366"/>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6"/>
            <p:cNvSpPr/>
            <p:nvPr/>
          </p:nvSpPr>
          <p:spPr>
            <a:xfrm>
              <a:off x="8214086" y="201461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6"/>
            <p:cNvSpPr/>
            <p:nvPr/>
          </p:nvSpPr>
          <p:spPr>
            <a:xfrm>
              <a:off x="8214086" y="2073704"/>
              <a:ext cx="252904" cy="116875"/>
            </a:xfrm>
            <a:custGeom>
              <a:avLst/>
              <a:gdLst/>
              <a:ahLst/>
              <a:cxnLst/>
              <a:rect l="l" t="t" r="r" b="b"/>
              <a:pathLst>
                <a:path w="350040" h="161765" extrusionOk="0">
                  <a:moveTo>
                    <a:pt x="175900" y="86157"/>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6"/>
            <p:cNvSpPr/>
            <p:nvPr/>
          </p:nvSpPr>
          <p:spPr>
            <a:xfrm>
              <a:off x="8214086" y="1713909"/>
              <a:ext cx="252904" cy="124497"/>
            </a:xfrm>
            <a:custGeom>
              <a:avLst/>
              <a:gdLst/>
              <a:ahLst/>
              <a:cxnLst/>
              <a:rect l="l" t="t" r="r" b="b"/>
              <a:pathLst>
                <a:path w="350040" h="172314" extrusionOk="0">
                  <a:moveTo>
                    <a:pt x="175900" y="0"/>
                  </a:moveTo>
                  <a:lnTo>
                    <a:pt x="0" y="86157"/>
                  </a:lnTo>
                  <a:lnTo>
                    <a:pt x="175900" y="172315"/>
                  </a:lnTo>
                  <a:lnTo>
                    <a:pt x="350041" y="861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6"/>
            <p:cNvSpPr/>
            <p:nvPr/>
          </p:nvSpPr>
          <p:spPr>
            <a:xfrm>
              <a:off x="6122757" y="2229554"/>
              <a:ext cx="1521238" cy="1110314"/>
            </a:xfrm>
            <a:custGeom>
              <a:avLst/>
              <a:gdLst/>
              <a:ahLst/>
              <a:cxnLst/>
              <a:rect l="l" t="t" r="r" b="b"/>
              <a:pathLst>
                <a:path w="2105520" h="1536767" extrusionOk="0">
                  <a:moveTo>
                    <a:pt x="0" y="0"/>
                  </a:moveTo>
                  <a:lnTo>
                    <a:pt x="2105521" y="0"/>
                  </a:lnTo>
                  <a:lnTo>
                    <a:pt x="2105521" y="1536767"/>
                  </a:lnTo>
                  <a:lnTo>
                    <a:pt x="0" y="153676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6"/>
            <p:cNvSpPr/>
            <p:nvPr/>
          </p:nvSpPr>
          <p:spPr>
            <a:xfrm>
              <a:off x="6122757" y="2229554"/>
              <a:ext cx="1521238" cy="132119"/>
            </a:xfrm>
            <a:custGeom>
              <a:avLst/>
              <a:gdLst/>
              <a:ahLst/>
              <a:cxnLst/>
              <a:rect l="l" t="t" r="r" b="b"/>
              <a:pathLst>
                <a:path w="2105520" h="182864" extrusionOk="0">
                  <a:moveTo>
                    <a:pt x="0" y="0"/>
                  </a:moveTo>
                  <a:lnTo>
                    <a:pt x="2105521" y="0"/>
                  </a:lnTo>
                  <a:lnTo>
                    <a:pt x="2105521" y="182865"/>
                  </a:lnTo>
                  <a:lnTo>
                    <a:pt x="0" y="18286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6"/>
            <p:cNvSpPr/>
            <p:nvPr/>
          </p:nvSpPr>
          <p:spPr>
            <a:xfrm>
              <a:off x="6535686" y="2973809"/>
              <a:ext cx="292301" cy="142283"/>
            </a:xfrm>
            <a:custGeom>
              <a:avLst/>
              <a:gdLst/>
              <a:ahLst/>
              <a:cxnLst/>
              <a:rect l="l" t="t" r="r" b="b"/>
              <a:pathLst>
                <a:path w="404569" h="196931" extrusionOk="0">
                  <a:moveTo>
                    <a:pt x="404570" y="0"/>
                  </a:moveTo>
                  <a:lnTo>
                    <a:pt x="0" y="196931"/>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6"/>
            <p:cNvSpPr/>
            <p:nvPr/>
          </p:nvSpPr>
          <p:spPr>
            <a:xfrm>
              <a:off x="6547121" y="2627082"/>
              <a:ext cx="275780" cy="135930"/>
            </a:xfrm>
            <a:custGeom>
              <a:avLst/>
              <a:gdLst/>
              <a:ahLst/>
              <a:cxnLst/>
              <a:rect l="l" t="t" r="r" b="b"/>
              <a:pathLst>
                <a:path w="381702" h="188139" extrusionOk="0">
                  <a:moveTo>
                    <a:pt x="381703" y="188140"/>
                  </a:moveTo>
                  <a:lnTo>
                    <a:pt x="0"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6"/>
            <p:cNvSpPr/>
            <p:nvPr/>
          </p:nvSpPr>
          <p:spPr>
            <a:xfrm>
              <a:off x="6918122" y="2975078"/>
              <a:ext cx="280863" cy="138471"/>
            </a:xfrm>
            <a:custGeom>
              <a:avLst/>
              <a:gdLst/>
              <a:ahLst/>
              <a:cxnLst/>
              <a:rect l="l" t="t" r="r" b="b"/>
              <a:pathLst>
                <a:path w="388738" h="191656" extrusionOk="0">
                  <a:moveTo>
                    <a:pt x="0" y="0"/>
                  </a:moveTo>
                  <a:lnTo>
                    <a:pt x="388739" y="191656"/>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6"/>
            <p:cNvSpPr/>
            <p:nvPr/>
          </p:nvSpPr>
          <p:spPr>
            <a:xfrm>
              <a:off x="6918122" y="2623272"/>
              <a:ext cx="283405" cy="139742"/>
            </a:xfrm>
            <a:custGeom>
              <a:avLst/>
              <a:gdLst/>
              <a:ahLst/>
              <a:cxnLst/>
              <a:rect l="l" t="t" r="r" b="b"/>
              <a:pathLst>
                <a:path w="392256" h="193414" extrusionOk="0">
                  <a:moveTo>
                    <a:pt x="0" y="193415"/>
                  </a:moveTo>
                  <a:lnTo>
                    <a:pt x="392256"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6"/>
            <p:cNvSpPr/>
            <p:nvPr/>
          </p:nvSpPr>
          <p:spPr>
            <a:xfrm>
              <a:off x="6723728" y="2865853"/>
              <a:ext cx="293572" cy="152445"/>
            </a:xfrm>
            <a:custGeom>
              <a:avLst/>
              <a:gdLst/>
              <a:ahLst/>
              <a:cxnLst/>
              <a:rect l="l" t="t" r="r" b="b"/>
              <a:pathLst>
                <a:path w="406328" h="210997" extrusionOk="0">
                  <a:moveTo>
                    <a:pt x="204044" y="100224"/>
                  </a:moveTo>
                  <a:lnTo>
                    <a:pt x="0" y="0"/>
                  </a:lnTo>
                  <a:lnTo>
                    <a:pt x="0" y="110774"/>
                  </a:lnTo>
                  <a:lnTo>
                    <a:pt x="204044" y="210998"/>
                  </a:lnTo>
                  <a:lnTo>
                    <a:pt x="406328" y="110774"/>
                  </a:lnTo>
                  <a:lnTo>
                    <a:pt x="40632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6"/>
            <p:cNvSpPr/>
            <p:nvPr/>
          </p:nvSpPr>
          <p:spPr>
            <a:xfrm>
              <a:off x="6723728" y="2794730"/>
              <a:ext cx="293572" cy="143553"/>
            </a:xfrm>
            <a:custGeom>
              <a:avLst/>
              <a:gdLst/>
              <a:ahLst/>
              <a:cxnLst/>
              <a:rect l="l" t="t" r="r" b="b"/>
              <a:pathLst>
                <a:path w="406328" h="198689" extrusionOk="0">
                  <a:moveTo>
                    <a:pt x="204044" y="0"/>
                  </a:moveTo>
                  <a:lnTo>
                    <a:pt x="0" y="98466"/>
                  </a:lnTo>
                  <a:lnTo>
                    <a:pt x="204044" y="198690"/>
                  </a:lnTo>
                  <a:lnTo>
                    <a:pt x="406328"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6"/>
            <p:cNvSpPr/>
            <p:nvPr/>
          </p:nvSpPr>
          <p:spPr>
            <a:xfrm>
              <a:off x="6723728" y="2865853"/>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6"/>
            <p:cNvSpPr/>
            <p:nvPr/>
          </p:nvSpPr>
          <p:spPr>
            <a:xfrm>
              <a:off x="6723728" y="2750278"/>
              <a:ext cx="293572" cy="152445"/>
            </a:xfrm>
            <a:custGeom>
              <a:avLst/>
              <a:gdLst/>
              <a:ahLst/>
              <a:cxnLst/>
              <a:rect l="l" t="t" r="r" b="b"/>
              <a:pathLst>
                <a:path w="406328" h="210997" extrusionOk="0">
                  <a:moveTo>
                    <a:pt x="204044" y="100224"/>
                  </a:moveTo>
                  <a:lnTo>
                    <a:pt x="0" y="0"/>
                  </a:lnTo>
                  <a:lnTo>
                    <a:pt x="0" y="110774"/>
                  </a:lnTo>
                  <a:lnTo>
                    <a:pt x="204044" y="210998"/>
                  </a:lnTo>
                  <a:lnTo>
                    <a:pt x="406328" y="110774"/>
                  </a:lnTo>
                  <a:lnTo>
                    <a:pt x="40632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6"/>
            <p:cNvSpPr/>
            <p:nvPr/>
          </p:nvSpPr>
          <p:spPr>
            <a:xfrm>
              <a:off x="6723728" y="2677884"/>
              <a:ext cx="293572" cy="144823"/>
            </a:xfrm>
            <a:custGeom>
              <a:avLst/>
              <a:gdLst/>
              <a:ahLst/>
              <a:cxnLst/>
              <a:rect l="l" t="t" r="r" b="b"/>
              <a:pathLst>
                <a:path w="406328" h="200447" extrusionOk="0">
                  <a:moveTo>
                    <a:pt x="204044" y="0"/>
                  </a:moveTo>
                  <a:lnTo>
                    <a:pt x="0" y="100224"/>
                  </a:lnTo>
                  <a:lnTo>
                    <a:pt x="204044" y="200448"/>
                  </a:lnTo>
                  <a:lnTo>
                    <a:pt x="406328"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6"/>
            <p:cNvSpPr/>
            <p:nvPr/>
          </p:nvSpPr>
          <p:spPr>
            <a:xfrm>
              <a:off x="6723728" y="2750278"/>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6"/>
            <p:cNvSpPr/>
            <p:nvPr/>
          </p:nvSpPr>
          <p:spPr>
            <a:xfrm>
              <a:off x="7170963" y="3098274"/>
              <a:ext cx="294843" cy="151175"/>
            </a:xfrm>
            <a:custGeom>
              <a:avLst/>
              <a:gdLst/>
              <a:ahLst/>
              <a:cxnLst/>
              <a:rect l="l" t="t" r="r" b="b"/>
              <a:pathLst>
                <a:path w="408087" h="209239" extrusionOk="0">
                  <a:moveTo>
                    <a:pt x="204044" y="98466"/>
                  </a:moveTo>
                  <a:lnTo>
                    <a:pt x="0" y="0"/>
                  </a:lnTo>
                  <a:lnTo>
                    <a:pt x="0" y="110774"/>
                  </a:lnTo>
                  <a:lnTo>
                    <a:pt x="204044" y="209240"/>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6"/>
            <p:cNvSpPr/>
            <p:nvPr/>
          </p:nvSpPr>
          <p:spPr>
            <a:xfrm>
              <a:off x="7170963" y="3025881"/>
              <a:ext cx="294843" cy="143553"/>
            </a:xfrm>
            <a:custGeom>
              <a:avLst/>
              <a:gdLst/>
              <a:ahLst/>
              <a:cxnLst/>
              <a:rect l="l" t="t" r="r" b="b"/>
              <a:pathLst>
                <a:path w="408087" h="198689" extrusionOk="0">
                  <a:moveTo>
                    <a:pt x="204044" y="0"/>
                  </a:moveTo>
                  <a:lnTo>
                    <a:pt x="0" y="100224"/>
                  </a:lnTo>
                  <a:lnTo>
                    <a:pt x="204044" y="198690"/>
                  </a:lnTo>
                  <a:lnTo>
                    <a:pt x="408087"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6"/>
            <p:cNvSpPr/>
            <p:nvPr/>
          </p:nvSpPr>
          <p:spPr>
            <a:xfrm>
              <a:off x="7170963" y="3098274"/>
              <a:ext cx="147421" cy="151175"/>
            </a:xfrm>
            <a:custGeom>
              <a:avLst/>
              <a:gdLst/>
              <a:ahLst/>
              <a:cxnLst/>
              <a:rect l="l" t="t" r="r" b="b"/>
              <a:pathLst>
                <a:path w="204043" h="209239" extrusionOk="0">
                  <a:moveTo>
                    <a:pt x="0" y="0"/>
                  </a:moveTo>
                  <a:lnTo>
                    <a:pt x="0" y="110774"/>
                  </a:lnTo>
                  <a:lnTo>
                    <a:pt x="204044" y="209240"/>
                  </a:lnTo>
                  <a:lnTo>
                    <a:pt x="204044" y="98466"/>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6"/>
            <p:cNvSpPr/>
            <p:nvPr/>
          </p:nvSpPr>
          <p:spPr>
            <a:xfrm>
              <a:off x="7170963" y="2981429"/>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6"/>
            <p:cNvSpPr/>
            <p:nvPr/>
          </p:nvSpPr>
          <p:spPr>
            <a:xfrm>
              <a:off x="7170963" y="2910305"/>
              <a:ext cx="294843" cy="143553"/>
            </a:xfrm>
            <a:custGeom>
              <a:avLst/>
              <a:gdLst/>
              <a:ahLst/>
              <a:cxnLst/>
              <a:rect l="l" t="t" r="r" b="b"/>
              <a:pathLst>
                <a:path w="408087" h="198689" extrusionOk="0">
                  <a:moveTo>
                    <a:pt x="204044" y="0"/>
                  </a:moveTo>
                  <a:lnTo>
                    <a:pt x="0" y="98465"/>
                  </a:lnTo>
                  <a:lnTo>
                    <a:pt x="204044" y="198689"/>
                  </a:lnTo>
                  <a:lnTo>
                    <a:pt x="408087" y="984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6"/>
            <p:cNvSpPr/>
            <p:nvPr/>
          </p:nvSpPr>
          <p:spPr>
            <a:xfrm>
              <a:off x="7170963" y="2981429"/>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6"/>
            <p:cNvSpPr/>
            <p:nvPr/>
          </p:nvSpPr>
          <p:spPr>
            <a:xfrm>
              <a:off x="7170963" y="2629622"/>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6"/>
            <p:cNvSpPr/>
            <p:nvPr/>
          </p:nvSpPr>
          <p:spPr>
            <a:xfrm>
              <a:off x="7170963" y="2558499"/>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6"/>
            <p:cNvSpPr/>
            <p:nvPr/>
          </p:nvSpPr>
          <p:spPr>
            <a:xfrm>
              <a:off x="7170963" y="2629622"/>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6"/>
            <p:cNvSpPr/>
            <p:nvPr/>
          </p:nvSpPr>
          <p:spPr>
            <a:xfrm>
              <a:off x="7170963" y="2514047"/>
              <a:ext cx="294843" cy="152445"/>
            </a:xfrm>
            <a:custGeom>
              <a:avLst/>
              <a:gdLst/>
              <a:ahLst/>
              <a:cxnLst/>
              <a:rect l="l" t="t" r="r" b="b"/>
              <a:pathLst>
                <a:path w="408087" h="210997" extrusionOk="0">
                  <a:moveTo>
                    <a:pt x="204044" y="100224"/>
                  </a:moveTo>
                  <a:lnTo>
                    <a:pt x="0" y="0"/>
                  </a:lnTo>
                  <a:lnTo>
                    <a:pt x="0" y="110774"/>
                  </a:lnTo>
                  <a:lnTo>
                    <a:pt x="204044" y="210998"/>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6"/>
            <p:cNvSpPr/>
            <p:nvPr/>
          </p:nvSpPr>
          <p:spPr>
            <a:xfrm>
              <a:off x="7170963" y="2442924"/>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6"/>
            <p:cNvSpPr/>
            <p:nvPr/>
          </p:nvSpPr>
          <p:spPr>
            <a:xfrm>
              <a:off x="7170963" y="2514047"/>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6"/>
            <p:cNvSpPr/>
            <p:nvPr/>
          </p:nvSpPr>
          <p:spPr>
            <a:xfrm>
              <a:off x="6275222" y="3098274"/>
              <a:ext cx="294843" cy="151175"/>
            </a:xfrm>
            <a:custGeom>
              <a:avLst/>
              <a:gdLst/>
              <a:ahLst/>
              <a:cxnLst/>
              <a:rect l="l" t="t" r="r" b="b"/>
              <a:pathLst>
                <a:path w="408087" h="209239" extrusionOk="0">
                  <a:moveTo>
                    <a:pt x="204044" y="98466"/>
                  </a:moveTo>
                  <a:lnTo>
                    <a:pt x="0" y="0"/>
                  </a:lnTo>
                  <a:lnTo>
                    <a:pt x="0" y="110774"/>
                  </a:lnTo>
                  <a:lnTo>
                    <a:pt x="204044" y="209240"/>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6"/>
            <p:cNvSpPr/>
            <p:nvPr/>
          </p:nvSpPr>
          <p:spPr>
            <a:xfrm>
              <a:off x="6275222" y="3025881"/>
              <a:ext cx="294843" cy="143553"/>
            </a:xfrm>
            <a:custGeom>
              <a:avLst/>
              <a:gdLst/>
              <a:ahLst/>
              <a:cxnLst/>
              <a:rect l="l" t="t" r="r" b="b"/>
              <a:pathLst>
                <a:path w="408087" h="198689" extrusionOk="0">
                  <a:moveTo>
                    <a:pt x="204044" y="0"/>
                  </a:moveTo>
                  <a:lnTo>
                    <a:pt x="0" y="100224"/>
                  </a:lnTo>
                  <a:lnTo>
                    <a:pt x="204044" y="198690"/>
                  </a:lnTo>
                  <a:lnTo>
                    <a:pt x="408087"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6"/>
            <p:cNvSpPr/>
            <p:nvPr/>
          </p:nvSpPr>
          <p:spPr>
            <a:xfrm>
              <a:off x="6275222" y="3098274"/>
              <a:ext cx="147421" cy="151175"/>
            </a:xfrm>
            <a:custGeom>
              <a:avLst/>
              <a:gdLst/>
              <a:ahLst/>
              <a:cxnLst/>
              <a:rect l="l" t="t" r="r" b="b"/>
              <a:pathLst>
                <a:path w="204043" h="209239" extrusionOk="0">
                  <a:moveTo>
                    <a:pt x="0" y="0"/>
                  </a:moveTo>
                  <a:lnTo>
                    <a:pt x="0" y="110774"/>
                  </a:lnTo>
                  <a:lnTo>
                    <a:pt x="204044" y="209240"/>
                  </a:lnTo>
                  <a:lnTo>
                    <a:pt x="204044" y="98466"/>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6"/>
            <p:cNvSpPr/>
            <p:nvPr/>
          </p:nvSpPr>
          <p:spPr>
            <a:xfrm>
              <a:off x="6275222" y="2981429"/>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6"/>
            <p:cNvSpPr/>
            <p:nvPr/>
          </p:nvSpPr>
          <p:spPr>
            <a:xfrm>
              <a:off x="6275222" y="2910305"/>
              <a:ext cx="294843" cy="143553"/>
            </a:xfrm>
            <a:custGeom>
              <a:avLst/>
              <a:gdLst/>
              <a:ahLst/>
              <a:cxnLst/>
              <a:rect l="l" t="t" r="r" b="b"/>
              <a:pathLst>
                <a:path w="408087" h="198689" extrusionOk="0">
                  <a:moveTo>
                    <a:pt x="204044" y="0"/>
                  </a:moveTo>
                  <a:lnTo>
                    <a:pt x="0" y="98465"/>
                  </a:lnTo>
                  <a:lnTo>
                    <a:pt x="204044" y="198689"/>
                  </a:lnTo>
                  <a:lnTo>
                    <a:pt x="408087" y="984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6"/>
            <p:cNvSpPr/>
            <p:nvPr/>
          </p:nvSpPr>
          <p:spPr>
            <a:xfrm>
              <a:off x="6275222" y="2981429"/>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6"/>
            <p:cNvSpPr/>
            <p:nvPr/>
          </p:nvSpPr>
          <p:spPr>
            <a:xfrm>
              <a:off x="6275222" y="2629622"/>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6"/>
            <p:cNvSpPr/>
            <p:nvPr/>
          </p:nvSpPr>
          <p:spPr>
            <a:xfrm>
              <a:off x="6275222" y="2558499"/>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6"/>
            <p:cNvSpPr/>
            <p:nvPr/>
          </p:nvSpPr>
          <p:spPr>
            <a:xfrm>
              <a:off x="6275222" y="2629622"/>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6"/>
            <p:cNvSpPr/>
            <p:nvPr/>
          </p:nvSpPr>
          <p:spPr>
            <a:xfrm>
              <a:off x="6275222" y="2514047"/>
              <a:ext cx="294843" cy="152445"/>
            </a:xfrm>
            <a:custGeom>
              <a:avLst/>
              <a:gdLst/>
              <a:ahLst/>
              <a:cxnLst/>
              <a:rect l="l" t="t" r="r" b="b"/>
              <a:pathLst>
                <a:path w="408087" h="210997" extrusionOk="0">
                  <a:moveTo>
                    <a:pt x="204044" y="100224"/>
                  </a:moveTo>
                  <a:lnTo>
                    <a:pt x="0" y="0"/>
                  </a:lnTo>
                  <a:lnTo>
                    <a:pt x="0" y="110774"/>
                  </a:lnTo>
                  <a:lnTo>
                    <a:pt x="204044" y="210998"/>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6"/>
            <p:cNvSpPr/>
            <p:nvPr/>
          </p:nvSpPr>
          <p:spPr>
            <a:xfrm>
              <a:off x="6275222" y="2442924"/>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6"/>
            <p:cNvSpPr/>
            <p:nvPr/>
          </p:nvSpPr>
          <p:spPr>
            <a:xfrm>
              <a:off x="6275222" y="2514047"/>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6"/>
            <p:cNvSpPr/>
            <p:nvPr/>
          </p:nvSpPr>
          <p:spPr>
            <a:xfrm>
              <a:off x="7280230" y="2275275"/>
              <a:ext cx="40667" cy="40652"/>
            </a:xfrm>
            <a:custGeom>
              <a:avLst/>
              <a:gdLst/>
              <a:ahLst/>
              <a:cxnLst/>
              <a:rect l="l" t="t" r="r" b="b"/>
              <a:pathLst>
                <a:path w="56287" h="56266" extrusionOk="0">
                  <a:moveTo>
                    <a:pt x="56288" y="28133"/>
                  </a:moveTo>
                  <a:cubicBezTo>
                    <a:pt x="56288" y="43958"/>
                    <a:pt x="43975" y="56266"/>
                    <a:pt x="28144" y="56266"/>
                  </a:cubicBezTo>
                  <a:cubicBezTo>
                    <a:pt x="12313" y="56266"/>
                    <a:pt x="0" y="43958"/>
                    <a:pt x="0" y="28133"/>
                  </a:cubicBezTo>
                  <a:cubicBezTo>
                    <a:pt x="0" y="12308"/>
                    <a:pt x="12313" y="0"/>
                    <a:pt x="28144" y="0"/>
                  </a:cubicBezTo>
                  <a:lnTo>
                    <a:pt x="28144" y="0"/>
                  </a:lnTo>
                  <a:cubicBezTo>
                    <a:pt x="42216" y="0"/>
                    <a:pt x="56288" y="12308"/>
                    <a:pt x="56288" y="28133"/>
                  </a:cubicBezTo>
                  <a:cubicBezTo>
                    <a:pt x="56288" y="28133"/>
                    <a:pt x="56288" y="28133"/>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6"/>
            <p:cNvSpPr/>
            <p:nvPr/>
          </p:nvSpPr>
          <p:spPr>
            <a:xfrm>
              <a:off x="7398392" y="2275276"/>
              <a:ext cx="40667" cy="40652"/>
            </a:xfrm>
            <a:custGeom>
              <a:avLst/>
              <a:gdLst/>
              <a:ahLst/>
              <a:cxnLst/>
              <a:rect l="l" t="t" r="r" b="b"/>
              <a:pathLst>
                <a:path w="56287" h="56266" extrusionOk="0">
                  <a:moveTo>
                    <a:pt x="56288" y="28133"/>
                  </a:moveTo>
                  <a:cubicBezTo>
                    <a:pt x="56288" y="43671"/>
                    <a:pt x="43688" y="56266"/>
                    <a:pt x="28144" y="56266"/>
                  </a:cubicBezTo>
                  <a:cubicBezTo>
                    <a:pt x="12601" y="56266"/>
                    <a:pt x="0" y="43670"/>
                    <a:pt x="0" y="28133"/>
                  </a:cubicBezTo>
                  <a:cubicBezTo>
                    <a:pt x="0" y="12595"/>
                    <a:pt x="12600" y="0"/>
                    <a:pt x="28144" y="0"/>
                  </a:cubicBezTo>
                  <a:cubicBezTo>
                    <a:pt x="43687" y="0"/>
                    <a:pt x="56288" y="12596"/>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6"/>
            <p:cNvSpPr/>
            <p:nvPr/>
          </p:nvSpPr>
          <p:spPr>
            <a:xfrm>
              <a:off x="7517823" y="2275276"/>
              <a:ext cx="40667" cy="40652"/>
            </a:xfrm>
            <a:custGeom>
              <a:avLst/>
              <a:gdLst/>
              <a:ahLst/>
              <a:cxnLst/>
              <a:rect l="l" t="t" r="r" b="b"/>
              <a:pathLst>
                <a:path w="56287" h="56266" extrusionOk="0">
                  <a:moveTo>
                    <a:pt x="56288" y="28133"/>
                  </a:moveTo>
                  <a:cubicBezTo>
                    <a:pt x="56288" y="43671"/>
                    <a:pt x="43688" y="56266"/>
                    <a:pt x="28144" y="56266"/>
                  </a:cubicBezTo>
                  <a:cubicBezTo>
                    <a:pt x="12600" y="56266"/>
                    <a:pt x="0" y="43670"/>
                    <a:pt x="0" y="28133"/>
                  </a:cubicBezTo>
                  <a:cubicBezTo>
                    <a:pt x="0" y="12595"/>
                    <a:pt x="12600" y="0"/>
                    <a:pt x="28144" y="0"/>
                  </a:cubicBezTo>
                  <a:cubicBezTo>
                    <a:pt x="43687" y="0"/>
                    <a:pt x="56288" y="12596"/>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6"/>
            <p:cNvSpPr/>
            <p:nvPr/>
          </p:nvSpPr>
          <p:spPr>
            <a:xfrm>
              <a:off x="5665357" y="2157160"/>
              <a:ext cx="144879" cy="144823"/>
            </a:xfrm>
            <a:custGeom>
              <a:avLst/>
              <a:gdLst/>
              <a:ahLst/>
              <a:cxnLst/>
              <a:rect l="l" t="t" r="r" b="b"/>
              <a:pathLst>
                <a:path w="200525" h="200447" extrusionOk="0">
                  <a:moveTo>
                    <a:pt x="200526" y="100224"/>
                  </a:moveTo>
                  <a:cubicBezTo>
                    <a:pt x="138961" y="121324"/>
                    <a:pt x="121371" y="138907"/>
                    <a:pt x="100263" y="200448"/>
                  </a:cubicBezTo>
                  <a:cubicBezTo>
                    <a:pt x="79155" y="138907"/>
                    <a:pt x="61565" y="121324"/>
                    <a:pt x="0" y="100224"/>
                  </a:cubicBezTo>
                  <a:cubicBezTo>
                    <a:pt x="61565" y="79124"/>
                    <a:pt x="79155" y="61541"/>
                    <a:pt x="100263" y="0"/>
                  </a:cubicBezTo>
                  <a:cubicBezTo>
                    <a:pt x="121371" y="63299"/>
                    <a:pt x="138961" y="79124"/>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6"/>
            <p:cNvSpPr/>
            <p:nvPr/>
          </p:nvSpPr>
          <p:spPr>
            <a:xfrm>
              <a:off x="7172233" y="1941250"/>
              <a:ext cx="144879" cy="144823"/>
            </a:xfrm>
            <a:custGeom>
              <a:avLst/>
              <a:gdLst/>
              <a:ahLst/>
              <a:cxnLst/>
              <a:rect l="l" t="t" r="r" b="b"/>
              <a:pathLst>
                <a:path w="200525" h="200447" extrusionOk="0">
                  <a:moveTo>
                    <a:pt x="200526" y="100224"/>
                  </a:moveTo>
                  <a:cubicBezTo>
                    <a:pt x="137202" y="121324"/>
                    <a:pt x="121371" y="138907"/>
                    <a:pt x="100263" y="200448"/>
                  </a:cubicBezTo>
                  <a:cubicBezTo>
                    <a:pt x="79155" y="138907"/>
                    <a:pt x="61565" y="121324"/>
                    <a:pt x="0" y="100224"/>
                  </a:cubicBezTo>
                  <a:cubicBezTo>
                    <a:pt x="63324" y="79124"/>
                    <a:pt x="79155" y="61541"/>
                    <a:pt x="100263" y="0"/>
                  </a:cubicBezTo>
                  <a:cubicBezTo>
                    <a:pt x="121371" y="63299"/>
                    <a:pt x="138961" y="80883"/>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6"/>
            <p:cNvSpPr/>
            <p:nvPr/>
          </p:nvSpPr>
          <p:spPr>
            <a:xfrm>
              <a:off x="8463115" y="3025881"/>
              <a:ext cx="144879" cy="144823"/>
            </a:xfrm>
            <a:custGeom>
              <a:avLst/>
              <a:gdLst/>
              <a:ahLst/>
              <a:cxnLst/>
              <a:rect l="l" t="t" r="r" b="b"/>
              <a:pathLst>
                <a:path w="200525" h="200447" extrusionOk="0">
                  <a:moveTo>
                    <a:pt x="200526" y="100224"/>
                  </a:moveTo>
                  <a:cubicBezTo>
                    <a:pt x="200526" y="155576"/>
                    <a:pt x="155637" y="200448"/>
                    <a:pt x="100263" y="200448"/>
                  </a:cubicBezTo>
                  <a:cubicBezTo>
                    <a:pt x="44889" y="200448"/>
                    <a:pt x="0" y="155576"/>
                    <a:pt x="0" y="100224"/>
                  </a:cubicBezTo>
                  <a:cubicBezTo>
                    <a:pt x="0" y="44872"/>
                    <a:pt x="44889" y="0"/>
                    <a:pt x="100263" y="0"/>
                  </a:cubicBezTo>
                  <a:cubicBezTo>
                    <a:pt x="155636" y="0"/>
                    <a:pt x="200526" y="44872"/>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6"/>
            <p:cNvSpPr/>
            <p:nvPr/>
          </p:nvSpPr>
          <p:spPr>
            <a:xfrm>
              <a:off x="5841964" y="2061906"/>
              <a:ext cx="73710" cy="72411"/>
            </a:xfrm>
            <a:custGeom>
              <a:avLst/>
              <a:gdLst/>
              <a:ahLst/>
              <a:cxnLst/>
              <a:rect l="l" t="t" r="r" b="b"/>
              <a:pathLst>
                <a:path w="102021" h="100223" extrusionOk="0">
                  <a:moveTo>
                    <a:pt x="102022" y="50991"/>
                  </a:moveTo>
                  <a:cubicBezTo>
                    <a:pt x="77396" y="56266"/>
                    <a:pt x="56288" y="75607"/>
                    <a:pt x="51011" y="100224"/>
                  </a:cubicBezTo>
                  <a:cubicBezTo>
                    <a:pt x="45734" y="73849"/>
                    <a:pt x="26385" y="54508"/>
                    <a:pt x="0" y="50991"/>
                  </a:cubicBezTo>
                  <a:cubicBezTo>
                    <a:pt x="24626" y="45716"/>
                    <a:pt x="45734" y="26375"/>
                    <a:pt x="49252" y="0"/>
                  </a:cubicBezTo>
                  <a:cubicBezTo>
                    <a:pt x="56288" y="26375"/>
                    <a:pt x="77396" y="45716"/>
                    <a:pt x="102022" y="509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6"/>
            <p:cNvSpPr/>
            <p:nvPr/>
          </p:nvSpPr>
          <p:spPr>
            <a:xfrm>
              <a:off x="7134117" y="1823134"/>
              <a:ext cx="73710" cy="72411"/>
            </a:xfrm>
            <a:custGeom>
              <a:avLst/>
              <a:gdLst/>
              <a:ahLst/>
              <a:cxnLst/>
              <a:rect l="l" t="t" r="r" b="b"/>
              <a:pathLst>
                <a:path w="102021" h="100223" extrusionOk="0">
                  <a:moveTo>
                    <a:pt x="102022" y="49233"/>
                  </a:moveTo>
                  <a:cubicBezTo>
                    <a:pt x="75637" y="54508"/>
                    <a:pt x="56288" y="73849"/>
                    <a:pt x="51011" y="100224"/>
                  </a:cubicBezTo>
                  <a:cubicBezTo>
                    <a:pt x="45734" y="75608"/>
                    <a:pt x="26385" y="54508"/>
                    <a:pt x="0" y="49233"/>
                  </a:cubicBezTo>
                  <a:cubicBezTo>
                    <a:pt x="24626" y="43958"/>
                    <a:pt x="45734" y="24616"/>
                    <a:pt x="51011" y="0"/>
                  </a:cubicBezTo>
                  <a:cubicBezTo>
                    <a:pt x="56288" y="24616"/>
                    <a:pt x="77396" y="45716"/>
                    <a:pt x="102022" y="492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6"/>
            <p:cNvSpPr/>
            <p:nvPr/>
          </p:nvSpPr>
          <p:spPr>
            <a:xfrm>
              <a:off x="8454221" y="2559769"/>
              <a:ext cx="73710" cy="72411"/>
            </a:xfrm>
            <a:custGeom>
              <a:avLst/>
              <a:gdLst/>
              <a:ahLst/>
              <a:cxnLst/>
              <a:rect l="l" t="t" r="r" b="b"/>
              <a:pathLst>
                <a:path w="102021" h="100223" extrusionOk="0">
                  <a:moveTo>
                    <a:pt x="102022" y="49233"/>
                  </a:moveTo>
                  <a:cubicBezTo>
                    <a:pt x="75637" y="54508"/>
                    <a:pt x="56288" y="73849"/>
                    <a:pt x="51011" y="100224"/>
                  </a:cubicBezTo>
                  <a:cubicBezTo>
                    <a:pt x="45734" y="73849"/>
                    <a:pt x="26385" y="54508"/>
                    <a:pt x="0" y="49233"/>
                  </a:cubicBezTo>
                  <a:cubicBezTo>
                    <a:pt x="26385" y="43958"/>
                    <a:pt x="45734" y="24616"/>
                    <a:pt x="51011" y="0"/>
                  </a:cubicBezTo>
                  <a:cubicBezTo>
                    <a:pt x="58047" y="24616"/>
                    <a:pt x="77396" y="43958"/>
                    <a:pt x="102022" y="492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6"/>
            <p:cNvSpPr/>
            <p:nvPr/>
          </p:nvSpPr>
          <p:spPr>
            <a:xfrm>
              <a:off x="7463189" y="3956835"/>
              <a:ext cx="180167" cy="96549"/>
            </a:xfrm>
            <a:custGeom>
              <a:avLst/>
              <a:gdLst/>
              <a:ahLst/>
              <a:cxnLst/>
              <a:rect l="l" t="t" r="r" b="b"/>
              <a:pathLst>
                <a:path w="249366" h="133632" extrusionOk="0">
                  <a:moveTo>
                    <a:pt x="239224" y="0"/>
                  </a:moveTo>
                  <a:cubicBezTo>
                    <a:pt x="248019" y="43958"/>
                    <a:pt x="251537" y="87916"/>
                    <a:pt x="248019" y="133632"/>
                  </a:cubicBezTo>
                  <a:lnTo>
                    <a:pt x="193490" y="130115"/>
                  </a:lnTo>
                  <a:lnTo>
                    <a:pt x="191731" y="107257"/>
                  </a:lnTo>
                  <a:lnTo>
                    <a:pt x="165346" y="128357"/>
                  </a:lnTo>
                  <a:cubicBezTo>
                    <a:pt x="165346" y="128357"/>
                    <a:pt x="58047" y="126599"/>
                    <a:pt x="0" y="75608"/>
                  </a:cubicBezTo>
                  <a:cubicBezTo>
                    <a:pt x="0" y="75608"/>
                    <a:pt x="153033" y="68574"/>
                    <a:pt x="184695" y="7033"/>
                  </a:cubicBezTo>
                  <a:lnTo>
                    <a:pt x="23922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6"/>
            <p:cNvSpPr/>
            <p:nvPr/>
          </p:nvSpPr>
          <p:spPr>
            <a:xfrm>
              <a:off x="7938377" y="3953024"/>
              <a:ext cx="184277" cy="102583"/>
            </a:xfrm>
            <a:custGeom>
              <a:avLst/>
              <a:gdLst/>
              <a:ahLst/>
              <a:cxnLst/>
              <a:rect l="l" t="t" r="r" b="b"/>
              <a:pathLst>
                <a:path w="255054" h="141984" extrusionOk="0">
                  <a:moveTo>
                    <a:pt x="219875" y="0"/>
                  </a:moveTo>
                  <a:cubicBezTo>
                    <a:pt x="237465" y="40441"/>
                    <a:pt x="249778" y="84399"/>
                    <a:pt x="255055" y="128357"/>
                  </a:cubicBezTo>
                  <a:lnTo>
                    <a:pt x="200526" y="135390"/>
                  </a:lnTo>
                  <a:lnTo>
                    <a:pt x="193490" y="112532"/>
                  </a:lnTo>
                  <a:lnTo>
                    <a:pt x="172382" y="137149"/>
                  </a:lnTo>
                  <a:cubicBezTo>
                    <a:pt x="172382" y="137149"/>
                    <a:pt x="66842" y="156490"/>
                    <a:pt x="0" y="117807"/>
                  </a:cubicBezTo>
                  <a:cubicBezTo>
                    <a:pt x="0" y="117807"/>
                    <a:pt x="147756" y="80883"/>
                    <a:pt x="168864" y="14067"/>
                  </a:cubicBezTo>
                  <a:lnTo>
                    <a:pt x="21987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6"/>
            <p:cNvSpPr/>
            <p:nvPr/>
          </p:nvSpPr>
          <p:spPr>
            <a:xfrm>
              <a:off x="7582622" y="3089383"/>
              <a:ext cx="526143" cy="880375"/>
            </a:xfrm>
            <a:custGeom>
              <a:avLst/>
              <a:gdLst/>
              <a:ahLst/>
              <a:cxnLst/>
              <a:rect l="l" t="t" r="r" b="b"/>
              <a:pathLst>
                <a:path w="728225" h="1218512" extrusionOk="0">
                  <a:moveTo>
                    <a:pt x="290235" y="1758"/>
                  </a:moveTo>
                  <a:cubicBezTo>
                    <a:pt x="290235" y="1758"/>
                    <a:pt x="135443" y="337596"/>
                    <a:pt x="0" y="1218512"/>
                  </a:cubicBezTo>
                  <a:lnTo>
                    <a:pt x="82673" y="1218512"/>
                  </a:lnTo>
                  <a:cubicBezTo>
                    <a:pt x="82673" y="1218512"/>
                    <a:pt x="219875" y="961798"/>
                    <a:pt x="214598" y="708601"/>
                  </a:cubicBezTo>
                  <a:lnTo>
                    <a:pt x="420401" y="210998"/>
                  </a:lnTo>
                  <a:cubicBezTo>
                    <a:pt x="420401" y="210998"/>
                    <a:pt x="427437" y="534528"/>
                    <a:pt x="455581" y="701568"/>
                  </a:cubicBezTo>
                  <a:cubicBezTo>
                    <a:pt x="483724" y="868608"/>
                    <a:pt x="649070" y="1218512"/>
                    <a:pt x="649070" y="1218512"/>
                  </a:cubicBezTo>
                  <a:lnTo>
                    <a:pt x="728225" y="1218512"/>
                  </a:lnTo>
                  <a:cubicBezTo>
                    <a:pt x="728225" y="1218512"/>
                    <a:pt x="689527" y="814100"/>
                    <a:pt x="583988" y="685743"/>
                  </a:cubicBezTo>
                  <a:cubicBezTo>
                    <a:pt x="583988" y="685743"/>
                    <a:pt x="659624" y="228581"/>
                    <a:pt x="615649" y="0"/>
                  </a:cubicBezTo>
                  <a:lnTo>
                    <a:pt x="290235" y="17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6"/>
            <p:cNvSpPr/>
            <p:nvPr/>
          </p:nvSpPr>
          <p:spPr>
            <a:xfrm>
              <a:off x="7971411" y="3164317"/>
              <a:ext cx="120733" cy="805422"/>
            </a:xfrm>
            <a:custGeom>
              <a:avLst/>
              <a:gdLst/>
              <a:ahLst/>
              <a:cxnLst/>
              <a:rect l="l" t="t" r="r" b="b"/>
              <a:pathLst>
                <a:path w="167104" h="1114771" extrusionOk="0">
                  <a:moveTo>
                    <a:pt x="24626" y="0"/>
                  </a:moveTo>
                  <a:lnTo>
                    <a:pt x="0" y="613652"/>
                  </a:lnTo>
                  <a:cubicBezTo>
                    <a:pt x="0" y="613652"/>
                    <a:pt x="82673" y="727942"/>
                    <a:pt x="167105" y="1114772"/>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6"/>
            <p:cNvSpPr/>
            <p:nvPr/>
          </p:nvSpPr>
          <p:spPr>
            <a:xfrm>
              <a:off x="7546486" y="2876013"/>
              <a:ext cx="230588" cy="388737"/>
            </a:xfrm>
            <a:custGeom>
              <a:avLst/>
              <a:gdLst/>
              <a:ahLst/>
              <a:cxnLst/>
              <a:rect l="l" t="t" r="r" b="b"/>
              <a:pathLst>
                <a:path w="319153" h="538044" extrusionOk="0">
                  <a:moveTo>
                    <a:pt x="218891" y="0"/>
                  </a:moveTo>
                  <a:lnTo>
                    <a:pt x="188988" y="107257"/>
                  </a:lnTo>
                  <a:cubicBezTo>
                    <a:pt x="188988" y="107257"/>
                    <a:pt x="25401" y="369246"/>
                    <a:pt x="11329" y="416721"/>
                  </a:cubicBezTo>
                  <a:cubicBezTo>
                    <a:pt x="-2743" y="464195"/>
                    <a:pt x="-2743" y="504637"/>
                    <a:pt x="6052" y="523978"/>
                  </a:cubicBezTo>
                  <a:lnTo>
                    <a:pt x="44750" y="538045"/>
                  </a:lnTo>
                  <a:lnTo>
                    <a:pt x="62340" y="523978"/>
                  </a:lnTo>
                  <a:cubicBezTo>
                    <a:pt x="57063" y="504637"/>
                    <a:pt x="57063" y="481778"/>
                    <a:pt x="62340" y="462437"/>
                  </a:cubicBezTo>
                  <a:cubicBezTo>
                    <a:pt x="74653" y="469470"/>
                    <a:pt x="81689" y="481778"/>
                    <a:pt x="83448" y="495845"/>
                  </a:cubicBezTo>
                  <a:cubicBezTo>
                    <a:pt x="88725" y="497603"/>
                    <a:pt x="94002" y="495845"/>
                    <a:pt x="95761" y="490570"/>
                  </a:cubicBezTo>
                  <a:cubicBezTo>
                    <a:pt x="95761" y="490570"/>
                    <a:pt x="95761" y="488812"/>
                    <a:pt x="95761" y="488812"/>
                  </a:cubicBezTo>
                  <a:cubicBezTo>
                    <a:pt x="97520" y="478262"/>
                    <a:pt x="92243" y="423754"/>
                    <a:pt x="74653" y="402654"/>
                  </a:cubicBezTo>
                  <a:cubicBezTo>
                    <a:pt x="74653" y="402654"/>
                    <a:pt x="227686" y="223306"/>
                    <a:pt x="264625" y="165282"/>
                  </a:cubicBezTo>
                  <a:cubicBezTo>
                    <a:pt x="291010" y="123082"/>
                    <a:pt x="310359" y="77366"/>
                    <a:pt x="319154" y="28133"/>
                  </a:cubicBezTo>
                  <a:lnTo>
                    <a:pt x="218891" y="0"/>
                  </a:ln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6"/>
            <p:cNvSpPr/>
            <p:nvPr/>
          </p:nvSpPr>
          <p:spPr>
            <a:xfrm>
              <a:off x="7688078" y="2691855"/>
              <a:ext cx="113986" cy="228668"/>
            </a:xfrm>
            <a:custGeom>
              <a:avLst/>
              <a:gdLst/>
              <a:ahLst/>
              <a:cxnLst/>
              <a:rect l="l" t="t" r="r" b="b"/>
              <a:pathLst>
                <a:path w="157766" h="316496" extrusionOk="0">
                  <a:moveTo>
                    <a:pt x="123130" y="0"/>
                  </a:moveTo>
                  <a:cubicBezTo>
                    <a:pt x="94986" y="17583"/>
                    <a:pt x="0" y="256714"/>
                    <a:pt x="0" y="256714"/>
                  </a:cubicBezTo>
                  <a:cubicBezTo>
                    <a:pt x="33421" y="291880"/>
                    <a:pt x="80914" y="312980"/>
                    <a:pt x="130166" y="316497"/>
                  </a:cubicBezTo>
                  <a:cubicBezTo>
                    <a:pt x="130166" y="316497"/>
                    <a:pt x="144238" y="254956"/>
                    <a:pt x="153033" y="193415"/>
                  </a:cubicBezTo>
                  <a:cubicBezTo>
                    <a:pt x="165346" y="126599"/>
                    <a:pt x="153033" y="59783"/>
                    <a:pt x="12313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6"/>
            <p:cNvSpPr/>
            <p:nvPr/>
          </p:nvSpPr>
          <p:spPr>
            <a:xfrm>
              <a:off x="7722383" y="2419633"/>
              <a:ext cx="244008" cy="234352"/>
            </a:xfrm>
            <a:custGeom>
              <a:avLst/>
              <a:gdLst/>
              <a:ahLst/>
              <a:cxnLst/>
              <a:rect l="l" t="t" r="r" b="b"/>
              <a:pathLst>
                <a:path w="337727" h="324362" extrusionOk="0">
                  <a:moveTo>
                    <a:pt x="22867" y="12903"/>
                  </a:moveTo>
                  <a:cubicBezTo>
                    <a:pt x="49252" y="-16989"/>
                    <a:pt x="91468" y="14661"/>
                    <a:pt x="158310" y="12903"/>
                  </a:cubicBezTo>
                  <a:cubicBezTo>
                    <a:pt x="225152" y="11145"/>
                    <a:pt x="256814" y="9386"/>
                    <a:pt x="277922" y="39278"/>
                  </a:cubicBezTo>
                  <a:cubicBezTo>
                    <a:pt x="299030" y="69169"/>
                    <a:pt x="281440" y="102577"/>
                    <a:pt x="297271" y="121918"/>
                  </a:cubicBezTo>
                  <a:cubicBezTo>
                    <a:pt x="313102" y="141260"/>
                    <a:pt x="337728" y="139502"/>
                    <a:pt x="337728" y="167635"/>
                  </a:cubicBezTo>
                  <a:cubicBezTo>
                    <a:pt x="337728" y="195768"/>
                    <a:pt x="309584" y="202801"/>
                    <a:pt x="307825" y="225659"/>
                  </a:cubicBezTo>
                  <a:cubicBezTo>
                    <a:pt x="306066" y="248517"/>
                    <a:pt x="323656" y="271375"/>
                    <a:pt x="242742" y="287200"/>
                  </a:cubicBezTo>
                  <a:cubicBezTo>
                    <a:pt x="161828" y="303025"/>
                    <a:pt x="121371" y="339950"/>
                    <a:pt x="82673" y="317091"/>
                  </a:cubicBezTo>
                  <a:cubicBezTo>
                    <a:pt x="43975" y="294233"/>
                    <a:pt x="47493" y="264342"/>
                    <a:pt x="38698" y="236209"/>
                  </a:cubicBezTo>
                  <a:cubicBezTo>
                    <a:pt x="29903" y="208076"/>
                    <a:pt x="0" y="201043"/>
                    <a:pt x="0" y="169393"/>
                  </a:cubicBezTo>
                  <a:cubicBezTo>
                    <a:pt x="0" y="137743"/>
                    <a:pt x="22867" y="114885"/>
                    <a:pt x="24626" y="92027"/>
                  </a:cubicBezTo>
                  <a:cubicBezTo>
                    <a:pt x="26385" y="69169"/>
                    <a:pt x="3518" y="35761"/>
                    <a:pt x="22867" y="129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6"/>
            <p:cNvSpPr/>
            <p:nvPr/>
          </p:nvSpPr>
          <p:spPr>
            <a:xfrm>
              <a:off x="7714736" y="177956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6"/>
            <p:cNvSpPr/>
            <p:nvPr/>
          </p:nvSpPr>
          <p:spPr>
            <a:xfrm>
              <a:off x="7714736" y="1838635"/>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6"/>
            <p:cNvSpPr/>
            <p:nvPr/>
          </p:nvSpPr>
          <p:spPr>
            <a:xfrm>
              <a:off x="7714736" y="1897719"/>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6"/>
            <p:cNvSpPr/>
            <p:nvPr/>
          </p:nvSpPr>
          <p:spPr>
            <a:xfrm>
              <a:off x="7714736" y="1955534"/>
              <a:ext cx="252904" cy="116874"/>
            </a:xfrm>
            <a:custGeom>
              <a:avLst/>
              <a:gdLst/>
              <a:ahLst/>
              <a:cxnLst/>
              <a:rect l="l" t="t" r="r" b="b"/>
              <a:pathLst>
                <a:path w="350040" h="161764" extrusionOk="0">
                  <a:moveTo>
                    <a:pt x="175900" y="86157"/>
                  </a:moveTo>
                  <a:lnTo>
                    <a:pt x="0" y="0"/>
                  </a:lnTo>
                  <a:lnTo>
                    <a:pt x="0" y="77366"/>
                  </a:lnTo>
                  <a:lnTo>
                    <a:pt x="175900" y="161765"/>
                  </a:lnTo>
                  <a:lnTo>
                    <a:pt x="350041" y="77366"/>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6"/>
            <p:cNvSpPr/>
            <p:nvPr/>
          </p:nvSpPr>
          <p:spPr>
            <a:xfrm>
              <a:off x="7714736" y="201461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6"/>
            <p:cNvSpPr/>
            <p:nvPr/>
          </p:nvSpPr>
          <p:spPr>
            <a:xfrm>
              <a:off x="7714736" y="2073704"/>
              <a:ext cx="252904" cy="116875"/>
            </a:xfrm>
            <a:custGeom>
              <a:avLst/>
              <a:gdLst/>
              <a:ahLst/>
              <a:cxnLst/>
              <a:rect l="l" t="t" r="r" b="b"/>
              <a:pathLst>
                <a:path w="350040" h="161765" extrusionOk="0">
                  <a:moveTo>
                    <a:pt x="175900" y="86157"/>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6"/>
            <p:cNvSpPr/>
            <p:nvPr/>
          </p:nvSpPr>
          <p:spPr>
            <a:xfrm>
              <a:off x="7714736" y="1713909"/>
              <a:ext cx="252904" cy="124497"/>
            </a:xfrm>
            <a:custGeom>
              <a:avLst/>
              <a:gdLst/>
              <a:ahLst/>
              <a:cxnLst/>
              <a:rect l="l" t="t" r="r" b="b"/>
              <a:pathLst>
                <a:path w="350040" h="172314" extrusionOk="0">
                  <a:moveTo>
                    <a:pt x="175900" y="0"/>
                  </a:moveTo>
                  <a:lnTo>
                    <a:pt x="0" y="86157"/>
                  </a:lnTo>
                  <a:lnTo>
                    <a:pt x="175900" y="172315"/>
                  </a:lnTo>
                  <a:lnTo>
                    <a:pt x="350041" y="861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6"/>
            <p:cNvSpPr/>
            <p:nvPr/>
          </p:nvSpPr>
          <p:spPr>
            <a:xfrm>
              <a:off x="7770664" y="2644863"/>
              <a:ext cx="282134" cy="500442"/>
            </a:xfrm>
            <a:custGeom>
              <a:avLst/>
              <a:gdLst/>
              <a:ahLst/>
              <a:cxnLst/>
              <a:rect l="l" t="t" r="r" b="b"/>
              <a:pathLst>
                <a:path w="390497" h="692653" extrusionOk="0">
                  <a:moveTo>
                    <a:pt x="204044" y="0"/>
                  </a:moveTo>
                  <a:cubicBezTo>
                    <a:pt x="249778" y="10550"/>
                    <a:pt x="293753" y="22858"/>
                    <a:pt x="337728" y="38683"/>
                  </a:cubicBezTo>
                  <a:cubicBezTo>
                    <a:pt x="353559" y="128357"/>
                    <a:pt x="364113" y="218031"/>
                    <a:pt x="369390" y="309464"/>
                  </a:cubicBezTo>
                  <a:cubicBezTo>
                    <a:pt x="374667" y="432546"/>
                    <a:pt x="390498" y="643543"/>
                    <a:pt x="390498" y="643543"/>
                  </a:cubicBezTo>
                  <a:cubicBezTo>
                    <a:pt x="335969" y="648818"/>
                    <a:pt x="281440" y="659368"/>
                    <a:pt x="228670" y="671676"/>
                  </a:cubicBezTo>
                  <a:cubicBezTo>
                    <a:pt x="177659" y="687501"/>
                    <a:pt x="68601" y="712118"/>
                    <a:pt x="0" y="666402"/>
                  </a:cubicBezTo>
                  <a:cubicBezTo>
                    <a:pt x="8795" y="587277"/>
                    <a:pt x="12313" y="508153"/>
                    <a:pt x="12313" y="427271"/>
                  </a:cubicBezTo>
                  <a:cubicBezTo>
                    <a:pt x="10554" y="318255"/>
                    <a:pt x="-1759" y="135390"/>
                    <a:pt x="10554" y="66816"/>
                  </a:cubicBezTo>
                  <a:cubicBezTo>
                    <a:pt x="8795" y="65058"/>
                    <a:pt x="65083" y="19342"/>
                    <a:pt x="20404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6"/>
            <p:cNvSpPr/>
            <p:nvPr/>
          </p:nvSpPr>
          <p:spPr>
            <a:xfrm rot="-3955008">
              <a:off x="7857492" y="2859400"/>
              <a:ext cx="389121" cy="388970"/>
            </a:xfrm>
            <a:custGeom>
              <a:avLst/>
              <a:gdLst/>
              <a:ahLst/>
              <a:cxnLst/>
              <a:rect l="l" t="t" r="r" b="b"/>
              <a:pathLst>
                <a:path w="538257" h="538048" extrusionOk="0">
                  <a:moveTo>
                    <a:pt x="538257" y="269024"/>
                  </a:moveTo>
                  <a:cubicBezTo>
                    <a:pt x="538257" y="417602"/>
                    <a:pt x="417764" y="538048"/>
                    <a:pt x="269129" y="538048"/>
                  </a:cubicBezTo>
                  <a:cubicBezTo>
                    <a:pt x="120493" y="538048"/>
                    <a:pt x="0" y="417602"/>
                    <a:pt x="0" y="269024"/>
                  </a:cubicBezTo>
                  <a:cubicBezTo>
                    <a:pt x="0" y="120446"/>
                    <a:pt x="120493" y="0"/>
                    <a:pt x="269129" y="0"/>
                  </a:cubicBezTo>
                  <a:cubicBezTo>
                    <a:pt x="417764" y="0"/>
                    <a:pt x="538257" y="120446"/>
                    <a:pt x="538257" y="269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6"/>
            <p:cNvSpPr/>
            <p:nvPr/>
          </p:nvSpPr>
          <p:spPr>
            <a:xfrm>
              <a:off x="7893907" y="2896335"/>
              <a:ext cx="315177" cy="315055"/>
            </a:xfrm>
            <a:custGeom>
              <a:avLst/>
              <a:gdLst/>
              <a:ahLst/>
              <a:cxnLst/>
              <a:rect l="l" t="t" r="r" b="b"/>
              <a:pathLst>
                <a:path w="436231" h="436062" extrusionOk="0">
                  <a:moveTo>
                    <a:pt x="436232" y="218031"/>
                  </a:moveTo>
                  <a:cubicBezTo>
                    <a:pt x="436232" y="338446"/>
                    <a:pt x="338578" y="436062"/>
                    <a:pt x="218116" y="436062"/>
                  </a:cubicBezTo>
                  <a:cubicBezTo>
                    <a:pt x="97654" y="436062"/>
                    <a:pt x="0" y="338446"/>
                    <a:pt x="0" y="218031"/>
                  </a:cubicBezTo>
                  <a:cubicBezTo>
                    <a:pt x="0" y="97616"/>
                    <a:pt x="97654" y="0"/>
                    <a:pt x="218116" y="0"/>
                  </a:cubicBezTo>
                  <a:cubicBezTo>
                    <a:pt x="338578" y="0"/>
                    <a:pt x="436232" y="97616"/>
                    <a:pt x="436232" y="218031"/>
                  </a:cubicBezTo>
                  <a:close/>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6"/>
            <p:cNvSpPr/>
            <p:nvPr/>
          </p:nvSpPr>
          <p:spPr>
            <a:xfrm>
              <a:off x="7977764" y="2943327"/>
              <a:ext cx="158704" cy="221046"/>
            </a:xfrm>
            <a:custGeom>
              <a:avLst/>
              <a:gdLst/>
              <a:ahLst/>
              <a:cxnLst/>
              <a:rect l="l" t="t" r="r" b="b"/>
              <a:pathLst>
                <a:path w="219659" h="305946" extrusionOk="0">
                  <a:moveTo>
                    <a:pt x="197008" y="152973"/>
                  </a:moveTo>
                  <a:cubicBezTo>
                    <a:pt x="226911" y="124840"/>
                    <a:pt x="226911" y="77366"/>
                    <a:pt x="198767" y="47474"/>
                  </a:cubicBezTo>
                  <a:cubicBezTo>
                    <a:pt x="184695" y="33408"/>
                    <a:pt x="165346" y="24617"/>
                    <a:pt x="144238" y="24617"/>
                  </a:cubicBezTo>
                  <a:lnTo>
                    <a:pt x="138961" y="24617"/>
                  </a:lnTo>
                  <a:lnTo>
                    <a:pt x="138961" y="0"/>
                  </a:lnTo>
                  <a:lnTo>
                    <a:pt x="96745" y="0"/>
                  </a:lnTo>
                  <a:lnTo>
                    <a:pt x="96745" y="24617"/>
                  </a:lnTo>
                  <a:lnTo>
                    <a:pt x="73878" y="24617"/>
                  </a:lnTo>
                  <a:lnTo>
                    <a:pt x="73878" y="0"/>
                  </a:lnTo>
                  <a:lnTo>
                    <a:pt x="31662" y="0"/>
                  </a:lnTo>
                  <a:lnTo>
                    <a:pt x="31662" y="24617"/>
                  </a:lnTo>
                  <a:lnTo>
                    <a:pt x="0" y="24617"/>
                  </a:lnTo>
                  <a:lnTo>
                    <a:pt x="0" y="66816"/>
                  </a:lnTo>
                  <a:lnTo>
                    <a:pt x="31662" y="66816"/>
                  </a:lnTo>
                  <a:lnTo>
                    <a:pt x="31662" y="239131"/>
                  </a:lnTo>
                  <a:lnTo>
                    <a:pt x="0" y="239131"/>
                  </a:lnTo>
                  <a:lnTo>
                    <a:pt x="0" y="281330"/>
                  </a:lnTo>
                  <a:lnTo>
                    <a:pt x="31662" y="281330"/>
                  </a:lnTo>
                  <a:lnTo>
                    <a:pt x="31662" y="305947"/>
                  </a:lnTo>
                  <a:lnTo>
                    <a:pt x="73878" y="305947"/>
                  </a:lnTo>
                  <a:lnTo>
                    <a:pt x="73878" y="281330"/>
                  </a:lnTo>
                  <a:lnTo>
                    <a:pt x="96745" y="281330"/>
                  </a:lnTo>
                  <a:lnTo>
                    <a:pt x="96745" y="305947"/>
                  </a:lnTo>
                  <a:lnTo>
                    <a:pt x="138961" y="305947"/>
                  </a:lnTo>
                  <a:lnTo>
                    <a:pt x="138961" y="281330"/>
                  </a:lnTo>
                  <a:lnTo>
                    <a:pt x="144238" y="281330"/>
                  </a:lnTo>
                  <a:cubicBezTo>
                    <a:pt x="184695" y="281330"/>
                    <a:pt x="218116" y="247923"/>
                    <a:pt x="218116" y="207481"/>
                  </a:cubicBezTo>
                  <a:cubicBezTo>
                    <a:pt x="219875" y="186382"/>
                    <a:pt x="211080" y="167040"/>
                    <a:pt x="197008" y="152973"/>
                  </a:cubicBezTo>
                  <a:lnTo>
                    <a:pt x="197008" y="152973"/>
                  </a:lnTo>
                  <a:close/>
                  <a:moveTo>
                    <a:pt x="144238" y="66816"/>
                  </a:moveTo>
                  <a:cubicBezTo>
                    <a:pt x="161828" y="68574"/>
                    <a:pt x="175900" y="84399"/>
                    <a:pt x="174141" y="101982"/>
                  </a:cubicBezTo>
                  <a:cubicBezTo>
                    <a:pt x="172382" y="117807"/>
                    <a:pt x="160069" y="131874"/>
                    <a:pt x="144238" y="131874"/>
                  </a:cubicBezTo>
                  <a:lnTo>
                    <a:pt x="72119" y="131874"/>
                  </a:lnTo>
                  <a:lnTo>
                    <a:pt x="72119" y="66816"/>
                  </a:lnTo>
                  <a:lnTo>
                    <a:pt x="144238" y="66816"/>
                  </a:lnTo>
                  <a:close/>
                  <a:moveTo>
                    <a:pt x="144238" y="239131"/>
                  </a:moveTo>
                  <a:lnTo>
                    <a:pt x="72119" y="239131"/>
                  </a:lnTo>
                  <a:lnTo>
                    <a:pt x="72119" y="174073"/>
                  </a:lnTo>
                  <a:lnTo>
                    <a:pt x="144238" y="174073"/>
                  </a:lnTo>
                  <a:cubicBezTo>
                    <a:pt x="161828" y="175832"/>
                    <a:pt x="175900" y="191656"/>
                    <a:pt x="174141" y="209240"/>
                  </a:cubicBezTo>
                  <a:cubicBezTo>
                    <a:pt x="174141" y="225064"/>
                    <a:pt x="161828" y="237373"/>
                    <a:pt x="144238" y="239131"/>
                  </a:cubicBezTo>
                  <a:lnTo>
                    <a:pt x="144238" y="2391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6"/>
            <p:cNvSpPr/>
            <p:nvPr/>
          </p:nvSpPr>
          <p:spPr>
            <a:xfrm>
              <a:off x="8052384" y="2818861"/>
              <a:ext cx="142697" cy="461149"/>
            </a:xfrm>
            <a:custGeom>
              <a:avLst/>
              <a:gdLst/>
              <a:ahLst/>
              <a:cxnLst/>
              <a:rect l="l" t="t" r="r" b="b"/>
              <a:pathLst>
                <a:path w="197505" h="638268" extrusionOk="0">
                  <a:moveTo>
                    <a:pt x="35655" y="84399"/>
                  </a:moveTo>
                  <a:lnTo>
                    <a:pt x="88425" y="165282"/>
                  </a:lnTo>
                  <a:lnTo>
                    <a:pt x="35655" y="481778"/>
                  </a:lnTo>
                  <a:cubicBezTo>
                    <a:pt x="35655" y="481778"/>
                    <a:pt x="-4802" y="578486"/>
                    <a:pt x="475" y="597827"/>
                  </a:cubicBezTo>
                  <a:cubicBezTo>
                    <a:pt x="5752" y="617169"/>
                    <a:pt x="32137" y="562661"/>
                    <a:pt x="32137" y="562661"/>
                  </a:cubicBezTo>
                  <a:lnTo>
                    <a:pt x="28619" y="622444"/>
                  </a:lnTo>
                  <a:cubicBezTo>
                    <a:pt x="28619" y="631235"/>
                    <a:pt x="33896" y="638268"/>
                    <a:pt x="42691" y="638268"/>
                  </a:cubicBezTo>
                  <a:cubicBezTo>
                    <a:pt x="44450" y="638268"/>
                    <a:pt x="47968" y="638268"/>
                    <a:pt x="49727" y="636510"/>
                  </a:cubicBezTo>
                  <a:lnTo>
                    <a:pt x="91943" y="618927"/>
                  </a:lnTo>
                  <a:cubicBezTo>
                    <a:pt x="100738" y="615410"/>
                    <a:pt x="107774" y="606619"/>
                    <a:pt x="107774" y="596069"/>
                  </a:cubicBezTo>
                  <a:cubicBezTo>
                    <a:pt x="111292" y="560903"/>
                    <a:pt x="107774" y="525736"/>
                    <a:pt x="95461" y="492328"/>
                  </a:cubicBezTo>
                  <a:cubicBezTo>
                    <a:pt x="95461" y="492328"/>
                    <a:pt x="195724" y="249681"/>
                    <a:pt x="197483" y="175831"/>
                  </a:cubicBezTo>
                  <a:cubicBezTo>
                    <a:pt x="199242" y="105499"/>
                    <a:pt x="97220" y="0"/>
                    <a:pt x="97220" y="0"/>
                  </a:cubicBezTo>
                  <a:lnTo>
                    <a:pt x="35655" y="843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6"/>
            <p:cNvSpPr/>
            <p:nvPr/>
          </p:nvSpPr>
          <p:spPr>
            <a:xfrm>
              <a:off x="7980213" y="2672747"/>
              <a:ext cx="165305" cy="226185"/>
            </a:xfrm>
            <a:custGeom>
              <a:avLst/>
              <a:gdLst/>
              <a:ahLst/>
              <a:cxnLst/>
              <a:rect l="l" t="t" r="r" b="b"/>
              <a:pathLst>
                <a:path w="228796" h="313059" extrusionOk="0">
                  <a:moveTo>
                    <a:pt x="47620" y="79"/>
                  </a:moveTo>
                  <a:cubicBezTo>
                    <a:pt x="96872" y="3596"/>
                    <a:pt x="228797" y="214594"/>
                    <a:pt x="228797" y="214594"/>
                  </a:cubicBezTo>
                  <a:cubicBezTo>
                    <a:pt x="211207" y="262068"/>
                    <a:pt x="174268" y="297235"/>
                    <a:pt x="126775" y="313059"/>
                  </a:cubicBezTo>
                  <a:cubicBezTo>
                    <a:pt x="126775" y="313059"/>
                    <a:pt x="66969" y="226902"/>
                    <a:pt x="26512" y="172394"/>
                  </a:cubicBezTo>
                  <a:cubicBezTo>
                    <a:pt x="-19222" y="110853"/>
                    <a:pt x="-1632" y="-3437"/>
                    <a:pt x="47620" y="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6"/>
            <p:cNvSpPr/>
            <p:nvPr/>
          </p:nvSpPr>
          <p:spPr>
            <a:xfrm>
              <a:off x="7764311" y="2481026"/>
              <a:ext cx="153775" cy="191764"/>
            </a:xfrm>
            <a:custGeom>
              <a:avLst/>
              <a:gdLst/>
              <a:ahLst/>
              <a:cxnLst/>
              <a:rect l="l" t="t" r="r" b="b"/>
              <a:pathLst>
                <a:path w="212838" h="265417" extrusionOk="0">
                  <a:moveTo>
                    <a:pt x="212839" y="226823"/>
                  </a:moveTo>
                  <a:cubicBezTo>
                    <a:pt x="212839" y="226823"/>
                    <a:pt x="179418" y="167040"/>
                    <a:pt x="167105" y="140665"/>
                  </a:cubicBezTo>
                  <a:cubicBezTo>
                    <a:pt x="188213" y="131874"/>
                    <a:pt x="191731" y="87916"/>
                    <a:pt x="167105" y="79124"/>
                  </a:cubicBezTo>
                  <a:cubicBezTo>
                    <a:pt x="142479" y="70333"/>
                    <a:pt x="140720" y="107257"/>
                    <a:pt x="140720" y="107257"/>
                  </a:cubicBezTo>
                  <a:cubicBezTo>
                    <a:pt x="137202" y="98466"/>
                    <a:pt x="133684" y="87916"/>
                    <a:pt x="130166" y="77366"/>
                  </a:cubicBezTo>
                  <a:cubicBezTo>
                    <a:pt x="89709" y="59783"/>
                    <a:pt x="54529" y="33408"/>
                    <a:pt x="26385" y="0"/>
                  </a:cubicBezTo>
                  <a:cubicBezTo>
                    <a:pt x="19349" y="26375"/>
                    <a:pt x="17590" y="52749"/>
                    <a:pt x="19349" y="79124"/>
                  </a:cubicBezTo>
                  <a:lnTo>
                    <a:pt x="0" y="100224"/>
                  </a:lnTo>
                  <a:lnTo>
                    <a:pt x="22867" y="103740"/>
                  </a:lnTo>
                  <a:cubicBezTo>
                    <a:pt x="22867" y="103740"/>
                    <a:pt x="22867" y="145940"/>
                    <a:pt x="22867" y="167040"/>
                  </a:cubicBezTo>
                  <a:cubicBezTo>
                    <a:pt x="22867" y="188140"/>
                    <a:pt x="63324" y="174073"/>
                    <a:pt x="73878" y="182865"/>
                  </a:cubicBezTo>
                  <a:cubicBezTo>
                    <a:pt x="84432" y="191656"/>
                    <a:pt x="105540" y="260231"/>
                    <a:pt x="105540" y="260231"/>
                  </a:cubicBezTo>
                  <a:cubicBezTo>
                    <a:pt x="105540" y="260231"/>
                    <a:pt x="133684" y="284847"/>
                    <a:pt x="212839" y="22682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6"/>
            <p:cNvSpPr/>
            <p:nvPr/>
          </p:nvSpPr>
          <p:spPr>
            <a:xfrm>
              <a:off x="7985387" y="2770599"/>
              <a:ext cx="44480" cy="69871"/>
            </a:xfrm>
            <a:custGeom>
              <a:avLst/>
              <a:gdLst/>
              <a:ahLst/>
              <a:cxnLst/>
              <a:rect l="l" t="t" r="r" b="b"/>
              <a:pathLst>
                <a:path w="61564" h="96707" extrusionOk="0">
                  <a:moveTo>
                    <a:pt x="0" y="0"/>
                  </a:moveTo>
                  <a:lnTo>
                    <a:pt x="61565" y="9670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7774475" y="2775679"/>
              <a:ext cx="5083" cy="132119"/>
            </a:xfrm>
            <a:custGeom>
              <a:avLst/>
              <a:gdLst/>
              <a:ahLst/>
              <a:cxnLst/>
              <a:rect l="l" t="t" r="r" b="b"/>
              <a:pathLst>
                <a:path w="7035" h="182864" extrusionOk="0">
                  <a:moveTo>
                    <a:pt x="7036" y="182865"/>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6"/>
            <p:cNvSpPr/>
            <p:nvPr/>
          </p:nvSpPr>
          <p:spPr>
            <a:xfrm>
              <a:off x="8209004" y="2689315"/>
              <a:ext cx="302468" cy="302350"/>
            </a:xfrm>
            <a:custGeom>
              <a:avLst/>
              <a:gdLst/>
              <a:ahLst/>
              <a:cxnLst/>
              <a:rect l="l" t="t" r="r" b="b"/>
              <a:pathLst>
                <a:path w="418641" h="418478" extrusionOk="0">
                  <a:moveTo>
                    <a:pt x="418642" y="209239"/>
                  </a:moveTo>
                  <a:cubicBezTo>
                    <a:pt x="418642" y="324799"/>
                    <a:pt x="324925" y="418479"/>
                    <a:pt x="209321" y="418479"/>
                  </a:cubicBezTo>
                  <a:cubicBezTo>
                    <a:pt x="93716" y="418479"/>
                    <a:pt x="0" y="324799"/>
                    <a:pt x="0" y="209239"/>
                  </a:cubicBezTo>
                  <a:cubicBezTo>
                    <a:pt x="0" y="93680"/>
                    <a:pt x="93716" y="0"/>
                    <a:pt x="209321" y="0"/>
                  </a:cubicBezTo>
                  <a:cubicBezTo>
                    <a:pt x="324925" y="0"/>
                    <a:pt x="418642" y="93680"/>
                    <a:pt x="418642" y="2092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6"/>
            <p:cNvSpPr/>
            <p:nvPr/>
          </p:nvSpPr>
          <p:spPr>
            <a:xfrm>
              <a:off x="8238227" y="2718526"/>
              <a:ext cx="244008" cy="243913"/>
            </a:xfrm>
            <a:custGeom>
              <a:avLst/>
              <a:gdLst/>
              <a:ahLst/>
              <a:cxnLst/>
              <a:rect l="l" t="t" r="r" b="b"/>
              <a:pathLst>
                <a:path w="337727" h="337596" extrusionOk="0">
                  <a:moveTo>
                    <a:pt x="337728" y="168798"/>
                  </a:moveTo>
                  <a:cubicBezTo>
                    <a:pt x="337728" y="262023"/>
                    <a:pt x="262125" y="337596"/>
                    <a:pt x="168864" y="337596"/>
                  </a:cubicBezTo>
                  <a:cubicBezTo>
                    <a:pt x="75603" y="337596"/>
                    <a:pt x="0" y="262023"/>
                    <a:pt x="0" y="168798"/>
                  </a:cubicBezTo>
                  <a:cubicBezTo>
                    <a:pt x="0" y="75574"/>
                    <a:pt x="75603" y="0"/>
                    <a:pt x="168864" y="0"/>
                  </a:cubicBezTo>
                  <a:cubicBezTo>
                    <a:pt x="262125" y="0"/>
                    <a:pt x="337728" y="75574"/>
                    <a:pt x="337728" y="168798"/>
                  </a:cubicBezTo>
                  <a:close/>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8303025" y="2754088"/>
              <a:ext cx="124545" cy="174042"/>
            </a:xfrm>
            <a:custGeom>
              <a:avLst/>
              <a:gdLst/>
              <a:ahLst/>
              <a:cxnLst/>
              <a:rect l="l" t="t" r="r" b="b"/>
              <a:pathLst>
                <a:path w="172381" h="240889" extrusionOk="0">
                  <a:moveTo>
                    <a:pt x="153033" y="119565"/>
                  </a:moveTo>
                  <a:cubicBezTo>
                    <a:pt x="163587" y="109015"/>
                    <a:pt x="170622" y="93191"/>
                    <a:pt x="170622" y="77366"/>
                  </a:cubicBezTo>
                  <a:cubicBezTo>
                    <a:pt x="170622" y="45716"/>
                    <a:pt x="144238" y="19341"/>
                    <a:pt x="112576" y="19341"/>
                  </a:cubicBezTo>
                  <a:lnTo>
                    <a:pt x="109058" y="19341"/>
                  </a:lnTo>
                  <a:lnTo>
                    <a:pt x="109058" y="0"/>
                  </a:lnTo>
                  <a:lnTo>
                    <a:pt x="75637" y="0"/>
                  </a:lnTo>
                  <a:lnTo>
                    <a:pt x="75637" y="19341"/>
                  </a:lnTo>
                  <a:lnTo>
                    <a:pt x="58047" y="19341"/>
                  </a:lnTo>
                  <a:lnTo>
                    <a:pt x="58047" y="0"/>
                  </a:lnTo>
                  <a:lnTo>
                    <a:pt x="24626" y="0"/>
                  </a:lnTo>
                  <a:lnTo>
                    <a:pt x="24626" y="19341"/>
                  </a:lnTo>
                  <a:lnTo>
                    <a:pt x="0" y="19341"/>
                  </a:lnTo>
                  <a:lnTo>
                    <a:pt x="0" y="52749"/>
                  </a:lnTo>
                  <a:lnTo>
                    <a:pt x="24626" y="52749"/>
                  </a:lnTo>
                  <a:lnTo>
                    <a:pt x="24626" y="188140"/>
                  </a:lnTo>
                  <a:lnTo>
                    <a:pt x="0" y="188140"/>
                  </a:lnTo>
                  <a:lnTo>
                    <a:pt x="0" y="221548"/>
                  </a:lnTo>
                  <a:lnTo>
                    <a:pt x="24626" y="221548"/>
                  </a:lnTo>
                  <a:lnTo>
                    <a:pt x="24626" y="240889"/>
                  </a:lnTo>
                  <a:lnTo>
                    <a:pt x="58047" y="240889"/>
                  </a:lnTo>
                  <a:lnTo>
                    <a:pt x="58047" y="221548"/>
                  </a:lnTo>
                  <a:lnTo>
                    <a:pt x="75637" y="221548"/>
                  </a:lnTo>
                  <a:lnTo>
                    <a:pt x="75637" y="240889"/>
                  </a:lnTo>
                  <a:lnTo>
                    <a:pt x="109058" y="240889"/>
                  </a:lnTo>
                  <a:lnTo>
                    <a:pt x="109058" y="221548"/>
                  </a:lnTo>
                  <a:lnTo>
                    <a:pt x="114335" y="221548"/>
                  </a:lnTo>
                  <a:cubicBezTo>
                    <a:pt x="145997" y="221548"/>
                    <a:pt x="172382" y="195173"/>
                    <a:pt x="172382" y="163523"/>
                  </a:cubicBezTo>
                  <a:cubicBezTo>
                    <a:pt x="170622" y="145940"/>
                    <a:pt x="163587" y="130115"/>
                    <a:pt x="153033" y="119565"/>
                  </a:cubicBezTo>
                  <a:lnTo>
                    <a:pt x="153033" y="119565"/>
                  </a:lnTo>
                  <a:close/>
                  <a:moveTo>
                    <a:pt x="112576" y="50991"/>
                  </a:moveTo>
                  <a:cubicBezTo>
                    <a:pt x="126648" y="50991"/>
                    <a:pt x="138961" y="61541"/>
                    <a:pt x="138961" y="77366"/>
                  </a:cubicBezTo>
                  <a:cubicBezTo>
                    <a:pt x="138961" y="91432"/>
                    <a:pt x="128407" y="101982"/>
                    <a:pt x="112576" y="101982"/>
                  </a:cubicBezTo>
                  <a:lnTo>
                    <a:pt x="56288" y="101982"/>
                  </a:lnTo>
                  <a:lnTo>
                    <a:pt x="56288" y="50991"/>
                  </a:lnTo>
                  <a:lnTo>
                    <a:pt x="112576" y="50991"/>
                  </a:lnTo>
                  <a:close/>
                  <a:moveTo>
                    <a:pt x="112576" y="186381"/>
                  </a:moveTo>
                  <a:lnTo>
                    <a:pt x="56288" y="186381"/>
                  </a:lnTo>
                  <a:lnTo>
                    <a:pt x="56288" y="135390"/>
                  </a:lnTo>
                  <a:lnTo>
                    <a:pt x="112576" y="135390"/>
                  </a:lnTo>
                  <a:cubicBezTo>
                    <a:pt x="126648" y="135390"/>
                    <a:pt x="137202" y="147698"/>
                    <a:pt x="137202" y="161765"/>
                  </a:cubicBezTo>
                  <a:cubicBezTo>
                    <a:pt x="137202" y="175832"/>
                    <a:pt x="126648" y="186381"/>
                    <a:pt x="112576" y="186381"/>
                  </a:cubicBezTo>
                  <a:lnTo>
                    <a:pt x="112576" y="1863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6"/>
            <p:cNvSpPr/>
            <p:nvPr/>
          </p:nvSpPr>
          <p:spPr>
            <a:xfrm>
              <a:off x="6251082" y="3465322"/>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6"/>
            <p:cNvSpPr/>
            <p:nvPr/>
          </p:nvSpPr>
          <p:spPr>
            <a:xfrm>
              <a:off x="6510275" y="3494533"/>
              <a:ext cx="148692" cy="12704"/>
            </a:xfrm>
            <a:custGeom>
              <a:avLst/>
              <a:gdLst/>
              <a:ahLst/>
              <a:cxnLst/>
              <a:rect l="l" t="t" r="r" b="b"/>
              <a:pathLst>
                <a:path w="205802" h="17583" extrusionOk="0">
                  <a:moveTo>
                    <a:pt x="197008" y="17583"/>
                  </a:moveTo>
                  <a:lnTo>
                    <a:pt x="8795" y="17583"/>
                  </a:lnTo>
                  <a:cubicBezTo>
                    <a:pt x="3518" y="17583"/>
                    <a:pt x="0" y="14066"/>
                    <a:pt x="0" y="8792"/>
                  </a:cubicBezTo>
                  <a:cubicBezTo>
                    <a:pt x="0" y="8792"/>
                    <a:pt x="0" y="8792"/>
                    <a:pt x="0" y="8792"/>
                  </a:cubicBezTo>
                  <a:lnTo>
                    <a:pt x="0" y="8792"/>
                  </a:lnTo>
                  <a:cubicBezTo>
                    <a:pt x="0" y="3517"/>
                    <a:pt x="3518" y="0"/>
                    <a:pt x="8795" y="0"/>
                  </a:cubicBezTo>
                  <a:lnTo>
                    <a:pt x="197008" y="0"/>
                  </a:lnTo>
                  <a:cubicBezTo>
                    <a:pt x="202285" y="0"/>
                    <a:pt x="205803" y="3517"/>
                    <a:pt x="205803" y="8792"/>
                  </a:cubicBezTo>
                  <a:lnTo>
                    <a:pt x="205803" y="8792"/>
                  </a:lnTo>
                  <a:cubicBezTo>
                    <a:pt x="205803" y="14066"/>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6"/>
            <p:cNvSpPr/>
            <p:nvPr/>
          </p:nvSpPr>
          <p:spPr>
            <a:xfrm>
              <a:off x="6284116" y="3494533"/>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6"/>
            <p:cNvSpPr/>
            <p:nvPr/>
          </p:nvSpPr>
          <p:spPr>
            <a:xfrm>
              <a:off x="6323504"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6"/>
            <p:cNvSpPr/>
            <p:nvPr/>
          </p:nvSpPr>
          <p:spPr>
            <a:xfrm>
              <a:off x="6364161"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6"/>
            <p:cNvSpPr/>
            <p:nvPr/>
          </p:nvSpPr>
          <p:spPr>
            <a:xfrm>
              <a:off x="6404819"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6"/>
            <p:cNvSpPr/>
            <p:nvPr/>
          </p:nvSpPr>
          <p:spPr>
            <a:xfrm>
              <a:off x="6284116" y="3526284"/>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6"/>
            <p:cNvSpPr/>
            <p:nvPr/>
          </p:nvSpPr>
          <p:spPr>
            <a:xfrm>
              <a:off x="6323504"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4072"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6"/>
            <p:cNvSpPr/>
            <p:nvPr/>
          </p:nvSpPr>
          <p:spPr>
            <a:xfrm>
              <a:off x="6364161"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4072"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6"/>
            <p:cNvSpPr/>
            <p:nvPr/>
          </p:nvSpPr>
          <p:spPr>
            <a:xfrm>
              <a:off x="6404819"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2313"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6"/>
            <p:cNvSpPr/>
            <p:nvPr/>
          </p:nvSpPr>
          <p:spPr>
            <a:xfrm>
              <a:off x="6285387" y="3556765"/>
              <a:ext cx="11437" cy="12704"/>
            </a:xfrm>
            <a:custGeom>
              <a:avLst/>
              <a:gdLst/>
              <a:ahLst/>
              <a:cxnLst/>
              <a:rect l="l" t="t" r="r" b="b"/>
              <a:pathLst>
                <a:path w="15830" h="17583" extrusionOk="0">
                  <a:moveTo>
                    <a:pt x="15831" y="8792"/>
                  </a:moveTo>
                  <a:cubicBezTo>
                    <a:pt x="15831" y="14067"/>
                    <a:pt x="12313" y="17583"/>
                    <a:pt x="7036" y="17583"/>
                  </a:cubicBezTo>
                  <a:lnTo>
                    <a:pt x="7036" y="17583"/>
                  </a:lnTo>
                  <a:cubicBezTo>
                    <a:pt x="1759" y="15825"/>
                    <a:pt x="0" y="10550"/>
                    <a:pt x="0" y="7033"/>
                  </a:cubicBezTo>
                  <a:cubicBezTo>
                    <a:pt x="0" y="3517"/>
                    <a:pt x="3518" y="1758"/>
                    <a:pt x="7036" y="0"/>
                  </a:cubicBezTo>
                  <a:cubicBezTo>
                    <a:pt x="10554" y="0"/>
                    <a:pt x="15831" y="3517"/>
                    <a:pt x="15831"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6"/>
            <p:cNvSpPr/>
            <p:nvPr/>
          </p:nvSpPr>
          <p:spPr>
            <a:xfrm>
              <a:off x="6323504"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6"/>
            <p:cNvSpPr/>
            <p:nvPr/>
          </p:nvSpPr>
          <p:spPr>
            <a:xfrm>
              <a:off x="6364161"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6"/>
            <p:cNvSpPr/>
            <p:nvPr/>
          </p:nvSpPr>
          <p:spPr>
            <a:xfrm>
              <a:off x="6404819"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6"/>
            <p:cNvSpPr/>
            <p:nvPr/>
          </p:nvSpPr>
          <p:spPr>
            <a:xfrm>
              <a:off x="6251082" y="3583437"/>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6"/>
            <p:cNvSpPr/>
            <p:nvPr/>
          </p:nvSpPr>
          <p:spPr>
            <a:xfrm>
              <a:off x="6251082" y="3653290"/>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6"/>
            <p:cNvSpPr/>
            <p:nvPr/>
          </p:nvSpPr>
          <p:spPr>
            <a:xfrm>
              <a:off x="6510275" y="3682501"/>
              <a:ext cx="148692" cy="12704"/>
            </a:xfrm>
            <a:custGeom>
              <a:avLst/>
              <a:gdLst/>
              <a:ahLst/>
              <a:cxnLst/>
              <a:rect l="l" t="t" r="r" b="b"/>
              <a:pathLst>
                <a:path w="205802" h="17583" extrusionOk="0">
                  <a:moveTo>
                    <a:pt x="197008" y="17583"/>
                  </a:moveTo>
                  <a:lnTo>
                    <a:pt x="8795" y="17583"/>
                  </a:lnTo>
                  <a:cubicBezTo>
                    <a:pt x="3518" y="17583"/>
                    <a:pt x="0" y="14067"/>
                    <a:pt x="0" y="8792"/>
                  </a:cubicBezTo>
                  <a:lnTo>
                    <a:pt x="0" y="8792"/>
                  </a:lnTo>
                  <a:cubicBezTo>
                    <a:pt x="0" y="3517"/>
                    <a:pt x="3518" y="0"/>
                    <a:pt x="8795" y="0"/>
                  </a:cubicBezTo>
                  <a:cubicBezTo>
                    <a:pt x="8795" y="0"/>
                    <a:pt x="8795" y="0"/>
                    <a:pt x="8795" y="0"/>
                  </a:cubicBezTo>
                  <a:lnTo>
                    <a:pt x="197008" y="0"/>
                  </a:lnTo>
                  <a:cubicBezTo>
                    <a:pt x="202285" y="0"/>
                    <a:pt x="205803" y="3517"/>
                    <a:pt x="205803" y="8792"/>
                  </a:cubicBezTo>
                  <a:lnTo>
                    <a:pt x="205803" y="8792"/>
                  </a:lnTo>
                  <a:cubicBezTo>
                    <a:pt x="205803" y="14067"/>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6284116" y="3682501"/>
              <a:ext cx="12708" cy="12704"/>
            </a:xfrm>
            <a:custGeom>
              <a:avLst/>
              <a:gdLst/>
              <a:ahLst/>
              <a:cxnLst/>
              <a:rect l="l" t="t" r="r" b="b"/>
              <a:pathLst>
                <a:path w="17589" h="17583" extrusionOk="0">
                  <a:moveTo>
                    <a:pt x="17590" y="8791"/>
                  </a:moveTo>
                  <a:cubicBezTo>
                    <a:pt x="17590" y="13647"/>
                    <a:pt x="13652" y="17583"/>
                    <a:pt x="8795" y="17583"/>
                  </a:cubicBezTo>
                  <a:cubicBezTo>
                    <a:pt x="3938" y="17583"/>
                    <a:pt x="0" y="13647"/>
                    <a:pt x="0" y="8791"/>
                  </a:cubicBezTo>
                  <a:cubicBezTo>
                    <a:pt x="0" y="3936"/>
                    <a:pt x="3938" y="0"/>
                    <a:pt x="8795" y="0"/>
                  </a:cubicBezTo>
                  <a:cubicBezTo>
                    <a:pt x="13652" y="0"/>
                    <a:pt x="17590" y="3936"/>
                    <a:pt x="17590" y="87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6"/>
            <p:cNvSpPr/>
            <p:nvPr/>
          </p:nvSpPr>
          <p:spPr>
            <a:xfrm>
              <a:off x="6323504"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6"/>
            <p:cNvSpPr/>
            <p:nvPr/>
          </p:nvSpPr>
          <p:spPr>
            <a:xfrm>
              <a:off x="6364161"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6404819"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2313"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6"/>
            <p:cNvSpPr/>
            <p:nvPr/>
          </p:nvSpPr>
          <p:spPr>
            <a:xfrm>
              <a:off x="6284116" y="3714253"/>
              <a:ext cx="12708" cy="12704"/>
            </a:xfrm>
            <a:custGeom>
              <a:avLst/>
              <a:gdLst/>
              <a:ahLst/>
              <a:cxnLst/>
              <a:rect l="l" t="t" r="r" b="b"/>
              <a:pathLst>
                <a:path w="17589" h="17583" extrusionOk="0">
                  <a:moveTo>
                    <a:pt x="17590" y="8791"/>
                  </a:moveTo>
                  <a:cubicBezTo>
                    <a:pt x="17590" y="13647"/>
                    <a:pt x="13652" y="17583"/>
                    <a:pt x="8795" y="17583"/>
                  </a:cubicBezTo>
                  <a:cubicBezTo>
                    <a:pt x="3938" y="17583"/>
                    <a:pt x="0" y="13647"/>
                    <a:pt x="0" y="8791"/>
                  </a:cubicBezTo>
                  <a:cubicBezTo>
                    <a:pt x="0" y="3936"/>
                    <a:pt x="3938" y="0"/>
                    <a:pt x="8795" y="0"/>
                  </a:cubicBezTo>
                  <a:cubicBezTo>
                    <a:pt x="13652" y="0"/>
                    <a:pt x="17590" y="3936"/>
                    <a:pt x="17590" y="87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6"/>
            <p:cNvSpPr/>
            <p:nvPr/>
          </p:nvSpPr>
          <p:spPr>
            <a:xfrm>
              <a:off x="6323504"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4072"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6364161"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4072"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6404819"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2313"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6"/>
            <p:cNvSpPr/>
            <p:nvPr/>
          </p:nvSpPr>
          <p:spPr>
            <a:xfrm>
              <a:off x="6284116" y="3744734"/>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6"/>
            <p:cNvSpPr/>
            <p:nvPr/>
          </p:nvSpPr>
          <p:spPr>
            <a:xfrm>
              <a:off x="6323173" y="3741864"/>
              <a:ext cx="13992" cy="17175"/>
            </a:xfrm>
            <a:custGeom>
              <a:avLst/>
              <a:gdLst/>
              <a:ahLst/>
              <a:cxnLst/>
              <a:rect l="l" t="t" r="r" b="b"/>
              <a:pathLst>
                <a:path w="19366" h="23772" extrusionOk="0">
                  <a:moveTo>
                    <a:pt x="18048" y="12766"/>
                  </a:moveTo>
                  <a:cubicBezTo>
                    <a:pt x="19807" y="18041"/>
                    <a:pt x="16288" y="23315"/>
                    <a:pt x="11012" y="23315"/>
                  </a:cubicBezTo>
                  <a:cubicBezTo>
                    <a:pt x="5735" y="25074"/>
                    <a:pt x="458" y="21557"/>
                    <a:pt x="458" y="16282"/>
                  </a:cubicBezTo>
                  <a:cubicBezTo>
                    <a:pt x="458" y="14524"/>
                    <a:pt x="458" y="12766"/>
                    <a:pt x="458" y="11007"/>
                  </a:cubicBezTo>
                  <a:cubicBezTo>
                    <a:pt x="-1301" y="5732"/>
                    <a:pt x="2217" y="457"/>
                    <a:pt x="7493" y="457"/>
                  </a:cubicBezTo>
                  <a:cubicBezTo>
                    <a:pt x="12771" y="-1301"/>
                    <a:pt x="18048" y="2216"/>
                    <a:pt x="18048" y="7491"/>
                  </a:cubicBezTo>
                  <a:cubicBezTo>
                    <a:pt x="19807" y="9249"/>
                    <a:pt x="19807"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6"/>
            <p:cNvSpPr/>
            <p:nvPr/>
          </p:nvSpPr>
          <p:spPr>
            <a:xfrm>
              <a:off x="6363831" y="3741864"/>
              <a:ext cx="13370" cy="17175"/>
            </a:xfrm>
            <a:custGeom>
              <a:avLst/>
              <a:gdLst/>
              <a:ahLst/>
              <a:cxnLst/>
              <a:rect l="l" t="t" r="r" b="b"/>
              <a:pathLst>
                <a:path w="18505" h="23772" extrusionOk="0">
                  <a:moveTo>
                    <a:pt x="18048" y="12766"/>
                  </a:moveTo>
                  <a:cubicBezTo>
                    <a:pt x="19807" y="18041"/>
                    <a:pt x="16289" y="23315"/>
                    <a:pt x="11012" y="23315"/>
                  </a:cubicBezTo>
                  <a:cubicBezTo>
                    <a:pt x="5735" y="25074"/>
                    <a:pt x="458" y="21557"/>
                    <a:pt x="458" y="16282"/>
                  </a:cubicBezTo>
                  <a:cubicBezTo>
                    <a:pt x="458" y="14524"/>
                    <a:pt x="458" y="12766"/>
                    <a:pt x="458" y="11007"/>
                  </a:cubicBezTo>
                  <a:cubicBezTo>
                    <a:pt x="-1301" y="5732"/>
                    <a:pt x="2217" y="457"/>
                    <a:pt x="7494" y="457"/>
                  </a:cubicBezTo>
                  <a:cubicBezTo>
                    <a:pt x="12770"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6"/>
            <p:cNvSpPr/>
            <p:nvPr/>
          </p:nvSpPr>
          <p:spPr>
            <a:xfrm>
              <a:off x="6404489" y="3741864"/>
              <a:ext cx="13370" cy="17175"/>
            </a:xfrm>
            <a:custGeom>
              <a:avLst/>
              <a:gdLst/>
              <a:ahLst/>
              <a:cxnLst/>
              <a:rect l="l" t="t" r="r" b="b"/>
              <a:pathLst>
                <a:path w="18505" h="23772" extrusionOk="0">
                  <a:moveTo>
                    <a:pt x="18048" y="12766"/>
                  </a:moveTo>
                  <a:cubicBezTo>
                    <a:pt x="19807" y="18041"/>
                    <a:pt x="16289" y="23315"/>
                    <a:pt x="11012" y="23315"/>
                  </a:cubicBezTo>
                  <a:cubicBezTo>
                    <a:pt x="5735" y="25074"/>
                    <a:pt x="458" y="21557"/>
                    <a:pt x="458" y="16282"/>
                  </a:cubicBezTo>
                  <a:cubicBezTo>
                    <a:pt x="458" y="14524"/>
                    <a:pt x="458" y="12766"/>
                    <a:pt x="458" y="11007"/>
                  </a:cubicBezTo>
                  <a:cubicBezTo>
                    <a:pt x="-1301" y="5732"/>
                    <a:pt x="2217" y="457"/>
                    <a:pt x="7494" y="457"/>
                  </a:cubicBezTo>
                  <a:cubicBezTo>
                    <a:pt x="12771"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6"/>
            <p:cNvSpPr/>
            <p:nvPr/>
          </p:nvSpPr>
          <p:spPr>
            <a:xfrm>
              <a:off x="6251082" y="3771405"/>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6"/>
            <p:cNvSpPr/>
            <p:nvPr/>
          </p:nvSpPr>
          <p:spPr>
            <a:xfrm>
              <a:off x="6251082" y="3841259"/>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6"/>
            <p:cNvSpPr/>
            <p:nvPr/>
          </p:nvSpPr>
          <p:spPr>
            <a:xfrm>
              <a:off x="6510275" y="3870470"/>
              <a:ext cx="148692" cy="12704"/>
            </a:xfrm>
            <a:custGeom>
              <a:avLst/>
              <a:gdLst/>
              <a:ahLst/>
              <a:cxnLst/>
              <a:rect l="l" t="t" r="r" b="b"/>
              <a:pathLst>
                <a:path w="205802" h="17583" extrusionOk="0">
                  <a:moveTo>
                    <a:pt x="197008" y="17583"/>
                  </a:moveTo>
                  <a:lnTo>
                    <a:pt x="8795" y="17583"/>
                  </a:lnTo>
                  <a:cubicBezTo>
                    <a:pt x="3518" y="17583"/>
                    <a:pt x="0" y="14067"/>
                    <a:pt x="0" y="8792"/>
                  </a:cubicBezTo>
                  <a:cubicBezTo>
                    <a:pt x="0" y="8792"/>
                    <a:pt x="0" y="8792"/>
                    <a:pt x="0" y="8792"/>
                  </a:cubicBezTo>
                  <a:lnTo>
                    <a:pt x="0" y="8792"/>
                  </a:lnTo>
                  <a:cubicBezTo>
                    <a:pt x="0" y="3517"/>
                    <a:pt x="3518" y="0"/>
                    <a:pt x="8795" y="0"/>
                  </a:cubicBezTo>
                  <a:cubicBezTo>
                    <a:pt x="8795" y="0"/>
                    <a:pt x="8795" y="0"/>
                    <a:pt x="8795" y="0"/>
                  </a:cubicBezTo>
                  <a:lnTo>
                    <a:pt x="197008" y="0"/>
                  </a:lnTo>
                  <a:cubicBezTo>
                    <a:pt x="202285" y="0"/>
                    <a:pt x="205803" y="3517"/>
                    <a:pt x="205803" y="8792"/>
                  </a:cubicBezTo>
                  <a:lnTo>
                    <a:pt x="205803" y="8792"/>
                  </a:lnTo>
                  <a:cubicBezTo>
                    <a:pt x="205803" y="14067"/>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6"/>
            <p:cNvSpPr/>
            <p:nvPr/>
          </p:nvSpPr>
          <p:spPr>
            <a:xfrm>
              <a:off x="6284116" y="3871740"/>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6"/>
            <p:cNvSpPr/>
            <p:nvPr/>
          </p:nvSpPr>
          <p:spPr>
            <a:xfrm>
              <a:off x="6323504"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4072"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6"/>
            <p:cNvSpPr/>
            <p:nvPr/>
          </p:nvSpPr>
          <p:spPr>
            <a:xfrm>
              <a:off x="6364161"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4072"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6"/>
            <p:cNvSpPr/>
            <p:nvPr/>
          </p:nvSpPr>
          <p:spPr>
            <a:xfrm>
              <a:off x="6404819"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2313"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6"/>
            <p:cNvSpPr/>
            <p:nvPr/>
          </p:nvSpPr>
          <p:spPr>
            <a:xfrm>
              <a:off x="6284116" y="3902222"/>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6"/>
            <p:cNvSpPr/>
            <p:nvPr/>
          </p:nvSpPr>
          <p:spPr>
            <a:xfrm>
              <a:off x="6323173" y="3899351"/>
              <a:ext cx="13992" cy="17175"/>
            </a:xfrm>
            <a:custGeom>
              <a:avLst/>
              <a:gdLst/>
              <a:ahLst/>
              <a:cxnLst/>
              <a:rect l="l" t="t" r="r" b="b"/>
              <a:pathLst>
                <a:path w="19366" h="23772" extrusionOk="0">
                  <a:moveTo>
                    <a:pt x="18048" y="12766"/>
                  </a:moveTo>
                  <a:cubicBezTo>
                    <a:pt x="19807" y="18041"/>
                    <a:pt x="16288" y="23316"/>
                    <a:pt x="11012" y="23316"/>
                  </a:cubicBezTo>
                  <a:cubicBezTo>
                    <a:pt x="5735" y="25074"/>
                    <a:pt x="458" y="21557"/>
                    <a:pt x="458" y="16282"/>
                  </a:cubicBezTo>
                  <a:cubicBezTo>
                    <a:pt x="458" y="14524"/>
                    <a:pt x="458" y="12766"/>
                    <a:pt x="458" y="11007"/>
                  </a:cubicBezTo>
                  <a:cubicBezTo>
                    <a:pt x="-1301" y="5732"/>
                    <a:pt x="2217" y="457"/>
                    <a:pt x="7493" y="457"/>
                  </a:cubicBezTo>
                  <a:cubicBezTo>
                    <a:pt x="12771" y="-1301"/>
                    <a:pt x="18048" y="2216"/>
                    <a:pt x="18048" y="7491"/>
                  </a:cubicBezTo>
                  <a:cubicBezTo>
                    <a:pt x="19807" y="9249"/>
                    <a:pt x="19807"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6"/>
            <p:cNvSpPr/>
            <p:nvPr/>
          </p:nvSpPr>
          <p:spPr>
            <a:xfrm>
              <a:off x="6363831" y="3899351"/>
              <a:ext cx="13370" cy="17175"/>
            </a:xfrm>
            <a:custGeom>
              <a:avLst/>
              <a:gdLst/>
              <a:ahLst/>
              <a:cxnLst/>
              <a:rect l="l" t="t" r="r" b="b"/>
              <a:pathLst>
                <a:path w="18505" h="23772" extrusionOk="0">
                  <a:moveTo>
                    <a:pt x="18048" y="12766"/>
                  </a:moveTo>
                  <a:cubicBezTo>
                    <a:pt x="19807" y="18041"/>
                    <a:pt x="16289" y="23316"/>
                    <a:pt x="11012" y="23316"/>
                  </a:cubicBezTo>
                  <a:cubicBezTo>
                    <a:pt x="5735" y="25074"/>
                    <a:pt x="458" y="21557"/>
                    <a:pt x="458" y="16282"/>
                  </a:cubicBezTo>
                  <a:cubicBezTo>
                    <a:pt x="458" y="14524"/>
                    <a:pt x="458" y="12766"/>
                    <a:pt x="458" y="11007"/>
                  </a:cubicBezTo>
                  <a:cubicBezTo>
                    <a:pt x="-1301" y="5732"/>
                    <a:pt x="2217" y="457"/>
                    <a:pt x="7494" y="457"/>
                  </a:cubicBezTo>
                  <a:cubicBezTo>
                    <a:pt x="12770"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6"/>
            <p:cNvSpPr/>
            <p:nvPr/>
          </p:nvSpPr>
          <p:spPr>
            <a:xfrm>
              <a:off x="6404489" y="3899351"/>
              <a:ext cx="13370" cy="17175"/>
            </a:xfrm>
            <a:custGeom>
              <a:avLst/>
              <a:gdLst/>
              <a:ahLst/>
              <a:cxnLst/>
              <a:rect l="l" t="t" r="r" b="b"/>
              <a:pathLst>
                <a:path w="18505" h="23772" extrusionOk="0">
                  <a:moveTo>
                    <a:pt x="18048" y="12766"/>
                  </a:moveTo>
                  <a:cubicBezTo>
                    <a:pt x="19807" y="18041"/>
                    <a:pt x="16289" y="23316"/>
                    <a:pt x="11012" y="23316"/>
                  </a:cubicBezTo>
                  <a:cubicBezTo>
                    <a:pt x="5735" y="25074"/>
                    <a:pt x="458" y="21557"/>
                    <a:pt x="458" y="16282"/>
                  </a:cubicBezTo>
                  <a:cubicBezTo>
                    <a:pt x="458" y="14524"/>
                    <a:pt x="458" y="12766"/>
                    <a:pt x="458" y="11007"/>
                  </a:cubicBezTo>
                  <a:cubicBezTo>
                    <a:pt x="-1301" y="5732"/>
                    <a:pt x="2217" y="457"/>
                    <a:pt x="7494" y="457"/>
                  </a:cubicBezTo>
                  <a:cubicBezTo>
                    <a:pt x="12771"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6"/>
            <p:cNvSpPr/>
            <p:nvPr/>
          </p:nvSpPr>
          <p:spPr>
            <a:xfrm>
              <a:off x="6284116" y="3932703"/>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6"/>
            <p:cNvSpPr/>
            <p:nvPr/>
          </p:nvSpPr>
          <p:spPr>
            <a:xfrm>
              <a:off x="6323504"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6"/>
            <p:cNvSpPr/>
            <p:nvPr/>
          </p:nvSpPr>
          <p:spPr>
            <a:xfrm>
              <a:off x="6364161"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6"/>
            <p:cNvSpPr/>
            <p:nvPr/>
          </p:nvSpPr>
          <p:spPr>
            <a:xfrm>
              <a:off x="6404819"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6"/>
            <p:cNvSpPr/>
            <p:nvPr/>
          </p:nvSpPr>
          <p:spPr>
            <a:xfrm>
              <a:off x="6251082" y="3959374"/>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6"/>
            <p:cNvSpPr/>
            <p:nvPr/>
          </p:nvSpPr>
          <p:spPr>
            <a:xfrm>
              <a:off x="6470888" y="3613918"/>
              <a:ext cx="12708" cy="24137"/>
            </a:xfrm>
            <a:custGeom>
              <a:avLst/>
              <a:gdLst/>
              <a:ahLst/>
              <a:cxnLst/>
              <a:rect l="l" t="t" r="r" b="b"/>
              <a:pathLst>
                <a:path w="17589" h="33407" extrusionOk="0">
                  <a:moveTo>
                    <a:pt x="0" y="0"/>
                  </a:moveTo>
                  <a:lnTo>
                    <a:pt x="0" y="33408"/>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6"/>
            <p:cNvSpPr/>
            <p:nvPr/>
          </p:nvSpPr>
          <p:spPr>
            <a:xfrm>
              <a:off x="6470888" y="3801887"/>
              <a:ext cx="12708" cy="24137"/>
            </a:xfrm>
            <a:custGeom>
              <a:avLst/>
              <a:gdLst/>
              <a:ahLst/>
              <a:cxnLst/>
              <a:rect l="l" t="t" r="r" b="b"/>
              <a:pathLst>
                <a:path w="17589" h="33407" extrusionOk="0">
                  <a:moveTo>
                    <a:pt x="0" y="0"/>
                  </a:moveTo>
                  <a:lnTo>
                    <a:pt x="0" y="33408"/>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6"/>
            <p:cNvSpPr/>
            <p:nvPr/>
          </p:nvSpPr>
          <p:spPr>
            <a:xfrm>
              <a:off x="6784715" y="3262112"/>
              <a:ext cx="700252" cy="514505"/>
            </a:xfrm>
            <a:custGeom>
              <a:avLst/>
              <a:gdLst/>
              <a:ahLst/>
              <a:cxnLst/>
              <a:rect l="l" t="t" r="r" b="b"/>
              <a:pathLst>
                <a:path w="969207" h="712117" extrusionOk="0">
                  <a:moveTo>
                    <a:pt x="0" y="0"/>
                  </a:moveTo>
                  <a:lnTo>
                    <a:pt x="969208" y="0"/>
                  </a:lnTo>
                  <a:lnTo>
                    <a:pt x="969208" y="712118"/>
                  </a:lnTo>
                  <a:lnTo>
                    <a:pt x="0" y="71211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6"/>
            <p:cNvSpPr/>
            <p:nvPr/>
          </p:nvSpPr>
          <p:spPr>
            <a:xfrm>
              <a:off x="6784715" y="3262112"/>
              <a:ext cx="700252" cy="74952"/>
            </a:xfrm>
            <a:custGeom>
              <a:avLst/>
              <a:gdLst/>
              <a:ahLst/>
              <a:cxnLst/>
              <a:rect l="l" t="t" r="r" b="b"/>
              <a:pathLst>
                <a:path w="969207" h="103740" extrusionOk="0">
                  <a:moveTo>
                    <a:pt x="0" y="0"/>
                  </a:moveTo>
                  <a:lnTo>
                    <a:pt x="969208" y="0"/>
                  </a:lnTo>
                  <a:lnTo>
                    <a:pt x="969208" y="103741"/>
                  </a:lnTo>
                  <a:lnTo>
                    <a:pt x="0" y="10374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6"/>
            <p:cNvSpPr/>
            <p:nvPr/>
          </p:nvSpPr>
          <p:spPr>
            <a:xfrm>
              <a:off x="6867300" y="3364332"/>
              <a:ext cx="541392" cy="272517"/>
            </a:xfrm>
            <a:custGeom>
              <a:avLst/>
              <a:gdLst/>
              <a:ahLst/>
              <a:cxnLst/>
              <a:rect l="l" t="t" r="r" b="b"/>
              <a:pathLst>
                <a:path w="749332" h="377186" extrusionOk="0">
                  <a:moveTo>
                    <a:pt x="0" y="377186"/>
                  </a:moveTo>
                  <a:cubicBezTo>
                    <a:pt x="22867" y="342020"/>
                    <a:pt x="40457" y="305095"/>
                    <a:pt x="51011" y="264654"/>
                  </a:cubicBezTo>
                  <a:cubicBezTo>
                    <a:pt x="73878" y="190805"/>
                    <a:pt x="96745" y="157397"/>
                    <a:pt x="158310" y="180255"/>
                  </a:cubicBezTo>
                  <a:cubicBezTo>
                    <a:pt x="219875" y="203113"/>
                    <a:pt x="253296" y="192563"/>
                    <a:pt x="300789" y="120472"/>
                  </a:cubicBezTo>
                  <a:cubicBezTo>
                    <a:pt x="348281" y="48382"/>
                    <a:pt x="388738" y="-7885"/>
                    <a:pt x="445026" y="907"/>
                  </a:cubicBezTo>
                  <a:cubicBezTo>
                    <a:pt x="501314" y="9698"/>
                    <a:pt x="518904" y="141572"/>
                    <a:pt x="576951" y="157397"/>
                  </a:cubicBezTo>
                  <a:cubicBezTo>
                    <a:pt x="634998" y="173222"/>
                    <a:pt x="631480" y="129264"/>
                    <a:pt x="678973" y="162672"/>
                  </a:cubicBezTo>
                  <a:cubicBezTo>
                    <a:pt x="726466" y="196080"/>
                    <a:pt x="714153" y="352570"/>
                    <a:pt x="749333" y="373670"/>
                  </a:cubicBezTo>
                  <a:lnTo>
                    <a:pt x="0" y="377186"/>
                  </a:lnTo>
                  <a:close/>
                </a:path>
              </a:pathLst>
            </a:custGeom>
            <a:gradFill>
              <a:gsLst>
                <a:gs pos="0">
                  <a:srgbClr val="EDC548"/>
                </a:gs>
                <a:gs pos="100000">
                  <a:srgbClr val="9C7C17"/>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6"/>
            <p:cNvSpPr/>
            <p:nvPr/>
          </p:nvSpPr>
          <p:spPr>
            <a:xfrm>
              <a:off x="6867300" y="3678692"/>
              <a:ext cx="287218" cy="12704"/>
            </a:xfrm>
            <a:custGeom>
              <a:avLst/>
              <a:gdLst/>
              <a:ahLst/>
              <a:cxnLst/>
              <a:rect l="l" t="t" r="r" b="b"/>
              <a:pathLst>
                <a:path w="397533" h="17583" extrusionOk="0">
                  <a:moveTo>
                    <a:pt x="0" y="0"/>
                  </a:moveTo>
                  <a:lnTo>
                    <a:pt x="397534"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6"/>
            <p:cNvSpPr/>
            <p:nvPr/>
          </p:nvSpPr>
          <p:spPr>
            <a:xfrm>
              <a:off x="6867300" y="3710442"/>
              <a:ext cx="196985" cy="12704"/>
            </a:xfrm>
            <a:custGeom>
              <a:avLst/>
              <a:gdLst/>
              <a:ahLst/>
              <a:cxnLst/>
              <a:rect l="l" t="t" r="r" b="b"/>
              <a:pathLst>
                <a:path w="272644" h="17583" extrusionOk="0">
                  <a:moveTo>
                    <a:pt x="0" y="0"/>
                  </a:moveTo>
                  <a:lnTo>
                    <a:pt x="272645"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6"/>
            <p:cNvSpPr/>
            <p:nvPr/>
          </p:nvSpPr>
          <p:spPr>
            <a:xfrm>
              <a:off x="6867300" y="3742194"/>
              <a:ext cx="194444" cy="12704"/>
            </a:xfrm>
            <a:custGeom>
              <a:avLst/>
              <a:gdLst/>
              <a:ahLst/>
              <a:cxnLst/>
              <a:rect l="l" t="t" r="r" b="b"/>
              <a:pathLst>
                <a:path w="269126" h="17583" extrusionOk="0">
                  <a:moveTo>
                    <a:pt x="0" y="0"/>
                  </a:moveTo>
                  <a:lnTo>
                    <a:pt x="269127"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6"/>
            <p:cNvSpPr/>
            <p:nvPr/>
          </p:nvSpPr>
          <p:spPr>
            <a:xfrm>
              <a:off x="7299289" y="3289856"/>
              <a:ext cx="20333" cy="19253"/>
            </a:xfrm>
            <a:custGeom>
              <a:avLst/>
              <a:gdLst/>
              <a:ahLst/>
              <a:cxnLst/>
              <a:rect l="l" t="t" r="r" b="b"/>
              <a:pathLst>
                <a:path w="28143" h="26648" extrusionOk="0">
                  <a:moveTo>
                    <a:pt x="28144" y="12581"/>
                  </a:moveTo>
                  <a:cubicBezTo>
                    <a:pt x="28144" y="19615"/>
                    <a:pt x="22867" y="26648"/>
                    <a:pt x="14072" y="26648"/>
                  </a:cubicBezTo>
                  <a:cubicBezTo>
                    <a:pt x="14072" y="26648"/>
                    <a:pt x="14072" y="26648"/>
                    <a:pt x="14072" y="26648"/>
                  </a:cubicBezTo>
                  <a:cubicBezTo>
                    <a:pt x="7036" y="26648"/>
                    <a:pt x="0" y="21373"/>
                    <a:pt x="0" y="14340"/>
                  </a:cubicBezTo>
                  <a:cubicBezTo>
                    <a:pt x="0" y="14340"/>
                    <a:pt x="0" y="14340"/>
                    <a:pt x="0" y="14340"/>
                  </a:cubicBezTo>
                  <a:cubicBezTo>
                    <a:pt x="0" y="7306"/>
                    <a:pt x="5277" y="273"/>
                    <a:pt x="14072" y="273"/>
                  </a:cubicBezTo>
                  <a:cubicBezTo>
                    <a:pt x="14072" y="273"/>
                    <a:pt x="14072" y="273"/>
                    <a:pt x="14072" y="273"/>
                  </a:cubicBezTo>
                  <a:cubicBezTo>
                    <a:pt x="22867" y="-1485"/>
                    <a:pt x="28144" y="5548"/>
                    <a:pt x="28144" y="12581"/>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6"/>
            <p:cNvSpPr/>
            <p:nvPr/>
          </p:nvSpPr>
          <p:spPr>
            <a:xfrm>
              <a:off x="7362816" y="3289856"/>
              <a:ext cx="20333" cy="19253"/>
            </a:xfrm>
            <a:custGeom>
              <a:avLst/>
              <a:gdLst/>
              <a:ahLst/>
              <a:cxnLst/>
              <a:rect l="l" t="t" r="r" b="b"/>
              <a:pathLst>
                <a:path w="28143" h="26648" extrusionOk="0">
                  <a:moveTo>
                    <a:pt x="28144" y="12581"/>
                  </a:moveTo>
                  <a:cubicBezTo>
                    <a:pt x="28144" y="19615"/>
                    <a:pt x="22867" y="26648"/>
                    <a:pt x="14072" y="26648"/>
                  </a:cubicBezTo>
                  <a:cubicBezTo>
                    <a:pt x="14072" y="26648"/>
                    <a:pt x="14072" y="26648"/>
                    <a:pt x="14072" y="26648"/>
                  </a:cubicBezTo>
                  <a:cubicBezTo>
                    <a:pt x="7036" y="26648"/>
                    <a:pt x="0" y="21373"/>
                    <a:pt x="0" y="14340"/>
                  </a:cubicBezTo>
                  <a:cubicBezTo>
                    <a:pt x="0" y="14340"/>
                    <a:pt x="0" y="14340"/>
                    <a:pt x="0" y="14340"/>
                  </a:cubicBezTo>
                  <a:cubicBezTo>
                    <a:pt x="0" y="7306"/>
                    <a:pt x="5277" y="273"/>
                    <a:pt x="14072" y="273"/>
                  </a:cubicBezTo>
                  <a:cubicBezTo>
                    <a:pt x="14072" y="273"/>
                    <a:pt x="14072" y="273"/>
                    <a:pt x="14072" y="273"/>
                  </a:cubicBezTo>
                  <a:cubicBezTo>
                    <a:pt x="22867" y="-1485"/>
                    <a:pt x="28144" y="5548"/>
                    <a:pt x="28144" y="12581"/>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6"/>
            <p:cNvSpPr/>
            <p:nvPr/>
          </p:nvSpPr>
          <p:spPr>
            <a:xfrm>
              <a:off x="7427614" y="3288783"/>
              <a:ext cx="20333" cy="20326"/>
            </a:xfrm>
            <a:custGeom>
              <a:avLst/>
              <a:gdLst/>
              <a:ahLst/>
              <a:cxnLst/>
              <a:rect l="l" t="t" r="r" b="b"/>
              <a:pathLst>
                <a:path w="28143" h="28133" extrusionOk="0">
                  <a:moveTo>
                    <a:pt x="28144" y="14066"/>
                  </a:moveTo>
                  <a:cubicBezTo>
                    <a:pt x="28144" y="21835"/>
                    <a:pt x="21844" y="28133"/>
                    <a:pt x="14072" y="28133"/>
                  </a:cubicBezTo>
                  <a:cubicBezTo>
                    <a:pt x="6300" y="28133"/>
                    <a:pt x="0" y="21835"/>
                    <a:pt x="0" y="14066"/>
                  </a:cubicBezTo>
                  <a:cubicBezTo>
                    <a:pt x="0" y="6298"/>
                    <a:pt x="6300" y="0"/>
                    <a:pt x="14072" y="0"/>
                  </a:cubicBezTo>
                  <a:cubicBezTo>
                    <a:pt x="21844" y="0"/>
                    <a:pt x="28144" y="6298"/>
                    <a:pt x="28144" y="14066"/>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6"/>
            <p:cNvSpPr/>
            <p:nvPr/>
          </p:nvSpPr>
          <p:spPr>
            <a:xfrm>
              <a:off x="6836807" y="3636779"/>
              <a:ext cx="608750" cy="12704"/>
            </a:xfrm>
            <a:custGeom>
              <a:avLst/>
              <a:gdLst/>
              <a:ahLst/>
              <a:cxnLst/>
              <a:rect l="l" t="t" r="r" b="b"/>
              <a:pathLst>
                <a:path w="842560" h="17583" extrusionOk="0">
                  <a:moveTo>
                    <a:pt x="0" y="0"/>
                  </a:moveTo>
                  <a:lnTo>
                    <a:pt x="842560"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6"/>
            <p:cNvSpPr/>
            <p:nvPr/>
          </p:nvSpPr>
          <p:spPr>
            <a:xfrm>
              <a:off x="5975372" y="1966651"/>
              <a:ext cx="521059" cy="491221"/>
            </a:xfrm>
            <a:custGeom>
              <a:avLst/>
              <a:gdLst/>
              <a:ahLst/>
              <a:cxnLst/>
              <a:rect l="l" t="t" r="r" b="b"/>
              <a:pathLst>
                <a:path w="721189" h="679890" extrusionOk="0">
                  <a:moveTo>
                    <a:pt x="636757" y="0"/>
                  </a:moveTo>
                  <a:lnTo>
                    <a:pt x="84432" y="0"/>
                  </a:lnTo>
                  <a:cubicBezTo>
                    <a:pt x="38698" y="0"/>
                    <a:pt x="0" y="36925"/>
                    <a:pt x="0" y="84399"/>
                  </a:cubicBezTo>
                  <a:lnTo>
                    <a:pt x="0" y="441337"/>
                  </a:lnTo>
                  <a:cubicBezTo>
                    <a:pt x="0" y="487053"/>
                    <a:pt x="36939" y="525736"/>
                    <a:pt x="84432" y="525736"/>
                  </a:cubicBezTo>
                  <a:lnTo>
                    <a:pt x="181177" y="525736"/>
                  </a:lnTo>
                  <a:cubicBezTo>
                    <a:pt x="177659" y="589036"/>
                    <a:pt x="137202" y="645302"/>
                    <a:pt x="79155" y="668160"/>
                  </a:cubicBezTo>
                  <a:cubicBezTo>
                    <a:pt x="163587" y="701568"/>
                    <a:pt x="258573" y="661126"/>
                    <a:pt x="291994" y="578486"/>
                  </a:cubicBezTo>
                  <a:cubicBezTo>
                    <a:pt x="299030" y="562661"/>
                    <a:pt x="302548" y="543319"/>
                    <a:pt x="304307" y="525736"/>
                  </a:cubicBezTo>
                  <a:lnTo>
                    <a:pt x="636757" y="525736"/>
                  </a:lnTo>
                  <a:cubicBezTo>
                    <a:pt x="682491" y="525736"/>
                    <a:pt x="721189" y="488812"/>
                    <a:pt x="721189" y="441337"/>
                  </a:cubicBezTo>
                  <a:cubicBezTo>
                    <a:pt x="721189" y="441337"/>
                    <a:pt x="721189" y="441337"/>
                    <a:pt x="721189" y="441337"/>
                  </a:cubicBezTo>
                  <a:lnTo>
                    <a:pt x="721189" y="84399"/>
                  </a:lnTo>
                  <a:cubicBezTo>
                    <a:pt x="719430" y="38683"/>
                    <a:pt x="682491" y="0"/>
                    <a:pt x="63675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6"/>
            <p:cNvSpPr/>
            <p:nvPr/>
          </p:nvSpPr>
          <p:spPr>
            <a:xfrm>
              <a:off x="6117674" y="2007293"/>
              <a:ext cx="233841" cy="274403"/>
            </a:xfrm>
            <a:custGeom>
              <a:avLst/>
              <a:gdLst/>
              <a:ahLst/>
              <a:cxnLst/>
              <a:rect l="l" t="t" r="r" b="b"/>
              <a:pathLst>
                <a:path w="323655" h="379796" extrusionOk="0">
                  <a:moveTo>
                    <a:pt x="161828" y="0"/>
                  </a:moveTo>
                  <a:cubicBezTo>
                    <a:pt x="130166" y="61541"/>
                    <a:pt x="68601" y="103741"/>
                    <a:pt x="0" y="109015"/>
                  </a:cubicBezTo>
                  <a:cubicBezTo>
                    <a:pt x="0" y="365730"/>
                    <a:pt x="161828" y="379796"/>
                    <a:pt x="161828" y="379796"/>
                  </a:cubicBezTo>
                  <a:cubicBezTo>
                    <a:pt x="161828" y="379796"/>
                    <a:pt x="323656" y="365730"/>
                    <a:pt x="323656" y="109015"/>
                  </a:cubicBezTo>
                  <a:cubicBezTo>
                    <a:pt x="255055" y="103741"/>
                    <a:pt x="193490" y="61541"/>
                    <a:pt x="16182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6"/>
            <p:cNvSpPr/>
            <p:nvPr/>
          </p:nvSpPr>
          <p:spPr>
            <a:xfrm>
              <a:off x="6117674" y="2007293"/>
              <a:ext cx="116920" cy="274403"/>
            </a:xfrm>
            <a:custGeom>
              <a:avLst/>
              <a:gdLst/>
              <a:ahLst/>
              <a:cxnLst/>
              <a:rect l="l" t="t" r="r" b="b"/>
              <a:pathLst>
                <a:path w="161827" h="379796" extrusionOk="0">
                  <a:moveTo>
                    <a:pt x="161828" y="0"/>
                  </a:moveTo>
                  <a:lnTo>
                    <a:pt x="161828" y="379796"/>
                  </a:lnTo>
                  <a:cubicBezTo>
                    <a:pt x="161828" y="379796"/>
                    <a:pt x="0" y="365730"/>
                    <a:pt x="0" y="109015"/>
                  </a:cubicBezTo>
                  <a:cubicBezTo>
                    <a:pt x="70360" y="103741"/>
                    <a:pt x="131925" y="61541"/>
                    <a:pt x="16182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6"/>
            <p:cNvSpPr/>
            <p:nvPr/>
          </p:nvSpPr>
          <p:spPr>
            <a:xfrm>
              <a:off x="4903026" y="4053358"/>
              <a:ext cx="3731292" cy="12704"/>
            </a:xfrm>
            <a:custGeom>
              <a:avLst/>
              <a:gdLst/>
              <a:ahLst/>
              <a:cxnLst/>
              <a:rect l="l" t="t" r="r" b="b"/>
              <a:pathLst>
                <a:path w="5164418" h="17583" extrusionOk="0">
                  <a:moveTo>
                    <a:pt x="0" y="0"/>
                  </a:moveTo>
                  <a:lnTo>
                    <a:pt x="516441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6"/>
            <p:cNvSpPr/>
            <p:nvPr/>
          </p:nvSpPr>
          <p:spPr>
            <a:xfrm>
              <a:off x="5714227" y="3062713"/>
              <a:ext cx="483615" cy="1006306"/>
            </a:xfrm>
            <a:custGeom>
              <a:avLst/>
              <a:gdLst/>
              <a:ahLst/>
              <a:cxnLst/>
              <a:rect l="l" t="t" r="r" b="b"/>
              <a:pathLst>
                <a:path w="669363" h="1392811" extrusionOk="0">
                  <a:moveTo>
                    <a:pt x="372092" y="7033"/>
                  </a:moveTo>
                  <a:cubicBezTo>
                    <a:pt x="372092" y="7033"/>
                    <a:pt x="438934" y="421996"/>
                    <a:pt x="456524" y="618927"/>
                  </a:cubicBezTo>
                  <a:cubicBezTo>
                    <a:pt x="474114" y="815858"/>
                    <a:pt x="495222" y="1195654"/>
                    <a:pt x="495222" y="1195654"/>
                  </a:cubicBezTo>
                  <a:cubicBezTo>
                    <a:pt x="495222" y="1195654"/>
                    <a:pt x="535679" y="1264228"/>
                    <a:pt x="669363" y="1206204"/>
                  </a:cubicBezTo>
                  <a:cubicBezTo>
                    <a:pt x="669363" y="1206204"/>
                    <a:pt x="635942" y="1290603"/>
                    <a:pt x="567341" y="1318736"/>
                  </a:cubicBezTo>
                  <a:cubicBezTo>
                    <a:pt x="498740" y="1346869"/>
                    <a:pt x="438934" y="1392585"/>
                    <a:pt x="424862" y="1369727"/>
                  </a:cubicBezTo>
                  <a:cubicBezTo>
                    <a:pt x="410790" y="1346869"/>
                    <a:pt x="419585" y="1283570"/>
                    <a:pt x="410790" y="1218512"/>
                  </a:cubicBezTo>
                  <a:cubicBezTo>
                    <a:pt x="401995" y="1153455"/>
                    <a:pt x="275348" y="738492"/>
                    <a:pt x="319322" y="643543"/>
                  </a:cubicBezTo>
                  <a:lnTo>
                    <a:pt x="217301" y="293639"/>
                  </a:lnTo>
                  <a:cubicBezTo>
                    <a:pt x="217301" y="293639"/>
                    <a:pt x="185639" y="638268"/>
                    <a:pt x="169808" y="766625"/>
                  </a:cubicBezTo>
                  <a:cubicBezTo>
                    <a:pt x="153977" y="894982"/>
                    <a:pt x="110002" y="1211479"/>
                    <a:pt x="139905" y="1264228"/>
                  </a:cubicBezTo>
                  <a:cubicBezTo>
                    <a:pt x="169808" y="1316978"/>
                    <a:pt x="301732" y="1352144"/>
                    <a:pt x="303491" y="1375002"/>
                  </a:cubicBezTo>
                  <a:cubicBezTo>
                    <a:pt x="305250" y="1397860"/>
                    <a:pt x="37883" y="1399619"/>
                    <a:pt x="36124" y="1375002"/>
                  </a:cubicBezTo>
                  <a:cubicBezTo>
                    <a:pt x="37883" y="1334561"/>
                    <a:pt x="41401" y="1292362"/>
                    <a:pt x="48437" y="1251920"/>
                  </a:cubicBezTo>
                  <a:cubicBezTo>
                    <a:pt x="48437" y="1251920"/>
                    <a:pt x="-21923" y="703326"/>
                    <a:pt x="50196" y="580244"/>
                  </a:cubicBezTo>
                  <a:cubicBezTo>
                    <a:pt x="50196" y="580244"/>
                    <a:pt x="25570" y="290122"/>
                    <a:pt x="15016" y="218031"/>
                  </a:cubicBezTo>
                  <a:cubicBezTo>
                    <a:pt x="6221" y="154732"/>
                    <a:pt x="-23682" y="59783"/>
                    <a:pt x="37883" y="0"/>
                  </a:cubicBezTo>
                  <a:lnTo>
                    <a:pt x="372092" y="703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p:cNvSpPr/>
            <p:nvPr/>
          </p:nvSpPr>
          <p:spPr>
            <a:xfrm>
              <a:off x="6280305" y="2836520"/>
              <a:ext cx="113340" cy="68663"/>
            </a:xfrm>
            <a:custGeom>
              <a:avLst/>
              <a:gdLst/>
              <a:ahLst/>
              <a:cxnLst/>
              <a:rect l="l" t="t" r="r" b="b"/>
              <a:pathLst>
                <a:path w="156872" h="95035" extrusionOk="0">
                  <a:moveTo>
                    <a:pt x="26385" y="49401"/>
                  </a:moveTo>
                  <a:cubicBezTo>
                    <a:pt x="26385" y="49401"/>
                    <a:pt x="91468" y="-3348"/>
                    <a:pt x="94986" y="168"/>
                  </a:cubicBezTo>
                  <a:cubicBezTo>
                    <a:pt x="98504" y="3685"/>
                    <a:pt x="72119" y="30060"/>
                    <a:pt x="77396" y="33576"/>
                  </a:cubicBezTo>
                  <a:cubicBezTo>
                    <a:pt x="100263" y="35335"/>
                    <a:pt x="123130" y="30060"/>
                    <a:pt x="142479" y="19510"/>
                  </a:cubicBezTo>
                  <a:cubicBezTo>
                    <a:pt x="161828" y="7201"/>
                    <a:pt x="158310" y="38851"/>
                    <a:pt x="151274" y="58193"/>
                  </a:cubicBezTo>
                  <a:cubicBezTo>
                    <a:pt x="144238" y="77534"/>
                    <a:pt x="93227" y="110942"/>
                    <a:pt x="29903" y="86326"/>
                  </a:cubicBezTo>
                  <a:lnTo>
                    <a:pt x="1759" y="84568"/>
                  </a:lnTo>
                  <a:lnTo>
                    <a:pt x="0" y="49401"/>
                  </a:lnTo>
                  <a:lnTo>
                    <a:pt x="26385" y="49401"/>
                  </a:ln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6"/>
            <p:cNvSpPr/>
            <p:nvPr/>
          </p:nvSpPr>
          <p:spPr>
            <a:xfrm>
              <a:off x="5709826" y="2592790"/>
              <a:ext cx="587145" cy="529720"/>
            </a:xfrm>
            <a:custGeom>
              <a:avLst/>
              <a:gdLst/>
              <a:ahLst/>
              <a:cxnLst/>
              <a:rect l="l" t="t" r="r" b="b"/>
              <a:pathLst>
                <a:path w="812657" h="733177" extrusionOk="0">
                  <a:moveTo>
                    <a:pt x="188213" y="0"/>
                  </a:moveTo>
                  <a:lnTo>
                    <a:pt x="263850" y="0"/>
                  </a:lnTo>
                  <a:cubicBezTo>
                    <a:pt x="263850" y="0"/>
                    <a:pt x="248019" y="28133"/>
                    <a:pt x="269127" y="40441"/>
                  </a:cubicBezTo>
                  <a:cubicBezTo>
                    <a:pt x="290235" y="52749"/>
                    <a:pt x="351800" y="63299"/>
                    <a:pt x="371149" y="79124"/>
                  </a:cubicBezTo>
                  <a:cubicBezTo>
                    <a:pt x="390498" y="94949"/>
                    <a:pt x="562879" y="337597"/>
                    <a:pt x="562879" y="337597"/>
                  </a:cubicBezTo>
                  <a:lnTo>
                    <a:pt x="812657" y="383313"/>
                  </a:lnTo>
                  <a:lnTo>
                    <a:pt x="812657" y="432545"/>
                  </a:lnTo>
                  <a:cubicBezTo>
                    <a:pt x="812657" y="432545"/>
                    <a:pt x="520663" y="488811"/>
                    <a:pt x="399293" y="304189"/>
                  </a:cubicBezTo>
                  <a:lnTo>
                    <a:pt x="371149" y="492328"/>
                  </a:lnTo>
                  <a:lnTo>
                    <a:pt x="411606" y="691018"/>
                  </a:lnTo>
                  <a:cubicBezTo>
                    <a:pt x="411606" y="691018"/>
                    <a:pt x="195249" y="807067"/>
                    <a:pt x="0" y="654093"/>
                  </a:cubicBezTo>
                  <a:lnTo>
                    <a:pt x="93227" y="469470"/>
                  </a:lnTo>
                  <a:cubicBezTo>
                    <a:pt x="89709" y="379796"/>
                    <a:pt x="82673" y="288364"/>
                    <a:pt x="72119" y="198690"/>
                  </a:cubicBezTo>
                  <a:cubicBezTo>
                    <a:pt x="56288" y="107257"/>
                    <a:pt x="51011" y="70333"/>
                    <a:pt x="86191" y="63299"/>
                  </a:cubicBezTo>
                  <a:cubicBezTo>
                    <a:pt x="121371" y="56266"/>
                    <a:pt x="188213" y="0"/>
                    <a:pt x="18821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6"/>
            <p:cNvSpPr/>
            <p:nvPr/>
          </p:nvSpPr>
          <p:spPr>
            <a:xfrm>
              <a:off x="5718564" y="2404205"/>
              <a:ext cx="249721" cy="233439"/>
            </a:xfrm>
            <a:custGeom>
              <a:avLst/>
              <a:gdLst/>
              <a:ahLst/>
              <a:cxnLst/>
              <a:rect l="l" t="t" r="r" b="b"/>
              <a:pathLst>
                <a:path w="345635" h="323099" extrusionOk="0">
                  <a:moveTo>
                    <a:pt x="176116" y="261086"/>
                  </a:moveTo>
                  <a:cubicBezTo>
                    <a:pt x="174358" y="294494"/>
                    <a:pt x="147973" y="320868"/>
                    <a:pt x="112793" y="322627"/>
                  </a:cubicBezTo>
                  <a:cubicBezTo>
                    <a:pt x="77613" y="324385"/>
                    <a:pt x="3735" y="322627"/>
                    <a:pt x="217" y="292735"/>
                  </a:cubicBezTo>
                  <a:cubicBezTo>
                    <a:pt x="-3301" y="262844"/>
                    <a:pt x="37156" y="264602"/>
                    <a:pt x="38915" y="197786"/>
                  </a:cubicBezTo>
                  <a:cubicBezTo>
                    <a:pt x="40674" y="130970"/>
                    <a:pt x="37156" y="21955"/>
                    <a:pt x="146214" y="4372"/>
                  </a:cubicBezTo>
                  <a:cubicBezTo>
                    <a:pt x="255271" y="-13211"/>
                    <a:pt x="309800" y="23713"/>
                    <a:pt x="315077" y="88771"/>
                  </a:cubicBezTo>
                  <a:cubicBezTo>
                    <a:pt x="322113" y="171412"/>
                    <a:pt x="350257" y="192511"/>
                    <a:pt x="344980" y="217128"/>
                  </a:cubicBezTo>
                  <a:cubicBezTo>
                    <a:pt x="332667" y="275152"/>
                    <a:pt x="248236" y="232953"/>
                    <a:pt x="241199" y="261086"/>
                  </a:cubicBezTo>
                  <a:lnTo>
                    <a:pt x="176116" y="2610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6"/>
            <p:cNvSpPr/>
            <p:nvPr/>
          </p:nvSpPr>
          <p:spPr>
            <a:xfrm>
              <a:off x="5844505" y="2441654"/>
              <a:ext cx="100399" cy="152445"/>
            </a:xfrm>
            <a:custGeom>
              <a:avLst/>
              <a:gdLst/>
              <a:ahLst/>
              <a:cxnLst/>
              <a:rect l="l" t="t" r="r" b="b"/>
              <a:pathLst>
                <a:path w="138960" h="210997" extrusionOk="0">
                  <a:moveTo>
                    <a:pt x="80914" y="0"/>
                  </a:moveTo>
                  <a:cubicBezTo>
                    <a:pt x="93227" y="12308"/>
                    <a:pt x="102022" y="28133"/>
                    <a:pt x="109058" y="45716"/>
                  </a:cubicBezTo>
                  <a:cubicBezTo>
                    <a:pt x="114335" y="58024"/>
                    <a:pt x="126648" y="65058"/>
                    <a:pt x="138961" y="66816"/>
                  </a:cubicBezTo>
                  <a:cubicBezTo>
                    <a:pt x="135443" y="77366"/>
                    <a:pt x="126648" y="84399"/>
                    <a:pt x="117853" y="89674"/>
                  </a:cubicBezTo>
                  <a:cubicBezTo>
                    <a:pt x="117853" y="89674"/>
                    <a:pt x="130166" y="144182"/>
                    <a:pt x="121371" y="160007"/>
                  </a:cubicBezTo>
                  <a:cubicBezTo>
                    <a:pt x="112576" y="175832"/>
                    <a:pt x="77396" y="170557"/>
                    <a:pt x="73878" y="181107"/>
                  </a:cubicBezTo>
                  <a:cubicBezTo>
                    <a:pt x="72119" y="191656"/>
                    <a:pt x="70360" y="202206"/>
                    <a:pt x="70360" y="210998"/>
                  </a:cubicBezTo>
                  <a:lnTo>
                    <a:pt x="3518" y="210998"/>
                  </a:lnTo>
                  <a:cubicBezTo>
                    <a:pt x="5277" y="184623"/>
                    <a:pt x="3518" y="160007"/>
                    <a:pt x="0" y="133632"/>
                  </a:cubicBezTo>
                  <a:cubicBezTo>
                    <a:pt x="36939" y="96707"/>
                    <a:pt x="65083" y="49233"/>
                    <a:pt x="809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6"/>
            <p:cNvSpPr/>
            <p:nvPr/>
          </p:nvSpPr>
          <p:spPr>
            <a:xfrm>
              <a:off x="5810200" y="2718526"/>
              <a:ext cx="226215" cy="251535"/>
            </a:xfrm>
            <a:custGeom>
              <a:avLst/>
              <a:gdLst/>
              <a:ahLst/>
              <a:cxnLst/>
              <a:rect l="l" t="t" r="r" b="b"/>
              <a:pathLst>
                <a:path w="313101" h="348146" extrusionOk="0">
                  <a:moveTo>
                    <a:pt x="253296" y="348146"/>
                  </a:moveTo>
                  <a:lnTo>
                    <a:pt x="0" y="348146"/>
                  </a:lnTo>
                  <a:lnTo>
                    <a:pt x="58047" y="0"/>
                  </a:lnTo>
                  <a:lnTo>
                    <a:pt x="31310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6"/>
            <p:cNvSpPr/>
            <p:nvPr/>
          </p:nvSpPr>
          <p:spPr>
            <a:xfrm>
              <a:off x="5737779" y="3878091"/>
              <a:ext cx="194450" cy="191991"/>
            </a:xfrm>
            <a:custGeom>
              <a:avLst/>
              <a:gdLst/>
              <a:ahLst/>
              <a:cxnLst/>
              <a:rect l="l" t="t" r="r" b="b"/>
              <a:pathLst>
                <a:path w="269135" h="265731" extrusionOk="0">
                  <a:moveTo>
                    <a:pt x="105540" y="135390"/>
                  </a:moveTo>
                  <a:cubicBezTo>
                    <a:pt x="94986" y="116049"/>
                    <a:pt x="93227" y="65058"/>
                    <a:pt x="96745" y="0"/>
                  </a:cubicBezTo>
                  <a:cubicBezTo>
                    <a:pt x="65083" y="3517"/>
                    <a:pt x="31662" y="3517"/>
                    <a:pt x="0" y="0"/>
                  </a:cubicBezTo>
                  <a:cubicBezTo>
                    <a:pt x="7036" y="73849"/>
                    <a:pt x="14072" y="124840"/>
                    <a:pt x="14072" y="124840"/>
                  </a:cubicBezTo>
                  <a:cubicBezTo>
                    <a:pt x="8795" y="165282"/>
                    <a:pt x="3518" y="207481"/>
                    <a:pt x="1759" y="247922"/>
                  </a:cubicBezTo>
                  <a:cubicBezTo>
                    <a:pt x="3518" y="272539"/>
                    <a:pt x="270886" y="270780"/>
                    <a:pt x="269127" y="247922"/>
                  </a:cubicBezTo>
                  <a:cubicBezTo>
                    <a:pt x="267368" y="225064"/>
                    <a:pt x="135443" y="188140"/>
                    <a:pt x="105540" y="13539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6"/>
            <p:cNvSpPr/>
            <p:nvPr/>
          </p:nvSpPr>
          <p:spPr>
            <a:xfrm>
              <a:off x="5991890" y="3851419"/>
              <a:ext cx="204611" cy="206465"/>
            </a:xfrm>
            <a:custGeom>
              <a:avLst/>
              <a:gdLst/>
              <a:ahLst/>
              <a:cxnLst/>
              <a:rect l="l" t="t" r="r" b="b"/>
              <a:pathLst>
                <a:path w="283198" h="285765" extrusionOk="0">
                  <a:moveTo>
                    <a:pt x="283199" y="116049"/>
                  </a:moveTo>
                  <a:cubicBezTo>
                    <a:pt x="151274" y="172315"/>
                    <a:pt x="109058" y="105499"/>
                    <a:pt x="109058" y="105499"/>
                  </a:cubicBezTo>
                  <a:cubicBezTo>
                    <a:pt x="109058" y="105499"/>
                    <a:pt x="107299" y="63299"/>
                    <a:pt x="103781" y="0"/>
                  </a:cubicBezTo>
                  <a:cubicBezTo>
                    <a:pt x="70360" y="12308"/>
                    <a:pt x="35180" y="19342"/>
                    <a:pt x="0" y="21100"/>
                  </a:cubicBezTo>
                  <a:cubicBezTo>
                    <a:pt x="12313" y="72091"/>
                    <a:pt x="22867" y="112532"/>
                    <a:pt x="24626" y="128357"/>
                  </a:cubicBezTo>
                  <a:cubicBezTo>
                    <a:pt x="33421" y="191656"/>
                    <a:pt x="24626" y="256714"/>
                    <a:pt x="38698" y="279572"/>
                  </a:cubicBezTo>
                  <a:cubicBezTo>
                    <a:pt x="52770" y="302430"/>
                    <a:pt x="112576" y="256714"/>
                    <a:pt x="181177" y="228581"/>
                  </a:cubicBezTo>
                  <a:cubicBezTo>
                    <a:pt x="249778" y="200448"/>
                    <a:pt x="283199" y="116049"/>
                    <a:pt x="283199" y="11604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6"/>
            <p:cNvSpPr/>
            <p:nvPr/>
          </p:nvSpPr>
          <p:spPr>
            <a:xfrm>
              <a:off x="6013489" y="3925083"/>
              <a:ext cx="183006" cy="130242"/>
            </a:xfrm>
            <a:custGeom>
              <a:avLst/>
              <a:gdLst/>
              <a:ahLst/>
              <a:cxnLst/>
              <a:rect l="l" t="t" r="r" b="b"/>
              <a:pathLst>
                <a:path w="253295" h="180266" extrusionOk="0">
                  <a:moveTo>
                    <a:pt x="58047" y="66816"/>
                  </a:moveTo>
                  <a:lnTo>
                    <a:pt x="0" y="79124"/>
                  </a:lnTo>
                  <a:cubicBezTo>
                    <a:pt x="1759" y="121324"/>
                    <a:pt x="0" y="158248"/>
                    <a:pt x="8795" y="174073"/>
                  </a:cubicBezTo>
                  <a:cubicBezTo>
                    <a:pt x="22867" y="196931"/>
                    <a:pt x="82673" y="151215"/>
                    <a:pt x="151274" y="123082"/>
                  </a:cubicBezTo>
                  <a:cubicBezTo>
                    <a:pt x="219875" y="94949"/>
                    <a:pt x="253296" y="10550"/>
                    <a:pt x="253296" y="10550"/>
                  </a:cubicBezTo>
                  <a:cubicBezTo>
                    <a:pt x="121371" y="66816"/>
                    <a:pt x="79155" y="0"/>
                    <a:pt x="79155" y="0"/>
                  </a:cubicBezTo>
                  <a:cubicBezTo>
                    <a:pt x="35180" y="21100"/>
                    <a:pt x="58047" y="66816"/>
                    <a:pt x="58047" y="668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6"/>
            <p:cNvSpPr/>
            <p:nvPr/>
          </p:nvSpPr>
          <p:spPr>
            <a:xfrm>
              <a:off x="5742855" y="3974615"/>
              <a:ext cx="190643" cy="94806"/>
            </a:xfrm>
            <a:custGeom>
              <a:avLst/>
              <a:gdLst/>
              <a:ahLst/>
              <a:cxnLst/>
              <a:rect l="l" t="t" r="r" b="b"/>
              <a:pathLst>
                <a:path w="263866" h="131220" extrusionOk="0">
                  <a:moveTo>
                    <a:pt x="263858" y="112532"/>
                  </a:moveTo>
                  <a:cubicBezTo>
                    <a:pt x="262099" y="89674"/>
                    <a:pt x="128416" y="54508"/>
                    <a:pt x="100272" y="1758"/>
                  </a:cubicBezTo>
                  <a:cubicBezTo>
                    <a:pt x="100272" y="1758"/>
                    <a:pt x="100272" y="0"/>
                    <a:pt x="100272" y="0"/>
                  </a:cubicBezTo>
                  <a:cubicBezTo>
                    <a:pt x="77405" y="8792"/>
                    <a:pt x="61574" y="28133"/>
                    <a:pt x="58056" y="52749"/>
                  </a:cubicBezTo>
                  <a:lnTo>
                    <a:pt x="5286" y="33408"/>
                  </a:lnTo>
                  <a:lnTo>
                    <a:pt x="5286" y="33408"/>
                  </a:lnTo>
                  <a:cubicBezTo>
                    <a:pt x="1768" y="59783"/>
                    <a:pt x="9" y="87916"/>
                    <a:pt x="9" y="114290"/>
                  </a:cubicBezTo>
                  <a:cubicBezTo>
                    <a:pt x="-1750" y="137149"/>
                    <a:pt x="265617" y="137149"/>
                    <a:pt x="263858" y="1125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6"/>
            <p:cNvSpPr/>
            <p:nvPr/>
          </p:nvSpPr>
          <p:spPr>
            <a:xfrm>
              <a:off x="5902951" y="2836485"/>
              <a:ext cx="117597" cy="66216"/>
            </a:xfrm>
            <a:custGeom>
              <a:avLst/>
              <a:gdLst/>
              <a:ahLst/>
              <a:cxnLst/>
              <a:rect l="l" t="t" r="r" b="b"/>
              <a:pathLst>
                <a:path w="162764" h="91649" extrusionOk="0">
                  <a:moveTo>
                    <a:pt x="12313" y="45933"/>
                  </a:moveTo>
                  <a:lnTo>
                    <a:pt x="40457" y="37141"/>
                  </a:lnTo>
                  <a:cubicBezTo>
                    <a:pt x="40457" y="37141"/>
                    <a:pt x="100263" y="-3300"/>
                    <a:pt x="114335" y="217"/>
                  </a:cubicBezTo>
                  <a:cubicBezTo>
                    <a:pt x="128407" y="3733"/>
                    <a:pt x="84432" y="23075"/>
                    <a:pt x="86191" y="28350"/>
                  </a:cubicBezTo>
                  <a:cubicBezTo>
                    <a:pt x="87950" y="33625"/>
                    <a:pt x="145997" y="30108"/>
                    <a:pt x="158310" y="23075"/>
                  </a:cubicBezTo>
                  <a:cubicBezTo>
                    <a:pt x="170623" y="16041"/>
                    <a:pt x="154792" y="54724"/>
                    <a:pt x="142479" y="65274"/>
                  </a:cubicBezTo>
                  <a:cubicBezTo>
                    <a:pt x="112576" y="86374"/>
                    <a:pt x="73878" y="93407"/>
                    <a:pt x="38698" y="82857"/>
                  </a:cubicBezTo>
                  <a:lnTo>
                    <a:pt x="0" y="91649"/>
                  </a:lnTo>
                  <a:lnTo>
                    <a:pt x="12313" y="459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6"/>
            <p:cNvSpPr/>
            <p:nvPr/>
          </p:nvSpPr>
          <p:spPr>
            <a:xfrm>
              <a:off x="7889996" y="2183794"/>
              <a:ext cx="378616" cy="160023"/>
            </a:xfrm>
            <a:custGeom>
              <a:avLst/>
              <a:gdLst/>
              <a:ahLst/>
              <a:cxnLst/>
              <a:rect l="l" t="t" r="r" b="b"/>
              <a:pathLst>
                <a:path w="524181" h="221547" extrusionOk="0">
                  <a:moveTo>
                    <a:pt x="0" y="0"/>
                  </a:moveTo>
                  <a:lnTo>
                    <a:pt x="0" y="94949"/>
                  </a:lnTo>
                  <a:cubicBezTo>
                    <a:pt x="0" y="165282"/>
                    <a:pt x="117853" y="221548"/>
                    <a:pt x="262091" y="221548"/>
                  </a:cubicBezTo>
                  <a:cubicBezTo>
                    <a:pt x="406329" y="221548"/>
                    <a:pt x="524181" y="165282"/>
                    <a:pt x="524181" y="94949"/>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6"/>
            <p:cNvSpPr/>
            <p:nvPr/>
          </p:nvSpPr>
          <p:spPr>
            <a:xfrm>
              <a:off x="7889996" y="2150773"/>
              <a:ext cx="378616" cy="125733"/>
            </a:xfrm>
            <a:custGeom>
              <a:avLst/>
              <a:gdLst/>
              <a:ahLst/>
              <a:cxnLst/>
              <a:rect l="l" t="t" r="r" b="b"/>
              <a:pathLst>
                <a:path w="524181" h="174073" extrusionOk="0">
                  <a:moveTo>
                    <a:pt x="262091" y="79124"/>
                  </a:moveTo>
                  <a:cubicBezTo>
                    <a:pt x="151274" y="79124"/>
                    <a:pt x="58047" y="45716"/>
                    <a:pt x="19349" y="0"/>
                  </a:cubicBezTo>
                  <a:cubicBezTo>
                    <a:pt x="7036" y="12308"/>
                    <a:pt x="1759" y="29891"/>
                    <a:pt x="0" y="47474"/>
                  </a:cubicBezTo>
                  <a:cubicBezTo>
                    <a:pt x="0" y="117807"/>
                    <a:pt x="117853" y="174073"/>
                    <a:pt x="262091" y="174073"/>
                  </a:cubicBezTo>
                  <a:cubicBezTo>
                    <a:pt x="406329" y="174073"/>
                    <a:pt x="524181" y="117807"/>
                    <a:pt x="524181" y="47474"/>
                  </a:cubicBezTo>
                  <a:cubicBezTo>
                    <a:pt x="524181" y="29891"/>
                    <a:pt x="517145" y="14066"/>
                    <a:pt x="504832" y="0"/>
                  </a:cubicBezTo>
                  <a:cubicBezTo>
                    <a:pt x="467894" y="45716"/>
                    <a:pt x="372907" y="79124"/>
                    <a:pt x="262091" y="791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6"/>
            <p:cNvSpPr/>
            <p:nvPr/>
          </p:nvSpPr>
          <p:spPr>
            <a:xfrm>
              <a:off x="7890096" y="1912039"/>
              <a:ext cx="378721" cy="158798"/>
            </a:xfrm>
            <a:custGeom>
              <a:avLst/>
              <a:gdLst/>
              <a:ahLst/>
              <a:cxnLst/>
              <a:rect l="l" t="t" r="r" b="b"/>
              <a:pathLst>
                <a:path w="524181" h="219789" extrusionOk="0">
                  <a:moveTo>
                    <a:pt x="0" y="0"/>
                  </a:moveTo>
                  <a:lnTo>
                    <a:pt x="0" y="94949"/>
                  </a:lnTo>
                  <a:cubicBezTo>
                    <a:pt x="0" y="165282"/>
                    <a:pt x="117853" y="219789"/>
                    <a:pt x="262091" y="219789"/>
                  </a:cubicBezTo>
                  <a:cubicBezTo>
                    <a:pt x="406329" y="219789"/>
                    <a:pt x="524181" y="163523"/>
                    <a:pt x="524181" y="93191"/>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6"/>
            <p:cNvSpPr/>
            <p:nvPr/>
          </p:nvSpPr>
          <p:spPr>
            <a:xfrm>
              <a:off x="7889996" y="2047900"/>
              <a:ext cx="378616" cy="160023"/>
            </a:xfrm>
            <a:custGeom>
              <a:avLst/>
              <a:gdLst/>
              <a:ahLst/>
              <a:cxnLst/>
              <a:rect l="l" t="t" r="r" b="b"/>
              <a:pathLst>
                <a:path w="524181" h="221547" extrusionOk="0">
                  <a:moveTo>
                    <a:pt x="0" y="0"/>
                  </a:moveTo>
                  <a:lnTo>
                    <a:pt x="0" y="94949"/>
                  </a:lnTo>
                  <a:cubicBezTo>
                    <a:pt x="0" y="165282"/>
                    <a:pt x="117853" y="221548"/>
                    <a:pt x="262091" y="221548"/>
                  </a:cubicBezTo>
                  <a:cubicBezTo>
                    <a:pt x="406329" y="221548"/>
                    <a:pt x="524181" y="165282"/>
                    <a:pt x="524181" y="94949"/>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6"/>
            <p:cNvSpPr/>
            <p:nvPr/>
          </p:nvSpPr>
          <p:spPr>
            <a:xfrm>
              <a:off x="7889996" y="2014879"/>
              <a:ext cx="378616" cy="125733"/>
            </a:xfrm>
            <a:custGeom>
              <a:avLst/>
              <a:gdLst/>
              <a:ahLst/>
              <a:cxnLst/>
              <a:rect l="l" t="t" r="r" b="b"/>
              <a:pathLst>
                <a:path w="524181" h="174073" extrusionOk="0">
                  <a:moveTo>
                    <a:pt x="262091" y="79124"/>
                  </a:moveTo>
                  <a:cubicBezTo>
                    <a:pt x="151274" y="79124"/>
                    <a:pt x="58047" y="45716"/>
                    <a:pt x="19349" y="0"/>
                  </a:cubicBezTo>
                  <a:cubicBezTo>
                    <a:pt x="7036" y="12308"/>
                    <a:pt x="1759" y="29891"/>
                    <a:pt x="0" y="47475"/>
                  </a:cubicBezTo>
                  <a:cubicBezTo>
                    <a:pt x="0" y="117807"/>
                    <a:pt x="117853" y="174073"/>
                    <a:pt x="262091" y="174073"/>
                  </a:cubicBezTo>
                  <a:cubicBezTo>
                    <a:pt x="406329" y="174073"/>
                    <a:pt x="524181" y="117807"/>
                    <a:pt x="524181" y="47475"/>
                  </a:cubicBezTo>
                  <a:cubicBezTo>
                    <a:pt x="524181" y="29891"/>
                    <a:pt x="517145" y="14067"/>
                    <a:pt x="504832" y="0"/>
                  </a:cubicBezTo>
                  <a:cubicBezTo>
                    <a:pt x="467894" y="45716"/>
                    <a:pt x="372907" y="79124"/>
                    <a:pt x="262091" y="791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6"/>
            <p:cNvSpPr/>
            <p:nvPr/>
          </p:nvSpPr>
          <p:spPr>
            <a:xfrm>
              <a:off x="7890096" y="1820595"/>
              <a:ext cx="378721" cy="182935"/>
            </a:xfrm>
            <a:custGeom>
              <a:avLst/>
              <a:gdLst/>
              <a:ahLst/>
              <a:cxnLst/>
              <a:rect l="l" t="t" r="r" b="b"/>
              <a:pathLst>
                <a:path w="524181" h="253197" extrusionOk="0">
                  <a:moveTo>
                    <a:pt x="524181" y="126599"/>
                  </a:moveTo>
                  <a:cubicBezTo>
                    <a:pt x="524181" y="196517"/>
                    <a:pt x="406839" y="253197"/>
                    <a:pt x="262091" y="253197"/>
                  </a:cubicBezTo>
                  <a:cubicBezTo>
                    <a:pt x="117342" y="253197"/>
                    <a:pt x="0" y="196517"/>
                    <a:pt x="0" y="126599"/>
                  </a:cubicBezTo>
                  <a:cubicBezTo>
                    <a:pt x="0" y="56680"/>
                    <a:pt x="117342" y="0"/>
                    <a:pt x="262091" y="0"/>
                  </a:cubicBezTo>
                  <a:cubicBezTo>
                    <a:pt x="406839" y="0"/>
                    <a:pt x="524181" y="56680"/>
                    <a:pt x="524181" y="1265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6"/>
            <p:cNvSpPr/>
            <p:nvPr/>
          </p:nvSpPr>
          <p:spPr>
            <a:xfrm>
              <a:off x="5648989" y="2638286"/>
              <a:ext cx="274361" cy="331761"/>
            </a:xfrm>
            <a:custGeom>
              <a:avLst/>
              <a:gdLst/>
              <a:ahLst/>
              <a:cxnLst/>
              <a:rect l="l" t="t" r="r" b="b"/>
              <a:pathLst>
                <a:path w="379738" h="459185" extrusionOk="0">
                  <a:moveTo>
                    <a:pt x="195043" y="3832"/>
                  </a:moveTo>
                  <a:cubicBezTo>
                    <a:pt x="240777" y="19656"/>
                    <a:pt x="247813" y="93506"/>
                    <a:pt x="221428" y="142738"/>
                  </a:cubicBezTo>
                  <a:cubicBezTo>
                    <a:pt x="195043" y="191971"/>
                    <a:pt x="110611" y="343186"/>
                    <a:pt x="110611" y="343186"/>
                  </a:cubicBezTo>
                  <a:lnTo>
                    <a:pt x="372702" y="311537"/>
                  </a:lnTo>
                  <a:lnTo>
                    <a:pt x="379738" y="367803"/>
                  </a:lnTo>
                  <a:cubicBezTo>
                    <a:pt x="379738" y="367803"/>
                    <a:pt x="82467" y="511985"/>
                    <a:pt x="19143" y="438135"/>
                  </a:cubicBezTo>
                  <a:cubicBezTo>
                    <a:pt x="-44180" y="364286"/>
                    <a:pt x="68395" y="174388"/>
                    <a:pt x="85985" y="126914"/>
                  </a:cubicBezTo>
                  <a:cubicBezTo>
                    <a:pt x="101816" y="79439"/>
                    <a:pt x="128201" y="-20785"/>
                    <a:pt x="195043" y="383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6"/>
            <p:cNvSpPr/>
            <p:nvPr/>
          </p:nvSpPr>
          <p:spPr>
            <a:xfrm>
              <a:off x="5761919" y="2743928"/>
              <a:ext cx="48293" cy="82575"/>
            </a:xfrm>
            <a:custGeom>
              <a:avLst/>
              <a:gdLst/>
              <a:ahLst/>
              <a:cxnLst/>
              <a:rect l="l" t="t" r="r" b="b"/>
              <a:pathLst>
                <a:path w="66841" h="114290" extrusionOk="0">
                  <a:moveTo>
                    <a:pt x="0" y="114290"/>
                  </a:moveTo>
                  <a:lnTo>
                    <a:pt x="6684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6"/>
            <p:cNvSpPr/>
            <p:nvPr/>
          </p:nvSpPr>
          <p:spPr>
            <a:xfrm>
              <a:off x="8046373" y="2318458"/>
              <a:ext cx="353303" cy="332840"/>
            </a:xfrm>
            <a:custGeom>
              <a:avLst/>
              <a:gdLst/>
              <a:ahLst/>
              <a:cxnLst/>
              <a:rect l="l" t="t" r="r" b="b"/>
              <a:pathLst>
                <a:path w="489001" h="460678" extrusionOk="0">
                  <a:moveTo>
                    <a:pt x="432714" y="0"/>
                  </a:moveTo>
                  <a:lnTo>
                    <a:pt x="56288" y="0"/>
                  </a:lnTo>
                  <a:cubicBezTo>
                    <a:pt x="24626" y="0"/>
                    <a:pt x="0" y="26375"/>
                    <a:pt x="0" y="56266"/>
                  </a:cubicBezTo>
                  <a:cubicBezTo>
                    <a:pt x="0" y="56266"/>
                    <a:pt x="0" y="56266"/>
                    <a:pt x="0" y="56266"/>
                  </a:cubicBezTo>
                  <a:lnTo>
                    <a:pt x="0" y="298914"/>
                  </a:lnTo>
                  <a:cubicBezTo>
                    <a:pt x="0" y="330563"/>
                    <a:pt x="24626" y="355180"/>
                    <a:pt x="56288" y="355180"/>
                  </a:cubicBezTo>
                  <a:cubicBezTo>
                    <a:pt x="56288" y="355180"/>
                    <a:pt x="56288" y="355180"/>
                    <a:pt x="56288" y="355180"/>
                  </a:cubicBezTo>
                  <a:lnTo>
                    <a:pt x="123130" y="355180"/>
                  </a:lnTo>
                  <a:cubicBezTo>
                    <a:pt x="121371" y="399137"/>
                    <a:pt x="93227" y="436062"/>
                    <a:pt x="52770" y="451887"/>
                  </a:cubicBezTo>
                  <a:cubicBezTo>
                    <a:pt x="65083" y="457162"/>
                    <a:pt x="80914" y="460678"/>
                    <a:pt x="94986" y="460678"/>
                  </a:cubicBezTo>
                  <a:cubicBezTo>
                    <a:pt x="154792" y="460678"/>
                    <a:pt x="204044" y="414962"/>
                    <a:pt x="207562" y="355180"/>
                  </a:cubicBezTo>
                  <a:lnTo>
                    <a:pt x="432714" y="355180"/>
                  </a:lnTo>
                  <a:cubicBezTo>
                    <a:pt x="464375" y="355180"/>
                    <a:pt x="489002" y="330563"/>
                    <a:pt x="489002" y="298914"/>
                  </a:cubicBezTo>
                  <a:cubicBezTo>
                    <a:pt x="489002" y="298914"/>
                    <a:pt x="489002" y="298914"/>
                    <a:pt x="489002" y="298914"/>
                  </a:cubicBezTo>
                  <a:lnTo>
                    <a:pt x="489002" y="56266"/>
                  </a:lnTo>
                  <a:cubicBezTo>
                    <a:pt x="489002" y="24616"/>
                    <a:pt x="464375" y="0"/>
                    <a:pt x="4327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6"/>
            <p:cNvSpPr/>
            <p:nvPr/>
          </p:nvSpPr>
          <p:spPr>
            <a:xfrm>
              <a:off x="8174643" y="2339992"/>
              <a:ext cx="96643" cy="106768"/>
            </a:xfrm>
            <a:custGeom>
              <a:avLst/>
              <a:gdLst/>
              <a:ahLst/>
              <a:cxnLst/>
              <a:rect l="l" t="t" r="r" b="b"/>
              <a:pathLst>
                <a:path w="133762" h="147776" extrusionOk="0">
                  <a:moveTo>
                    <a:pt x="133762" y="147777"/>
                  </a:moveTo>
                  <a:lnTo>
                    <a:pt x="78" y="147777"/>
                  </a:lnTo>
                  <a:lnTo>
                    <a:pt x="78" y="70411"/>
                  </a:lnTo>
                  <a:cubicBezTo>
                    <a:pt x="-1681" y="33486"/>
                    <a:pt x="26463" y="1837"/>
                    <a:pt x="63402" y="78"/>
                  </a:cubicBezTo>
                  <a:cubicBezTo>
                    <a:pt x="100341" y="-1680"/>
                    <a:pt x="132003" y="26453"/>
                    <a:pt x="133762" y="63378"/>
                  </a:cubicBezTo>
                  <a:cubicBezTo>
                    <a:pt x="133762" y="65136"/>
                    <a:pt x="133762" y="68652"/>
                    <a:pt x="133762" y="70411"/>
                  </a:cubicBezTo>
                  <a:lnTo>
                    <a:pt x="133762" y="147777"/>
                  </a:lnTo>
                  <a:close/>
                  <a:moveTo>
                    <a:pt x="17668" y="130193"/>
                  </a:moveTo>
                  <a:lnTo>
                    <a:pt x="114413" y="130193"/>
                  </a:lnTo>
                  <a:lnTo>
                    <a:pt x="114413" y="70411"/>
                  </a:lnTo>
                  <a:cubicBezTo>
                    <a:pt x="114413" y="44036"/>
                    <a:pt x="93305" y="21178"/>
                    <a:pt x="65161" y="21178"/>
                  </a:cubicBezTo>
                  <a:cubicBezTo>
                    <a:pt x="38776" y="21178"/>
                    <a:pt x="15909" y="42278"/>
                    <a:pt x="15909" y="70411"/>
                  </a:cubicBezTo>
                  <a:lnTo>
                    <a:pt x="15909" y="13019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6"/>
            <p:cNvSpPr/>
            <p:nvPr/>
          </p:nvSpPr>
          <p:spPr>
            <a:xfrm>
              <a:off x="8164535" y="2420062"/>
              <a:ext cx="116920" cy="110523"/>
            </a:xfrm>
            <a:custGeom>
              <a:avLst/>
              <a:gdLst/>
              <a:ahLst/>
              <a:cxnLst/>
              <a:rect l="l" t="t" r="r" b="b"/>
              <a:pathLst>
                <a:path w="161827" h="152973" extrusionOk="0">
                  <a:moveTo>
                    <a:pt x="0" y="0"/>
                  </a:moveTo>
                  <a:lnTo>
                    <a:pt x="161828" y="0"/>
                  </a:lnTo>
                  <a:lnTo>
                    <a:pt x="161828" y="152973"/>
                  </a:lnTo>
                  <a:lnTo>
                    <a:pt x="0" y="1529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6"/>
            <p:cNvSpPr/>
            <p:nvPr/>
          </p:nvSpPr>
          <p:spPr>
            <a:xfrm>
              <a:off x="8209004" y="2446734"/>
              <a:ext cx="29229" cy="53356"/>
            </a:xfrm>
            <a:custGeom>
              <a:avLst/>
              <a:gdLst/>
              <a:ahLst/>
              <a:cxnLst/>
              <a:rect l="l" t="t" r="r" b="b"/>
              <a:pathLst>
                <a:path w="40456" h="73849" extrusionOk="0">
                  <a:moveTo>
                    <a:pt x="38698" y="19341"/>
                  </a:moveTo>
                  <a:cubicBezTo>
                    <a:pt x="38698" y="8792"/>
                    <a:pt x="29903" y="0"/>
                    <a:pt x="19349" y="0"/>
                  </a:cubicBezTo>
                  <a:cubicBezTo>
                    <a:pt x="8795" y="0"/>
                    <a:pt x="0" y="8792"/>
                    <a:pt x="0" y="19341"/>
                  </a:cubicBezTo>
                  <a:cubicBezTo>
                    <a:pt x="0" y="24616"/>
                    <a:pt x="1759" y="29891"/>
                    <a:pt x="7036" y="33408"/>
                  </a:cubicBezTo>
                  <a:lnTo>
                    <a:pt x="0" y="73849"/>
                  </a:lnTo>
                  <a:lnTo>
                    <a:pt x="40457" y="73849"/>
                  </a:lnTo>
                  <a:lnTo>
                    <a:pt x="35180" y="33408"/>
                  </a:lnTo>
                  <a:cubicBezTo>
                    <a:pt x="36939" y="29891"/>
                    <a:pt x="38698" y="24616"/>
                    <a:pt x="38698" y="19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6"/>
            <p:cNvSpPr/>
            <p:nvPr/>
          </p:nvSpPr>
          <p:spPr>
            <a:xfrm>
              <a:off x="8166613" y="2429063"/>
              <a:ext cx="114000" cy="9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9" name="Google Shape;239;p16"/>
            <p:cNvSpPr/>
            <p:nvPr/>
          </p:nvSpPr>
          <p:spPr>
            <a:xfrm>
              <a:off x="8165950" y="2511763"/>
              <a:ext cx="114000" cy="9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D9B2B925-563F-2175-8E54-B743FA6BF5FA}"/>
            </a:ext>
          </a:extLst>
        </p:cNvPr>
        <p:cNvGrpSpPr/>
        <p:nvPr/>
      </p:nvGrpSpPr>
      <p:grpSpPr>
        <a:xfrm>
          <a:off x="0" y="0"/>
          <a:ext cx="0" cy="0"/>
          <a:chOff x="0" y="0"/>
          <a:chExt cx="0" cy="0"/>
        </a:xfrm>
      </p:grpSpPr>
      <p:sp>
        <p:nvSpPr>
          <p:cNvPr id="552" name="Google Shape;552;p23">
            <a:extLst>
              <a:ext uri="{FF2B5EF4-FFF2-40B4-BE49-F238E27FC236}">
                <a16:creationId xmlns:a16="http://schemas.microsoft.com/office/drawing/2014/main" id="{2604D8A1-8934-C7A4-4ECB-88A35F12FD76}"/>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07" name="Google Shape;607;p23">
            <a:extLst>
              <a:ext uri="{FF2B5EF4-FFF2-40B4-BE49-F238E27FC236}">
                <a16:creationId xmlns:a16="http://schemas.microsoft.com/office/drawing/2014/main" id="{DA424B38-3E77-80C2-EEA2-267292DF94CB}"/>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2B6E0D4C-DDC5-7295-A4AA-A225CFF91817}"/>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556" name="Google Shape;556;p23">
            <a:extLst>
              <a:ext uri="{FF2B5EF4-FFF2-40B4-BE49-F238E27FC236}">
                <a16:creationId xmlns:a16="http://schemas.microsoft.com/office/drawing/2014/main" id="{54660204-5E27-4F4E-2AE5-6DE96708704D}"/>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Montserrat SemiBold"/>
              <a:ea typeface="Montserrat SemiBold"/>
              <a:cs typeface="Montserrat SemiBold"/>
              <a:sym typeface="Montserrat SemiBold"/>
            </a:endParaRPr>
          </a:p>
        </p:txBody>
      </p:sp>
      <p:grpSp>
        <p:nvGrpSpPr>
          <p:cNvPr id="561" name="Google Shape;561;p23">
            <a:extLst>
              <a:ext uri="{FF2B5EF4-FFF2-40B4-BE49-F238E27FC236}">
                <a16:creationId xmlns:a16="http://schemas.microsoft.com/office/drawing/2014/main" id="{418A8B96-EDC8-72BE-7DA5-176EF23F90F9}"/>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C8C1C806-53C7-552F-DEC5-7E3677048681}"/>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23038660-4478-5A0B-EF30-12A9FBA38006}"/>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7F9DE9E2-4E69-CC74-0CCF-3F7A87B8BFFA}"/>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E2683180-1743-1156-B146-399587E2F0EE}"/>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93FAA4DF-40FD-23C3-BFDC-C5623E8D46E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2944B385-7A38-2D29-94FD-2C08F35276DC}"/>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BBDAC79E-A69C-827D-E839-642EDD8169AA}"/>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77CEF754-7C78-1472-48F6-6B3E3D302815}"/>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58080508-D760-8E1E-D59F-DCD165D73683}"/>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EA919437-F6DD-D2E8-CD3C-A0C24BB5B3A4}"/>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A426C239-9686-DD57-0CAB-16FC1471788F}"/>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4D87AD89-FD2D-04F1-D552-BBDC81D76626}"/>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3A36C061-917A-1346-BDA5-ADB9930400B3}"/>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6073E6CA-9F64-E1E9-3278-908B43E10C45}"/>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520B3D64-3CEC-8870-224F-4FABD824964D}"/>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B2D15B77-B292-00D7-BBD6-5E9677116BB3}"/>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887C39DE-E0E1-4C58-0560-F25000DD10F9}"/>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4A8A259D-EA51-73D7-7AB6-025FCB19691B}"/>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55911D07-FBBA-C18A-3BE0-EBAE7910A254}"/>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57172272-AFC4-66A7-8F75-096B2E62C551}"/>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CA694DD0-6D9B-6DE7-1AFF-1C0B325502CB}"/>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7AC5E50B-556B-A21F-5793-60CD54EA0866}"/>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B6561778-EE4B-6B4B-9F4A-91EF64AB18B9}"/>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C897144C-CA3A-A3F8-BD7E-86A09CDB772A}"/>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AD28AF4F-993E-C8C1-0A4F-EF35F944A997}"/>
              </a:ext>
            </a:extLst>
          </p:cNvPr>
          <p:cNvSpPr txBox="1"/>
          <p:nvPr/>
        </p:nvSpPr>
        <p:spPr>
          <a:xfrm>
            <a:off x="1676112" y="1802800"/>
            <a:ext cx="6014237"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Bringing AI and blockchain together isn’t just about merging two technologies—it’s about reshaping how intelligent, transparent, and decentralized systems are designed. As they continue to evolve side by side, they’re opening new doors for redefining trust, simplifying complexity, and creating fresh forms of digital value across industries.</a:t>
            </a:r>
          </a:p>
        </p:txBody>
      </p:sp>
      <p:cxnSp>
        <p:nvCxnSpPr>
          <p:cNvPr id="603" name="Google Shape;603;p23">
            <a:extLst>
              <a:ext uri="{FF2B5EF4-FFF2-40B4-BE49-F238E27FC236}">
                <a16:creationId xmlns:a16="http://schemas.microsoft.com/office/drawing/2014/main" id="{AC59C3CF-D507-FF3A-69DB-514E97215CD9}"/>
              </a:ext>
            </a:extLst>
          </p:cNvPr>
          <p:cNvCxnSpPr>
            <a:cxnSpLocks/>
            <a:stCxn id="556" idx="3"/>
          </p:cNvCxnSpPr>
          <p:nvPr/>
        </p:nvCxnSpPr>
        <p:spPr>
          <a:xfrm>
            <a:off x="3027014" y="1338925"/>
            <a:ext cx="3366125"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059F2F0A-7396-F3B8-6703-A6DD467E77A3}"/>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DF33DDE1-7161-3703-A3DE-19BDE3B473D5}"/>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5C3DF0CB-84F1-89DA-DF0C-9D4375009D28}"/>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284B9863-80F6-30B3-33BA-BFE314AD36D3}"/>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25020BD6-9E32-80D0-6107-B933F7377D81}"/>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1518EFAB-988B-7AA1-19AD-9B4C9BFDE60E}"/>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1BA60A65-A004-0789-A883-A858BACCC5E2}"/>
              </a:ext>
            </a:extLst>
          </p:cNvPr>
          <p:cNvCxnSpPr>
            <a:cxnSpLocks/>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C73B8A78-05EC-AE60-6D4E-AD2E623C07B4}"/>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0260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9B8BA37A-D556-9CEC-064F-6BF238C21093}"/>
            </a:ext>
          </a:extLst>
        </p:cNvPr>
        <p:cNvGrpSpPr/>
        <p:nvPr/>
      </p:nvGrpSpPr>
      <p:grpSpPr>
        <a:xfrm>
          <a:off x="0" y="0"/>
          <a:ext cx="0" cy="0"/>
          <a:chOff x="0" y="0"/>
          <a:chExt cx="0" cy="0"/>
        </a:xfrm>
      </p:grpSpPr>
      <p:sp>
        <p:nvSpPr>
          <p:cNvPr id="552" name="Google Shape;552;p23">
            <a:extLst>
              <a:ext uri="{FF2B5EF4-FFF2-40B4-BE49-F238E27FC236}">
                <a16:creationId xmlns:a16="http://schemas.microsoft.com/office/drawing/2014/main" id="{7052EF36-391B-1B43-D675-AB24AD551BCD}"/>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07" name="Google Shape;607;p23">
            <a:extLst>
              <a:ext uri="{FF2B5EF4-FFF2-40B4-BE49-F238E27FC236}">
                <a16:creationId xmlns:a16="http://schemas.microsoft.com/office/drawing/2014/main" id="{77070247-819E-7CBA-0695-622351DF7D64}"/>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B4ADFEBA-2883-3282-1B16-28EACE071511}"/>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References</a:t>
            </a:r>
            <a:endParaRPr dirty="0"/>
          </a:p>
        </p:txBody>
      </p:sp>
      <p:sp>
        <p:nvSpPr>
          <p:cNvPr id="556" name="Google Shape;556;p23">
            <a:extLst>
              <a:ext uri="{FF2B5EF4-FFF2-40B4-BE49-F238E27FC236}">
                <a16:creationId xmlns:a16="http://schemas.microsoft.com/office/drawing/2014/main" id="{CBE58A0A-6BDC-505C-6D5E-4F6D19710D66}"/>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Montserrat SemiBold"/>
              <a:ea typeface="Montserrat SemiBold"/>
              <a:cs typeface="Montserrat SemiBold"/>
              <a:sym typeface="Montserrat SemiBold"/>
            </a:endParaRPr>
          </a:p>
        </p:txBody>
      </p:sp>
      <p:grpSp>
        <p:nvGrpSpPr>
          <p:cNvPr id="561" name="Google Shape;561;p23">
            <a:extLst>
              <a:ext uri="{FF2B5EF4-FFF2-40B4-BE49-F238E27FC236}">
                <a16:creationId xmlns:a16="http://schemas.microsoft.com/office/drawing/2014/main" id="{E5704902-687E-29A3-A5D0-8F557E9B29CA}"/>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896B848B-85E6-7564-E178-C15F6FB61B6E}"/>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935B054E-7D87-29C1-365D-985892F73EC1}"/>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2419BB5F-82F3-4266-86C8-539F905EFA32}"/>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93B71755-9908-8C22-3BEC-07F6197B112B}"/>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0295D788-3FAE-06CF-7770-32110A1EA03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2FEA5534-88D4-8F89-B422-26557D1F8D37}"/>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6940757D-7F02-95FE-4C08-D3E43336EEBB}"/>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672DADE0-AD12-C9A3-CF52-1A575A692B63}"/>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7B1C6915-B8D7-AF22-BD6E-C757E91C7339}"/>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352924FC-11F0-5BDE-50E1-9DB82C12A654}"/>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6FEBA1D4-9AF8-AAF4-1BE3-E4B2A0094E27}"/>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995D8070-28BC-993D-CC7D-DCA83307F0AA}"/>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3F1ECE79-1F61-2A2F-874E-12135717EA8C}"/>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436E2C44-338A-6246-FD00-B45322373803}"/>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5D0BCC5A-3952-9DC0-0A22-287160A0E0FD}"/>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28BC6C7F-69BB-FCA0-334A-B07A9B970EA7}"/>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6BB6022F-2653-35E5-B206-FAEAB240D86C}"/>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235050DB-7D6E-A82A-AAEA-9A2E7038F2EB}"/>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4AD52DC5-7A32-28B4-AA34-E1C4EC2E9FAB}"/>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D48499C8-A322-EB67-0311-F676C54397FE}"/>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09532184-AF0A-2707-D409-2D25798BDF95}"/>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A10C358E-A607-0CB1-B4A9-90262BA37B28}"/>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6DF4413A-2B3B-75D3-1E4D-1C0240C22410}"/>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D175AFCC-B0D0-DCCF-A919-2ABDC4E344E6}"/>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B76DD6E9-9BC7-5AF0-591C-0D0F2D1FCB92}"/>
              </a:ext>
            </a:extLst>
          </p:cNvPr>
          <p:cNvSpPr txBox="1"/>
          <p:nvPr/>
        </p:nvSpPr>
        <p:spPr>
          <a:xfrm>
            <a:off x="1676040" y="1269403"/>
            <a:ext cx="6014237" cy="29933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chemeClr val="dk1"/>
                </a:solidFill>
                <a:latin typeface="Montserrat Medium"/>
                <a:ea typeface="Montserrat Medium"/>
                <a:cs typeface="Montserrat Medium"/>
                <a:sym typeface="Montserrat Medium"/>
              </a:rPr>
              <a:t>Antier Solutions. (2025, June 25). AI-integrated blockchain platforms are shaping Web4 infrastructure. </a:t>
            </a:r>
            <a:r>
              <a:rPr lang="en-US" sz="900" dirty="0" err="1">
                <a:solidFill>
                  <a:schemeClr val="dk1"/>
                </a:solidFill>
                <a:latin typeface="Montserrat Medium"/>
                <a:ea typeface="Montserrat Medium"/>
                <a:cs typeface="Montserrat Medium"/>
                <a:sym typeface="Montserrat Medium"/>
              </a:rPr>
              <a:t>TMCnet</a:t>
            </a:r>
            <a:r>
              <a:rPr lang="en-US" sz="900" dirty="0">
                <a:solidFill>
                  <a:schemeClr val="dk1"/>
                </a:solidFill>
                <a:latin typeface="Montserrat Medium"/>
                <a:ea typeface="Montserrat Medium"/>
                <a:cs typeface="Montserrat Medium"/>
                <a:sym typeface="Montserrat Medium"/>
              </a:rPr>
              <a:t>. </a:t>
            </a:r>
            <a:r>
              <a:rPr lang="en-US" sz="900" dirty="0">
                <a:solidFill>
                  <a:schemeClr val="dk1"/>
                </a:solidFill>
                <a:latin typeface="Montserrat Medium"/>
                <a:ea typeface="Montserrat Medium"/>
                <a:cs typeface="Montserrat Medium"/>
                <a:sym typeface="Montserrat Medium"/>
                <a:hlinkClick r:id="rId3"/>
              </a:rPr>
              <a:t>https://www.tmcnet.com/usubmit/2025/06/25/10215189.htm</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a:solidFill>
                  <a:schemeClr val="dk1"/>
                </a:solidFill>
                <a:latin typeface="Montserrat Medium"/>
                <a:ea typeface="Montserrat Medium"/>
                <a:cs typeface="Montserrat Medium"/>
                <a:sym typeface="Montserrat Medium"/>
              </a:rPr>
              <a:t>Blockchain Council. (n.d.). How blockchain and AI can work together. </a:t>
            </a:r>
            <a:r>
              <a:rPr lang="en-US" sz="900" dirty="0">
                <a:solidFill>
                  <a:schemeClr val="dk1"/>
                </a:solidFill>
                <a:latin typeface="Montserrat Medium"/>
                <a:ea typeface="Montserrat Medium"/>
                <a:cs typeface="Montserrat Medium"/>
                <a:sym typeface="Montserrat Medium"/>
                <a:hlinkClick r:id="rId4"/>
              </a:rPr>
              <a:t>https://www.blockchain-council.org/blockchain/how-blockchain-and-ai-can-work-together/</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Catenaa</a:t>
            </a:r>
            <a:r>
              <a:rPr lang="en-US" sz="900" dirty="0">
                <a:solidFill>
                  <a:schemeClr val="dk1"/>
                </a:solidFill>
                <a:latin typeface="Montserrat Medium"/>
                <a:ea typeface="Montserrat Medium"/>
                <a:cs typeface="Montserrat Medium"/>
                <a:sym typeface="Montserrat Medium"/>
              </a:rPr>
              <a:t>. (2023, March 14). Integration of AI into blockchain technology [Video]. YouTube. </a:t>
            </a:r>
            <a:r>
              <a:rPr lang="en-US" sz="900" dirty="0">
                <a:solidFill>
                  <a:schemeClr val="dk1"/>
                </a:solidFill>
                <a:latin typeface="Montserrat Medium"/>
                <a:ea typeface="Montserrat Medium"/>
                <a:cs typeface="Montserrat Medium"/>
                <a:sym typeface="Montserrat Medium"/>
                <a:hlinkClick r:id="rId5"/>
              </a:rPr>
              <a:t>https://www.youtube.com/watch?v=cXUvyZBPYaw</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Lightchain</a:t>
            </a:r>
            <a:r>
              <a:rPr lang="en-US" sz="900" dirty="0">
                <a:solidFill>
                  <a:schemeClr val="dk1"/>
                </a:solidFill>
                <a:latin typeface="Montserrat Medium"/>
                <a:ea typeface="Montserrat Medium"/>
                <a:cs typeface="Montserrat Medium"/>
                <a:sym typeface="Montserrat Medium"/>
              </a:rPr>
              <a:t> AI. (2025, June 27). </a:t>
            </a:r>
            <a:r>
              <a:rPr lang="en-US" sz="900" dirty="0" err="1">
                <a:solidFill>
                  <a:schemeClr val="dk1"/>
                </a:solidFill>
                <a:latin typeface="Montserrat Medium"/>
                <a:ea typeface="Montserrat Medium"/>
                <a:cs typeface="Montserrat Medium"/>
                <a:sym typeface="Montserrat Medium"/>
              </a:rPr>
              <a:t>Lightchain</a:t>
            </a:r>
            <a:r>
              <a:rPr lang="en-US" sz="900" dirty="0">
                <a:solidFill>
                  <a:schemeClr val="dk1"/>
                </a:solidFill>
                <a:latin typeface="Montserrat Medium"/>
                <a:ea typeface="Montserrat Medium"/>
                <a:cs typeface="Montserrat Medium"/>
                <a:sym typeface="Montserrat Medium"/>
              </a:rPr>
              <a:t> AI isn’t waiting for the future of AI—it’s writing the architecture that will power it. Analytics Insight. </a:t>
            </a:r>
            <a:r>
              <a:rPr lang="en-US" sz="900" dirty="0">
                <a:solidFill>
                  <a:schemeClr val="dk1"/>
                </a:solidFill>
                <a:latin typeface="Montserrat Medium"/>
                <a:ea typeface="Montserrat Medium"/>
                <a:cs typeface="Montserrat Medium"/>
                <a:sym typeface="Montserrat Medium"/>
                <a:hlinkClick r:id="rId6"/>
              </a:rPr>
              <a:t>https://www.analyticsinsight.net/cryptocurrency-analytics-insight/lightchain-ai-isnt-waiting-for-the-future-of-aiits-writing-the-architecture-that-will-power-it</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TapSwap</a:t>
            </a:r>
            <a:r>
              <a:rPr lang="en-US" sz="900" dirty="0">
                <a:solidFill>
                  <a:schemeClr val="dk1"/>
                </a:solidFill>
                <a:latin typeface="Montserrat Medium"/>
                <a:ea typeface="Montserrat Medium"/>
                <a:cs typeface="Montserrat Medium"/>
                <a:sym typeface="Montserrat Medium"/>
              </a:rPr>
              <a:t> Education. (2024, May 10). How blockchain, IoT &amp; AI are changing the world [Video]. YouTube. </a:t>
            </a:r>
            <a:r>
              <a:rPr lang="en-US" sz="900" dirty="0">
                <a:solidFill>
                  <a:schemeClr val="dk1"/>
                </a:solidFill>
                <a:latin typeface="Montserrat Medium"/>
                <a:ea typeface="Montserrat Medium"/>
                <a:cs typeface="Montserrat Medium"/>
                <a:sym typeface="Montserrat Medium"/>
                <a:hlinkClick r:id="rId7"/>
              </a:rPr>
              <a:t>https://www.youtube.com/watch?v=L-1MFc9-UT0</a:t>
            </a:r>
            <a:r>
              <a:rPr lang="en-US" sz="900" dirty="0">
                <a:solidFill>
                  <a:schemeClr val="dk1"/>
                </a:solidFill>
                <a:latin typeface="Montserrat Medium"/>
                <a:ea typeface="Montserrat Medium"/>
                <a:cs typeface="Montserrat Medium"/>
                <a:sym typeface="Montserrat Medium"/>
              </a:rPr>
              <a:t> </a:t>
            </a:r>
          </a:p>
        </p:txBody>
      </p:sp>
      <p:cxnSp>
        <p:nvCxnSpPr>
          <p:cNvPr id="603" name="Google Shape;603;p23">
            <a:extLst>
              <a:ext uri="{FF2B5EF4-FFF2-40B4-BE49-F238E27FC236}">
                <a16:creationId xmlns:a16="http://schemas.microsoft.com/office/drawing/2014/main" id="{BC816D95-3B90-0676-B0BF-5348C8D0EEF1}"/>
              </a:ext>
            </a:extLst>
          </p:cNvPr>
          <p:cNvCxnSpPr>
            <a:cxnSpLocks/>
            <a:stCxn id="556" idx="3"/>
          </p:cNvCxnSpPr>
          <p:nvPr/>
        </p:nvCxnSpPr>
        <p:spPr>
          <a:xfrm>
            <a:off x="3027014" y="1338925"/>
            <a:ext cx="3366125"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59BCB8FE-6EC4-1559-0972-2EC3936AD8A8}"/>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8AFF1935-AD4A-7B87-B8D5-2A87ADC7020C}"/>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A0CF157D-CCFD-43B8-047E-4DB43D74F180}"/>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FB509FDA-2E5F-DAE3-0304-0D431EF5C89D}"/>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09F0AECC-84A4-F7E6-B6F2-5F9428367AE4}"/>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18EF7A50-41F2-0507-98CD-52C5F8167C69}"/>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4F7F67DC-0209-50EC-7238-0EA3BF9FA77E}"/>
              </a:ext>
            </a:extLst>
          </p:cNvPr>
          <p:cNvCxnSpPr>
            <a:cxnSpLocks/>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24FDF155-5F5F-19A1-38F7-8F7C2A613F32}"/>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4781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0"/>
          <p:cNvSpPr/>
          <p:nvPr/>
        </p:nvSpPr>
        <p:spPr>
          <a:xfrm rot="1799902">
            <a:off x="285744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0" name="Google Shape;380;p20"/>
          <p:cNvSpPr/>
          <p:nvPr/>
        </p:nvSpPr>
        <p:spPr>
          <a:xfrm rot="1799902">
            <a:off x="4836923"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1" name="Google Shape;381;p20"/>
          <p:cNvSpPr/>
          <p:nvPr/>
        </p:nvSpPr>
        <p:spPr>
          <a:xfrm rot="1799902">
            <a:off x="681639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2" name="Google Shape;382;p20"/>
          <p:cNvSpPr/>
          <p:nvPr/>
        </p:nvSpPr>
        <p:spPr>
          <a:xfrm rot="1799902">
            <a:off x="87799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3" name="Google Shape;383;p20"/>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Blockchain</a:t>
            </a:r>
            <a:endParaRPr dirty="0"/>
          </a:p>
        </p:txBody>
      </p:sp>
      <p:sp>
        <p:nvSpPr>
          <p:cNvPr id="385" name="Google Shape;385;p20"/>
          <p:cNvSpPr/>
          <p:nvPr/>
        </p:nvSpPr>
        <p:spPr>
          <a:xfrm>
            <a:off x="651188" y="3160700"/>
            <a:ext cx="1446000" cy="166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6" name="Google Shape;386;p20"/>
          <p:cNvSpPr/>
          <p:nvPr/>
        </p:nvSpPr>
        <p:spPr>
          <a:xfrm>
            <a:off x="2630663" y="3160700"/>
            <a:ext cx="1446000" cy="166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7" name="Google Shape;387;p20"/>
          <p:cNvSpPr/>
          <p:nvPr/>
        </p:nvSpPr>
        <p:spPr>
          <a:xfrm>
            <a:off x="4610138" y="3160700"/>
            <a:ext cx="1446000" cy="166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8" name="Google Shape;388;p20"/>
          <p:cNvSpPr/>
          <p:nvPr/>
        </p:nvSpPr>
        <p:spPr>
          <a:xfrm>
            <a:off x="6589613" y="3160700"/>
            <a:ext cx="1446000" cy="166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389" name="Google Shape;389;p20"/>
          <p:cNvGrpSpPr/>
          <p:nvPr/>
        </p:nvGrpSpPr>
        <p:grpSpPr>
          <a:xfrm>
            <a:off x="3126445" y="2181908"/>
            <a:ext cx="454397" cy="454396"/>
            <a:chOff x="2085281" y="4101791"/>
            <a:chExt cx="726687" cy="726685"/>
          </a:xfrm>
        </p:grpSpPr>
        <p:sp>
          <p:nvSpPr>
            <p:cNvPr id="390" name="Google Shape;390;p20"/>
            <p:cNvSpPr/>
            <p:nvPr/>
          </p:nvSpPr>
          <p:spPr>
            <a:xfrm>
              <a:off x="2769386" y="4443844"/>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0"/>
            <p:cNvSpPr/>
            <p:nvPr/>
          </p:nvSpPr>
          <p:spPr>
            <a:xfrm>
              <a:off x="2769386" y="423230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0"/>
            <p:cNvSpPr/>
            <p:nvPr/>
          </p:nvSpPr>
          <p:spPr>
            <a:xfrm>
              <a:off x="2610112" y="4101791"/>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0"/>
            <p:cNvSpPr/>
            <p:nvPr/>
          </p:nvSpPr>
          <p:spPr>
            <a:xfrm>
              <a:off x="2769386" y="4655380"/>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0"/>
            <p:cNvSpPr/>
            <p:nvPr/>
          </p:nvSpPr>
          <p:spPr>
            <a:xfrm>
              <a:off x="2610112" y="4785897"/>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0"/>
            <p:cNvSpPr/>
            <p:nvPr/>
          </p:nvSpPr>
          <p:spPr>
            <a:xfrm>
              <a:off x="2085281" y="4443844"/>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0"/>
            <p:cNvSpPr/>
            <p:nvPr/>
          </p:nvSpPr>
          <p:spPr>
            <a:xfrm>
              <a:off x="2085281" y="423230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0"/>
            <p:cNvSpPr/>
            <p:nvPr/>
          </p:nvSpPr>
          <p:spPr>
            <a:xfrm>
              <a:off x="2244554" y="4101791"/>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0"/>
            <p:cNvSpPr/>
            <p:nvPr/>
          </p:nvSpPr>
          <p:spPr>
            <a:xfrm>
              <a:off x="2085281" y="4655380"/>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0"/>
            <p:cNvSpPr/>
            <p:nvPr/>
          </p:nvSpPr>
          <p:spPr>
            <a:xfrm>
              <a:off x="2244554" y="4785897"/>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0"/>
            <p:cNvSpPr/>
            <p:nvPr/>
          </p:nvSpPr>
          <p:spPr>
            <a:xfrm>
              <a:off x="2163348" y="4101791"/>
              <a:ext cx="570553" cy="726685"/>
            </a:xfrm>
            <a:custGeom>
              <a:avLst/>
              <a:gdLst/>
              <a:ahLst/>
              <a:cxnLst/>
              <a:rect l="l" t="t" r="r" b="b"/>
              <a:pathLst>
                <a:path w="570553" h="726685" extrusionOk="0">
                  <a:moveTo>
                    <a:pt x="570552" y="173097"/>
                  </a:moveTo>
                  <a:lnTo>
                    <a:pt x="570552" y="130517"/>
                  </a:lnTo>
                  <a:lnTo>
                    <a:pt x="514849" y="130517"/>
                  </a:lnTo>
                  <a:lnTo>
                    <a:pt x="439932" y="211722"/>
                  </a:lnTo>
                  <a:cubicBezTo>
                    <a:pt x="419039" y="190415"/>
                    <a:pt x="393793" y="173393"/>
                    <a:pt x="365648" y="162112"/>
                  </a:cubicBezTo>
                  <a:lnTo>
                    <a:pt x="365648" y="42579"/>
                  </a:lnTo>
                  <a:lnTo>
                    <a:pt x="411280" y="42579"/>
                  </a:lnTo>
                  <a:lnTo>
                    <a:pt x="411280" y="0"/>
                  </a:lnTo>
                  <a:lnTo>
                    <a:pt x="323068" y="0"/>
                  </a:lnTo>
                  <a:lnTo>
                    <a:pt x="323068" y="149960"/>
                  </a:lnTo>
                  <a:cubicBezTo>
                    <a:pt x="310793" y="147792"/>
                    <a:pt x="298163" y="146660"/>
                    <a:pt x="285276" y="146660"/>
                  </a:cubicBezTo>
                  <a:cubicBezTo>
                    <a:pt x="272389" y="146660"/>
                    <a:pt x="259760" y="147793"/>
                    <a:pt x="247484" y="149960"/>
                  </a:cubicBezTo>
                  <a:lnTo>
                    <a:pt x="247484" y="0"/>
                  </a:lnTo>
                  <a:lnTo>
                    <a:pt x="159272" y="0"/>
                  </a:lnTo>
                  <a:lnTo>
                    <a:pt x="159272" y="42579"/>
                  </a:lnTo>
                  <a:lnTo>
                    <a:pt x="204905" y="42579"/>
                  </a:lnTo>
                  <a:lnTo>
                    <a:pt x="204905" y="162112"/>
                  </a:lnTo>
                  <a:cubicBezTo>
                    <a:pt x="176760" y="173393"/>
                    <a:pt x="151514" y="190416"/>
                    <a:pt x="130621" y="211722"/>
                  </a:cubicBezTo>
                  <a:lnTo>
                    <a:pt x="55702" y="130517"/>
                  </a:lnTo>
                  <a:lnTo>
                    <a:pt x="0" y="130517"/>
                  </a:lnTo>
                  <a:lnTo>
                    <a:pt x="0" y="173097"/>
                  </a:lnTo>
                  <a:lnTo>
                    <a:pt x="37053" y="173097"/>
                  </a:lnTo>
                  <a:lnTo>
                    <a:pt x="103654" y="245286"/>
                  </a:lnTo>
                  <a:cubicBezTo>
                    <a:pt x="85146" y="273661"/>
                    <a:pt x="73103" y="306620"/>
                    <a:pt x="69633" y="342054"/>
                  </a:cubicBezTo>
                  <a:lnTo>
                    <a:pt x="0" y="342054"/>
                  </a:lnTo>
                  <a:lnTo>
                    <a:pt x="0" y="384634"/>
                  </a:lnTo>
                  <a:lnTo>
                    <a:pt x="69633" y="384634"/>
                  </a:lnTo>
                  <a:cubicBezTo>
                    <a:pt x="73105" y="420068"/>
                    <a:pt x="85147" y="453026"/>
                    <a:pt x="103654" y="481401"/>
                  </a:cubicBezTo>
                  <a:lnTo>
                    <a:pt x="37053" y="553589"/>
                  </a:lnTo>
                  <a:lnTo>
                    <a:pt x="0" y="553589"/>
                  </a:lnTo>
                  <a:lnTo>
                    <a:pt x="0" y="596168"/>
                  </a:lnTo>
                  <a:lnTo>
                    <a:pt x="55704" y="596168"/>
                  </a:lnTo>
                  <a:lnTo>
                    <a:pt x="130622" y="514962"/>
                  </a:lnTo>
                  <a:cubicBezTo>
                    <a:pt x="151514" y="536269"/>
                    <a:pt x="176761" y="553291"/>
                    <a:pt x="204906" y="564571"/>
                  </a:cubicBezTo>
                  <a:lnTo>
                    <a:pt x="204906" y="684104"/>
                  </a:lnTo>
                  <a:lnTo>
                    <a:pt x="159274" y="684104"/>
                  </a:lnTo>
                  <a:lnTo>
                    <a:pt x="159274" y="726684"/>
                  </a:lnTo>
                  <a:lnTo>
                    <a:pt x="247486" y="726684"/>
                  </a:lnTo>
                  <a:lnTo>
                    <a:pt x="247486" y="576723"/>
                  </a:lnTo>
                  <a:cubicBezTo>
                    <a:pt x="259761" y="578891"/>
                    <a:pt x="272390" y="580023"/>
                    <a:pt x="285278" y="580023"/>
                  </a:cubicBezTo>
                  <a:cubicBezTo>
                    <a:pt x="298165" y="580023"/>
                    <a:pt x="310794" y="578891"/>
                    <a:pt x="323070" y="576723"/>
                  </a:cubicBezTo>
                  <a:lnTo>
                    <a:pt x="323070" y="726685"/>
                  </a:lnTo>
                  <a:lnTo>
                    <a:pt x="411281" y="726685"/>
                  </a:lnTo>
                  <a:lnTo>
                    <a:pt x="411281" y="684106"/>
                  </a:lnTo>
                  <a:lnTo>
                    <a:pt x="365649" y="684106"/>
                  </a:lnTo>
                  <a:lnTo>
                    <a:pt x="365649" y="564573"/>
                  </a:lnTo>
                  <a:cubicBezTo>
                    <a:pt x="393793" y="553292"/>
                    <a:pt x="419038" y="536270"/>
                    <a:pt x="439930" y="514965"/>
                  </a:cubicBezTo>
                  <a:lnTo>
                    <a:pt x="514851" y="596169"/>
                  </a:lnTo>
                  <a:lnTo>
                    <a:pt x="570554" y="596169"/>
                  </a:lnTo>
                  <a:lnTo>
                    <a:pt x="570554" y="553590"/>
                  </a:lnTo>
                  <a:lnTo>
                    <a:pt x="533500" y="553590"/>
                  </a:lnTo>
                  <a:lnTo>
                    <a:pt x="466898" y="481404"/>
                  </a:lnTo>
                  <a:cubicBezTo>
                    <a:pt x="485406" y="453028"/>
                    <a:pt x="497449" y="420070"/>
                    <a:pt x="500921" y="384634"/>
                  </a:cubicBezTo>
                  <a:lnTo>
                    <a:pt x="570554" y="384634"/>
                  </a:lnTo>
                  <a:lnTo>
                    <a:pt x="570554" y="342054"/>
                  </a:lnTo>
                  <a:lnTo>
                    <a:pt x="500921" y="342054"/>
                  </a:lnTo>
                  <a:cubicBezTo>
                    <a:pt x="497449" y="306620"/>
                    <a:pt x="485408" y="273662"/>
                    <a:pt x="466900" y="245287"/>
                  </a:cubicBezTo>
                  <a:lnTo>
                    <a:pt x="533501" y="173098"/>
                  </a:lnTo>
                  <a:lnTo>
                    <a:pt x="570552" y="173098"/>
                  </a:lnTo>
                  <a:close/>
                  <a:moveTo>
                    <a:pt x="306569" y="468298"/>
                  </a:moveTo>
                  <a:lnTo>
                    <a:pt x="263986" y="468298"/>
                  </a:lnTo>
                  <a:lnTo>
                    <a:pt x="263986" y="425719"/>
                  </a:lnTo>
                  <a:lnTo>
                    <a:pt x="306569" y="425719"/>
                  </a:lnTo>
                  <a:close/>
                  <a:moveTo>
                    <a:pt x="328662" y="400540"/>
                  </a:moveTo>
                  <a:cubicBezTo>
                    <a:pt x="316833" y="389520"/>
                    <a:pt x="301427" y="383451"/>
                    <a:pt x="285278" y="383451"/>
                  </a:cubicBezTo>
                  <a:cubicBezTo>
                    <a:pt x="269127" y="383451"/>
                    <a:pt x="253719" y="389520"/>
                    <a:pt x="241891" y="400541"/>
                  </a:cubicBezTo>
                  <a:lnTo>
                    <a:pt x="212867" y="369389"/>
                  </a:lnTo>
                  <a:cubicBezTo>
                    <a:pt x="232603" y="351000"/>
                    <a:pt x="258319" y="340873"/>
                    <a:pt x="285279" y="340873"/>
                  </a:cubicBezTo>
                  <a:cubicBezTo>
                    <a:pt x="312236" y="340873"/>
                    <a:pt x="337951" y="351000"/>
                    <a:pt x="357688" y="369387"/>
                  </a:cubicBezTo>
                  <a:close/>
                  <a:moveTo>
                    <a:pt x="379077" y="346402"/>
                  </a:moveTo>
                  <a:cubicBezTo>
                    <a:pt x="353521" y="322594"/>
                    <a:pt x="320208" y="309483"/>
                    <a:pt x="285278" y="309483"/>
                  </a:cubicBezTo>
                  <a:cubicBezTo>
                    <a:pt x="250344" y="309483"/>
                    <a:pt x="217030" y="322596"/>
                    <a:pt x="191475" y="346405"/>
                  </a:cubicBezTo>
                  <a:lnTo>
                    <a:pt x="162449" y="315252"/>
                  </a:lnTo>
                  <a:cubicBezTo>
                    <a:pt x="195913" y="284074"/>
                    <a:pt x="239535" y="266903"/>
                    <a:pt x="285278" y="266903"/>
                  </a:cubicBezTo>
                  <a:cubicBezTo>
                    <a:pt x="331018" y="266903"/>
                    <a:pt x="374636" y="284073"/>
                    <a:pt x="408101" y="31524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20"/>
          <p:cNvGrpSpPr/>
          <p:nvPr/>
        </p:nvGrpSpPr>
        <p:grpSpPr>
          <a:xfrm>
            <a:off x="7085437" y="2181895"/>
            <a:ext cx="454398" cy="454423"/>
            <a:chOff x="3010854" y="3087029"/>
            <a:chExt cx="726688" cy="726728"/>
          </a:xfrm>
        </p:grpSpPr>
        <p:sp>
          <p:nvSpPr>
            <p:cNvPr id="402" name="Google Shape;402;p20"/>
            <p:cNvSpPr/>
            <p:nvPr/>
          </p:nvSpPr>
          <p:spPr>
            <a:xfrm>
              <a:off x="3251388" y="3087029"/>
              <a:ext cx="245650" cy="79501"/>
            </a:xfrm>
            <a:custGeom>
              <a:avLst/>
              <a:gdLst/>
              <a:ahLst/>
              <a:cxnLst/>
              <a:rect l="l" t="t" r="r" b="b"/>
              <a:pathLst>
                <a:path w="245650" h="79501" extrusionOk="0">
                  <a:moveTo>
                    <a:pt x="29026" y="79501"/>
                  </a:moveTo>
                  <a:lnTo>
                    <a:pt x="0" y="48349"/>
                  </a:lnTo>
                  <a:cubicBezTo>
                    <a:pt x="33463" y="17171"/>
                    <a:pt x="77084" y="0"/>
                    <a:pt x="122827" y="0"/>
                  </a:cubicBezTo>
                  <a:cubicBezTo>
                    <a:pt x="168567" y="0"/>
                    <a:pt x="212187" y="17169"/>
                    <a:pt x="245650" y="48343"/>
                  </a:cubicBezTo>
                  <a:lnTo>
                    <a:pt x="216627" y="79499"/>
                  </a:lnTo>
                  <a:cubicBezTo>
                    <a:pt x="191071" y="55690"/>
                    <a:pt x="157761" y="42579"/>
                    <a:pt x="122827" y="42579"/>
                  </a:cubicBezTo>
                  <a:cubicBezTo>
                    <a:pt x="87894" y="42579"/>
                    <a:pt x="54580" y="55691"/>
                    <a:pt x="29026" y="795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0"/>
            <p:cNvSpPr/>
            <p:nvPr/>
          </p:nvSpPr>
          <p:spPr>
            <a:xfrm>
              <a:off x="3301803" y="3160997"/>
              <a:ext cx="144822" cy="59670"/>
            </a:xfrm>
            <a:custGeom>
              <a:avLst/>
              <a:gdLst/>
              <a:ahLst/>
              <a:cxnLst/>
              <a:rect l="l" t="t" r="r" b="b"/>
              <a:pathLst>
                <a:path w="144822" h="59670" extrusionOk="0">
                  <a:moveTo>
                    <a:pt x="29024" y="59671"/>
                  </a:moveTo>
                  <a:lnTo>
                    <a:pt x="0" y="28515"/>
                  </a:lnTo>
                  <a:cubicBezTo>
                    <a:pt x="19738" y="10127"/>
                    <a:pt x="45455" y="0"/>
                    <a:pt x="72413" y="0"/>
                  </a:cubicBezTo>
                  <a:cubicBezTo>
                    <a:pt x="99369" y="0"/>
                    <a:pt x="125084" y="10127"/>
                    <a:pt x="144822" y="28513"/>
                  </a:cubicBezTo>
                  <a:lnTo>
                    <a:pt x="115799" y="59668"/>
                  </a:lnTo>
                  <a:cubicBezTo>
                    <a:pt x="103970" y="48647"/>
                    <a:pt x="88564" y="42579"/>
                    <a:pt x="72415" y="42579"/>
                  </a:cubicBezTo>
                  <a:cubicBezTo>
                    <a:pt x="56266" y="42579"/>
                    <a:pt x="40854" y="48650"/>
                    <a:pt x="29024" y="59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0"/>
            <p:cNvSpPr/>
            <p:nvPr/>
          </p:nvSpPr>
          <p:spPr>
            <a:xfrm>
              <a:off x="3528903" y="3339659"/>
              <a:ext cx="171685" cy="388938"/>
            </a:xfrm>
            <a:custGeom>
              <a:avLst/>
              <a:gdLst/>
              <a:ahLst/>
              <a:cxnLst/>
              <a:rect l="l" t="t" r="r" b="b"/>
              <a:pathLst>
                <a:path w="171685" h="388938" extrusionOk="0">
                  <a:moveTo>
                    <a:pt x="64555" y="388937"/>
                  </a:moveTo>
                  <a:lnTo>
                    <a:pt x="64555" y="347753"/>
                  </a:lnTo>
                  <a:lnTo>
                    <a:pt x="107134" y="347753"/>
                  </a:lnTo>
                  <a:lnTo>
                    <a:pt x="107134" y="388939"/>
                  </a:lnTo>
                  <a:lnTo>
                    <a:pt x="171686" y="388939"/>
                  </a:lnTo>
                  <a:lnTo>
                    <a:pt x="171686" y="42584"/>
                  </a:lnTo>
                  <a:lnTo>
                    <a:pt x="107134" y="42584"/>
                  </a:lnTo>
                  <a:lnTo>
                    <a:pt x="107134" y="0"/>
                  </a:lnTo>
                  <a:lnTo>
                    <a:pt x="64555" y="0"/>
                  </a:lnTo>
                  <a:lnTo>
                    <a:pt x="64555" y="42584"/>
                  </a:lnTo>
                  <a:lnTo>
                    <a:pt x="0" y="42584"/>
                  </a:lnTo>
                  <a:lnTo>
                    <a:pt x="0" y="388939"/>
                  </a:lnTo>
                  <a:lnTo>
                    <a:pt x="64555" y="388939"/>
                  </a:lnTo>
                  <a:close/>
                  <a:moveTo>
                    <a:pt x="64555" y="92260"/>
                  </a:moveTo>
                  <a:lnTo>
                    <a:pt x="107134" y="92260"/>
                  </a:lnTo>
                  <a:lnTo>
                    <a:pt x="107134" y="134842"/>
                  </a:lnTo>
                  <a:lnTo>
                    <a:pt x="64555" y="134842"/>
                  </a:lnTo>
                  <a:close/>
                  <a:moveTo>
                    <a:pt x="64555" y="177424"/>
                  </a:moveTo>
                  <a:lnTo>
                    <a:pt x="107134" y="177424"/>
                  </a:lnTo>
                  <a:lnTo>
                    <a:pt x="107134" y="220006"/>
                  </a:lnTo>
                  <a:lnTo>
                    <a:pt x="64555" y="220006"/>
                  </a:lnTo>
                  <a:close/>
                  <a:moveTo>
                    <a:pt x="64555" y="262588"/>
                  </a:moveTo>
                  <a:lnTo>
                    <a:pt x="107134" y="262588"/>
                  </a:lnTo>
                  <a:lnTo>
                    <a:pt x="107134" y="305171"/>
                  </a:lnTo>
                  <a:lnTo>
                    <a:pt x="64555" y="3051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0"/>
            <p:cNvSpPr/>
            <p:nvPr/>
          </p:nvSpPr>
          <p:spPr>
            <a:xfrm>
              <a:off x="3262072" y="3254493"/>
              <a:ext cx="224251" cy="474104"/>
            </a:xfrm>
            <a:custGeom>
              <a:avLst/>
              <a:gdLst/>
              <a:ahLst/>
              <a:cxnLst/>
              <a:rect l="l" t="t" r="r" b="b"/>
              <a:pathLst>
                <a:path w="224251" h="474104" extrusionOk="0">
                  <a:moveTo>
                    <a:pt x="90836" y="474103"/>
                  </a:moveTo>
                  <a:lnTo>
                    <a:pt x="90836" y="432919"/>
                  </a:lnTo>
                  <a:lnTo>
                    <a:pt x="133415" y="432919"/>
                  </a:lnTo>
                  <a:lnTo>
                    <a:pt x="133415" y="474104"/>
                  </a:lnTo>
                  <a:lnTo>
                    <a:pt x="224251" y="474104"/>
                  </a:lnTo>
                  <a:lnTo>
                    <a:pt x="224251" y="42584"/>
                  </a:lnTo>
                  <a:lnTo>
                    <a:pt x="133415" y="42584"/>
                  </a:lnTo>
                  <a:lnTo>
                    <a:pt x="133415" y="0"/>
                  </a:lnTo>
                  <a:lnTo>
                    <a:pt x="90836" y="0"/>
                  </a:lnTo>
                  <a:lnTo>
                    <a:pt x="90836" y="42584"/>
                  </a:lnTo>
                  <a:lnTo>
                    <a:pt x="0" y="42584"/>
                  </a:lnTo>
                  <a:lnTo>
                    <a:pt x="0" y="474103"/>
                  </a:lnTo>
                  <a:close/>
                  <a:moveTo>
                    <a:pt x="133418" y="92262"/>
                  </a:moveTo>
                  <a:lnTo>
                    <a:pt x="175998" y="92262"/>
                  </a:lnTo>
                  <a:lnTo>
                    <a:pt x="175998" y="134845"/>
                  </a:lnTo>
                  <a:lnTo>
                    <a:pt x="133418" y="134845"/>
                  </a:lnTo>
                  <a:close/>
                  <a:moveTo>
                    <a:pt x="133418" y="177425"/>
                  </a:moveTo>
                  <a:lnTo>
                    <a:pt x="175998" y="177425"/>
                  </a:lnTo>
                  <a:lnTo>
                    <a:pt x="175998" y="220008"/>
                  </a:lnTo>
                  <a:lnTo>
                    <a:pt x="133418" y="220008"/>
                  </a:lnTo>
                  <a:close/>
                  <a:moveTo>
                    <a:pt x="133418" y="262590"/>
                  </a:moveTo>
                  <a:lnTo>
                    <a:pt x="175998" y="262590"/>
                  </a:lnTo>
                  <a:lnTo>
                    <a:pt x="175998" y="305172"/>
                  </a:lnTo>
                  <a:lnTo>
                    <a:pt x="133418" y="305172"/>
                  </a:lnTo>
                  <a:close/>
                  <a:moveTo>
                    <a:pt x="133418" y="347754"/>
                  </a:moveTo>
                  <a:lnTo>
                    <a:pt x="175998" y="347754"/>
                  </a:lnTo>
                  <a:lnTo>
                    <a:pt x="175998" y="390336"/>
                  </a:lnTo>
                  <a:lnTo>
                    <a:pt x="133418" y="390336"/>
                  </a:lnTo>
                  <a:close/>
                  <a:moveTo>
                    <a:pt x="48254" y="92262"/>
                  </a:moveTo>
                  <a:lnTo>
                    <a:pt x="90833" y="92262"/>
                  </a:lnTo>
                  <a:lnTo>
                    <a:pt x="90833" y="134845"/>
                  </a:lnTo>
                  <a:lnTo>
                    <a:pt x="48254" y="134845"/>
                  </a:lnTo>
                  <a:close/>
                  <a:moveTo>
                    <a:pt x="48254" y="177425"/>
                  </a:moveTo>
                  <a:lnTo>
                    <a:pt x="90833" y="177425"/>
                  </a:lnTo>
                  <a:lnTo>
                    <a:pt x="90833" y="220008"/>
                  </a:lnTo>
                  <a:lnTo>
                    <a:pt x="48254" y="220008"/>
                  </a:lnTo>
                  <a:close/>
                  <a:moveTo>
                    <a:pt x="48254" y="262590"/>
                  </a:moveTo>
                  <a:lnTo>
                    <a:pt x="90833" y="262590"/>
                  </a:lnTo>
                  <a:lnTo>
                    <a:pt x="90833" y="305172"/>
                  </a:lnTo>
                  <a:lnTo>
                    <a:pt x="48254" y="305172"/>
                  </a:lnTo>
                  <a:close/>
                  <a:moveTo>
                    <a:pt x="90833" y="347754"/>
                  </a:moveTo>
                  <a:lnTo>
                    <a:pt x="90833" y="390336"/>
                  </a:lnTo>
                  <a:lnTo>
                    <a:pt x="48254" y="390336"/>
                  </a:lnTo>
                  <a:lnTo>
                    <a:pt x="48254" y="34775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0"/>
            <p:cNvSpPr/>
            <p:nvPr/>
          </p:nvSpPr>
          <p:spPr>
            <a:xfrm>
              <a:off x="3047806" y="3339659"/>
              <a:ext cx="171685" cy="388938"/>
            </a:xfrm>
            <a:custGeom>
              <a:avLst/>
              <a:gdLst/>
              <a:ahLst/>
              <a:cxnLst/>
              <a:rect l="l" t="t" r="r" b="b"/>
              <a:pathLst>
                <a:path w="171685" h="388938" extrusionOk="0">
                  <a:moveTo>
                    <a:pt x="64552" y="347753"/>
                  </a:moveTo>
                  <a:lnTo>
                    <a:pt x="107131" y="347753"/>
                  </a:lnTo>
                  <a:lnTo>
                    <a:pt x="107131" y="388939"/>
                  </a:lnTo>
                  <a:lnTo>
                    <a:pt x="171686" y="388939"/>
                  </a:lnTo>
                  <a:lnTo>
                    <a:pt x="171686" y="42584"/>
                  </a:lnTo>
                  <a:lnTo>
                    <a:pt x="107131" y="42584"/>
                  </a:lnTo>
                  <a:lnTo>
                    <a:pt x="107131" y="0"/>
                  </a:lnTo>
                  <a:lnTo>
                    <a:pt x="64552" y="0"/>
                  </a:lnTo>
                  <a:lnTo>
                    <a:pt x="64552" y="42584"/>
                  </a:lnTo>
                  <a:lnTo>
                    <a:pt x="0" y="42584"/>
                  </a:lnTo>
                  <a:lnTo>
                    <a:pt x="0" y="388939"/>
                  </a:lnTo>
                  <a:lnTo>
                    <a:pt x="64552" y="388939"/>
                  </a:lnTo>
                  <a:close/>
                  <a:moveTo>
                    <a:pt x="64552" y="92260"/>
                  </a:moveTo>
                  <a:lnTo>
                    <a:pt x="107131" y="92260"/>
                  </a:lnTo>
                  <a:lnTo>
                    <a:pt x="107131" y="134842"/>
                  </a:lnTo>
                  <a:lnTo>
                    <a:pt x="64552" y="134842"/>
                  </a:lnTo>
                  <a:close/>
                  <a:moveTo>
                    <a:pt x="64552" y="177424"/>
                  </a:moveTo>
                  <a:lnTo>
                    <a:pt x="107131" y="177424"/>
                  </a:lnTo>
                  <a:lnTo>
                    <a:pt x="107131" y="220006"/>
                  </a:lnTo>
                  <a:lnTo>
                    <a:pt x="64552" y="220006"/>
                  </a:lnTo>
                  <a:close/>
                  <a:moveTo>
                    <a:pt x="64552" y="262588"/>
                  </a:moveTo>
                  <a:lnTo>
                    <a:pt x="107131" y="262588"/>
                  </a:lnTo>
                  <a:lnTo>
                    <a:pt x="107131" y="305171"/>
                  </a:lnTo>
                  <a:lnTo>
                    <a:pt x="64552" y="3051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0"/>
            <p:cNvSpPr/>
            <p:nvPr/>
          </p:nvSpPr>
          <p:spPr>
            <a:xfrm>
              <a:off x="3010854" y="3771178"/>
              <a:ext cx="726688" cy="42579"/>
            </a:xfrm>
            <a:custGeom>
              <a:avLst/>
              <a:gdLst/>
              <a:ahLst/>
              <a:cxnLst/>
              <a:rect l="l" t="t" r="r" b="b"/>
              <a:pathLst>
                <a:path w="726688" h="42579" extrusionOk="0">
                  <a:moveTo>
                    <a:pt x="0" y="0"/>
                  </a:moveTo>
                  <a:lnTo>
                    <a:pt x="726688" y="0"/>
                  </a:lnTo>
                  <a:lnTo>
                    <a:pt x="726688"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8" name="Google Shape;408;p20"/>
          <p:cNvGrpSpPr/>
          <p:nvPr/>
        </p:nvGrpSpPr>
        <p:grpSpPr>
          <a:xfrm>
            <a:off x="5105951" y="2199216"/>
            <a:ext cx="454374" cy="419780"/>
            <a:chOff x="8564145" y="1085167"/>
            <a:chExt cx="726649" cy="671326"/>
          </a:xfrm>
        </p:grpSpPr>
        <p:sp>
          <p:nvSpPr>
            <p:cNvPr id="409" name="Google Shape;409;p20"/>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0"/>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0"/>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2" name="Google Shape;412;p20"/>
          <p:cNvSpPr/>
          <p:nvPr/>
        </p:nvSpPr>
        <p:spPr>
          <a:xfrm>
            <a:off x="1147115" y="2205496"/>
            <a:ext cx="454178" cy="407220"/>
          </a:xfrm>
          <a:custGeom>
            <a:avLst/>
            <a:gdLst/>
            <a:ahLst/>
            <a:cxnLst/>
            <a:rect l="l" t="t" r="r" b="b"/>
            <a:pathLst>
              <a:path w="726685" h="651552" extrusionOk="0">
                <a:moveTo>
                  <a:pt x="658608" y="515398"/>
                </a:moveTo>
                <a:cubicBezTo>
                  <a:pt x="628501" y="515398"/>
                  <a:pt x="602898" y="535043"/>
                  <a:pt x="593940" y="562185"/>
                </a:cubicBezTo>
                <a:lnTo>
                  <a:pt x="428011" y="562185"/>
                </a:lnTo>
                <a:cubicBezTo>
                  <a:pt x="421263" y="541742"/>
                  <a:pt x="405075" y="525554"/>
                  <a:pt x="384632" y="518807"/>
                </a:cubicBezTo>
                <a:lnTo>
                  <a:pt x="384632" y="414618"/>
                </a:lnTo>
                <a:lnTo>
                  <a:pt x="616427" y="414618"/>
                </a:lnTo>
                <a:cubicBezTo>
                  <a:pt x="677214" y="414618"/>
                  <a:pt x="726667" y="365165"/>
                  <a:pt x="726667" y="304379"/>
                </a:cubicBezTo>
                <a:cubicBezTo>
                  <a:pt x="726667" y="249771"/>
                  <a:pt x="686757" y="204309"/>
                  <a:pt x="634570" y="195632"/>
                </a:cubicBezTo>
                <a:cubicBezTo>
                  <a:pt x="628966" y="170698"/>
                  <a:pt x="615963" y="147951"/>
                  <a:pt x="596956" y="130270"/>
                </a:cubicBezTo>
                <a:cubicBezTo>
                  <a:pt x="576658" y="111390"/>
                  <a:pt x="551081" y="99783"/>
                  <a:pt x="523796" y="96857"/>
                </a:cubicBezTo>
                <a:cubicBezTo>
                  <a:pt x="492636" y="37603"/>
                  <a:pt x="431058" y="0"/>
                  <a:pt x="363399" y="0"/>
                </a:cubicBezTo>
                <a:cubicBezTo>
                  <a:pt x="295748" y="0"/>
                  <a:pt x="234172" y="37600"/>
                  <a:pt x="203011" y="96841"/>
                </a:cubicBezTo>
                <a:cubicBezTo>
                  <a:pt x="175688" y="99742"/>
                  <a:pt x="150061" y="111356"/>
                  <a:pt x="129729" y="130269"/>
                </a:cubicBezTo>
                <a:cubicBezTo>
                  <a:pt x="110721" y="147952"/>
                  <a:pt x="97718" y="170699"/>
                  <a:pt x="92113" y="195634"/>
                </a:cubicBezTo>
                <a:cubicBezTo>
                  <a:pt x="39927" y="204310"/>
                  <a:pt x="17" y="249772"/>
                  <a:pt x="17" y="304380"/>
                </a:cubicBezTo>
                <a:cubicBezTo>
                  <a:pt x="17" y="365166"/>
                  <a:pt x="49470" y="414618"/>
                  <a:pt x="110256" y="414618"/>
                </a:cubicBezTo>
                <a:lnTo>
                  <a:pt x="342051" y="414618"/>
                </a:lnTo>
                <a:lnTo>
                  <a:pt x="342051" y="518807"/>
                </a:lnTo>
                <a:cubicBezTo>
                  <a:pt x="321608" y="525554"/>
                  <a:pt x="305420" y="541743"/>
                  <a:pt x="298673" y="562185"/>
                </a:cubicBezTo>
                <a:lnTo>
                  <a:pt x="132745" y="562185"/>
                </a:lnTo>
                <a:cubicBezTo>
                  <a:pt x="123787" y="535041"/>
                  <a:pt x="98184" y="515398"/>
                  <a:pt x="68077" y="515398"/>
                </a:cubicBezTo>
                <a:cubicBezTo>
                  <a:pt x="30539" y="515398"/>
                  <a:pt x="0" y="545937"/>
                  <a:pt x="0" y="583475"/>
                </a:cubicBezTo>
                <a:cubicBezTo>
                  <a:pt x="0" y="621013"/>
                  <a:pt x="30539" y="651552"/>
                  <a:pt x="68077" y="651552"/>
                </a:cubicBezTo>
                <a:cubicBezTo>
                  <a:pt x="98184" y="651552"/>
                  <a:pt x="123787" y="631908"/>
                  <a:pt x="132745" y="604765"/>
                </a:cubicBezTo>
                <a:lnTo>
                  <a:pt x="298674" y="604765"/>
                </a:lnTo>
                <a:cubicBezTo>
                  <a:pt x="307633" y="631909"/>
                  <a:pt x="333236" y="651552"/>
                  <a:pt x="363343" y="651552"/>
                </a:cubicBezTo>
                <a:cubicBezTo>
                  <a:pt x="393449" y="651552"/>
                  <a:pt x="419052" y="631908"/>
                  <a:pt x="428011" y="604765"/>
                </a:cubicBezTo>
                <a:lnTo>
                  <a:pt x="593940" y="604765"/>
                </a:lnTo>
                <a:cubicBezTo>
                  <a:pt x="602898" y="631909"/>
                  <a:pt x="628501" y="651552"/>
                  <a:pt x="658608" y="651552"/>
                </a:cubicBezTo>
                <a:cubicBezTo>
                  <a:pt x="696146" y="651552"/>
                  <a:pt x="726685" y="621013"/>
                  <a:pt x="726685" y="583475"/>
                </a:cubicBezTo>
                <a:cubicBezTo>
                  <a:pt x="726685" y="545937"/>
                  <a:pt x="696146" y="515398"/>
                  <a:pt x="658608" y="515398"/>
                </a:cubicBezTo>
                <a:close/>
                <a:moveTo>
                  <a:pt x="240532" y="220714"/>
                </a:moveTo>
                <a:cubicBezTo>
                  <a:pt x="273998" y="189536"/>
                  <a:pt x="317619" y="172367"/>
                  <a:pt x="363361" y="172367"/>
                </a:cubicBezTo>
                <a:cubicBezTo>
                  <a:pt x="409101" y="172367"/>
                  <a:pt x="452721" y="189536"/>
                  <a:pt x="486184" y="220712"/>
                </a:cubicBezTo>
                <a:lnTo>
                  <a:pt x="457161" y="251866"/>
                </a:lnTo>
                <a:cubicBezTo>
                  <a:pt x="431604" y="228058"/>
                  <a:pt x="398293" y="214946"/>
                  <a:pt x="363361" y="214946"/>
                </a:cubicBezTo>
                <a:cubicBezTo>
                  <a:pt x="328429" y="214946"/>
                  <a:pt x="295115" y="228059"/>
                  <a:pt x="269559" y="251870"/>
                </a:cubicBezTo>
                <a:close/>
                <a:moveTo>
                  <a:pt x="319973" y="306005"/>
                </a:moveTo>
                <a:lnTo>
                  <a:pt x="290948" y="274853"/>
                </a:lnTo>
                <a:cubicBezTo>
                  <a:pt x="310685" y="256463"/>
                  <a:pt x="336401" y="246336"/>
                  <a:pt x="363360" y="246336"/>
                </a:cubicBezTo>
                <a:cubicBezTo>
                  <a:pt x="390317" y="246336"/>
                  <a:pt x="416032" y="256463"/>
                  <a:pt x="435769" y="274850"/>
                </a:cubicBezTo>
                <a:lnTo>
                  <a:pt x="406745" y="306005"/>
                </a:lnTo>
                <a:cubicBezTo>
                  <a:pt x="394917" y="294984"/>
                  <a:pt x="379509" y="288915"/>
                  <a:pt x="363360" y="288915"/>
                </a:cubicBezTo>
                <a:cubicBezTo>
                  <a:pt x="347211" y="288915"/>
                  <a:pt x="331803" y="294984"/>
                  <a:pt x="319973" y="3060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0"/>
          <p:cNvSpPr txBox="1"/>
          <p:nvPr/>
        </p:nvSpPr>
        <p:spPr>
          <a:xfrm>
            <a:off x="575000"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Decentralization</a:t>
            </a:r>
          </a:p>
          <a:p>
            <a:pPr marL="0" lvl="0" indent="0" algn="l" rtl="0">
              <a:spcBef>
                <a:spcPts val="0"/>
              </a:spcBef>
              <a:spcAft>
                <a:spcPts val="0"/>
              </a:spcAft>
              <a:buNone/>
            </a:pPr>
            <a:r>
              <a:rPr lang="en-US" sz="1200" dirty="0">
                <a:solidFill>
                  <a:schemeClr val="dk1"/>
                </a:solidFill>
                <a:latin typeface="Montserrat Medium"/>
                <a:sym typeface="Montserrat"/>
              </a:rPr>
              <a:t>Blockchain removes the need for a central authority by distributing control and decision-making across a network of participants.</a:t>
            </a:r>
            <a:endParaRPr sz="1200" dirty="0">
              <a:solidFill>
                <a:schemeClr val="dk1"/>
              </a:solidFill>
              <a:latin typeface="Montserrat Medium"/>
              <a:ea typeface="Montserrat Medium"/>
              <a:cs typeface="Montserrat Medium"/>
              <a:sym typeface="Montserrat Medium"/>
            </a:endParaRPr>
          </a:p>
        </p:txBody>
      </p:sp>
      <p:sp>
        <p:nvSpPr>
          <p:cNvPr id="414" name="Google Shape;414;p20"/>
          <p:cNvSpPr txBox="1"/>
          <p:nvPr/>
        </p:nvSpPr>
        <p:spPr>
          <a:xfrm>
            <a:off x="2554475"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a:ea typeface="Montserrat"/>
                <a:cs typeface="Montserrat"/>
                <a:sym typeface="Montserrat"/>
              </a:rPr>
              <a:t>Immutability</a:t>
            </a:r>
            <a:r>
              <a:rPr lang="en" sz="1200" dirty="0">
                <a:solidFill>
                  <a:schemeClr val="dk1"/>
                </a:solidFill>
                <a:latin typeface="Montserrat Medium"/>
                <a:ea typeface="Montserrat Medium"/>
                <a:cs typeface="Montserrat Medium"/>
                <a:sym typeface="Montserrat Medium"/>
              </a:rPr>
              <a:t> </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records cannot be altered or deleted once added, creating a permanent and tamper-proof history of transactions and data.</a:t>
            </a:r>
            <a:endParaRPr sz="1200" dirty="0">
              <a:solidFill>
                <a:schemeClr val="dk1"/>
              </a:solidFill>
              <a:latin typeface="Montserrat Medium"/>
              <a:ea typeface="Montserrat Medium"/>
              <a:cs typeface="Montserrat Medium"/>
              <a:sym typeface="Montserrat Medium"/>
            </a:endParaRPr>
          </a:p>
        </p:txBody>
      </p:sp>
      <p:sp>
        <p:nvSpPr>
          <p:cNvPr id="415" name="Google Shape;415;p20"/>
          <p:cNvSpPr txBox="1"/>
          <p:nvPr/>
        </p:nvSpPr>
        <p:spPr>
          <a:xfrm>
            <a:off x="4533949"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a:ea typeface="Montserrat"/>
                <a:cs typeface="Montserrat"/>
                <a:sym typeface="Montserrat"/>
              </a:rPr>
              <a:t>Transparency</a:t>
            </a:r>
            <a:r>
              <a:rPr lang="en" sz="1200" dirty="0">
                <a:solidFill>
                  <a:schemeClr val="dk1"/>
                </a:solidFill>
                <a:latin typeface="Montserrat Medium"/>
                <a:ea typeface="Montserrat Medium"/>
                <a:cs typeface="Montserrat Medium"/>
                <a:sym typeface="Montserrat Medium"/>
              </a:rPr>
              <a:t> </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The blockchain's transactions are visible to all network participants, fostering accountability and trust by allowing open verification.</a:t>
            </a:r>
            <a:endParaRPr sz="1200" dirty="0">
              <a:solidFill>
                <a:schemeClr val="dk1"/>
              </a:solidFill>
              <a:latin typeface="Montserrat Medium"/>
              <a:ea typeface="Montserrat Medium"/>
              <a:cs typeface="Montserrat Medium"/>
              <a:sym typeface="Montserrat Medium"/>
            </a:endParaRPr>
          </a:p>
        </p:txBody>
      </p:sp>
      <p:sp>
        <p:nvSpPr>
          <p:cNvPr id="416" name="Google Shape;416;p20"/>
          <p:cNvSpPr txBox="1"/>
          <p:nvPr/>
        </p:nvSpPr>
        <p:spPr>
          <a:xfrm>
            <a:off x="6513416"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Medium"/>
                <a:ea typeface="Montserrat Medium"/>
                <a:cs typeface="Montserrat Medium"/>
                <a:sym typeface="Montserrat Medium"/>
              </a:rPr>
              <a:t>Smart Contracts</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Self-executing code on the blockchain that automatically enforces and executes agreements and processes without intermediaries.</a:t>
            </a:r>
          </a:p>
        </p:txBody>
      </p:sp>
      <p:sp>
        <p:nvSpPr>
          <p:cNvPr id="417" name="Google Shape;417;p20"/>
          <p:cNvSpPr/>
          <p:nvPr/>
        </p:nvSpPr>
        <p:spPr>
          <a:xfrm>
            <a:off x="1093394"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01</a:t>
            </a:r>
            <a:endParaRPr sz="1200">
              <a:latin typeface="Montserrat Medium"/>
              <a:ea typeface="Montserrat Medium"/>
              <a:cs typeface="Montserrat Medium"/>
              <a:sym typeface="Montserrat Medium"/>
            </a:endParaRPr>
          </a:p>
        </p:txBody>
      </p:sp>
      <p:sp>
        <p:nvSpPr>
          <p:cNvPr id="418" name="Google Shape;418;p20"/>
          <p:cNvSpPr/>
          <p:nvPr/>
        </p:nvSpPr>
        <p:spPr>
          <a:xfrm>
            <a:off x="3072873"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02</a:t>
            </a:r>
            <a:endParaRPr sz="1200">
              <a:latin typeface="Montserrat Medium"/>
              <a:ea typeface="Montserrat Medium"/>
              <a:cs typeface="Montserrat Medium"/>
              <a:sym typeface="Montserrat Medium"/>
            </a:endParaRPr>
          </a:p>
        </p:txBody>
      </p:sp>
      <p:sp>
        <p:nvSpPr>
          <p:cNvPr id="419" name="Google Shape;419;p20"/>
          <p:cNvSpPr/>
          <p:nvPr/>
        </p:nvSpPr>
        <p:spPr>
          <a:xfrm>
            <a:off x="5052352"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03</a:t>
            </a:r>
            <a:endParaRPr sz="1200">
              <a:latin typeface="Montserrat Medium"/>
              <a:ea typeface="Montserrat Medium"/>
              <a:cs typeface="Montserrat Medium"/>
              <a:sym typeface="Montserrat Medium"/>
            </a:endParaRPr>
          </a:p>
        </p:txBody>
      </p:sp>
      <p:sp>
        <p:nvSpPr>
          <p:cNvPr id="420" name="Google Shape;420;p20"/>
          <p:cNvSpPr/>
          <p:nvPr/>
        </p:nvSpPr>
        <p:spPr>
          <a:xfrm>
            <a:off x="7031831"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04</a:t>
            </a:r>
            <a:endParaRPr sz="1200">
              <a:latin typeface="Montserrat Medium"/>
              <a:ea typeface="Montserrat Medium"/>
              <a:cs typeface="Montserrat Medium"/>
              <a:sym typeface="Montserrat Medium"/>
            </a:endParaRPr>
          </a:p>
        </p:txBody>
      </p:sp>
      <p:cxnSp>
        <p:nvCxnSpPr>
          <p:cNvPr id="421" name="Google Shape;421;p20"/>
          <p:cNvCxnSpPr>
            <a:stCxn id="417" idx="6"/>
            <a:endCxn id="418" idx="2"/>
          </p:cNvCxnSpPr>
          <p:nvPr/>
        </p:nvCxnSpPr>
        <p:spPr>
          <a:xfrm>
            <a:off x="1654994" y="1625800"/>
            <a:ext cx="1417800" cy="0"/>
          </a:xfrm>
          <a:prstGeom prst="straightConnector1">
            <a:avLst/>
          </a:prstGeom>
          <a:noFill/>
          <a:ln w="19050" cap="flat" cmpd="sng">
            <a:solidFill>
              <a:schemeClr val="accent1"/>
            </a:solidFill>
            <a:prstDash val="solid"/>
            <a:round/>
            <a:headEnd type="none" w="med" len="med"/>
            <a:tailEnd type="none" w="med" len="med"/>
          </a:ln>
        </p:spPr>
      </p:cxnSp>
      <p:cxnSp>
        <p:nvCxnSpPr>
          <p:cNvPr id="422" name="Google Shape;422;p20"/>
          <p:cNvCxnSpPr>
            <a:stCxn id="418" idx="6"/>
            <a:endCxn id="419" idx="2"/>
          </p:cNvCxnSpPr>
          <p:nvPr/>
        </p:nvCxnSpPr>
        <p:spPr>
          <a:xfrm>
            <a:off x="3634473" y="1625800"/>
            <a:ext cx="1417800" cy="0"/>
          </a:xfrm>
          <a:prstGeom prst="straightConnector1">
            <a:avLst/>
          </a:prstGeom>
          <a:noFill/>
          <a:ln w="19050" cap="flat" cmpd="sng">
            <a:solidFill>
              <a:schemeClr val="accent1"/>
            </a:solidFill>
            <a:prstDash val="solid"/>
            <a:round/>
            <a:headEnd type="none" w="med" len="med"/>
            <a:tailEnd type="none" w="med" len="med"/>
          </a:ln>
        </p:spPr>
      </p:cxnSp>
      <p:cxnSp>
        <p:nvCxnSpPr>
          <p:cNvPr id="423" name="Google Shape;423;p20"/>
          <p:cNvCxnSpPr>
            <a:stCxn id="419" idx="6"/>
            <a:endCxn id="420" idx="2"/>
          </p:cNvCxnSpPr>
          <p:nvPr/>
        </p:nvCxnSpPr>
        <p:spPr>
          <a:xfrm>
            <a:off x="5613952" y="1625800"/>
            <a:ext cx="14178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p:nvPr/>
        </p:nvSpPr>
        <p:spPr>
          <a:xfrm rot="1799902">
            <a:off x="5205960" y="388434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5" name="Google Shape;245;p17"/>
          <p:cNvSpPr/>
          <p:nvPr/>
        </p:nvSpPr>
        <p:spPr>
          <a:xfrm rot="1799902">
            <a:off x="2943185" y="388434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6" name="Google Shape;246;p17"/>
          <p:cNvSpPr/>
          <p:nvPr/>
        </p:nvSpPr>
        <p:spPr>
          <a:xfrm rot="1799902">
            <a:off x="4078410" y="191909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47" name="Google Shape;247;p17"/>
          <p:cNvGrpSpPr/>
          <p:nvPr/>
        </p:nvGrpSpPr>
        <p:grpSpPr>
          <a:xfrm>
            <a:off x="3867648" y="2839994"/>
            <a:ext cx="1411988" cy="1635365"/>
            <a:chOff x="7126451" y="3763360"/>
            <a:chExt cx="2069150" cy="2396490"/>
          </a:xfrm>
        </p:grpSpPr>
        <p:sp>
          <p:nvSpPr>
            <p:cNvPr id="248" name="Google Shape;248;p17"/>
            <p:cNvSpPr/>
            <p:nvPr/>
          </p:nvSpPr>
          <p:spPr>
            <a:xfrm>
              <a:off x="7126451" y="3763360"/>
              <a:ext cx="1034575" cy="1797367"/>
            </a:xfrm>
            <a:custGeom>
              <a:avLst/>
              <a:gdLst/>
              <a:ahLst/>
              <a:cxnLst/>
              <a:rect l="l" t="t" r="r" b="b"/>
              <a:pathLst>
                <a:path w="1034575" h="1797367" extrusionOk="0">
                  <a:moveTo>
                    <a:pt x="1034575" y="0"/>
                  </a:moveTo>
                  <a:lnTo>
                    <a:pt x="1034575" y="1198245"/>
                  </a:lnTo>
                  <a:lnTo>
                    <a:pt x="0" y="1797368"/>
                  </a:lnTo>
                  <a:lnTo>
                    <a:pt x="0" y="599123"/>
                  </a:lnTo>
                  <a:lnTo>
                    <a:pt x="1034575" y="0"/>
                  </a:lnTo>
                  <a:close/>
                </a:path>
              </a:pathLst>
            </a:custGeom>
            <a:gradFill>
              <a:gsLst>
                <a:gs pos="0">
                  <a:schemeClr val="accent6"/>
                </a:gs>
                <a:gs pos="100000">
                  <a:schemeClr val="lt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7"/>
            <p:cNvSpPr/>
            <p:nvPr/>
          </p:nvSpPr>
          <p:spPr>
            <a:xfrm>
              <a:off x="7126451" y="4961605"/>
              <a:ext cx="2069150" cy="1198245"/>
            </a:xfrm>
            <a:custGeom>
              <a:avLst/>
              <a:gdLst/>
              <a:ahLst/>
              <a:cxnLst/>
              <a:rect l="l" t="t" r="r" b="b"/>
              <a:pathLst>
                <a:path w="2069150" h="1198245" extrusionOk="0">
                  <a:moveTo>
                    <a:pt x="2069150" y="599122"/>
                  </a:moveTo>
                  <a:lnTo>
                    <a:pt x="1034575" y="1198245"/>
                  </a:lnTo>
                  <a:lnTo>
                    <a:pt x="0" y="599122"/>
                  </a:lnTo>
                  <a:lnTo>
                    <a:pt x="1034575" y="0"/>
                  </a:lnTo>
                  <a:lnTo>
                    <a:pt x="2069150" y="599122"/>
                  </a:lnTo>
                  <a:close/>
                </a:path>
              </a:pathLst>
            </a:custGeom>
            <a:gradFill>
              <a:gsLst>
                <a:gs pos="0">
                  <a:schemeClr val="accent6"/>
                </a:gs>
                <a:gs pos="38000">
                  <a:schemeClr val="lt2"/>
                </a:gs>
                <a:gs pos="100000">
                  <a:schemeClr val="accent3"/>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7"/>
            <p:cNvSpPr/>
            <p:nvPr/>
          </p:nvSpPr>
          <p:spPr>
            <a:xfrm>
              <a:off x="8161026" y="3763360"/>
              <a:ext cx="1034575" cy="1797367"/>
            </a:xfrm>
            <a:custGeom>
              <a:avLst/>
              <a:gdLst/>
              <a:ahLst/>
              <a:cxnLst/>
              <a:rect l="l" t="t" r="r" b="b"/>
              <a:pathLst>
                <a:path w="1034575" h="1797367" extrusionOk="0">
                  <a:moveTo>
                    <a:pt x="1034575" y="599123"/>
                  </a:moveTo>
                  <a:lnTo>
                    <a:pt x="1034575" y="1797368"/>
                  </a:lnTo>
                  <a:lnTo>
                    <a:pt x="0" y="1198245"/>
                  </a:lnTo>
                  <a:lnTo>
                    <a:pt x="0" y="0"/>
                  </a:lnTo>
                  <a:lnTo>
                    <a:pt x="1034575" y="599123"/>
                  </a:lnTo>
                  <a:close/>
                </a:path>
              </a:pathLst>
            </a:custGeom>
            <a:gradFill>
              <a:gsLst>
                <a:gs pos="0">
                  <a:schemeClr val="accent6"/>
                </a:gs>
                <a:gs pos="38000">
                  <a:schemeClr val="lt2"/>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1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AI and Blockchain Integration</a:t>
            </a:r>
            <a:endParaRPr dirty="0"/>
          </a:p>
        </p:txBody>
      </p:sp>
      <p:cxnSp>
        <p:nvCxnSpPr>
          <p:cNvPr id="253" name="Google Shape;253;p17"/>
          <p:cNvCxnSpPr/>
          <p:nvPr/>
        </p:nvCxnSpPr>
        <p:spPr>
          <a:xfrm>
            <a:off x="4572996" y="3657998"/>
            <a:ext cx="825300" cy="476400"/>
          </a:xfrm>
          <a:prstGeom prst="straightConnector1">
            <a:avLst/>
          </a:prstGeom>
          <a:noFill/>
          <a:ln w="19050" cap="flat" cmpd="sng">
            <a:solidFill>
              <a:schemeClr val="accent1"/>
            </a:solidFill>
            <a:prstDash val="solid"/>
            <a:round/>
            <a:headEnd type="none" w="med" len="med"/>
            <a:tailEnd type="none" w="med" len="med"/>
          </a:ln>
        </p:spPr>
      </p:cxnSp>
      <p:cxnSp>
        <p:nvCxnSpPr>
          <p:cNvPr id="254" name="Google Shape;254;p17"/>
          <p:cNvCxnSpPr/>
          <p:nvPr/>
        </p:nvCxnSpPr>
        <p:spPr>
          <a:xfrm flipH="1">
            <a:off x="3776001" y="3659260"/>
            <a:ext cx="798300" cy="461100"/>
          </a:xfrm>
          <a:prstGeom prst="straightConnector1">
            <a:avLst/>
          </a:prstGeom>
          <a:noFill/>
          <a:ln w="19050" cap="flat" cmpd="sng">
            <a:solidFill>
              <a:schemeClr val="accent1"/>
            </a:solidFill>
            <a:prstDash val="solid"/>
            <a:round/>
            <a:headEnd type="none" w="med" len="med"/>
            <a:tailEnd type="none" w="med" len="med"/>
          </a:ln>
        </p:spPr>
      </p:cxnSp>
      <p:cxnSp>
        <p:nvCxnSpPr>
          <p:cNvPr id="255" name="Google Shape;255;p17"/>
          <p:cNvCxnSpPr/>
          <p:nvPr/>
        </p:nvCxnSpPr>
        <p:spPr>
          <a:xfrm rot="10800000">
            <a:off x="4574628" y="2728162"/>
            <a:ext cx="0" cy="932100"/>
          </a:xfrm>
          <a:prstGeom prst="straightConnector1">
            <a:avLst/>
          </a:prstGeom>
          <a:noFill/>
          <a:ln w="19050" cap="flat" cmpd="sng">
            <a:solidFill>
              <a:schemeClr val="accent1"/>
            </a:solidFill>
            <a:prstDash val="solid"/>
            <a:round/>
            <a:headEnd type="none" w="med" len="med"/>
            <a:tailEnd type="none" w="med" len="med"/>
          </a:ln>
        </p:spPr>
      </p:cxnSp>
      <p:grpSp>
        <p:nvGrpSpPr>
          <p:cNvPr id="256" name="Google Shape;256;p17"/>
          <p:cNvGrpSpPr/>
          <p:nvPr/>
        </p:nvGrpSpPr>
        <p:grpSpPr>
          <a:xfrm>
            <a:off x="3273683" y="4148499"/>
            <a:ext cx="331441" cy="331441"/>
            <a:chOff x="1159729" y="1057507"/>
            <a:chExt cx="726685" cy="726685"/>
          </a:xfrm>
        </p:grpSpPr>
        <p:grpSp>
          <p:nvGrpSpPr>
            <p:cNvPr id="257" name="Google Shape;257;p17"/>
            <p:cNvGrpSpPr/>
            <p:nvPr/>
          </p:nvGrpSpPr>
          <p:grpSpPr>
            <a:xfrm>
              <a:off x="1400261" y="1057507"/>
              <a:ext cx="245650" cy="133637"/>
              <a:chOff x="1400261" y="1057507"/>
              <a:chExt cx="245650" cy="133637"/>
            </a:xfrm>
          </p:grpSpPr>
          <p:sp>
            <p:nvSpPr>
              <p:cNvPr id="258" name="Google Shape;258;p17"/>
              <p:cNvSpPr/>
              <p:nvPr/>
            </p:nvSpPr>
            <p:spPr>
              <a:xfrm>
                <a:off x="1400261" y="1057507"/>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7"/>
              <p:cNvSpPr/>
              <p:nvPr/>
            </p:nvSpPr>
            <p:spPr>
              <a:xfrm>
                <a:off x="1450676" y="1131475"/>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260;p17"/>
            <p:cNvSpPr/>
            <p:nvPr/>
          </p:nvSpPr>
          <p:spPr>
            <a:xfrm>
              <a:off x="1501779" y="1341339"/>
              <a:ext cx="42585" cy="42585"/>
            </a:xfrm>
            <a:custGeom>
              <a:avLst/>
              <a:gdLst/>
              <a:ahLst/>
              <a:cxnLst/>
              <a:rect l="l" t="t" r="r" b="b"/>
              <a:pathLst>
                <a:path w="42585" h="42585" extrusionOk="0">
                  <a:moveTo>
                    <a:pt x="0" y="0"/>
                  </a:moveTo>
                  <a:lnTo>
                    <a:pt x="42585" y="0"/>
                  </a:lnTo>
                  <a:lnTo>
                    <a:pt x="42585"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7"/>
            <p:cNvSpPr/>
            <p:nvPr/>
          </p:nvSpPr>
          <p:spPr>
            <a:xfrm>
              <a:off x="1331451" y="1511667"/>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7"/>
            <p:cNvSpPr/>
            <p:nvPr/>
          </p:nvSpPr>
          <p:spPr>
            <a:xfrm>
              <a:off x="1501779" y="1511667"/>
              <a:ext cx="42585" cy="42585"/>
            </a:xfrm>
            <a:custGeom>
              <a:avLst/>
              <a:gdLst/>
              <a:ahLst/>
              <a:cxnLst/>
              <a:rect l="l" t="t" r="r" b="b"/>
              <a:pathLst>
                <a:path w="42585" h="42585" extrusionOk="0">
                  <a:moveTo>
                    <a:pt x="0" y="0"/>
                  </a:moveTo>
                  <a:lnTo>
                    <a:pt x="42585" y="0"/>
                  </a:lnTo>
                  <a:lnTo>
                    <a:pt x="42585"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7"/>
            <p:cNvSpPr/>
            <p:nvPr/>
          </p:nvSpPr>
          <p:spPr>
            <a:xfrm>
              <a:off x="1672107" y="1341339"/>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7"/>
            <p:cNvSpPr/>
            <p:nvPr/>
          </p:nvSpPr>
          <p:spPr>
            <a:xfrm>
              <a:off x="1159729" y="1234886"/>
              <a:ext cx="726685" cy="425820"/>
            </a:xfrm>
            <a:custGeom>
              <a:avLst/>
              <a:gdLst/>
              <a:ahLst/>
              <a:cxnLst/>
              <a:rect l="l" t="t" r="r" b="b"/>
              <a:pathLst>
                <a:path w="726685" h="425820" extrusionOk="0">
                  <a:moveTo>
                    <a:pt x="726685" y="0"/>
                  </a:moveTo>
                  <a:lnTo>
                    <a:pt x="0" y="0"/>
                  </a:lnTo>
                  <a:lnTo>
                    <a:pt x="0" y="425821"/>
                  </a:lnTo>
                  <a:lnTo>
                    <a:pt x="726685" y="425821"/>
                  </a:lnTo>
                  <a:close/>
                  <a:moveTo>
                    <a:pt x="256886" y="361945"/>
                  </a:moveTo>
                  <a:lnTo>
                    <a:pt x="129143" y="361945"/>
                  </a:lnTo>
                  <a:lnTo>
                    <a:pt x="129143" y="234201"/>
                  </a:lnTo>
                  <a:lnTo>
                    <a:pt x="256886" y="234201"/>
                  </a:lnTo>
                  <a:close/>
                  <a:moveTo>
                    <a:pt x="256886" y="191616"/>
                  </a:moveTo>
                  <a:lnTo>
                    <a:pt x="129143" y="191616"/>
                  </a:lnTo>
                  <a:lnTo>
                    <a:pt x="129143" y="63872"/>
                  </a:lnTo>
                  <a:lnTo>
                    <a:pt x="256886" y="63872"/>
                  </a:lnTo>
                  <a:close/>
                  <a:moveTo>
                    <a:pt x="427215" y="361945"/>
                  </a:moveTo>
                  <a:lnTo>
                    <a:pt x="299471" y="361945"/>
                  </a:lnTo>
                  <a:lnTo>
                    <a:pt x="299471" y="234201"/>
                  </a:lnTo>
                  <a:lnTo>
                    <a:pt x="427215" y="234201"/>
                  </a:lnTo>
                  <a:close/>
                  <a:moveTo>
                    <a:pt x="427215" y="191616"/>
                  </a:moveTo>
                  <a:lnTo>
                    <a:pt x="299471" y="191616"/>
                  </a:lnTo>
                  <a:lnTo>
                    <a:pt x="299471" y="63872"/>
                  </a:lnTo>
                  <a:lnTo>
                    <a:pt x="427215" y="63872"/>
                  </a:lnTo>
                  <a:close/>
                  <a:moveTo>
                    <a:pt x="597542" y="361945"/>
                  </a:moveTo>
                  <a:lnTo>
                    <a:pt x="469800" y="361945"/>
                  </a:lnTo>
                  <a:lnTo>
                    <a:pt x="469800" y="234201"/>
                  </a:lnTo>
                  <a:lnTo>
                    <a:pt x="597542" y="234201"/>
                  </a:lnTo>
                  <a:close/>
                  <a:moveTo>
                    <a:pt x="469800" y="191616"/>
                  </a:moveTo>
                  <a:lnTo>
                    <a:pt x="469800" y="63872"/>
                  </a:lnTo>
                  <a:lnTo>
                    <a:pt x="597542" y="63872"/>
                  </a:lnTo>
                  <a:lnTo>
                    <a:pt x="597542" y="19161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7"/>
            <p:cNvSpPr/>
            <p:nvPr/>
          </p:nvSpPr>
          <p:spPr>
            <a:xfrm>
              <a:off x="1331451" y="1341339"/>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7"/>
            <p:cNvSpPr/>
            <p:nvPr/>
          </p:nvSpPr>
          <p:spPr>
            <a:xfrm>
              <a:off x="1294570" y="1703287"/>
              <a:ext cx="457001" cy="80905"/>
            </a:xfrm>
            <a:custGeom>
              <a:avLst/>
              <a:gdLst/>
              <a:ahLst/>
              <a:cxnLst/>
              <a:rect l="l" t="t" r="r" b="b"/>
              <a:pathLst>
                <a:path w="457001" h="80905" extrusionOk="0">
                  <a:moveTo>
                    <a:pt x="49680" y="38326"/>
                  </a:moveTo>
                  <a:lnTo>
                    <a:pt x="0" y="38326"/>
                  </a:lnTo>
                  <a:lnTo>
                    <a:pt x="0" y="80905"/>
                  </a:lnTo>
                  <a:lnTo>
                    <a:pt x="457002" y="80905"/>
                  </a:lnTo>
                  <a:lnTo>
                    <a:pt x="457002" y="38326"/>
                  </a:lnTo>
                  <a:lnTo>
                    <a:pt x="407321" y="38326"/>
                  </a:lnTo>
                  <a:lnTo>
                    <a:pt x="407321" y="0"/>
                  </a:lnTo>
                  <a:lnTo>
                    <a:pt x="4968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7"/>
            <p:cNvSpPr/>
            <p:nvPr/>
          </p:nvSpPr>
          <p:spPr>
            <a:xfrm>
              <a:off x="1672107" y="1511667"/>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 name="Google Shape;268;p17"/>
          <p:cNvGrpSpPr/>
          <p:nvPr/>
        </p:nvGrpSpPr>
        <p:grpSpPr>
          <a:xfrm>
            <a:off x="5536448" y="4185378"/>
            <a:ext cx="331441" cy="257692"/>
            <a:chOff x="5787489" y="2153114"/>
            <a:chExt cx="726685" cy="564991"/>
          </a:xfrm>
        </p:grpSpPr>
        <p:sp>
          <p:nvSpPr>
            <p:cNvPr id="269" name="Google Shape;269;p17"/>
            <p:cNvSpPr/>
            <p:nvPr/>
          </p:nvSpPr>
          <p:spPr>
            <a:xfrm>
              <a:off x="5787489" y="2280858"/>
              <a:ext cx="726685" cy="437247"/>
            </a:xfrm>
            <a:custGeom>
              <a:avLst/>
              <a:gdLst/>
              <a:ahLst/>
              <a:cxnLst/>
              <a:rect l="l" t="t" r="r" b="b"/>
              <a:pathLst>
                <a:path w="726685" h="437247" extrusionOk="0">
                  <a:moveTo>
                    <a:pt x="0" y="437248"/>
                  </a:moveTo>
                  <a:lnTo>
                    <a:pt x="726685" y="437248"/>
                  </a:lnTo>
                  <a:lnTo>
                    <a:pt x="726685" y="0"/>
                  </a:lnTo>
                  <a:lnTo>
                    <a:pt x="0" y="0"/>
                  </a:lnTo>
                  <a:close/>
                  <a:moveTo>
                    <a:pt x="339011" y="359180"/>
                  </a:moveTo>
                  <a:lnTo>
                    <a:pt x="296429" y="359180"/>
                  </a:lnTo>
                  <a:lnTo>
                    <a:pt x="296429" y="316600"/>
                  </a:lnTo>
                  <a:lnTo>
                    <a:pt x="339011" y="316600"/>
                  </a:lnTo>
                  <a:close/>
                  <a:moveTo>
                    <a:pt x="430223" y="359180"/>
                  </a:moveTo>
                  <a:lnTo>
                    <a:pt x="387643" y="359180"/>
                  </a:lnTo>
                  <a:lnTo>
                    <a:pt x="387643" y="316600"/>
                  </a:lnTo>
                  <a:lnTo>
                    <a:pt x="430223" y="316600"/>
                  </a:lnTo>
                  <a:close/>
                  <a:moveTo>
                    <a:pt x="249738" y="120650"/>
                  </a:moveTo>
                  <a:lnTo>
                    <a:pt x="218285" y="120650"/>
                  </a:lnTo>
                  <a:lnTo>
                    <a:pt x="218285" y="78071"/>
                  </a:lnTo>
                  <a:lnTo>
                    <a:pt x="285036" y="78071"/>
                  </a:lnTo>
                  <a:lnTo>
                    <a:pt x="297047" y="141735"/>
                  </a:lnTo>
                  <a:lnTo>
                    <a:pt x="472955" y="141735"/>
                  </a:lnTo>
                  <a:lnTo>
                    <a:pt x="446964" y="279511"/>
                  </a:lnTo>
                  <a:lnTo>
                    <a:pt x="279721" y="27951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7"/>
            <p:cNvSpPr/>
            <p:nvPr/>
          </p:nvSpPr>
          <p:spPr>
            <a:xfrm>
              <a:off x="6092582" y="2465173"/>
              <a:ext cx="116497" cy="52616"/>
            </a:xfrm>
            <a:custGeom>
              <a:avLst/>
              <a:gdLst/>
              <a:ahLst/>
              <a:cxnLst/>
              <a:rect l="l" t="t" r="r" b="b"/>
              <a:pathLst>
                <a:path w="116497" h="52616" extrusionOk="0">
                  <a:moveTo>
                    <a:pt x="106572" y="52617"/>
                  </a:moveTo>
                  <a:lnTo>
                    <a:pt x="116497" y="0"/>
                  </a:lnTo>
                  <a:lnTo>
                    <a:pt x="0" y="0"/>
                  </a:lnTo>
                  <a:lnTo>
                    <a:pt x="9925" y="5261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7"/>
            <p:cNvSpPr/>
            <p:nvPr/>
          </p:nvSpPr>
          <p:spPr>
            <a:xfrm>
              <a:off x="5787489" y="2153114"/>
              <a:ext cx="144768" cy="85164"/>
            </a:xfrm>
            <a:custGeom>
              <a:avLst/>
              <a:gdLst/>
              <a:ahLst/>
              <a:cxnLst/>
              <a:rect l="l" t="t" r="r" b="b"/>
              <a:pathLst>
                <a:path w="144768" h="85164" extrusionOk="0">
                  <a:moveTo>
                    <a:pt x="0" y="0"/>
                  </a:moveTo>
                  <a:lnTo>
                    <a:pt x="144768" y="0"/>
                  </a:lnTo>
                  <a:lnTo>
                    <a:pt x="144768" y="85164"/>
                  </a:lnTo>
                  <a:lnTo>
                    <a:pt x="0" y="8516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7"/>
            <p:cNvSpPr/>
            <p:nvPr/>
          </p:nvSpPr>
          <p:spPr>
            <a:xfrm>
              <a:off x="5974836" y="2153114"/>
              <a:ext cx="539337" cy="85164"/>
            </a:xfrm>
            <a:custGeom>
              <a:avLst/>
              <a:gdLst/>
              <a:ahLst/>
              <a:cxnLst/>
              <a:rect l="l" t="t" r="r" b="b"/>
              <a:pathLst>
                <a:path w="539337" h="85164" extrusionOk="0">
                  <a:moveTo>
                    <a:pt x="0" y="0"/>
                  </a:moveTo>
                  <a:lnTo>
                    <a:pt x="539337" y="0"/>
                  </a:lnTo>
                  <a:lnTo>
                    <a:pt x="539337" y="85164"/>
                  </a:lnTo>
                  <a:lnTo>
                    <a:pt x="0" y="8516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17"/>
          <p:cNvGrpSpPr/>
          <p:nvPr/>
        </p:nvGrpSpPr>
        <p:grpSpPr>
          <a:xfrm>
            <a:off x="4425710" y="2197504"/>
            <a:ext cx="292597" cy="331441"/>
            <a:chOff x="3053415" y="1057507"/>
            <a:chExt cx="641520" cy="726685"/>
          </a:xfrm>
        </p:grpSpPr>
        <p:sp>
          <p:nvSpPr>
            <p:cNvPr id="274" name="Google Shape;274;p17"/>
            <p:cNvSpPr/>
            <p:nvPr/>
          </p:nvSpPr>
          <p:spPr>
            <a:xfrm>
              <a:off x="3053415" y="1199443"/>
              <a:ext cx="641520" cy="584749"/>
            </a:xfrm>
            <a:custGeom>
              <a:avLst/>
              <a:gdLst/>
              <a:ahLst/>
              <a:cxnLst/>
              <a:rect l="l" t="t" r="r" b="b"/>
              <a:pathLst>
                <a:path w="641520" h="584749" extrusionOk="0">
                  <a:moveTo>
                    <a:pt x="0" y="320313"/>
                  </a:moveTo>
                  <a:lnTo>
                    <a:pt x="167519" y="320313"/>
                  </a:lnTo>
                  <a:lnTo>
                    <a:pt x="167519" y="495383"/>
                  </a:lnTo>
                  <a:lnTo>
                    <a:pt x="132745" y="495383"/>
                  </a:lnTo>
                  <a:cubicBezTo>
                    <a:pt x="123787" y="468238"/>
                    <a:pt x="98182" y="448594"/>
                    <a:pt x="68077" y="448594"/>
                  </a:cubicBezTo>
                  <a:cubicBezTo>
                    <a:pt x="30539" y="448594"/>
                    <a:pt x="0" y="479134"/>
                    <a:pt x="0" y="516672"/>
                  </a:cubicBezTo>
                  <a:cubicBezTo>
                    <a:pt x="0" y="554210"/>
                    <a:pt x="30539" y="584750"/>
                    <a:pt x="68077" y="584750"/>
                  </a:cubicBezTo>
                  <a:cubicBezTo>
                    <a:pt x="98184" y="584750"/>
                    <a:pt x="123788" y="565105"/>
                    <a:pt x="132745" y="537962"/>
                  </a:cubicBezTo>
                  <a:lnTo>
                    <a:pt x="210098" y="537962"/>
                  </a:lnTo>
                  <a:lnTo>
                    <a:pt x="210098" y="320313"/>
                  </a:lnTo>
                  <a:lnTo>
                    <a:pt x="299471" y="320313"/>
                  </a:lnTo>
                  <a:lnTo>
                    <a:pt x="299471" y="452003"/>
                  </a:lnTo>
                  <a:cubicBezTo>
                    <a:pt x="272326" y="460962"/>
                    <a:pt x="252682" y="486566"/>
                    <a:pt x="252682" y="516671"/>
                  </a:cubicBezTo>
                  <a:cubicBezTo>
                    <a:pt x="252682" y="554209"/>
                    <a:pt x="283222" y="584748"/>
                    <a:pt x="320760" y="584748"/>
                  </a:cubicBezTo>
                  <a:cubicBezTo>
                    <a:pt x="358298" y="584748"/>
                    <a:pt x="388839" y="554209"/>
                    <a:pt x="388839" y="516671"/>
                  </a:cubicBezTo>
                  <a:cubicBezTo>
                    <a:pt x="388839" y="486564"/>
                    <a:pt x="369194" y="460962"/>
                    <a:pt x="342050" y="452003"/>
                  </a:cubicBezTo>
                  <a:lnTo>
                    <a:pt x="342050" y="320313"/>
                  </a:lnTo>
                  <a:lnTo>
                    <a:pt x="431423" y="320313"/>
                  </a:lnTo>
                  <a:lnTo>
                    <a:pt x="431423" y="537962"/>
                  </a:lnTo>
                  <a:lnTo>
                    <a:pt x="508775" y="537962"/>
                  </a:lnTo>
                  <a:cubicBezTo>
                    <a:pt x="517734" y="565105"/>
                    <a:pt x="543338" y="584750"/>
                    <a:pt x="573443" y="584750"/>
                  </a:cubicBezTo>
                  <a:cubicBezTo>
                    <a:pt x="610981" y="584750"/>
                    <a:pt x="641521" y="554210"/>
                    <a:pt x="641521" y="516672"/>
                  </a:cubicBezTo>
                  <a:cubicBezTo>
                    <a:pt x="641521" y="479134"/>
                    <a:pt x="610981" y="448594"/>
                    <a:pt x="573443" y="448594"/>
                  </a:cubicBezTo>
                  <a:cubicBezTo>
                    <a:pt x="543337" y="448594"/>
                    <a:pt x="517734" y="468238"/>
                    <a:pt x="508775" y="495383"/>
                  </a:cubicBezTo>
                  <a:lnTo>
                    <a:pt x="474002" y="495383"/>
                  </a:lnTo>
                  <a:lnTo>
                    <a:pt x="474002" y="320313"/>
                  </a:lnTo>
                  <a:lnTo>
                    <a:pt x="641521" y="320313"/>
                  </a:lnTo>
                  <a:lnTo>
                    <a:pt x="641521" y="0"/>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7"/>
            <p:cNvSpPr/>
            <p:nvPr/>
          </p:nvSpPr>
          <p:spPr>
            <a:xfrm>
              <a:off x="3053415" y="1057507"/>
              <a:ext cx="641520" cy="99357"/>
            </a:xfrm>
            <a:custGeom>
              <a:avLst/>
              <a:gdLst/>
              <a:ahLst/>
              <a:cxnLst/>
              <a:rect l="l" t="t" r="r" b="b"/>
              <a:pathLst>
                <a:path w="641520" h="99357" extrusionOk="0">
                  <a:moveTo>
                    <a:pt x="641521" y="28388"/>
                  </a:moveTo>
                  <a:lnTo>
                    <a:pt x="235666" y="28388"/>
                  </a:lnTo>
                  <a:lnTo>
                    <a:pt x="193083" y="0"/>
                  </a:lnTo>
                  <a:lnTo>
                    <a:pt x="0" y="0"/>
                  </a:lnTo>
                  <a:lnTo>
                    <a:pt x="0" y="99358"/>
                  </a:lnTo>
                  <a:lnTo>
                    <a:pt x="641521" y="9935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17"/>
          <p:cNvSpPr/>
          <p:nvPr/>
        </p:nvSpPr>
        <p:spPr>
          <a:xfrm>
            <a:off x="4309875" y="2956575"/>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01</a:t>
            </a:r>
            <a:endParaRPr sz="1200">
              <a:latin typeface="Montserrat Medium"/>
              <a:ea typeface="Montserrat Medium"/>
              <a:cs typeface="Montserrat Medium"/>
              <a:sym typeface="Montserrat Medium"/>
            </a:endParaRPr>
          </a:p>
        </p:txBody>
      </p:sp>
      <p:sp>
        <p:nvSpPr>
          <p:cNvPr id="277" name="Google Shape;277;p17"/>
          <p:cNvSpPr/>
          <p:nvPr/>
        </p:nvSpPr>
        <p:spPr>
          <a:xfrm>
            <a:off x="4673925" y="3572950"/>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03</a:t>
            </a:r>
            <a:endParaRPr sz="1200">
              <a:latin typeface="Montserrat Medium"/>
              <a:ea typeface="Montserrat Medium"/>
              <a:cs typeface="Montserrat Medium"/>
              <a:sym typeface="Montserrat Medium"/>
            </a:endParaRPr>
          </a:p>
        </p:txBody>
      </p:sp>
      <p:sp>
        <p:nvSpPr>
          <p:cNvPr id="278" name="Google Shape;278;p17"/>
          <p:cNvSpPr/>
          <p:nvPr/>
        </p:nvSpPr>
        <p:spPr>
          <a:xfrm>
            <a:off x="3943850" y="3572950"/>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02</a:t>
            </a:r>
            <a:endParaRPr sz="1200">
              <a:latin typeface="Montserrat Medium"/>
              <a:ea typeface="Montserrat Medium"/>
              <a:cs typeface="Montserrat Medium"/>
              <a:sym typeface="Montserrat Medium"/>
            </a:endParaRPr>
          </a:p>
        </p:txBody>
      </p:sp>
      <p:sp>
        <p:nvSpPr>
          <p:cNvPr id="279" name="Google Shape;279;p17"/>
          <p:cNvSpPr txBox="1"/>
          <p:nvPr/>
        </p:nvSpPr>
        <p:spPr>
          <a:xfrm>
            <a:off x="2897275" y="1319971"/>
            <a:ext cx="3361972"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can make information non-rewriteable, traceable and verifiable.</a:t>
            </a:r>
            <a:endParaRPr sz="1200" dirty="0">
              <a:solidFill>
                <a:schemeClr val="dk1"/>
              </a:solidFill>
              <a:latin typeface="Montserrat Medium"/>
              <a:ea typeface="Montserrat Medium"/>
              <a:cs typeface="Montserrat Medium"/>
              <a:sym typeface="Montserrat Medium"/>
            </a:endParaRPr>
          </a:p>
        </p:txBody>
      </p:sp>
      <p:sp>
        <p:nvSpPr>
          <p:cNvPr id="280" name="Google Shape;280;p17"/>
          <p:cNvSpPr txBox="1"/>
          <p:nvPr/>
        </p:nvSpPr>
        <p:spPr>
          <a:xfrm>
            <a:off x="591775" y="4260864"/>
            <a:ext cx="23055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can record every step in an AI's decision-making process.</a:t>
            </a:r>
            <a:endParaRPr sz="1200" dirty="0">
              <a:solidFill>
                <a:schemeClr val="dk1"/>
              </a:solidFill>
              <a:latin typeface="Montserrat Medium"/>
              <a:ea typeface="Montserrat Medium"/>
              <a:cs typeface="Montserrat Medium"/>
              <a:sym typeface="Montserrat Medium"/>
            </a:endParaRPr>
          </a:p>
        </p:txBody>
      </p:sp>
      <p:sp>
        <p:nvSpPr>
          <p:cNvPr id="281" name="Google Shape;281;p17"/>
          <p:cNvSpPr txBox="1"/>
          <p:nvPr/>
        </p:nvSpPr>
        <p:spPr>
          <a:xfrm>
            <a:off x="6246924" y="4260863"/>
            <a:ext cx="2823559"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allows the creation of DAOs (decentralized autonomous organizations) and smart contracts.</a:t>
            </a:r>
            <a:endParaRPr sz="1200" dirty="0">
              <a:solidFill>
                <a:schemeClr val="dk1"/>
              </a:solidFill>
              <a:latin typeface="Montserrat Medium"/>
              <a:ea typeface="Montserrat Medium"/>
              <a:cs typeface="Montserrat Medium"/>
              <a:sym typeface="Montserrat Medium"/>
            </a:endParaRPr>
          </a:p>
        </p:txBody>
      </p:sp>
      <p:sp>
        <p:nvSpPr>
          <p:cNvPr id="282" name="Google Shape;282;p17"/>
          <p:cNvSpPr txBox="1"/>
          <p:nvPr/>
        </p:nvSpPr>
        <p:spPr>
          <a:xfrm>
            <a:off x="3419250" y="979059"/>
            <a:ext cx="23055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dk1"/>
                </a:solidFill>
                <a:latin typeface="Montserrat SemiBold"/>
                <a:ea typeface="Montserrat SemiBold"/>
                <a:cs typeface="Montserrat SemiBold"/>
                <a:sym typeface="Montserrat SemiBold"/>
              </a:rPr>
              <a:t>Trustworthy Data for Smarter AI</a:t>
            </a:r>
          </a:p>
        </p:txBody>
      </p:sp>
      <p:sp>
        <p:nvSpPr>
          <p:cNvPr id="283" name="Google Shape;283;p17"/>
          <p:cNvSpPr txBox="1"/>
          <p:nvPr/>
        </p:nvSpPr>
        <p:spPr>
          <a:xfrm>
            <a:off x="6246924" y="3852254"/>
            <a:ext cx="2444525"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latin typeface="Montserrat SemiBold"/>
                <a:ea typeface="Montserrat SemiBold"/>
                <a:cs typeface="Montserrat SemiBold"/>
                <a:sym typeface="Montserrat SemiBold"/>
              </a:rPr>
              <a:t>Atonomous, Dencentralized Systems</a:t>
            </a:r>
            <a:endParaRPr dirty="0">
              <a:solidFill>
                <a:schemeClr val="dk1"/>
              </a:solidFill>
              <a:latin typeface="Montserrat SemiBold"/>
              <a:ea typeface="Montserrat SemiBold"/>
              <a:cs typeface="Montserrat SemiBold"/>
              <a:sym typeface="Montserrat SemiBold"/>
            </a:endParaRPr>
          </a:p>
        </p:txBody>
      </p:sp>
      <p:sp>
        <p:nvSpPr>
          <p:cNvPr id="284" name="Google Shape;284;p17"/>
          <p:cNvSpPr txBox="1"/>
          <p:nvPr/>
        </p:nvSpPr>
        <p:spPr>
          <a:xfrm>
            <a:off x="591775" y="3852254"/>
            <a:ext cx="23055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dk1"/>
                </a:solidFill>
                <a:latin typeface="Montserrat SemiBold"/>
                <a:ea typeface="Montserrat SemiBold"/>
                <a:cs typeface="Montserrat SemiBold"/>
                <a:sym typeface="Montserrat SemiBold"/>
              </a:rPr>
              <a:t>Transparent and Auditable AI Decisions</a:t>
            </a:r>
            <a:endParaRPr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9"/>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AI + Blockchain Use Case in Healthcare</a:t>
            </a:r>
            <a:endParaRPr dirty="0"/>
          </a:p>
        </p:txBody>
      </p:sp>
      <p:sp>
        <p:nvSpPr>
          <p:cNvPr id="334" name="Google Shape;334;p19"/>
          <p:cNvSpPr/>
          <p:nvPr/>
        </p:nvSpPr>
        <p:spPr>
          <a:xfrm>
            <a:off x="2093368" y="1922324"/>
            <a:ext cx="1977600" cy="1361700"/>
          </a:xfrm>
          <a:prstGeom prst="homePlate">
            <a:avLst>
              <a:gd name="adj" fmla="val 23761"/>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6" name="Google Shape;336;p19"/>
          <p:cNvSpPr/>
          <p:nvPr/>
        </p:nvSpPr>
        <p:spPr>
          <a:xfrm>
            <a:off x="4798760" y="1922324"/>
            <a:ext cx="1977600" cy="1361700"/>
          </a:xfrm>
          <a:prstGeom prst="homePlate">
            <a:avLst>
              <a:gd name="adj" fmla="val 23761"/>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7" name="Google Shape;337;p19"/>
          <p:cNvSpPr/>
          <p:nvPr/>
        </p:nvSpPr>
        <p:spPr>
          <a:xfrm rot="1799902">
            <a:off x="3873091" y="2173290"/>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9" name="Google Shape;339;p19"/>
          <p:cNvSpPr/>
          <p:nvPr/>
        </p:nvSpPr>
        <p:spPr>
          <a:xfrm rot="1799902">
            <a:off x="6580083" y="2173290"/>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351" name="Google Shape;351;p19"/>
          <p:cNvGrpSpPr/>
          <p:nvPr/>
        </p:nvGrpSpPr>
        <p:grpSpPr>
          <a:xfrm>
            <a:off x="6848986" y="2375856"/>
            <a:ext cx="454625" cy="454625"/>
            <a:chOff x="8564145" y="3087029"/>
            <a:chExt cx="727051" cy="727051"/>
          </a:xfrm>
        </p:grpSpPr>
        <p:sp>
          <p:nvSpPr>
            <p:cNvPr id="352" name="Google Shape;352;p19"/>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9"/>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9"/>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9"/>
          <p:cNvGrpSpPr/>
          <p:nvPr/>
        </p:nvGrpSpPr>
        <p:grpSpPr>
          <a:xfrm>
            <a:off x="4142109" y="2375978"/>
            <a:ext cx="454398" cy="454398"/>
            <a:chOff x="3936385" y="2072268"/>
            <a:chExt cx="726688" cy="726688"/>
          </a:xfrm>
        </p:grpSpPr>
        <p:sp>
          <p:nvSpPr>
            <p:cNvPr id="356" name="Google Shape;356;p19"/>
            <p:cNvSpPr/>
            <p:nvPr/>
          </p:nvSpPr>
          <p:spPr>
            <a:xfrm>
              <a:off x="4211574" y="2482022"/>
              <a:ext cx="45574" cy="45574"/>
            </a:xfrm>
            <a:custGeom>
              <a:avLst/>
              <a:gdLst/>
              <a:ahLst/>
              <a:cxnLst/>
              <a:rect l="l" t="t" r="r" b="b"/>
              <a:pathLst>
                <a:path w="45574" h="45574" extrusionOk="0">
                  <a:moveTo>
                    <a:pt x="45574" y="22787"/>
                  </a:moveTo>
                  <a:cubicBezTo>
                    <a:pt x="45574" y="35372"/>
                    <a:pt x="35372" y="45574"/>
                    <a:pt x="22787" y="45574"/>
                  </a:cubicBezTo>
                  <a:cubicBezTo>
                    <a:pt x="10202" y="45574"/>
                    <a:pt x="0" y="35372"/>
                    <a:pt x="0" y="22787"/>
                  </a:cubicBezTo>
                  <a:cubicBezTo>
                    <a:pt x="0" y="10202"/>
                    <a:pt x="10202" y="0"/>
                    <a:pt x="22787" y="0"/>
                  </a:cubicBezTo>
                  <a:cubicBezTo>
                    <a:pt x="35372" y="0"/>
                    <a:pt x="45574" y="10202"/>
                    <a:pt x="45574" y="227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9"/>
            <p:cNvSpPr/>
            <p:nvPr/>
          </p:nvSpPr>
          <p:spPr>
            <a:xfrm>
              <a:off x="4342226" y="2343627"/>
              <a:ext cx="45574" cy="45574"/>
            </a:xfrm>
            <a:custGeom>
              <a:avLst/>
              <a:gdLst/>
              <a:ahLst/>
              <a:cxnLst/>
              <a:rect l="l" t="t" r="r" b="b"/>
              <a:pathLst>
                <a:path w="45574" h="45574" extrusionOk="0">
                  <a:moveTo>
                    <a:pt x="45574" y="22787"/>
                  </a:moveTo>
                  <a:cubicBezTo>
                    <a:pt x="45574" y="35372"/>
                    <a:pt x="35372" y="45574"/>
                    <a:pt x="22787" y="45574"/>
                  </a:cubicBezTo>
                  <a:cubicBezTo>
                    <a:pt x="10202" y="45574"/>
                    <a:pt x="0" y="35372"/>
                    <a:pt x="0" y="22787"/>
                  </a:cubicBezTo>
                  <a:cubicBezTo>
                    <a:pt x="0" y="10202"/>
                    <a:pt x="10202" y="0"/>
                    <a:pt x="22787" y="0"/>
                  </a:cubicBezTo>
                  <a:cubicBezTo>
                    <a:pt x="35372" y="0"/>
                    <a:pt x="45574" y="10202"/>
                    <a:pt x="45574" y="227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9"/>
            <p:cNvSpPr/>
            <p:nvPr/>
          </p:nvSpPr>
          <p:spPr>
            <a:xfrm>
              <a:off x="3936385" y="2072268"/>
              <a:ext cx="726688" cy="726688"/>
            </a:xfrm>
            <a:custGeom>
              <a:avLst/>
              <a:gdLst/>
              <a:ahLst/>
              <a:cxnLst/>
              <a:rect l="l" t="t" r="r" b="b"/>
              <a:pathLst>
                <a:path w="726688" h="726688" extrusionOk="0">
                  <a:moveTo>
                    <a:pt x="726688" y="129140"/>
                  </a:moveTo>
                  <a:lnTo>
                    <a:pt x="726688" y="86561"/>
                  </a:lnTo>
                  <a:lnTo>
                    <a:pt x="677485" y="86561"/>
                  </a:lnTo>
                  <a:lnTo>
                    <a:pt x="677485" y="49203"/>
                  </a:lnTo>
                  <a:lnTo>
                    <a:pt x="640127" y="49203"/>
                  </a:lnTo>
                  <a:lnTo>
                    <a:pt x="640127" y="0"/>
                  </a:lnTo>
                  <a:lnTo>
                    <a:pt x="597548" y="0"/>
                  </a:lnTo>
                  <a:lnTo>
                    <a:pt x="597548" y="49203"/>
                  </a:lnTo>
                  <a:lnTo>
                    <a:pt x="554963" y="49203"/>
                  </a:lnTo>
                  <a:lnTo>
                    <a:pt x="554963" y="0"/>
                  </a:lnTo>
                  <a:lnTo>
                    <a:pt x="512383" y="0"/>
                  </a:lnTo>
                  <a:lnTo>
                    <a:pt x="512383" y="49203"/>
                  </a:lnTo>
                  <a:lnTo>
                    <a:pt x="469798" y="49203"/>
                  </a:lnTo>
                  <a:lnTo>
                    <a:pt x="469798" y="0"/>
                  </a:lnTo>
                  <a:lnTo>
                    <a:pt x="427219" y="0"/>
                  </a:lnTo>
                  <a:lnTo>
                    <a:pt x="427219" y="49203"/>
                  </a:lnTo>
                  <a:lnTo>
                    <a:pt x="384634" y="49203"/>
                  </a:lnTo>
                  <a:lnTo>
                    <a:pt x="384634" y="0"/>
                  </a:lnTo>
                  <a:lnTo>
                    <a:pt x="342054" y="0"/>
                  </a:lnTo>
                  <a:lnTo>
                    <a:pt x="342054" y="49203"/>
                  </a:lnTo>
                  <a:lnTo>
                    <a:pt x="299469" y="49203"/>
                  </a:lnTo>
                  <a:lnTo>
                    <a:pt x="299469" y="0"/>
                  </a:lnTo>
                  <a:lnTo>
                    <a:pt x="256890" y="0"/>
                  </a:lnTo>
                  <a:lnTo>
                    <a:pt x="256890" y="49203"/>
                  </a:lnTo>
                  <a:lnTo>
                    <a:pt x="214305" y="49203"/>
                  </a:lnTo>
                  <a:lnTo>
                    <a:pt x="214305" y="0"/>
                  </a:lnTo>
                  <a:lnTo>
                    <a:pt x="171725" y="0"/>
                  </a:lnTo>
                  <a:lnTo>
                    <a:pt x="171725" y="49203"/>
                  </a:lnTo>
                  <a:lnTo>
                    <a:pt x="129142" y="49203"/>
                  </a:lnTo>
                  <a:lnTo>
                    <a:pt x="129142" y="0"/>
                  </a:lnTo>
                  <a:lnTo>
                    <a:pt x="86562" y="0"/>
                  </a:lnTo>
                  <a:lnTo>
                    <a:pt x="86562" y="49203"/>
                  </a:lnTo>
                  <a:lnTo>
                    <a:pt x="49203" y="49203"/>
                  </a:lnTo>
                  <a:lnTo>
                    <a:pt x="49203" y="86561"/>
                  </a:lnTo>
                  <a:lnTo>
                    <a:pt x="0" y="86561"/>
                  </a:lnTo>
                  <a:lnTo>
                    <a:pt x="0" y="129140"/>
                  </a:lnTo>
                  <a:lnTo>
                    <a:pt x="49203" y="129140"/>
                  </a:lnTo>
                  <a:lnTo>
                    <a:pt x="49203" y="171725"/>
                  </a:lnTo>
                  <a:lnTo>
                    <a:pt x="0" y="171725"/>
                  </a:lnTo>
                  <a:lnTo>
                    <a:pt x="0" y="214305"/>
                  </a:lnTo>
                  <a:lnTo>
                    <a:pt x="49203" y="214305"/>
                  </a:lnTo>
                  <a:lnTo>
                    <a:pt x="49203" y="256890"/>
                  </a:lnTo>
                  <a:lnTo>
                    <a:pt x="0" y="256890"/>
                  </a:lnTo>
                  <a:lnTo>
                    <a:pt x="0" y="299469"/>
                  </a:lnTo>
                  <a:lnTo>
                    <a:pt x="49203" y="299469"/>
                  </a:lnTo>
                  <a:lnTo>
                    <a:pt x="49203" y="342054"/>
                  </a:lnTo>
                  <a:lnTo>
                    <a:pt x="0" y="342054"/>
                  </a:lnTo>
                  <a:lnTo>
                    <a:pt x="0" y="384634"/>
                  </a:lnTo>
                  <a:lnTo>
                    <a:pt x="49203" y="384634"/>
                  </a:lnTo>
                  <a:lnTo>
                    <a:pt x="49203" y="427219"/>
                  </a:lnTo>
                  <a:lnTo>
                    <a:pt x="0" y="427219"/>
                  </a:lnTo>
                  <a:lnTo>
                    <a:pt x="0" y="469798"/>
                  </a:lnTo>
                  <a:lnTo>
                    <a:pt x="49203" y="469798"/>
                  </a:lnTo>
                  <a:lnTo>
                    <a:pt x="49203" y="512383"/>
                  </a:lnTo>
                  <a:lnTo>
                    <a:pt x="0" y="512383"/>
                  </a:lnTo>
                  <a:lnTo>
                    <a:pt x="0" y="554963"/>
                  </a:lnTo>
                  <a:lnTo>
                    <a:pt x="49203" y="554963"/>
                  </a:lnTo>
                  <a:lnTo>
                    <a:pt x="49203" y="597548"/>
                  </a:lnTo>
                  <a:lnTo>
                    <a:pt x="0" y="597548"/>
                  </a:lnTo>
                  <a:lnTo>
                    <a:pt x="0" y="640127"/>
                  </a:lnTo>
                  <a:lnTo>
                    <a:pt x="49203" y="640127"/>
                  </a:lnTo>
                  <a:lnTo>
                    <a:pt x="49203" y="677485"/>
                  </a:lnTo>
                  <a:lnTo>
                    <a:pt x="86562" y="677485"/>
                  </a:lnTo>
                  <a:lnTo>
                    <a:pt x="86562" y="726688"/>
                  </a:lnTo>
                  <a:lnTo>
                    <a:pt x="129142" y="726688"/>
                  </a:lnTo>
                  <a:lnTo>
                    <a:pt x="129142" y="677485"/>
                  </a:lnTo>
                  <a:lnTo>
                    <a:pt x="171725" y="677485"/>
                  </a:lnTo>
                  <a:lnTo>
                    <a:pt x="171725" y="726688"/>
                  </a:lnTo>
                  <a:lnTo>
                    <a:pt x="214305" y="726688"/>
                  </a:lnTo>
                  <a:lnTo>
                    <a:pt x="214305" y="677485"/>
                  </a:lnTo>
                  <a:lnTo>
                    <a:pt x="256890" y="677485"/>
                  </a:lnTo>
                  <a:lnTo>
                    <a:pt x="256890" y="726688"/>
                  </a:lnTo>
                  <a:lnTo>
                    <a:pt x="299469" y="726688"/>
                  </a:lnTo>
                  <a:lnTo>
                    <a:pt x="299469" y="677485"/>
                  </a:lnTo>
                  <a:lnTo>
                    <a:pt x="342054" y="677485"/>
                  </a:lnTo>
                  <a:lnTo>
                    <a:pt x="342054" y="726688"/>
                  </a:lnTo>
                  <a:lnTo>
                    <a:pt x="384634" y="726688"/>
                  </a:lnTo>
                  <a:lnTo>
                    <a:pt x="384634" y="677485"/>
                  </a:lnTo>
                  <a:lnTo>
                    <a:pt x="427219" y="677485"/>
                  </a:lnTo>
                  <a:lnTo>
                    <a:pt x="427219" y="726688"/>
                  </a:lnTo>
                  <a:lnTo>
                    <a:pt x="469798" y="726688"/>
                  </a:lnTo>
                  <a:lnTo>
                    <a:pt x="469798" y="677485"/>
                  </a:lnTo>
                  <a:lnTo>
                    <a:pt x="512383" y="677485"/>
                  </a:lnTo>
                  <a:lnTo>
                    <a:pt x="512383" y="726688"/>
                  </a:lnTo>
                  <a:lnTo>
                    <a:pt x="554963" y="726688"/>
                  </a:lnTo>
                  <a:lnTo>
                    <a:pt x="554963" y="677485"/>
                  </a:lnTo>
                  <a:lnTo>
                    <a:pt x="597548" y="677485"/>
                  </a:lnTo>
                  <a:lnTo>
                    <a:pt x="597548" y="726688"/>
                  </a:lnTo>
                  <a:lnTo>
                    <a:pt x="640127" y="726688"/>
                  </a:lnTo>
                  <a:lnTo>
                    <a:pt x="640127" y="677485"/>
                  </a:lnTo>
                  <a:lnTo>
                    <a:pt x="677485" y="677485"/>
                  </a:lnTo>
                  <a:lnTo>
                    <a:pt x="677485" y="640127"/>
                  </a:lnTo>
                  <a:lnTo>
                    <a:pt x="726688" y="640127"/>
                  </a:lnTo>
                  <a:lnTo>
                    <a:pt x="726688" y="597548"/>
                  </a:lnTo>
                  <a:lnTo>
                    <a:pt x="677485" y="597548"/>
                  </a:lnTo>
                  <a:lnTo>
                    <a:pt x="677485" y="554963"/>
                  </a:lnTo>
                  <a:lnTo>
                    <a:pt x="726688" y="554963"/>
                  </a:lnTo>
                  <a:lnTo>
                    <a:pt x="726688" y="512383"/>
                  </a:lnTo>
                  <a:lnTo>
                    <a:pt x="677485" y="512383"/>
                  </a:lnTo>
                  <a:lnTo>
                    <a:pt x="677485" y="469798"/>
                  </a:lnTo>
                  <a:lnTo>
                    <a:pt x="726688" y="469798"/>
                  </a:lnTo>
                  <a:lnTo>
                    <a:pt x="726688" y="427219"/>
                  </a:lnTo>
                  <a:lnTo>
                    <a:pt x="677485" y="427219"/>
                  </a:lnTo>
                  <a:lnTo>
                    <a:pt x="677485" y="384634"/>
                  </a:lnTo>
                  <a:lnTo>
                    <a:pt x="726688" y="384634"/>
                  </a:lnTo>
                  <a:lnTo>
                    <a:pt x="726688" y="342054"/>
                  </a:lnTo>
                  <a:lnTo>
                    <a:pt x="677485" y="342054"/>
                  </a:lnTo>
                  <a:lnTo>
                    <a:pt x="677485" y="299469"/>
                  </a:lnTo>
                  <a:lnTo>
                    <a:pt x="726688" y="299469"/>
                  </a:lnTo>
                  <a:lnTo>
                    <a:pt x="726688" y="256890"/>
                  </a:lnTo>
                  <a:lnTo>
                    <a:pt x="677485" y="256890"/>
                  </a:lnTo>
                  <a:lnTo>
                    <a:pt x="677485" y="214305"/>
                  </a:lnTo>
                  <a:lnTo>
                    <a:pt x="726688" y="214305"/>
                  </a:lnTo>
                  <a:lnTo>
                    <a:pt x="726688" y="171725"/>
                  </a:lnTo>
                  <a:lnTo>
                    <a:pt x="677485" y="171725"/>
                  </a:lnTo>
                  <a:lnTo>
                    <a:pt x="677485" y="129140"/>
                  </a:lnTo>
                  <a:close/>
                  <a:moveTo>
                    <a:pt x="591420" y="591420"/>
                  </a:moveTo>
                  <a:lnTo>
                    <a:pt x="135268" y="591420"/>
                  </a:lnTo>
                  <a:lnTo>
                    <a:pt x="135268" y="135268"/>
                  </a:lnTo>
                  <a:lnTo>
                    <a:pt x="591422" y="135268"/>
                  </a:lnTo>
                  <a:lnTo>
                    <a:pt x="591422" y="5914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9"/>
            <p:cNvSpPr/>
            <p:nvPr/>
          </p:nvSpPr>
          <p:spPr>
            <a:xfrm>
              <a:off x="4114231" y="2250114"/>
              <a:ext cx="370995" cy="370995"/>
            </a:xfrm>
            <a:custGeom>
              <a:avLst/>
              <a:gdLst/>
              <a:ahLst/>
              <a:cxnLst/>
              <a:rect l="l" t="t" r="r" b="b"/>
              <a:pathLst>
                <a:path w="370995" h="370995" extrusionOk="0">
                  <a:moveTo>
                    <a:pt x="72183" y="141461"/>
                  </a:moveTo>
                  <a:lnTo>
                    <a:pt x="0" y="141461"/>
                  </a:lnTo>
                  <a:lnTo>
                    <a:pt x="0" y="370996"/>
                  </a:lnTo>
                  <a:lnTo>
                    <a:pt x="98841" y="370996"/>
                  </a:lnTo>
                  <a:lnTo>
                    <a:pt x="98841" y="316500"/>
                  </a:lnTo>
                  <a:cubicBezTo>
                    <a:pt x="73218" y="307649"/>
                    <a:pt x="54764" y="283286"/>
                    <a:pt x="54764" y="254694"/>
                  </a:cubicBezTo>
                  <a:cubicBezTo>
                    <a:pt x="54764" y="218651"/>
                    <a:pt x="84087" y="189328"/>
                    <a:pt x="120131" y="189328"/>
                  </a:cubicBezTo>
                  <a:cubicBezTo>
                    <a:pt x="156174" y="189328"/>
                    <a:pt x="185497" y="218651"/>
                    <a:pt x="185497" y="254694"/>
                  </a:cubicBezTo>
                  <a:cubicBezTo>
                    <a:pt x="185497" y="283286"/>
                    <a:pt x="167043" y="307649"/>
                    <a:pt x="141420" y="316500"/>
                  </a:cubicBezTo>
                  <a:lnTo>
                    <a:pt x="141420" y="370994"/>
                  </a:lnTo>
                  <a:lnTo>
                    <a:pt x="370996" y="370994"/>
                  </a:lnTo>
                  <a:lnTo>
                    <a:pt x="370996" y="272112"/>
                  </a:lnTo>
                  <a:lnTo>
                    <a:pt x="298730" y="272112"/>
                  </a:lnTo>
                  <a:lnTo>
                    <a:pt x="298730" y="229533"/>
                  </a:lnTo>
                  <a:lnTo>
                    <a:pt x="370996" y="229533"/>
                  </a:lnTo>
                  <a:lnTo>
                    <a:pt x="370996" y="0"/>
                  </a:lnTo>
                  <a:lnTo>
                    <a:pt x="272072" y="0"/>
                  </a:lnTo>
                  <a:lnTo>
                    <a:pt x="272072" y="54495"/>
                  </a:lnTo>
                  <a:cubicBezTo>
                    <a:pt x="297695" y="63345"/>
                    <a:pt x="316149" y="87708"/>
                    <a:pt x="316149" y="116300"/>
                  </a:cubicBezTo>
                  <a:cubicBezTo>
                    <a:pt x="316149" y="152343"/>
                    <a:pt x="286826" y="181666"/>
                    <a:pt x="250783" y="181666"/>
                  </a:cubicBezTo>
                  <a:cubicBezTo>
                    <a:pt x="214739" y="181666"/>
                    <a:pt x="185416" y="152343"/>
                    <a:pt x="185416" y="116300"/>
                  </a:cubicBezTo>
                  <a:cubicBezTo>
                    <a:pt x="185416" y="87708"/>
                    <a:pt x="203870" y="63345"/>
                    <a:pt x="229493" y="54495"/>
                  </a:cubicBezTo>
                  <a:lnTo>
                    <a:pt x="229493" y="0"/>
                  </a:lnTo>
                  <a:lnTo>
                    <a:pt x="0" y="0"/>
                  </a:lnTo>
                  <a:lnTo>
                    <a:pt x="0" y="98882"/>
                  </a:lnTo>
                  <a:lnTo>
                    <a:pt x="72183" y="988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19"/>
          <p:cNvSpPr txBox="1"/>
          <p:nvPr/>
        </p:nvSpPr>
        <p:spPr>
          <a:xfrm>
            <a:off x="2233454" y="1889724"/>
            <a:ext cx="1430252" cy="13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Patient health data is currently very fragmented, often susceptible to hacks, and difficult to share in a secure manner between providers.</a:t>
            </a:r>
            <a:endParaRPr sz="1000" dirty="0">
              <a:solidFill>
                <a:schemeClr val="dk1"/>
              </a:solidFill>
              <a:latin typeface="Montserrat Medium"/>
              <a:ea typeface="Montserrat Medium"/>
              <a:cs typeface="Montserrat Medium"/>
              <a:sym typeface="Montserrat Medium"/>
            </a:endParaRPr>
          </a:p>
        </p:txBody>
      </p:sp>
      <p:sp>
        <p:nvSpPr>
          <p:cNvPr id="364" name="Google Shape;364;p19"/>
          <p:cNvSpPr txBox="1"/>
          <p:nvPr/>
        </p:nvSpPr>
        <p:spPr>
          <a:xfrm>
            <a:off x="4719549" y="1455079"/>
            <a:ext cx="13377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Solution</a:t>
            </a:r>
            <a:endParaRPr sz="1200" dirty="0">
              <a:solidFill>
                <a:schemeClr val="dk1"/>
              </a:solidFill>
              <a:latin typeface="Montserrat SemiBold"/>
              <a:ea typeface="Montserrat SemiBold"/>
              <a:cs typeface="Montserrat SemiBold"/>
              <a:sym typeface="Montserrat SemiBold"/>
            </a:endParaRPr>
          </a:p>
        </p:txBody>
      </p:sp>
      <p:sp>
        <p:nvSpPr>
          <p:cNvPr id="365" name="Google Shape;365;p19"/>
          <p:cNvSpPr txBox="1"/>
          <p:nvPr/>
        </p:nvSpPr>
        <p:spPr>
          <a:xfrm>
            <a:off x="4792175" y="1868858"/>
            <a:ext cx="1709051"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Blockchain can be used to keep patient records stored securely and tamper-proof as well as allow patients to share data securely between providers.</a:t>
            </a:r>
          </a:p>
        </p:txBody>
      </p:sp>
      <p:sp>
        <p:nvSpPr>
          <p:cNvPr id="2" name="Google Shape;951;p30">
            <a:extLst>
              <a:ext uri="{FF2B5EF4-FFF2-40B4-BE49-F238E27FC236}">
                <a16:creationId xmlns:a16="http://schemas.microsoft.com/office/drawing/2014/main" id="{50463088-0FAD-F96B-9CE7-1F411F458F2C}"/>
              </a:ext>
            </a:extLst>
          </p:cNvPr>
          <p:cNvSpPr txBox="1"/>
          <p:nvPr/>
        </p:nvSpPr>
        <p:spPr>
          <a:xfrm>
            <a:off x="394379" y="3820436"/>
            <a:ext cx="8355242" cy="786959"/>
          </a:xfrm>
          <a:prstGeom prst="rect">
            <a:avLst/>
          </a:prstGeom>
          <a:gradFill>
            <a:gsLst>
              <a:gs pos="0">
                <a:schemeClr val="accent6"/>
              </a:gs>
              <a:gs pos="38000">
                <a:schemeClr val="lt2"/>
              </a:gs>
              <a:gs pos="100000">
                <a:schemeClr val="accent3"/>
              </a:gs>
            </a:gsLst>
            <a:lin ang="2700006"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dk1"/>
                </a:solidFill>
                <a:latin typeface="Montserrat SemiBold"/>
                <a:sym typeface="Montserrat Medium"/>
              </a:rPr>
              <a:t>Example:</a:t>
            </a:r>
          </a:p>
          <a:p>
            <a:pPr marL="0" lvl="0" indent="0" rtl="0">
              <a:spcBef>
                <a:spcPts val="0"/>
              </a:spcBef>
              <a:spcAft>
                <a:spcPts val="0"/>
              </a:spcAft>
              <a:buNone/>
            </a:pPr>
            <a:r>
              <a:rPr lang="en-US" sz="1000" dirty="0">
                <a:solidFill>
                  <a:schemeClr val="dk1"/>
                </a:solidFill>
                <a:latin typeface="Montserrat Medium"/>
                <a:ea typeface="Montserrat Medium"/>
                <a:cs typeface="Montserrat Medium"/>
                <a:sym typeface="Montserrat Medium"/>
              </a:rPr>
              <a:t>A patient’s entire medical history is stored in a blockchain and can only be accessed with their permission. An AI system then uses this blockchain data to detect early signs of disease, suggest treatments, or flag anomalies—all while maintaining full data integrity and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 Used</a:t>
            </a:r>
            <a:endParaRPr dirty="0"/>
          </a:p>
        </p:txBody>
      </p:sp>
      <p:sp>
        <p:nvSpPr>
          <p:cNvPr id="621" name="Google Shape;621;p24"/>
          <p:cNvSpPr/>
          <p:nvPr/>
        </p:nvSpPr>
        <p:spPr>
          <a:xfrm>
            <a:off x="942338" y="12537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22" name="Google Shape;622;p24"/>
          <p:cNvSpPr/>
          <p:nvPr/>
        </p:nvSpPr>
        <p:spPr>
          <a:xfrm>
            <a:off x="661407" y="9730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01</a:t>
            </a:r>
            <a:endParaRPr sz="1200">
              <a:solidFill>
                <a:schemeClr val="accent6"/>
              </a:solidFill>
              <a:latin typeface="Montserrat Medium"/>
              <a:ea typeface="Montserrat Medium"/>
              <a:cs typeface="Montserrat Medium"/>
              <a:sym typeface="Montserrat Medium"/>
            </a:endParaRPr>
          </a:p>
        </p:txBody>
      </p:sp>
      <p:grpSp>
        <p:nvGrpSpPr>
          <p:cNvPr id="623" name="Google Shape;623;p24"/>
          <p:cNvGrpSpPr/>
          <p:nvPr/>
        </p:nvGrpSpPr>
        <p:grpSpPr>
          <a:xfrm>
            <a:off x="1223013" y="1786401"/>
            <a:ext cx="401142" cy="454396"/>
            <a:chOff x="3053415" y="1057507"/>
            <a:chExt cx="641520" cy="726685"/>
          </a:xfrm>
        </p:grpSpPr>
        <p:sp>
          <p:nvSpPr>
            <p:cNvPr id="624" name="Google Shape;624;p24"/>
            <p:cNvSpPr/>
            <p:nvPr/>
          </p:nvSpPr>
          <p:spPr>
            <a:xfrm>
              <a:off x="3053415" y="1199443"/>
              <a:ext cx="641520" cy="584749"/>
            </a:xfrm>
            <a:custGeom>
              <a:avLst/>
              <a:gdLst/>
              <a:ahLst/>
              <a:cxnLst/>
              <a:rect l="l" t="t" r="r" b="b"/>
              <a:pathLst>
                <a:path w="641520" h="584749" extrusionOk="0">
                  <a:moveTo>
                    <a:pt x="0" y="320313"/>
                  </a:moveTo>
                  <a:lnTo>
                    <a:pt x="167519" y="320313"/>
                  </a:lnTo>
                  <a:lnTo>
                    <a:pt x="167519" y="495383"/>
                  </a:lnTo>
                  <a:lnTo>
                    <a:pt x="132745" y="495383"/>
                  </a:lnTo>
                  <a:cubicBezTo>
                    <a:pt x="123787" y="468238"/>
                    <a:pt x="98182" y="448594"/>
                    <a:pt x="68077" y="448594"/>
                  </a:cubicBezTo>
                  <a:cubicBezTo>
                    <a:pt x="30539" y="448594"/>
                    <a:pt x="0" y="479134"/>
                    <a:pt x="0" y="516672"/>
                  </a:cubicBezTo>
                  <a:cubicBezTo>
                    <a:pt x="0" y="554210"/>
                    <a:pt x="30539" y="584750"/>
                    <a:pt x="68077" y="584750"/>
                  </a:cubicBezTo>
                  <a:cubicBezTo>
                    <a:pt x="98184" y="584750"/>
                    <a:pt x="123788" y="565105"/>
                    <a:pt x="132745" y="537962"/>
                  </a:cubicBezTo>
                  <a:lnTo>
                    <a:pt x="210098" y="537962"/>
                  </a:lnTo>
                  <a:lnTo>
                    <a:pt x="210098" y="320313"/>
                  </a:lnTo>
                  <a:lnTo>
                    <a:pt x="299471" y="320313"/>
                  </a:lnTo>
                  <a:lnTo>
                    <a:pt x="299471" y="452003"/>
                  </a:lnTo>
                  <a:cubicBezTo>
                    <a:pt x="272326" y="460962"/>
                    <a:pt x="252682" y="486566"/>
                    <a:pt x="252682" y="516671"/>
                  </a:cubicBezTo>
                  <a:cubicBezTo>
                    <a:pt x="252682" y="554209"/>
                    <a:pt x="283222" y="584748"/>
                    <a:pt x="320760" y="584748"/>
                  </a:cubicBezTo>
                  <a:cubicBezTo>
                    <a:pt x="358298" y="584748"/>
                    <a:pt x="388839" y="554209"/>
                    <a:pt x="388839" y="516671"/>
                  </a:cubicBezTo>
                  <a:cubicBezTo>
                    <a:pt x="388839" y="486564"/>
                    <a:pt x="369194" y="460962"/>
                    <a:pt x="342050" y="452003"/>
                  </a:cubicBezTo>
                  <a:lnTo>
                    <a:pt x="342050" y="320313"/>
                  </a:lnTo>
                  <a:lnTo>
                    <a:pt x="431423" y="320313"/>
                  </a:lnTo>
                  <a:lnTo>
                    <a:pt x="431423" y="537962"/>
                  </a:lnTo>
                  <a:lnTo>
                    <a:pt x="508775" y="537962"/>
                  </a:lnTo>
                  <a:cubicBezTo>
                    <a:pt x="517734" y="565105"/>
                    <a:pt x="543338" y="584750"/>
                    <a:pt x="573443" y="584750"/>
                  </a:cubicBezTo>
                  <a:cubicBezTo>
                    <a:pt x="610981" y="584750"/>
                    <a:pt x="641521" y="554210"/>
                    <a:pt x="641521" y="516672"/>
                  </a:cubicBezTo>
                  <a:cubicBezTo>
                    <a:pt x="641521" y="479134"/>
                    <a:pt x="610981" y="448594"/>
                    <a:pt x="573443" y="448594"/>
                  </a:cubicBezTo>
                  <a:cubicBezTo>
                    <a:pt x="543337" y="448594"/>
                    <a:pt x="517734" y="468238"/>
                    <a:pt x="508775" y="495383"/>
                  </a:cubicBezTo>
                  <a:lnTo>
                    <a:pt x="474002" y="495383"/>
                  </a:lnTo>
                  <a:lnTo>
                    <a:pt x="474002" y="320313"/>
                  </a:lnTo>
                  <a:lnTo>
                    <a:pt x="641521" y="320313"/>
                  </a:lnTo>
                  <a:lnTo>
                    <a:pt x="641521" y="0"/>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4"/>
            <p:cNvSpPr/>
            <p:nvPr/>
          </p:nvSpPr>
          <p:spPr>
            <a:xfrm>
              <a:off x="3053415" y="1057507"/>
              <a:ext cx="641520" cy="99357"/>
            </a:xfrm>
            <a:custGeom>
              <a:avLst/>
              <a:gdLst/>
              <a:ahLst/>
              <a:cxnLst/>
              <a:rect l="l" t="t" r="r" b="b"/>
              <a:pathLst>
                <a:path w="641520" h="99357" extrusionOk="0">
                  <a:moveTo>
                    <a:pt x="641521" y="28388"/>
                  </a:moveTo>
                  <a:lnTo>
                    <a:pt x="235666" y="28388"/>
                  </a:lnTo>
                  <a:lnTo>
                    <a:pt x="193083" y="0"/>
                  </a:lnTo>
                  <a:lnTo>
                    <a:pt x="0" y="0"/>
                  </a:lnTo>
                  <a:lnTo>
                    <a:pt x="0" y="99358"/>
                  </a:lnTo>
                  <a:lnTo>
                    <a:pt x="641521" y="9935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6" name="Google Shape;626;p24"/>
          <p:cNvSpPr txBox="1"/>
          <p:nvPr/>
        </p:nvSpPr>
        <p:spPr>
          <a:xfrm>
            <a:off x="1632528" y="1948830"/>
            <a:ext cx="2422966"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Blockchain ensures the integrity of model updates and auditability, while preserving data privacy across participants.</a:t>
            </a:r>
            <a:endParaRPr sz="1000" dirty="0">
              <a:solidFill>
                <a:schemeClr val="dk1"/>
              </a:solidFill>
              <a:latin typeface="Montserrat Medium"/>
              <a:ea typeface="Montserrat Medium"/>
              <a:cs typeface="Montserrat Medium"/>
              <a:sym typeface="Montserrat Medium"/>
            </a:endParaRPr>
          </a:p>
        </p:txBody>
      </p:sp>
      <p:sp>
        <p:nvSpPr>
          <p:cNvPr id="627" name="Google Shape;627;p24"/>
          <p:cNvSpPr txBox="1"/>
          <p:nvPr/>
        </p:nvSpPr>
        <p:spPr>
          <a:xfrm>
            <a:off x="1774813" y="1423938"/>
            <a:ext cx="2040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latin typeface="Montserrat SemiBold"/>
                <a:ea typeface="Montserrat SemiBold"/>
                <a:cs typeface="Montserrat SemiBold"/>
                <a:sym typeface="Montserrat SemiBold"/>
              </a:rPr>
              <a:t>Federated Learning on Blockchain</a:t>
            </a:r>
          </a:p>
        </p:txBody>
      </p:sp>
      <p:sp>
        <p:nvSpPr>
          <p:cNvPr id="628" name="Google Shape;628;p24"/>
          <p:cNvSpPr/>
          <p:nvPr/>
        </p:nvSpPr>
        <p:spPr>
          <a:xfrm>
            <a:off x="942338" y="32020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29" name="Google Shape;629;p24"/>
          <p:cNvSpPr/>
          <p:nvPr/>
        </p:nvSpPr>
        <p:spPr>
          <a:xfrm>
            <a:off x="661407" y="29213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03</a:t>
            </a:r>
            <a:endParaRPr sz="1200">
              <a:solidFill>
                <a:schemeClr val="accent6"/>
              </a:solidFill>
              <a:latin typeface="Montserrat Medium"/>
              <a:ea typeface="Montserrat Medium"/>
              <a:cs typeface="Montserrat Medium"/>
              <a:sym typeface="Montserrat Medium"/>
            </a:endParaRPr>
          </a:p>
        </p:txBody>
      </p:sp>
      <p:sp>
        <p:nvSpPr>
          <p:cNvPr id="630" name="Google Shape;630;p24"/>
          <p:cNvSpPr txBox="1"/>
          <p:nvPr/>
        </p:nvSpPr>
        <p:spPr>
          <a:xfrm>
            <a:off x="1774813" y="38237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Enables more adaptive and intelligent automation—for example, adjusting insurance payouts based on real-time data analysis.</a:t>
            </a:r>
            <a:endParaRPr sz="1000" dirty="0">
              <a:solidFill>
                <a:schemeClr val="dk1"/>
              </a:solidFill>
              <a:latin typeface="Montserrat Medium"/>
              <a:ea typeface="Montserrat Medium"/>
              <a:cs typeface="Montserrat Medium"/>
              <a:sym typeface="Montserrat Medium"/>
            </a:endParaRPr>
          </a:p>
        </p:txBody>
      </p:sp>
      <p:sp>
        <p:nvSpPr>
          <p:cNvPr id="631" name="Google Shape;631;p24"/>
          <p:cNvSpPr txBox="1"/>
          <p:nvPr/>
        </p:nvSpPr>
        <p:spPr>
          <a:xfrm>
            <a:off x="1774813" y="3372238"/>
            <a:ext cx="2040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a:solidFill>
                  <a:schemeClr val="dk1"/>
                </a:solidFill>
                <a:latin typeface="Montserrat SemiBold"/>
                <a:ea typeface="Montserrat SemiBold"/>
                <a:cs typeface="Montserrat SemiBold"/>
              </a:defRPr>
            </a:lvl1pPr>
          </a:lstStyle>
          <a:p>
            <a:r>
              <a:rPr lang="en" dirty="0">
                <a:sym typeface="Montserrat SemiBold"/>
              </a:rPr>
              <a:t>AI-Enhanced Smart Contracts</a:t>
            </a:r>
            <a:endParaRPr dirty="0">
              <a:sym typeface="Montserrat SemiBold"/>
            </a:endParaRPr>
          </a:p>
        </p:txBody>
      </p:sp>
      <p:sp>
        <p:nvSpPr>
          <p:cNvPr id="632" name="Google Shape;632;p24"/>
          <p:cNvSpPr/>
          <p:nvPr/>
        </p:nvSpPr>
        <p:spPr>
          <a:xfrm>
            <a:off x="5328988" y="12537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33" name="Google Shape;633;p24"/>
          <p:cNvSpPr/>
          <p:nvPr/>
        </p:nvSpPr>
        <p:spPr>
          <a:xfrm>
            <a:off x="5048057" y="9730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02</a:t>
            </a:r>
            <a:endParaRPr sz="1200">
              <a:solidFill>
                <a:schemeClr val="accent6"/>
              </a:solidFill>
              <a:latin typeface="Montserrat Medium"/>
              <a:ea typeface="Montserrat Medium"/>
              <a:cs typeface="Montserrat Medium"/>
              <a:sym typeface="Montserrat Medium"/>
            </a:endParaRPr>
          </a:p>
        </p:txBody>
      </p:sp>
      <p:sp>
        <p:nvSpPr>
          <p:cNvPr id="634" name="Google Shape;634;p24"/>
          <p:cNvSpPr txBox="1"/>
          <p:nvPr/>
        </p:nvSpPr>
        <p:spPr>
          <a:xfrm>
            <a:off x="6161463" y="18754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000" dirty="0">
                <a:solidFill>
                  <a:schemeClr val="dk1"/>
                </a:solidFill>
                <a:latin typeface="Montserrat Medium"/>
                <a:ea typeface="Montserrat Medium"/>
                <a:cs typeface="Montserrat Medium"/>
                <a:sym typeface="Montserrat Medium"/>
              </a:rPr>
              <a:t>This ensures compliance with data protection laws while enabling powerful AI insights on blockchain-secured data.</a:t>
            </a:r>
            <a:endParaRPr sz="1000" dirty="0">
              <a:solidFill>
                <a:schemeClr val="dk1"/>
              </a:solidFill>
              <a:latin typeface="Montserrat Medium"/>
              <a:ea typeface="Montserrat Medium"/>
              <a:cs typeface="Montserrat Medium"/>
              <a:sym typeface="Montserrat Medium"/>
            </a:endParaRPr>
          </a:p>
        </p:txBody>
      </p:sp>
      <p:sp>
        <p:nvSpPr>
          <p:cNvPr id="635" name="Google Shape;635;p24"/>
          <p:cNvSpPr txBox="1"/>
          <p:nvPr/>
        </p:nvSpPr>
        <p:spPr>
          <a:xfrm>
            <a:off x="6161463" y="1423938"/>
            <a:ext cx="2040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None/>
              <a:defRPr>
                <a:solidFill>
                  <a:schemeClr val="dk1"/>
                </a:solidFill>
                <a:latin typeface="Montserrat SemiBold"/>
                <a:ea typeface="Montserrat SemiBold"/>
                <a:cs typeface="Montserrat SemiBold"/>
              </a:defRPr>
            </a:lvl1pPr>
          </a:lstStyle>
          <a:p>
            <a:r>
              <a:rPr lang="en" dirty="0">
                <a:sym typeface="Montserrat SemiBold"/>
              </a:rPr>
              <a:t>Privacy-Preserving Machine Learning</a:t>
            </a:r>
            <a:endParaRPr dirty="0">
              <a:sym typeface="Montserrat SemiBold"/>
            </a:endParaRPr>
          </a:p>
        </p:txBody>
      </p:sp>
      <p:sp>
        <p:nvSpPr>
          <p:cNvPr id="636" name="Google Shape;636;p24"/>
          <p:cNvSpPr/>
          <p:nvPr/>
        </p:nvSpPr>
        <p:spPr>
          <a:xfrm>
            <a:off x="5328988" y="32020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37" name="Google Shape;637;p24"/>
          <p:cNvSpPr/>
          <p:nvPr/>
        </p:nvSpPr>
        <p:spPr>
          <a:xfrm>
            <a:off x="5048057" y="29213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04</a:t>
            </a:r>
            <a:endParaRPr sz="1200">
              <a:solidFill>
                <a:schemeClr val="accent6"/>
              </a:solidFill>
              <a:latin typeface="Montserrat Medium"/>
              <a:ea typeface="Montserrat Medium"/>
              <a:cs typeface="Montserrat Medium"/>
              <a:sym typeface="Montserrat Medium"/>
            </a:endParaRPr>
          </a:p>
        </p:txBody>
      </p:sp>
      <p:sp>
        <p:nvSpPr>
          <p:cNvPr id="638" name="Google Shape;638;p24"/>
          <p:cNvSpPr txBox="1"/>
          <p:nvPr/>
        </p:nvSpPr>
        <p:spPr>
          <a:xfrm>
            <a:off x="6161463" y="38237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Provides transparency and accountability, especially in regulated industries like finance or healthcare</a:t>
            </a:r>
            <a:endParaRPr sz="1000" dirty="0">
              <a:solidFill>
                <a:schemeClr val="dk1"/>
              </a:solidFill>
              <a:latin typeface="Montserrat Medium"/>
              <a:ea typeface="Montserrat Medium"/>
              <a:cs typeface="Montserrat Medium"/>
              <a:sym typeface="Montserrat Medium"/>
            </a:endParaRPr>
          </a:p>
        </p:txBody>
      </p:sp>
      <p:sp>
        <p:nvSpPr>
          <p:cNvPr id="639" name="Google Shape;639;p24"/>
          <p:cNvSpPr txBox="1"/>
          <p:nvPr/>
        </p:nvSpPr>
        <p:spPr>
          <a:xfrm>
            <a:off x="6161462" y="3372238"/>
            <a:ext cx="224264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a:solidFill>
                  <a:schemeClr val="dk1"/>
                </a:solidFill>
                <a:latin typeface="Montserrat SemiBold"/>
                <a:ea typeface="Montserrat SemiBold"/>
                <a:cs typeface="Montserrat SemiBold"/>
              </a:defRPr>
            </a:lvl1pPr>
          </a:lstStyle>
          <a:p>
            <a:r>
              <a:rPr lang="en" dirty="0">
                <a:sym typeface="Montserrat SemiBold"/>
              </a:rPr>
              <a:t>Immutable Audit Trails for AI Decisions</a:t>
            </a:r>
            <a:endParaRPr dirty="0">
              <a:sym typeface="Montserrat SemiBold"/>
            </a:endParaRPr>
          </a:p>
        </p:txBody>
      </p:sp>
      <p:grpSp>
        <p:nvGrpSpPr>
          <p:cNvPr id="640" name="Google Shape;640;p24"/>
          <p:cNvGrpSpPr/>
          <p:nvPr/>
        </p:nvGrpSpPr>
        <p:grpSpPr>
          <a:xfrm>
            <a:off x="5609668" y="3734702"/>
            <a:ext cx="401142" cy="454396"/>
            <a:chOff x="6755623" y="4106437"/>
            <a:chExt cx="641520" cy="726684"/>
          </a:xfrm>
        </p:grpSpPr>
        <p:sp>
          <p:nvSpPr>
            <p:cNvPr id="641" name="Google Shape;641;p24"/>
            <p:cNvSpPr/>
            <p:nvPr/>
          </p:nvSpPr>
          <p:spPr>
            <a:xfrm>
              <a:off x="6755623" y="4704902"/>
              <a:ext cx="641520" cy="128219"/>
            </a:xfrm>
            <a:custGeom>
              <a:avLst/>
              <a:gdLst/>
              <a:ahLst/>
              <a:cxnLst/>
              <a:rect l="l" t="t" r="r" b="b"/>
              <a:pathLst>
                <a:path w="641520" h="128219" extrusionOk="0">
                  <a:moveTo>
                    <a:pt x="0" y="0"/>
                  </a:moveTo>
                  <a:lnTo>
                    <a:pt x="641521" y="0"/>
                  </a:lnTo>
                  <a:lnTo>
                    <a:pt x="641521" y="128219"/>
                  </a:lnTo>
                  <a:lnTo>
                    <a:pt x="0" y="12821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4"/>
            <p:cNvSpPr/>
            <p:nvPr/>
          </p:nvSpPr>
          <p:spPr>
            <a:xfrm>
              <a:off x="6755623" y="4548768"/>
              <a:ext cx="401072" cy="113554"/>
            </a:xfrm>
            <a:custGeom>
              <a:avLst/>
              <a:gdLst/>
              <a:ahLst/>
              <a:cxnLst/>
              <a:rect l="l" t="t" r="r" b="b"/>
              <a:pathLst>
                <a:path w="401072" h="113554" extrusionOk="0">
                  <a:moveTo>
                    <a:pt x="383210" y="56777"/>
                  </a:moveTo>
                  <a:cubicBezTo>
                    <a:pt x="383210" y="35683"/>
                    <a:pt x="389818" y="16103"/>
                    <a:pt x="401071" y="0"/>
                  </a:cubicBezTo>
                  <a:lnTo>
                    <a:pt x="0" y="0"/>
                  </a:lnTo>
                  <a:lnTo>
                    <a:pt x="0" y="113555"/>
                  </a:lnTo>
                  <a:lnTo>
                    <a:pt x="401072" y="113555"/>
                  </a:lnTo>
                  <a:cubicBezTo>
                    <a:pt x="389818" y="97450"/>
                    <a:pt x="383210" y="77871"/>
                    <a:pt x="383210" y="5677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4"/>
            <p:cNvSpPr/>
            <p:nvPr/>
          </p:nvSpPr>
          <p:spPr>
            <a:xfrm>
              <a:off x="7181412" y="4548767"/>
              <a:ext cx="215731" cy="113554"/>
            </a:xfrm>
            <a:custGeom>
              <a:avLst/>
              <a:gdLst/>
              <a:ahLst/>
              <a:cxnLst/>
              <a:rect l="l" t="t" r="r" b="b"/>
              <a:pathLst>
                <a:path w="215731" h="113554" extrusionOk="0">
                  <a:moveTo>
                    <a:pt x="56777" y="1"/>
                  </a:moveTo>
                  <a:cubicBezTo>
                    <a:pt x="25470" y="1"/>
                    <a:pt x="0" y="25471"/>
                    <a:pt x="0" y="56778"/>
                  </a:cubicBezTo>
                  <a:cubicBezTo>
                    <a:pt x="0" y="88085"/>
                    <a:pt x="25470" y="113555"/>
                    <a:pt x="56777" y="113555"/>
                  </a:cubicBezTo>
                  <a:lnTo>
                    <a:pt x="215731" y="113555"/>
                  </a:lnTo>
                  <a:lnTo>
                    <a:pt x="215731" y="0"/>
                  </a:lnTo>
                  <a:lnTo>
                    <a:pt x="56777" y="0"/>
                  </a:lnTo>
                  <a:close/>
                  <a:moveTo>
                    <a:pt x="44090" y="78068"/>
                  </a:moveTo>
                  <a:lnTo>
                    <a:pt x="44090" y="35488"/>
                  </a:lnTo>
                  <a:lnTo>
                    <a:pt x="86670" y="35488"/>
                  </a:lnTo>
                  <a:lnTo>
                    <a:pt x="86670" y="7806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4"/>
            <p:cNvSpPr/>
            <p:nvPr/>
          </p:nvSpPr>
          <p:spPr>
            <a:xfrm>
              <a:off x="6755623" y="4106437"/>
              <a:ext cx="641520" cy="399752"/>
            </a:xfrm>
            <a:custGeom>
              <a:avLst/>
              <a:gdLst/>
              <a:ahLst/>
              <a:cxnLst/>
              <a:rect l="l" t="t" r="r" b="b"/>
              <a:pathLst>
                <a:path w="641520" h="399752" extrusionOk="0">
                  <a:moveTo>
                    <a:pt x="641521" y="399752"/>
                  </a:moveTo>
                  <a:lnTo>
                    <a:pt x="641521" y="271533"/>
                  </a:lnTo>
                  <a:lnTo>
                    <a:pt x="474002" y="271533"/>
                  </a:lnTo>
                  <a:lnTo>
                    <a:pt x="474002" y="89367"/>
                  </a:lnTo>
                  <a:lnTo>
                    <a:pt x="508775" y="89367"/>
                  </a:lnTo>
                  <a:cubicBezTo>
                    <a:pt x="517734" y="116511"/>
                    <a:pt x="543338" y="136155"/>
                    <a:pt x="573443" y="136155"/>
                  </a:cubicBezTo>
                  <a:cubicBezTo>
                    <a:pt x="610981" y="136155"/>
                    <a:pt x="641521" y="105615"/>
                    <a:pt x="641521" y="68077"/>
                  </a:cubicBezTo>
                  <a:cubicBezTo>
                    <a:pt x="641521" y="30539"/>
                    <a:pt x="610981" y="0"/>
                    <a:pt x="573443" y="0"/>
                  </a:cubicBezTo>
                  <a:cubicBezTo>
                    <a:pt x="543337" y="0"/>
                    <a:pt x="517734" y="19645"/>
                    <a:pt x="508775" y="46788"/>
                  </a:cubicBezTo>
                  <a:lnTo>
                    <a:pt x="431423" y="46788"/>
                  </a:lnTo>
                  <a:lnTo>
                    <a:pt x="431423" y="271532"/>
                  </a:lnTo>
                  <a:lnTo>
                    <a:pt x="342050" y="271532"/>
                  </a:lnTo>
                  <a:lnTo>
                    <a:pt x="342050" y="132745"/>
                  </a:lnTo>
                  <a:cubicBezTo>
                    <a:pt x="369194" y="123787"/>
                    <a:pt x="388839" y="98184"/>
                    <a:pt x="388839" y="68077"/>
                  </a:cubicBezTo>
                  <a:cubicBezTo>
                    <a:pt x="388839" y="30539"/>
                    <a:pt x="358298" y="0"/>
                    <a:pt x="320760" y="0"/>
                  </a:cubicBezTo>
                  <a:cubicBezTo>
                    <a:pt x="283222" y="0"/>
                    <a:pt x="252682" y="30539"/>
                    <a:pt x="252682" y="68077"/>
                  </a:cubicBezTo>
                  <a:cubicBezTo>
                    <a:pt x="252682" y="98184"/>
                    <a:pt x="272326" y="123787"/>
                    <a:pt x="299471" y="132745"/>
                  </a:cubicBezTo>
                  <a:lnTo>
                    <a:pt x="299471" y="271532"/>
                  </a:lnTo>
                  <a:lnTo>
                    <a:pt x="210098" y="271532"/>
                  </a:lnTo>
                  <a:lnTo>
                    <a:pt x="210098" y="46788"/>
                  </a:lnTo>
                  <a:lnTo>
                    <a:pt x="132745" y="46788"/>
                  </a:lnTo>
                  <a:cubicBezTo>
                    <a:pt x="123787" y="19645"/>
                    <a:pt x="98184" y="0"/>
                    <a:pt x="68077" y="0"/>
                  </a:cubicBezTo>
                  <a:cubicBezTo>
                    <a:pt x="30539" y="0"/>
                    <a:pt x="0" y="30539"/>
                    <a:pt x="0" y="68077"/>
                  </a:cubicBezTo>
                  <a:cubicBezTo>
                    <a:pt x="0" y="105615"/>
                    <a:pt x="30539" y="136155"/>
                    <a:pt x="68077" y="136155"/>
                  </a:cubicBezTo>
                  <a:cubicBezTo>
                    <a:pt x="98184" y="136155"/>
                    <a:pt x="123788" y="116510"/>
                    <a:pt x="132745" y="89367"/>
                  </a:cubicBezTo>
                  <a:lnTo>
                    <a:pt x="167519" y="89367"/>
                  </a:lnTo>
                  <a:lnTo>
                    <a:pt x="167519" y="271532"/>
                  </a:lnTo>
                  <a:lnTo>
                    <a:pt x="0" y="271532"/>
                  </a:lnTo>
                  <a:lnTo>
                    <a:pt x="0" y="399751"/>
                  </a:lnTo>
                  <a:lnTo>
                    <a:pt x="641521" y="39975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5" name="Google Shape;645;p24"/>
          <p:cNvGrpSpPr/>
          <p:nvPr/>
        </p:nvGrpSpPr>
        <p:grpSpPr>
          <a:xfrm>
            <a:off x="1223017" y="3734709"/>
            <a:ext cx="401142" cy="454396"/>
            <a:chOff x="1202311" y="4101790"/>
            <a:chExt cx="641520" cy="726685"/>
          </a:xfrm>
        </p:grpSpPr>
        <p:sp>
          <p:nvSpPr>
            <p:cNvPr id="646" name="Google Shape;646;p24"/>
            <p:cNvSpPr/>
            <p:nvPr/>
          </p:nvSpPr>
          <p:spPr>
            <a:xfrm>
              <a:off x="1331451" y="4271656"/>
              <a:ext cx="42583" cy="65741"/>
            </a:xfrm>
            <a:custGeom>
              <a:avLst/>
              <a:gdLst/>
              <a:ahLst/>
              <a:cxnLst/>
              <a:rect l="l" t="t" r="r" b="b"/>
              <a:pathLst>
                <a:path w="42583" h="65741" extrusionOk="0">
                  <a:moveTo>
                    <a:pt x="0" y="0"/>
                  </a:moveTo>
                  <a:lnTo>
                    <a:pt x="42584" y="0"/>
                  </a:lnTo>
                  <a:lnTo>
                    <a:pt x="42584"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4"/>
            <p:cNvSpPr/>
            <p:nvPr/>
          </p:nvSpPr>
          <p:spPr>
            <a:xfrm>
              <a:off x="1501779" y="4328432"/>
              <a:ext cx="42585" cy="65741"/>
            </a:xfrm>
            <a:custGeom>
              <a:avLst/>
              <a:gdLst/>
              <a:ahLst/>
              <a:cxnLst/>
              <a:rect l="l" t="t" r="r" b="b"/>
              <a:pathLst>
                <a:path w="42585" h="65741" extrusionOk="0">
                  <a:moveTo>
                    <a:pt x="0" y="0"/>
                  </a:moveTo>
                  <a:lnTo>
                    <a:pt x="42585" y="0"/>
                  </a:lnTo>
                  <a:lnTo>
                    <a:pt x="42585"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4"/>
            <p:cNvSpPr/>
            <p:nvPr/>
          </p:nvSpPr>
          <p:spPr>
            <a:xfrm>
              <a:off x="1202311" y="4101790"/>
              <a:ext cx="641520" cy="726685"/>
            </a:xfrm>
            <a:custGeom>
              <a:avLst/>
              <a:gdLst/>
              <a:ahLst/>
              <a:cxnLst/>
              <a:rect l="l" t="t" r="r" b="b"/>
              <a:pathLst>
                <a:path w="641520" h="726685" extrusionOk="0">
                  <a:moveTo>
                    <a:pt x="641521" y="462250"/>
                  </a:moveTo>
                  <a:lnTo>
                    <a:pt x="641521" y="0"/>
                  </a:lnTo>
                  <a:lnTo>
                    <a:pt x="0" y="0"/>
                  </a:lnTo>
                  <a:lnTo>
                    <a:pt x="0" y="462250"/>
                  </a:lnTo>
                  <a:lnTo>
                    <a:pt x="167519" y="462250"/>
                  </a:lnTo>
                  <a:lnTo>
                    <a:pt x="167519" y="637318"/>
                  </a:lnTo>
                  <a:lnTo>
                    <a:pt x="132745" y="637318"/>
                  </a:lnTo>
                  <a:cubicBezTo>
                    <a:pt x="123787" y="610174"/>
                    <a:pt x="98184" y="590531"/>
                    <a:pt x="68077" y="590531"/>
                  </a:cubicBezTo>
                  <a:cubicBezTo>
                    <a:pt x="30539" y="590531"/>
                    <a:pt x="0" y="621070"/>
                    <a:pt x="0" y="658608"/>
                  </a:cubicBezTo>
                  <a:cubicBezTo>
                    <a:pt x="0" y="696146"/>
                    <a:pt x="30539" y="726685"/>
                    <a:pt x="68077" y="726685"/>
                  </a:cubicBezTo>
                  <a:cubicBezTo>
                    <a:pt x="98184" y="726685"/>
                    <a:pt x="123787" y="707041"/>
                    <a:pt x="132745" y="679898"/>
                  </a:cubicBezTo>
                  <a:lnTo>
                    <a:pt x="210097" y="679898"/>
                  </a:lnTo>
                  <a:lnTo>
                    <a:pt x="210097" y="462250"/>
                  </a:lnTo>
                  <a:lnTo>
                    <a:pt x="299469" y="462250"/>
                  </a:lnTo>
                  <a:lnTo>
                    <a:pt x="299469" y="593940"/>
                  </a:lnTo>
                  <a:cubicBezTo>
                    <a:pt x="272325" y="602898"/>
                    <a:pt x="252682" y="628501"/>
                    <a:pt x="252682" y="658608"/>
                  </a:cubicBezTo>
                  <a:cubicBezTo>
                    <a:pt x="252682" y="696146"/>
                    <a:pt x="283221" y="726685"/>
                    <a:pt x="320759" y="726685"/>
                  </a:cubicBezTo>
                  <a:cubicBezTo>
                    <a:pt x="358297" y="726685"/>
                    <a:pt x="388836" y="696146"/>
                    <a:pt x="388836" y="658608"/>
                  </a:cubicBezTo>
                  <a:cubicBezTo>
                    <a:pt x="388836" y="628501"/>
                    <a:pt x="369192" y="602898"/>
                    <a:pt x="342049" y="593940"/>
                  </a:cubicBezTo>
                  <a:lnTo>
                    <a:pt x="342049" y="462250"/>
                  </a:lnTo>
                  <a:lnTo>
                    <a:pt x="431421" y="462250"/>
                  </a:lnTo>
                  <a:lnTo>
                    <a:pt x="431421" y="679898"/>
                  </a:lnTo>
                  <a:lnTo>
                    <a:pt x="508772" y="679898"/>
                  </a:lnTo>
                  <a:cubicBezTo>
                    <a:pt x="517731" y="707042"/>
                    <a:pt x="543334" y="726685"/>
                    <a:pt x="573441" y="726685"/>
                  </a:cubicBezTo>
                  <a:cubicBezTo>
                    <a:pt x="610979" y="726685"/>
                    <a:pt x="641518" y="696146"/>
                    <a:pt x="641518" y="658608"/>
                  </a:cubicBezTo>
                  <a:cubicBezTo>
                    <a:pt x="641518" y="621070"/>
                    <a:pt x="610979" y="590531"/>
                    <a:pt x="573441" y="590531"/>
                  </a:cubicBezTo>
                  <a:cubicBezTo>
                    <a:pt x="543334" y="590531"/>
                    <a:pt x="517731" y="610175"/>
                    <a:pt x="508772" y="637318"/>
                  </a:cubicBezTo>
                  <a:lnTo>
                    <a:pt x="474001" y="637318"/>
                  </a:lnTo>
                  <a:lnTo>
                    <a:pt x="474001" y="462250"/>
                  </a:lnTo>
                  <a:close/>
                  <a:moveTo>
                    <a:pt x="214303" y="278187"/>
                  </a:moveTo>
                  <a:lnTo>
                    <a:pt x="171723" y="278187"/>
                  </a:lnTo>
                  <a:lnTo>
                    <a:pt x="171723" y="377087"/>
                  </a:lnTo>
                  <a:lnTo>
                    <a:pt x="129143" y="377087"/>
                  </a:lnTo>
                  <a:lnTo>
                    <a:pt x="129143" y="278187"/>
                  </a:lnTo>
                  <a:lnTo>
                    <a:pt x="86561" y="278187"/>
                  </a:lnTo>
                  <a:lnTo>
                    <a:pt x="86561" y="127287"/>
                  </a:lnTo>
                  <a:lnTo>
                    <a:pt x="129143" y="127287"/>
                  </a:lnTo>
                  <a:lnTo>
                    <a:pt x="129143" y="85163"/>
                  </a:lnTo>
                  <a:lnTo>
                    <a:pt x="171723" y="85163"/>
                  </a:lnTo>
                  <a:lnTo>
                    <a:pt x="171723" y="127287"/>
                  </a:lnTo>
                  <a:lnTo>
                    <a:pt x="214303" y="127287"/>
                  </a:lnTo>
                  <a:close/>
                  <a:moveTo>
                    <a:pt x="384632" y="334962"/>
                  </a:moveTo>
                  <a:lnTo>
                    <a:pt x="342050" y="334962"/>
                  </a:lnTo>
                  <a:lnTo>
                    <a:pt x="342050" y="377087"/>
                  </a:lnTo>
                  <a:lnTo>
                    <a:pt x="299471" y="377087"/>
                  </a:lnTo>
                  <a:lnTo>
                    <a:pt x="299471" y="334962"/>
                  </a:lnTo>
                  <a:lnTo>
                    <a:pt x="256888" y="334962"/>
                  </a:lnTo>
                  <a:lnTo>
                    <a:pt x="256888" y="184064"/>
                  </a:lnTo>
                  <a:lnTo>
                    <a:pt x="299471" y="184064"/>
                  </a:lnTo>
                  <a:lnTo>
                    <a:pt x="299471" y="85163"/>
                  </a:lnTo>
                  <a:lnTo>
                    <a:pt x="342050" y="85163"/>
                  </a:lnTo>
                  <a:lnTo>
                    <a:pt x="342050" y="184064"/>
                  </a:lnTo>
                  <a:lnTo>
                    <a:pt x="384632" y="184064"/>
                  </a:lnTo>
                  <a:close/>
                  <a:moveTo>
                    <a:pt x="469798" y="377087"/>
                  </a:moveTo>
                  <a:lnTo>
                    <a:pt x="469798" y="278187"/>
                  </a:lnTo>
                  <a:lnTo>
                    <a:pt x="427217" y="278187"/>
                  </a:lnTo>
                  <a:lnTo>
                    <a:pt x="427217" y="127287"/>
                  </a:lnTo>
                  <a:lnTo>
                    <a:pt x="469798" y="127287"/>
                  </a:lnTo>
                  <a:lnTo>
                    <a:pt x="469798" y="85163"/>
                  </a:lnTo>
                  <a:lnTo>
                    <a:pt x="512378" y="85163"/>
                  </a:lnTo>
                  <a:lnTo>
                    <a:pt x="512378" y="127287"/>
                  </a:lnTo>
                  <a:lnTo>
                    <a:pt x="554960" y="127287"/>
                  </a:lnTo>
                  <a:lnTo>
                    <a:pt x="554960" y="278187"/>
                  </a:lnTo>
                  <a:lnTo>
                    <a:pt x="512378" y="278187"/>
                  </a:lnTo>
                  <a:lnTo>
                    <a:pt x="512378" y="37708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4"/>
            <p:cNvSpPr/>
            <p:nvPr/>
          </p:nvSpPr>
          <p:spPr>
            <a:xfrm>
              <a:off x="1672107" y="4271656"/>
              <a:ext cx="42583" cy="65741"/>
            </a:xfrm>
            <a:custGeom>
              <a:avLst/>
              <a:gdLst/>
              <a:ahLst/>
              <a:cxnLst/>
              <a:rect l="l" t="t" r="r" b="b"/>
              <a:pathLst>
                <a:path w="42583" h="65741" extrusionOk="0">
                  <a:moveTo>
                    <a:pt x="0" y="0"/>
                  </a:moveTo>
                  <a:lnTo>
                    <a:pt x="42584" y="0"/>
                  </a:lnTo>
                  <a:lnTo>
                    <a:pt x="42584"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24"/>
          <p:cNvGrpSpPr/>
          <p:nvPr/>
        </p:nvGrpSpPr>
        <p:grpSpPr>
          <a:xfrm>
            <a:off x="5583045" y="1786405"/>
            <a:ext cx="454397" cy="454396"/>
            <a:chOff x="2085281" y="2072269"/>
            <a:chExt cx="726687" cy="726685"/>
          </a:xfrm>
        </p:grpSpPr>
        <p:sp>
          <p:nvSpPr>
            <p:cNvPr id="651" name="Google Shape;651;p24"/>
            <p:cNvSpPr/>
            <p:nvPr/>
          </p:nvSpPr>
          <p:spPr>
            <a:xfrm>
              <a:off x="2163348" y="2072269"/>
              <a:ext cx="570550" cy="726685"/>
            </a:xfrm>
            <a:custGeom>
              <a:avLst/>
              <a:gdLst/>
              <a:ahLst/>
              <a:cxnLst/>
              <a:rect l="l" t="t" r="r" b="b"/>
              <a:pathLst>
                <a:path w="570550" h="726685" extrusionOk="0">
                  <a:moveTo>
                    <a:pt x="306566" y="215679"/>
                  </a:moveTo>
                  <a:lnTo>
                    <a:pt x="306566" y="293748"/>
                  </a:lnTo>
                  <a:lnTo>
                    <a:pt x="263986" y="293748"/>
                  </a:lnTo>
                  <a:lnTo>
                    <a:pt x="263986" y="173099"/>
                  </a:lnTo>
                  <a:lnTo>
                    <a:pt x="483937" y="173099"/>
                  </a:lnTo>
                  <a:lnTo>
                    <a:pt x="483937" y="76637"/>
                  </a:lnTo>
                  <a:cubicBezTo>
                    <a:pt x="483937" y="34380"/>
                    <a:pt x="449557" y="0"/>
                    <a:pt x="407299" y="0"/>
                  </a:cubicBezTo>
                  <a:lnTo>
                    <a:pt x="383497" y="0"/>
                  </a:lnTo>
                  <a:lnTo>
                    <a:pt x="361750" y="93677"/>
                  </a:lnTo>
                  <a:lnTo>
                    <a:pt x="208802" y="93677"/>
                  </a:lnTo>
                  <a:lnTo>
                    <a:pt x="187055" y="0"/>
                  </a:lnTo>
                  <a:lnTo>
                    <a:pt x="163254" y="0"/>
                  </a:lnTo>
                  <a:cubicBezTo>
                    <a:pt x="120995" y="0"/>
                    <a:pt x="86615" y="34380"/>
                    <a:pt x="86615" y="76637"/>
                  </a:cubicBezTo>
                  <a:lnTo>
                    <a:pt x="86615" y="207376"/>
                  </a:lnTo>
                  <a:lnTo>
                    <a:pt x="55884" y="173099"/>
                  </a:lnTo>
                  <a:lnTo>
                    <a:pt x="0" y="173099"/>
                  </a:lnTo>
                  <a:lnTo>
                    <a:pt x="0" y="215679"/>
                  </a:lnTo>
                  <a:lnTo>
                    <a:pt x="36872" y="215679"/>
                  </a:lnTo>
                  <a:lnTo>
                    <a:pt x="86615" y="271161"/>
                  </a:lnTo>
                  <a:lnTo>
                    <a:pt x="86615" y="342053"/>
                  </a:lnTo>
                  <a:lnTo>
                    <a:pt x="0" y="342053"/>
                  </a:lnTo>
                  <a:lnTo>
                    <a:pt x="0" y="384632"/>
                  </a:lnTo>
                  <a:lnTo>
                    <a:pt x="86615" y="384632"/>
                  </a:lnTo>
                  <a:lnTo>
                    <a:pt x="86615" y="511006"/>
                  </a:lnTo>
                  <a:lnTo>
                    <a:pt x="263986" y="511006"/>
                  </a:lnTo>
                  <a:lnTo>
                    <a:pt x="263986" y="432937"/>
                  </a:lnTo>
                  <a:lnTo>
                    <a:pt x="306566" y="432937"/>
                  </a:lnTo>
                  <a:lnTo>
                    <a:pt x="306566" y="553586"/>
                  </a:lnTo>
                  <a:lnTo>
                    <a:pt x="86615" y="553586"/>
                  </a:lnTo>
                  <a:lnTo>
                    <a:pt x="86615" y="650048"/>
                  </a:lnTo>
                  <a:cubicBezTo>
                    <a:pt x="86615" y="692305"/>
                    <a:pt x="120995" y="726685"/>
                    <a:pt x="163254" y="726685"/>
                  </a:cubicBezTo>
                  <a:lnTo>
                    <a:pt x="407297" y="726685"/>
                  </a:lnTo>
                  <a:cubicBezTo>
                    <a:pt x="449556" y="726685"/>
                    <a:pt x="483936" y="692305"/>
                    <a:pt x="483936" y="650048"/>
                  </a:cubicBezTo>
                  <a:lnTo>
                    <a:pt x="483936" y="519309"/>
                  </a:lnTo>
                  <a:lnTo>
                    <a:pt x="514667" y="553586"/>
                  </a:lnTo>
                  <a:lnTo>
                    <a:pt x="570551" y="553586"/>
                  </a:lnTo>
                  <a:lnTo>
                    <a:pt x="570551" y="511006"/>
                  </a:lnTo>
                  <a:lnTo>
                    <a:pt x="533679" y="511006"/>
                  </a:lnTo>
                  <a:lnTo>
                    <a:pt x="483936" y="455524"/>
                  </a:lnTo>
                  <a:lnTo>
                    <a:pt x="483936" y="384632"/>
                  </a:lnTo>
                  <a:lnTo>
                    <a:pt x="570551" y="384632"/>
                  </a:lnTo>
                  <a:lnTo>
                    <a:pt x="570551" y="342053"/>
                  </a:lnTo>
                  <a:lnTo>
                    <a:pt x="483937" y="342053"/>
                  </a:lnTo>
                  <a:lnTo>
                    <a:pt x="483937" y="2156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4"/>
            <p:cNvSpPr/>
            <p:nvPr/>
          </p:nvSpPr>
          <p:spPr>
            <a:xfrm>
              <a:off x="2394116" y="2072269"/>
              <a:ext cx="109017" cy="51098"/>
            </a:xfrm>
            <a:custGeom>
              <a:avLst/>
              <a:gdLst/>
              <a:ahLst/>
              <a:cxnLst/>
              <a:rect l="l" t="t" r="r" b="b"/>
              <a:pathLst>
                <a:path w="109017" h="51098" extrusionOk="0">
                  <a:moveTo>
                    <a:pt x="97155" y="51098"/>
                  </a:moveTo>
                  <a:lnTo>
                    <a:pt x="109017" y="0"/>
                  </a:lnTo>
                  <a:lnTo>
                    <a:pt x="0" y="0"/>
                  </a:lnTo>
                  <a:lnTo>
                    <a:pt x="11863" y="5109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4"/>
            <p:cNvSpPr/>
            <p:nvPr/>
          </p:nvSpPr>
          <p:spPr>
            <a:xfrm>
              <a:off x="2085282" y="2539199"/>
              <a:ext cx="164679" cy="130732"/>
            </a:xfrm>
            <a:custGeom>
              <a:avLst/>
              <a:gdLst/>
              <a:ahLst/>
              <a:cxnLst/>
              <a:rect l="l" t="t" r="r" b="b"/>
              <a:pathLst>
                <a:path w="164679" h="130732" extrusionOk="0">
                  <a:moveTo>
                    <a:pt x="127172" y="44077"/>
                  </a:moveTo>
                  <a:cubicBezTo>
                    <a:pt x="118321" y="18454"/>
                    <a:pt x="93958" y="0"/>
                    <a:pt x="65366" y="0"/>
                  </a:cubicBezTo>
                  <a:cubicBezTo>
                    <a:pt x="29323" y="0"/>
                    <a:pt x="0" y="29323"/>
                    <a:pt x="0" y="65366"/>
                  </a:cubicBezTo>
                  <a:cubicBezTo>
                    <a:pt x="0" y="101410"/>
                    <a:pt x="29323" y="130733"/>
                    <a:pt x="65366" y="130733"/>
                  </a:cubicBezTo>
                  <a:cubicBezTo>
                    <a:pt x="93958" y="130733"/>
                    <a:pt x="118321" y="112279"/>
                    <a:pt x="127172" y="86656"/>
                  </a:cubicBezTo>
                  <a:lnTo>
                    <a:pt x="164680" y="86656"/>
                  </a:lnTo>
                  <a:lnTo>
                    <a:pt x="164680" y="4407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4"/>
            <p:cNvSpPr/>
            <p:nvPr/>
          </p:nvSpPr>
          <p:spPr>
            <a:xfrm>
              <a:off x="2647287" y="2201292"/>
              <a:ext cx="164679" cy="130732"/>
            </a:xfrm>
            <a:custGeom>
              <a:avLst/>
              <a:gdLst/>
              <a:ahLst/>
              <a:cxnLst/>
              <a:rect l="l" t="t" r="r" b="b"/>
              <a:pathLst>
                <a:path w="164679" h="130732" extrusionOk="0">
                  <a:moveTo>
                    <a:pt x="37508" y="86656"/>
                  </a:moveTo>
                  <a:cubicBezTo>
                    <a:pt x="46359" y="112279"/>
                    <a:pt x="70722" y="130733"/>
                    <a:pt x="99314" y="130733"/>
                  </a:cubicBezTo>
                  <a:cubicBezTo>
                    <a:pt x="135357" y="130733"/>
                    <a:pt x="164680" y="101410"/>
                    <a:pt x="164680" y="65366"/>
                  </a:cubicBezTo>
                  <a:cubicBezTo>
                    <a:pt x="164680" y="29323"/>
                    <a:pt x="135357" y="0"/>
                    <a:pt x="99314" y="0"/>
                  </a:cubicBezTo>
                  <a:cubicBezTo>
                    <a:pt x="70722" y="0"/>
                    <a:pt x="46359" y="18454"/>
                    <a:pt x="37508" y="44077"/>
                  </a:cubicBezTo>
                  <a:lnTo>
                    <a:pt x="0" y="44077"/>
                  </a:lnTo>
                  <a:lnTo>
                    <a:pt x="0" y="8665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4"/>
            <p:cNvSpPr/>
            <p:nvPr/>
          </p:nvSpPr>
          <p:spPr>
            <a:xfrm>
              <a:off x="2769386" y="2583275"/>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4"/>
            <p:cNvSpPr/>
            <p:nvPr/>
          </p:nvSpPr>
          <p:spPr>
            <a:xfrm>
              <a:off x="2769386" y="2414322"/>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4"/>
            <p:cNvSpPr/>
            <p:nvPr/>
          </p:nvSpPr>
          <p:spPr>
            <a:xfrm>
              <a:off x="2085281" y="224536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4"/>
            <p:cNvSpPr/>
            <p:nvPr/>
          </p:nvSpPr>
          <p:spPr>
            <a:xfrm>
              <a:off x="2085281" y="2414322"/>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607" name="Google Shape;607;p23"/>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1" name="Google Shape;551;p23"/>
          <p:cNvSpPr/>
          <p:nvPr/>
        </p:nvSpPr>
        <p:spPr>
          <a:xfrm>
            <a:off x="4132338"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2" name="Google Shape;552;p23"/>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Impacts &amp; Benefits</a:t>
            </a:r>
            <a:endParaRPr dirty="0"/>
          </a:p>
        </p:txBody>
      </p:sp>
      <p:sp>
        <p:nvSpPr>
          <p:cNvPr id="555" name="Google Shape;555;p23"/>
          <p:cNvSpPr txBox="1"/>
          <p:nvPr/>
        </p:nvSpPr>
        <p:spPr>
          <a:xfrm>
            <a:off x="4132339" y="10751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Benefits</a:t>
            </a:r>
            <a:endParaRPr sz="1800" dirty="0">
              <a:solidFill>
                <a:schemeClr val="dk1"/>
              </a:solidFill>
              <a:latin typeface="Montserrat SemiBold"/>
              <a:ea typeface="Montserrat SemiBold"/>
              <a:cs typeface="Montserrat SemiBold"/>
              <a:sym typeface="Montserrat SemiBold"/>
            </a:endParaRPr>
          </a:p>
        </p:txBody>
      </p:sp>
      <p:sp>
        <p:nvSpPr>
          <p:cNvPr id="556" name="Google Shape;556;p23"/>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Impacts</a:t>
            </a:r>
            <a:endParaRPr sz="1800" dirty="0">
              <a:solidFill>
                <a:schemeClr val="dk1"/>
              </a:solidFill>
              <a:latin typeface="Montserrat SemiBold"/>
              <a:ea typeface="Montserrat SemiBold"/>
              <a:cs typeface="Montserrat SemiBold"/>
              <a:sym typeface="Montserrat SemiBold"/>
            </a:endParaRPr>
          </a:p>
        </p:txBody>
      </p:sp>
      <p:grpSp>
        <p:nvGrpSpPr>
          <p:cNvPr id="557" name="Google Shape;557;p23"/>
          <p:cNvGrpSpPr/>
          <p:nvPr/>
        </p:nvGrpSpPr>
        <p:grpSpPr>
          <a:xfrm>
            <a:off x="1038662" y="3189662"/>
            <a:ext cx="364864" cy="454365"/>
            <a:chOff x="3082400" y="5116551"/>
            <a:chExt cx="583502" cy="726636"/>
          </a:xfrm>
        </p:grpSpPr>
        <p:sp>
          <p:nvSpPr>
            <p:cNvPr id="558" name="Google Shape;558;p23"/>
            <p:cNvSpPr/>
            <p:nvPr/>
          </p:nvSpPr>
          <p:spPr>
            <a:xfrm>
              <a:off x="3082400" y="5116551"/>
              <a:ext cx="583502" cy="726636"/>
            </a:xfrm>
            <a:custGeom>
              <a:avLst/>
              <a:gdLst/>
              <a:ahLst/>
              <a:cxnLst/>
              <a:rect l="l" t="t" r="r" b="b"/>
              <a:pathLst>
                <a:path w="583502" h="726636" extrusionOk="0">
                  <a:moveTo>
                    <a:pt x="446005" y="0"/>
                  </a:moveTo>
                  <a:lnTo>
                    <a:pt x="137497" y="0"/>
                  </a:lnTo>
                  <a:lnTo>
                    <a:pt x="0" y="114683"/>
                  </a:lnTo>
                  <a:lnTo>
                    <a:pt x="0" y="335780"/>
                  </a:lnTo>
                  <a:cubicBezTo>
                    <a:pt x="0" y="493901"/>
                    <a:pt x="93257" y="637806"/>
                    <a:pt x="237586" y="702397"/>
                  </a:cubicBezTo>
                  <a:lnTo>
                    <a:pt x="291751" y="726637"/>
                  </a:lnTo>
                  <a:lnTo>
                    <a:pt x="345916" y="702397"/>
                  </a:lnTo>
                  <a:cubicBezTo>
                    <a:pt x="490243" y="637806"/>
                    <a:pt x="583502" y="493901"/>
                    <a:pt x="583502" y="335780"/>
                  </a:cubicBezTo>
                  <a:lnTo>
                    <a:pt x="583502" y="114683"/>
                  </a:lnTo>
                  <a:close/>
                  <a:moveTo>
                    <a:pt x="498338" y="333944"/>
                  </a:moveTo>
                  <a:cubicBezTo>
                    <a:pt x="498338" y="392024"/>
                    <a:pt x="482089" y="448770"/>
                    <a:pt x="451347" y="498047"/>
                  </a:cubicBezTo>
                  <a:cubicBezTo>
                    <a:pt x="420605" y="547324"/>
                    <a:pt x="376782" y="586867"/>
                    <a:pt x="324617" y="612404"/>
                  </a:cubicBezTo>
                  <a:lnTo>
                    <a:pt x="291752" y="628490"/>
                  </a:lnTo>
                  <a:lnTo>
                    <a:pt x="258888" y="612404"/>
                  </a:lnTo>
                  <a:cubicBezTo>
                    <a:pt x="206723" y="586867"/>
                    <a:pt x="162900" y="547324"/>
                    <a:pt x="132158" y="498047"/>
                  </a:cubicBezTo>
                  <a:cubicBezTo>
                    <a:pt x="101416" y="448771"/>
                    <a:pt x="85167" y="392024"/>
                    <a:pt x="85167" y="333944"/>
                  </a:cubicBezTo>
                  <a:lnTo>
                    <a:pt x="85167" y="170397"/>
                  </a:lnTo>
                  <a:lnTo>
                    <a:pt x="187352" y="85164"/>
                  </a:lnTo>
                  <a:lnTo>
                    <a:pt x="396153" y="85164"/>
                  </a:lnTo>
                  <a:lnTo>
                    <a:pt x="498338" y="1703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3210144" y="5244294"/>
              <a:ext cx="328014" cy="442784"/>
            </a:xfrm>
            <a:custGeom>
              <a:avLst/>
              <a:gdLst/>
              <a:ahLst/>
              <a:cxnLst/>
              <a:rect l="l" t="t" r="r" b="b"/>
              <a:pathLst>
                <a:path w="328014" h="442784" extrusionOk="0">
                  <a:moveTo>
                    <a:pt x="75032" y="0"/>
                  </a:moveTo>
                  <a:lnTo>
                    <a:pt x="0" y="62585"/>
                  </a:lnTo>
                  <a:lnTo>
                    <a:pt x="0" y="206201"/>
                  </a:lnTo>
                  <a:cubicBezTo>
                    <a:pt x="0" y="256304"/>
                    <a:pt x="14017" y="305256"/>
                    <a:pt x="40538" y="347766"/>
                  </a:cubicBezTo>
                  <a:cubicBezTo>
                    <a:pt x="45780" y="356167"/>
                    <a:pt x="51463" y="364240"/>
                    <a:pt x="57553" y="371958"/>
                  </a:cubicBezTo>
                  <a:lnTo>
                    <a:pt x="57553" y="214308"/>
                  </a:lnTo>
                  <a:lnTo>
                    <a:pt x="100133" y="214308"/>
                  </a:lnTo>
                  <a:lnTo>
                    <a:pt x="100133" y="414861"/>
                  </a:lnTo>
                  <a:cubicBezTo>
                    <a:pt x="113352" y="425459"/>
                    <a:pt x="127602" y="434815"/>
                    <a:pt x="142718" y="442783"/>
                  </a:cubicBezTo>
                  <a:lnTo>
                    <a:pt x="142718" y="181689"/>
                  </a:lnTo>
                  <a:cubicBezTo>
                    <a:pt x="115573" y="172730"/>
                    <a:pt x="95929" y="147127"/>
                    <a:pt x="95929" y="117021"/>
                  </a:cubicBezTo>
                  <a:cubicBezTo>
                    <a:pt x="95929" y="79483"/>
                    <a:pt x="126469" y="48944"/>
                    <a:pt x="164007" y="48944"/>
                  </a:cubicBezTo>
                  <a:cubicBezTo>
                    <a:pt x="201545" y="48944"/>
                    <a:pt x="232086" y="79483"/>
                    <a:pt x="232086" y="117021"/>
                  </a:cubicBezTo>
                  <a:cubicBezTo>
                    <a:pt x="232086" y="147127"/>
                    <a:pt x="212441" y="172730"/>
                    <a:pt x="185297" y="181689"/>
                  </a:cubicBezTo>
                  <a:lnTo>
                    <a:pt x="185297" y="442784"/>
                  </a:lnTo>
                  <a:cubicBezTo>
                    <a:pt x="200413" y="434816"/>
                    <a:pt x="214663" y="425460"/>
                    <a:pt x="227882" y="414862"/>
                  </a:cubicBezTo>
                  <a:lnTo>
                    <a:pt x="227882" y="214308"/>
                  </a:lnTo>
                  <a:lnTo>
                    <a:pt x="270461" y="214308"/>
                  </a:lnTo>
                  <a:lnTo>
                    <a:pt x="270461" y="371956"/>
                  </a:lnTo>
                  <a:cubicBezTo>
                    <a:pt x="276553" y="364240"/>
                    <a:pt x="282235" y="356167"/>
                    <a:pt x="287476" y="347764"/>
                  </a:cubicBezTo>
                  <a:cubicBezTo>
                    <a:pt x="313997" y="305254"/>
                    <a:pt x="328015" y="256304"/>
                    <a:pt x="328015" y="206199"/>
                  </a:cubicBezTo>
                  <a:lnTo>
                    <a:pt x="328015" y="62585"/>
                  </a:lnTo>
                  <a:lnTo>
                    <a:pt x="25298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3348652" y="5335816"/>
              <a:ext cx="50998" cy="50998"/>
            </a:xfrm>
            <a:custGeom>
              <a:avLst/>
              <a:gdLst/>
              <a:ahLst/>
              <a:cxnLst/>
              <a:rect l="l" t="t" r="r" b="b"/>
              <a:pathLst>
                <a:path w="50998" h="50998" extrusionOk="0">
                  <a:moveTo>
                    <a:pt x="50999" y="25499"/>
                  </a:moveTo>
                  <a:cubicBezTo>
                    <a:pt x="50999" y="39582"/>
                    <a:pt x="39582" y="50999"/>
                    <a:pt x="25499" y="50999"/>
                  </a:cubicBezTo>
                  <a:cubicBezTo>
                    <a:pt x="11416" y="50999"/>
                    <a:pt x="0" y="39582"/>
                    <a:pt x="0" y="25499"/>
                  </a:cubicBezTo>
                  <a:cubicBezTo>
                    <a:pt x="0" y="11416"/>
                    <a:pt x="11416" y="0"/>
                    <a:pt x="25499" y="0"/>
                  </a:cubicBezTo>
                  <a:cubicBezTo>
                    <a:pt x="39582" y="0"/>
                    <a:pt x="50999" y="11416"/>
                    <a:pt x="50999" y="254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3"/>
          <p:cNvGrpSpPr/>
          <p:nvPr/>
        </p:nvGrpSpPr>
        <p:grpSpPr>
          <a:xfrm>
            <a:off x="1015008" y="2509234"/>
            <a:ext cx="412195" cy="454396"/>
            <a:chOff x="4895681" y="4101790"/>
            <a:chExt cx="659196" cy="726684"/>
          </a:xfrm>
        </p:grpSpPr>
        <p:sp>
          <p:nvSpPr>
            <p:cNvPr id="562" name="Google Shape;562;p23"/>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23"/>
          <p:cNvGrpSpPr/>
          <p:nvPr/>
        </p:nvGrpSpPr>
        <p:grpSpPr>
          <a:xfrm>
            <a:off x="1018847" y="1828809"/>
            <a:ext cx="404507" cy="454395"/>
            <a:chOff x="3976275" y="4101790"/>
            <a:chExt cx="646901" cy="726683"/>
          </a:xfrm>
        </p:grpSpPr>
        <p:sp>
          <p:nvSpPr>
            <p:cNvPr id="567" name="Google Shape;567;p23"/>
            <p:cNvSpPr/>
            <p:nvPr/>
          </p:nvSpPr>
          <p:spPr>
            <a:xfrm>
              <a:off x="3976275" y="4101790"/>
              <a:ext cx="646901" cy="726683"/>
            </a:xfrm>
            <a:custGeom>
              <a:avLst/>
              <a:gdLst/>
              <a:ahLst/>
              <a:cxnLst/>
              <a:rect l="l" t="t" r="r" b="b"/>
              <a:pathLst>
                <a:path w="646901" h="726683" extrusionOk="0">
                  <a:moveTo>
                    <a:pt x="614191" y="455723"/>
                  </a:moveTo>
                  <a:cubicBezTo>
                    <a:pt x="610554" y="453624"/>
                    <a:pt x="606736" y="451888"/>
                    <a:pt x="602798" y="450528"/>
                  </a:cubicBezTo>
                  <a:lnTo>
                    <a:pt x="602798" y="276157"/>
                  </a:lnTo>
                  <a:cubicBezTo>
                    <a:pt x="606738" y="274799"/>
                    <a:pt x="610554" y="273062"/>
                    <a:pt x="614191" y="270962"/>
                  </a:cubicBezTo>
                  <a:cubicBezTo>
                    <a:pt x="629311" y="262232"/>
                    <a:pt x="640126" y="248137"/>
                    <a:pt x="644646" y="231273"/>
                  </a:cubicBezTo>
                  <a:cubicBezTo>
                    <a:pt x="649165" y="214407"/>
                    <a:pt x="646846" y="196792"/>
                    <a:pt x="638115" y="181672"/>
                  </a:cubicBezTo>
                  <a:cubicBezTo>
                    <a:pt x="626473" y="161506"/>
                    <a:pt x="604766" y="148981"/>
                    <a:pt x="581466" y="148981"/>
                  </a:cubicBezTo>
                  <a:cubicBezTo>
                    <a:pt x="570043" y="148981"/>
                    <a:pt x="558755" y="152013"/>
                    <a:pt x="548824" y="157745"/>
                  </a:cubicBezTo>
                  <a:cubicBezTo>
                    <a:pt x="545158" y="159863"/>
                    <a:pt x="541745" y="162296"/>
                    <a:pt x="538614" y="165006"/>
                  </a:cubicBezTo>
                  <a:lnTo>
                    <a:pt x="387624" y="77832"/>
                  </a:lnTo>
                  <a:cubicBezTo>
                    <a:pt x="388406" y="73796"/>
                    <a:pt x="388818" y="69627"/>
                    <a:pt x="388818" y="65365"/>
                  </a:cubicBezTo>
                  <a:cubicBezTo>
                    <a:pt x="388818" y="29323"/>
                    <a:pt x="359495" y="0"/>
                    <a:pt x="323452" y="0"/>
                  </a:cubicBezTo>
                  <a:cubicBezTo>
                    <a:pt x="287408" y="0"/>
                    <a:pt x="258085" y="29323"/>
                    <a:pt x="258085" y="65366"/>
                  </a:cubicBezTo>
                  <a:cubicBezTo>
                    <a:pt x="258085" y="69629"/>
                    <a:pt x="258495" y="73797"/>
                    <a:pt x="259279" y="77834"/>
                  </a:cubicBezTo>
                  <a:lnTo>
                    <a:pt x="108290" y="165006"/>
                  </a:lnTo>
                  <a:cubicBezTo>
                    <a:pt x="105157" y="162296"/>
                    <a:pt x="101745" y="159863"/>
                    <a:pt x="98079" y="157745"/>
                  </a:cubicBezTo>
                  <a:cubicBezTo>
                    <a:pt x="88147" y="152011"/>
                    <a:pt x="76860" y="148980"/>
                    <a:pt x="65436" y="148980"/>
                  </a:cubicBezTo>
                  <a:cubicBezTo>
                    <a:pt x="42135" y="148980"/>
                    <a:pt x="20428" y="161506"/>
                    <a:pt x="8786" y="181671"/>
                  </a:cubicBezTo>
                  <a:cubicBezTo>
                    <a:pt x="56" y="196792"/>
                    <a:pt x="-2264" y="214406"/>
                    <a:pt x="2256" y="231271"/>
                  </a:cubicBezTo>
                  <a:cubicBezTo>
                    <a:pt x="6775" y="248136"/>
                    <a:pt x="17591" y="262232"/>
                    <a:pt x="32711" y="270961"/>
                  </a:cubicBezTo>
                  <a:cubicBezTo>
                    <a:pt x="36347" y="273060"/>
                    <a:pt x="40165" y="274797"/>
                    <a:pt x="44105" y="276156"/>
                  </a:cubicBezTo>
                  <a:lnTo>
                    <a:pt x="44105" y="450527"/>
                  </a:lnTo>
                  <a:cubicBezTo>
                    <a:pt x="40165" y="451885"/>
                    <a:pt x="36349" y="453622"/>
                    <a:pt x="32713" y="455720"/>
                  </a:cubicBezTo>
                  <a:cubicBezTo>
                    <a:pt x="17591" y="464450"/>
                    <a:pt x="6775" y="478545"/>
                    <a:pt x="2257" y="495411"/>
                  </a:cubicBezTo>
                  <a:cubicBezTo>
                    <a:pt x="-2262" y="512275"/>
                    <a:pt x="57" y="529890"/>
                    <a:pt x="8787" y="545012"/>
                  </a:cubicBezTo>
                  <a:cubicBezTo>
                    <a:pt x="20428" y="565176"/>
                    <a:pt x="42135" y="577703"/>
                    <a:pt x="65436" y="577703"/>
                  </a:cubicBezTo>
                  <a:cubicBezTo>
                    <a:pt x="76860" y="577703"/>
                    <a:pt x="88147" y="574671"/>
                    <a:pt x="98079" y="568937"/>
                  </a:cubicBezTo>
                  <a:cubicBezTo>
                    <a:pt x="101745" y="566821"/>
                    <a:pt x="105157" y="564387"/>
                    <a:pt x="108290" y="561677"/>
                  </a:cubicBezTo>
                  <a:lnTo>
                    <a:pt x="259279" y="648850"/>
                  </a:lnTo>
                  <a:cubicBezTo>
                    <a:pt x="258495" y="652887"/>
                    <a:pt x="258085" y="657055"/>
                    <a:pt x="258085" y="661317"/>
                  </a:cubicBezTo>
                  <a:cubicBezTo>
                    <a:pt x="258085" y="697361"/>
                    <a:pt x="287408" y="726684"/>
                    <a:pt x="323452" y="726684"/>
                  </a:cubicBezTo>
                  <a:cubicBezTo>
                    <a:pt x="359495" y="726684"/>
                    <a:pt x="388818" y="697361"/>
                    <a:pt x="388818" y="661317"/>
                  </a:cubicBezTo>
                  <a:cubicBezTo>
                    <a:pt x="388818" y="657055"/>
                    <a:pt x="388408" y="652887"/>
                    <a:pt x="387624" y="648850"/>
                  </a:cubicBezTo>
                  <a:lnTo>
                    <a:pt x="538614" y="561677"/>
                  </a:lnTo>
                  <a:cubicBezTo>
                    <a:pt x="541746" y="564388"/>
                    <a:pt x="545158" y="566821"/>
                    <a:pt x="548824" y="568939"/>
                  </a:cubicBezTo>
                  <a:cubicBezTo>
                    <a:pt x="558755" y="574673"/>
                    <a:pt x="570042" y="577704"/>
                    <a:pt x="581466" y="577704"/>
                  </a:cubicBezTo>
                  <a:cubicBezTo>
                    <a:pt x="604766" y="577704"/>
                    <a:pt x="626473" y="565177"/>
                    <a:pt x="638115" y="545015"/>
                  </a:cubicBezTo>
                  <a:cubicBezTo>
                    <a:pt x="646845" y="529895"/>
                    <a:pt x="649164" y="512278"/>
                    <a:pt x="644646" y="495412"/>
                  </a:cubicBezTo>
                  <a:cubicBezTo>
                    <a:pt x="640126" y="478548"/>
                    <a:pt x="629311" y="464453"/>
                    <a:pt x="614191" y="455723"/>
                  </a:cubicBezTo>
                  <a:close/>
                  <a:moveTo>
                    <a:pt x="323452" y="595954"/>
                  </a:moveTo>
                  <a:cubicBezTo>
                    <a:pt x="307074" y="595954"/>
                    <a:pt x="292083" y="602009"/>
                    <a:pt x="280601" y="611998"/>
                  </a:cubicBezTo>
                  <a:lnTo>
                    <a:pt x="129565" y="524798"/>
                  </a:lnTo>
                  <a:cubicBezTo>
                    <a:pt x="132597" y="509315"/>
                    <a:pt x="129968" y="493444"/>
                    <a:pt x="122004" y="479650"/>
                  </a:cubicBezTo>
                  <a:cubicBezTo>
                    <a:pt x="114039" y="465852"/>
                    <a:pt x="101362" y="455632"/>
                    <a:pt x="86686" y="450554"/>
                  </a:cubicBezTo>
                  <a:lnTo>
                    <a:pt x="86686" y="276134"/>
                  </a:lnTo>
                  <a:cubicBezTo>
                    <a:pt x="101362" y="271055"/>
                    <a:pt x="114039" y="260834"/>
                    <a:pt x="122004" y="247038"/>
                  </a:cubicBezTo>
                  <a:cubicBezTo>
                    <a:pt x="129968" y="233244"/>
                    <a:pt x="132597" y="217373"/>
                    <a:pt x="129565" y="201890"/>
                  </a:cubicBezTo>
                  <a:lnTo>
                    <a:pt x="280601" y="114689"/>
                  </a:lnTo>
                  <a:cubicBezTo>
                    <a:pt x="292083" y="124678"/>
                    <a:pt x="307073" y="130733"/>
                    <a:pt x="323452" y="130733"/>
                  </a:cubicBezTo>
                  <a:cubicBezTo>
                    <a:pt x="339829" y="130733"/>
                    <a:pt x="354820" y="124678"/>
                    <a:pt x="366302" y="114689"/>
                  </a:cubicBezTo>
                  <a:lnTo>
                    <a:pt x="517338" y="201890"/>
                  </a:lnTo>
                  <a:cubicBezTo>
                    <a:pt x="514307" y="217373"/>
                    <a:pt x="516935" y="233243"/>
                    <a:pt x="524899" y="247037"/>
                  </a:cubicBezTo>
                  <a:cubicBezTo>
                    <a:pt x="532864" y="260834"/>
                    <a:pt x="545541" y="271055"/>
                    <a:pt x="560218" y="276134"/>
                  </a:cubicBezTo>
                  <a:lnTo>
                    <a:pt x="560218" y="450551"/>
                  </a:lnTo>
                  <a:cubicBezTo>
                    <a:pt x="545543" y="455631"/>
                    <a:pt x="532864" y="465851"/>
                    <a:pt x="524899" y="479648"/>
                  </a:cubicBezTo>
                  <a:cubicBezTo>
                    <a:pt x="516935" y="493442"/>
                    <a:pt x="514307" y="509313"/>
                    <a:pt x="517338" y="524797"/>
                  </a:cubicBezTo>
                  <a:lnTo>
                    <a:pt x="366302" y="611998"/>
                  </a:lnTo>
                  <a:cubicBezTo>
                    <a:pt x="354820" y="602009"/>
                    <a:pt x="339829" y="595954"/>
                    <a:pt x="323452" y="5959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4299987" y="4274039"/>
              <a:ext cx="190833" cy="190833"/>
            </a:xfrm>
            <a:custGeom>
              <a:avLst/>
              <a:gdLst/>
              <a:ahLst/>
              <a:cxnLst/>
              <a:rect l="l" t="t" r="r" b="b"/>
              <a:pathLst>
                <a:path w="190833" h="190833" extrusionOk="0">
                  <a:moveTo>
                    <a:pt x="63721" y="63700"/>
                  </a:moveTo>
                  <a:cubicBezTo>
                    <a:pt x="69194" y="78640"/>
                    <a:pt x="73598" y="95636"/>
                    <a:pt x="76829" y="114005"/>
                  </a:cubicBezTo>
                  <a:cubicBezTo>
                    <a:pt x="95198" y="117235"/>
                    <a:pt x="112195" y="121639"/>
                    <a:pt x="127135" y="127112"/>
                  </a:cubicBezTo>
                  <a:cubicBezTo>
                    <a:pt x="179539" y="146311"/>
                    <a:pt x="190731" y="172309"/>
                    <a:pt x="190834" y="190834"/>
                  </a:cubicBezTo>
                  <a:cubicBezTo>
                    <a:pt x="190693" y="85670"/>
                    <a:pt x="105164" y="142"/>
                    <a:pt x="0" y="0"/>
                  </a:cubicBezTo>
                  <a:cubicBezTo>
                    <a:pt x="18525" y="104"/>
                    <a:pt x="44522" y="11296"/>
                    <a:pt x="63721" y="63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4108634" y="4274040"/>
              <a:ext cx="190833" cy="190833"/>
            </a:xfrm>
            <a:custGeom>
              <a:avLst/>
              <a:gdLst/>
              <a:ahLst/>
              <a:cxnLst/>
              <a:rect l="l" t="t" r="r" b="b"/>
              <a:pathLst>
                <a:path w="190833" h="190833" extrusionOk="0">
                  <a:moveTo>
                    <a:pt x="63700" y="127111"/>
                  </a:moveTo>
                  <a:cubicBezTo>
                    <a:pt x="78640" y="121638"/>
                    <a:pt x="95636" y="117234"/>
                    <a:pt x="114005" y="114003"/>
                  </a:cubicBezTo>
                  <a:cubicBezTo>
                    <a:pt x="117235" y="95635"/>
                    <a:pt x="121639" y="78638"/>
                    <a:pt x="127112" y="63699"/>
                  </a:cubicBezTo>
                  <a:cubicBezTo>
                    <a:pt x="146311" y="11296"/>
                    <a:pt x="172309" y="102"/>
                    <a:pt x="190834" y="0"/>
                  </a:cubicBezTo>
                  <a:cubicBezTo>
                    <a:pt x="85670" y="141"/>
                    <a:pt x="142" y="85670"/>
                    <a:pt x="0" y="190834"/>
                  </a:cubicBezTo>
                  <a:cubicBezTo>
                    <a:pt x="104" y="172307"/>
                    <a:pt x="11296" y="146310"/>
                    <a:pt x="63700" y="1271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4267045" y="4547536"/>
              <a:ext cx="65363" cy="66111"/>
            </a:xfrm>
            <a:custGeom>
              <a:avLst/>
              <a:gdLst/>
              <a:ahLst/>
              <a:cxnLst/>
              <a:rect l="l" t="t" r="r" b="b"/>
              <a:pathLst>
                <a:path w="65363" h="66111" extrusionOk="0">
                  <a:moveTo>
                    <a:pt x="0" y="0"/>
                  </a:moveTo>
                  <a:cubicBezTo>
                    <a:pt x="2403" y="10949"/>
                    <a:pt x="5308" y="21135"/>
                    <a:pt x="8681" y="30342"/>
                  </a:cubicBezTo>
                  <a:cubicBezTo>
                    <a:pt x="19562" y="60040"/>
                    <a:pt x="30380" y="66112"/>
                    <a:pt x="32682" y="66112"/>
                  </a:cubicBezTo>
                  <a:cubicBezTo>
                    <a:pt x="34983" y="66112"/>
                    <a:pt x="45803" y="60041"/>
                    <a:pt x="56683" y="30342"/>
                  </a:cubicBezTo>
                  <a:cubicBezTo>
                    <a:pt x="60057" y="21135"/>
                    <a:pt x="62961" y="10949"/>
                    <a:pt x="65364" y="0"/>
                  </a:cubicBezTo>
                  <a:cubicBezTo>
                    <a:pt x="54675" y="728"/>
                    <a:pt x="43747" y="1100"/>
                    <a:pt x="32682" y="1100"/>
                  </a:cubicBezTo>
                  <a:cubicBezTo>
                    <a:pt x="21618" y="1100"/>
                    <a:pt x="10689" y="727"/>
                    <a:pt x="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4267045" y="4316618"/>
              <a:ext cx="65363" cy="66111"/>
            </a:xfrm>
            <a:custGeom>
              <a:avLst/>
              <a:gdLst/>
              <a:ahLst/>
              <a:cxnLst/>
              <a:rect l="l" t="t" r="r" b="b"/>
              <a:pathLst>
                <a:path w="65363" h="66111" extrusionOk="0">
                  <a:moveTo>
                    <a:pt x="32682" y="0"/>
                  </a:moveTo>
                  <a:cubicBezTo>
                    <a:pt x="30380" y="0"/>
                    <a:pt x="19562" y="6070"/>
                    <a:pt x="8681" y="35770"/>
                  </a:cubicBezTo>
                  <a:cubicBezTo>
                    <a:pt x="5307" y="44977"/>
                    <a:pt x="2403" y="55163"/>
                    <a:pt x="0" y="66112"/>
                  </a:cubicBezTo>
                  <a:cubicBezTo>
                    <a:pt x="10689" y="65383"/>
                    <a:pt x="21618" y="65012"/>
                    <a:pt x="32682" y="65012"/>
                  </a:cubicBezTo>
                  <a:cubicBezTo>
                    <a:pt x="43747" y="65012"/>
                    <a:pt x="54676" y="65383"/>
                    <a:pt x="65364" y="66112"/>
                  </a:cubicBezTo>
                  <a:cubicBezTo>
                    <a:pt x="62961" y="55163"/>
                    <a:pt x="60055" y="44977"/>
                    <a:pt x="56683" y="35770"/>
                  </a:cubicBezTo>
                  <a:cubicBezTo>
                    <a:pt x="45803" y="6070"/>
                    <a:pt x="34983" y="0"/>
                    <a:pt x="3268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4151213" y="4432450"/>
              <a:ext cx="66111" cy="65365"/>
            </a:xfrm>
            <a:custGeom>
              <a:avLst/>
              <a:gdLst/>
              <a:ahLst/>
              <a:cxnLst/>
              <a:rect l="l" t="t" r="r" b="b"/>
              <a:pathLst>
                <a:path w="66111" h="65365" extrusionOk="0">
                  <a:moveTo>
                    <a:pt x="35770" y="56685"/>
                  </a:moveTo>
                  <a:cubicBezTo>
                    <a:pt x="44977" y="60058"/>
                    <a:pt x="55163" y="62962"/>
                    <a:pt x="66112" y="65365"/>
                  </a:cubicBezTo>
                  <a:cubicBezTo>
                    <a:pt x="65383" y="54676"/>
                    <a:pt x="65012" y="43747"/>
                    <a:pt x="65012" y="32682"/>
                  </a:cubicBezTo>
                  <a:cubicBezTo>
                    <a:pt x="65012" y="21618"/>
                    <a:pt x="65383" y="10689"/>
                    <a:pt x="66112" y="0"/>
                  </a:cubicBezTo>
                  <a:cubicBezTo>
                    <a:pt x="55163" y="2403"/>
                    <a:pt x="44977" y="5308"/>
                    <a:pt x="35770" y="8681"/>
                  </a:cubicBezTo>
                  <a:cubicBezTo>
                    <a:pt x="6072" y="19562"/>
                    <a:pt x="0" y="30380"/>
                    <a:pt x="0" y="32682"/>
                  </a:cubicBezTo>
                  <a:cubicBezTo>
                    <a:pt x="0" y="34985"/>
                    <a:pt x="6070" y="45803"/>
                    <a:pt x="35770" y="5668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4258804" y="4424209"/>
              <a:ext cx="81846" cy="81846"/>
            </a:xfrm>
            <a:custGeom>
              <a:avLst/>
              <a:gdLst/>
              <a:ahLst/>
              <a:cxnLst/>
              <a:rect l="l" t="t" r="r" b="b"/>
              <a:pathLst>
                <a:path w="81846" h="81846" extrusionOk="0">
                  <a:moveTo>
                    <a:pt x="1729" y="80117"/>
                  </a:moveTo>
                  <a:cubicBezTo>
                    <a:pt x="14362" y="81258"/>
                    <a:pt x="27502" y="81846"/>
                    <a:pt x="40923" y="81846"/>
                  </a:cubicBezTo>
                  <a:cubicBezTo>
                    <a:pt x="54344" y="81846"/>
                    <a:pt x="67484" y="81258"/>
                    <a:pt x="80117" y="80117"/>
                  </a:cubicBezTo>
                  <a:cubicBezTo>
                    <a:pt x="81258" y="67484"/>
                    <a:pt x="81846" y="54344"/>
                    <a:pt x="81846" y="40923"/>
                  </a:cubicBezTo>
                  <a:cubicBezTo>
                    <a:pt x="81846" y="27502"/>
                    <a:pt x="81258" y="14362"/>
                    <a:pt x="80117" y="1729"/>
                  </a:cubicBezTo>
                  <a:cubicBezTo>
                    <a:pt x="67484" y="588"/>
                    <a:pt x="54345" y="0"/>
                    <a:pt x="40923" y="0"/>
                  </a:cubicBezTo>
                  <a:cubicBezTo>
                    <a:pt x="27502" y="0"/>
                    <a:pt x="14362" y="588"/>
                    <a:pt x="1729" y="1729"/>
                  </a:cubicBezTo>
                  <a:cubicBezTo>
                    <a:pt x="588" y="14362"/>
                    <a:pt x="0" y="27502"/>
                    <a:pt x="0" y="40923"/>
                  </a:cubicBezTo>
                  <a:cubicBezTo>
                    <a:pt x="0" y="54344"/>
                    <a:pt x="588" y="67484"/>
                    <a:pt x="1729" y="801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4299987" y="4465392"/>
              <a:ext cx="190833" cy="190832"/>
            </a:xfrm>
            <a:custGeom>
              <a:avLst/>
              <a:gdLst/>
              <a:ahLst/>
              <a:cxnLst/>
              <a:rect l="l" t="t" r="r" b="b"/>
              <a:pathLst>
                <a:path w="190833" h="190832" extrusionOk="0">
                  <a:moveTo>
                    <a:pt x="190834" y="0"/>
                  </a:moveTo>
                  <a:cubicBezTo>
                    <a:pt x="190730" y="18525"/>
                    <a:pt x="179539" y="44522"/>
                    <a:pt x="127135" y="63721"/>
                  </a:cubicBezTo>
                  <a:cubicBezTo>
                    <a:pt x="112195" y="69196"/>
                    <a:pt x="95198" y="73598"/>
                    <a:pt x="76829" y="76829"/>
                  </a:cubicBezTo>
                  <a:cubicBezTo>
                    <a:pt x="73598" y="95198"/>
                    <a:pt x="69194" y="112194"/>
                    <a:pt x="63721" y="127134"/>
                  </a:cubicBezTo>
                  <a:cubicBezTo>
                    <a:pt x="44522" y="179536"/>
                    <a:pt x="18525" y="190730"/>
                    <a:pt x="0" y="190832"/>
                  </a:cubicBezTo>
                  <a:cubicBezTo>
                    <a:pt x="105164" y="190692"/>
                    <a:pt x="190693" y="105164"/>
                    <a:pt x="19083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4108635" y="4465392"/>
              <a:ext cx="190833" cy="190833"/>
            </a:xfrm>
            <a:custGeom>
              <a:avLst/>
              <a:gdLst/>
              <a:ahLst/>
              <a:cxnLst/>
              <a:rect l="l" t="t" r="r" b="b"/>
              <a:pathLst>
                <a:path w="190833" h="190833" extrusionOk="0">
                  <a:moveTo>
                    <a:pt x="127111" y="127134"/>
                  </a:moveTo>
                  <a:cubicBezTo>
                    <a:pt x="121638" y="112194"/>
                    <a:pt x="117234" y="95198"/>
                    <a:pt x="114003" y="76829"/>
                  </a:cubicBezTo>
                  <a:cubicBezTo>
                    <a:pt x="95635" y="73598"/>
                    <a:pt x="78638" y="69194"/>
                    <a:pt x="63699" y="63721"/>
                  </a:cubicBezTo>
                  <a:cubicBezTo>
                    <a:pt x="11296" y="44522"/>
                    <a:pt x="102" y="18525"/>
                    <a:pt x="0" y="0"/>
                  </a:cubicBezTo>
                  <a:cubicBezTo>
                    <a:pt x="141" y="105164"/>
                    <a:pt x="85670" y="190692"/>
                    <a:pt x="190834" y="190834"/>
                  </a:cubicBezTo>
                  <a:cubicBezTo>
                    <a:pt x="172307" y="190730"/>
                    <a:pt x="146310" y="179537"/>
                    <a:pt x="127111" y="127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4382130" y="4432450"/>
              <a:ext cx="66111" cy="65365"/>
            </a:xfrm>
            <a:custGeom>
              <a:avLst/>
              <a:gdLst/>
              <a:ahLst/>
              <a:cxnLst/>
              <a:rect l="l" t="t" r="r" b="b"/>
              <a:pathLst>
                <a:path w="66111" h="65365" extrusionOk="0">
                  <a:moveTo>
                    <a:pt x="0" y="65365"/>
                  </a:moveTo>
                  <a:cubicBezTo>
                    <a:pt x="10949" y="62962"/>
                    <a:pt x="21135" y="60057"/>
                    <a:pt x="30342" y="56685"/>
                  </a:cubicBezTo>
                  <a:cubicBezTo>
                    <a:pt x="60041" y="45803"/>
                    <a:pt x="66112" y="34985"/>
                    <a:pt x="66112" y="32682"/>
                  </a:cubicBezTo>
                  <a:cubicBezTo>
                    <a:pt x="66112" y="30380"/>
                    <a:pt x="60041" y="19562"/>
                    <a:pt x="30342" y="8681"/>
                  </a:cubicBezTo>
                  <a:cubicBezTo>
                    <a:pt x="21135" y="5307"/>
                    <a:pt x="10949" y="2403"/>
                    <a:pt x="0" y="0"/>
                  </a:cubicBezTo>
                  <a:cubicBezTo>
                    <a:pt x="728" y="10689"/>
                    <a:pt x="1100" y="21618"/>
                    <a:pt x="1100" y="32682"/>
                  </a:cubicBezTo>
                  <a:cubicBezTo>
                    <a:pt x="1100" y="43747"/>
                    <a:pt x="728" y="54676"/>
                    <a:pt x="0" y="653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p:cNvGrpSpPr/>
          <p:nvPr/>
        </p:nvGrpSpPr>
        <p:grpSpPr>
          <a:xfrm>
            <a:off x="4402566" y="3194132"/>
            <a:ext cx="369455" cy="454378"/>
            <a:chOff x="9557602" y="3087029"/>
            <a:chExt cx="590844" cy="726656"/>
          </a:xfrm>
        </p:grpSpPr>
        <p:sp>
          <p:nvSpPr>
            <p:cNvPr id="578" name="Google Shape;578;p23"/>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p:cNvGrpSpPr/>
          <p:nvPr/>
        </p:nvGrpSpPr>
        <p:grpSpPr>
          <a:xfrm>
            <a:off x="4359976" y="2509119"/>
            <a:ext cx="454625" cy="454625"/>
            <a:chOff x="8564145" y="3087029"/>
            <a:chExt cx="727051" cy="727051"/>
          </a:xfrm>
        </p:grpSpPr>
        <p:sp>
          <p:nvSpPr>
            <p:cNvPr id="590" name="Google Shape;590;p23"/>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p:cNvGrpSpPr/>
          <p:nvPr/>
        </p:nvGrpSpPr>
        <p:grpSpPr>
          <a:xfrm>
            <a:off x="4408163" y="1828753"/>
            <a:ext cx="358254" cy="454504"/>
            <a:chOff x="8641108" y="2072267"/>
            <a:chExt cx="572931" cy="726858"/>
          </a:xfrm>
        </p:grpSpPr>
        <p:sp>
          <p:nvSpPr>
            <p:cNvPr id="594" name="Google Shape;594;p23"/>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p:cNvSpPr txBox="1"/>
          <p:nvPr/>
        </p:nvSpPr>
        <p:spPr>
          <a:xfrm>
            <a:off x="1676113" y="1802800"/>
            <a:ext cx="2260800" cy="484800"/>
          </a:xfrm>
          <a:prstGeom prst="rect">
            <a:avLst/>
          </a:prstGeom>
          <a:noFill/>
          <a:ln>
            <a:noFill/>
          </a:ln>
        </p:spPr>
        <p:txBody>
          <a:bodyPr spcFirstLastPara="1" wrap="square" lIns="91425" tIns="91425" rIns="91425" bIns="91425" anchor="ctr" anchorCtr="0">
            <a:noAutofit/>
          </a:bodyPr>
          <a:lstStyle/>
          <a:p>
            <a:pPr lvl="0"/>
            <a:r>
              <a:rPr lang="en-US" sz="1200" dirty="0"/>
              <a:t>Intelligence Moving to the Edge</a:t>
            </a:r>
            <a:endParaRPr sz="1200" dirty="0">
              <a:solidFill>
                <a:schemeClr val="dk1"/>
              </a:solidFill>
              <a:latin typeface="Montserrat Medium"/>
              <a:ea typeface="Montserrat Medium"/>
              <a:cs typeface="Montserrat Medium"/>
              <a:sym typeface="Montserrat Medium"/>
            </a:endParaRPr>
          </a:p>
        </p:txBody>
      </p:sp>
      <p:sp>
        <p:nvSpPr>
          <p:cNvPr id="598" name="Google Shape;598;p23"/>
          <p:cNvSpPr txBox="1"/>
          <p:nvPr/>
        </p:nvSpPr>
        <p:spPr>
          <a:xfrm>
            <a:off x="1676113" y="3178924"/>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Stronger Focus on Ethics and Oversight</a:t>
            </a:r>
            <a:endParaRPr sz="1200" dirty="0">
              <a:solidFill>
                <a:schemeClr val="dk1"/>
              </a:solidFill>
              <a:latin typeface="Montserrat Medium"/>
              <a:ea typeface="Montserrat Medium"/>
              <a:cs typeface="Montserrat Medium"/>
              <a:sym typeface="Montserrat Medium"/>
            </a:endParaRPr>
          </a:p>
        </p:txBody>
      </p:sp>
      <p:sp>
        <p:nvSpPr>
          <p:cNvPr id="599" name="Google Shape;599;p23"/>
          <p:cNvSpPr txBox="1"/>
          <p:nvPr/>
        </p:nvSpPr>
        <p:spPr>
          <a:xfrm>
            <a:off x="1676113" y="2535306"/>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Rethinking the Digital Economy</a:t>
            </a:r>
            <a:endParaRPr sz="1200" dirty="0">
              <a:solidFill>
                <a:schemeClr val="dk1"/>
              </a:solidFill>
              <a:latin typeface="Montserrat Medium"/>
              <a:ea typeface="Montserrat Medium"/>
              <a:cs typeface="Montserrat Medium"/>
              <a:sym typeface="Montserrat Medium"/>
            </a:endParaRPr>
          </a:p>
        </p:txBody>
      </p:sp>
      <p:sp>
        <p:nvSpPr>
          <p:cNvPr id="600" name="Google Shape;600;p23"/>
          <p:cNvSpPr txBox="1"/>
          <p:nvPr/>
        </p:nvSpPr>
        <p:spPr>
          <a:xfrm>
            <a:off x="5042236" y="1802800"/>
            <a:ext cx="2829135"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sz="1200" dirty="0">
                <a:solidFill>
                  <a:schemeClr val="dk1"/>
                </a:solidFill>
                <a:latin typeface="Montserrat Medium"/>
                <a:ea typeface="Montserrat Medium"/>
                <a:cs typeface="Montserrat Medium"/>
                <a:sym typeface="Montserrat Medium"/>
              </a:rPr>
              <a:t>Advancing Data Protection and Privacy Standards</a:t>
            </a:r>
            <a:endParaRPr sz="1200" dirty="0">
              <a:solidFill>
                <a:schemeClr val="dk1"/>
              </a:solidFill>
              <a:latin typeface="Montserrat Medium"/>
              <a:ea typeface="Montserrat Medium"/>
              <a:cs typeface="Montserrat Medium"/>
              <a:sym typeface="Montserrat Medium"/>
            </a:endParaRPr>
          </a:p>
        </p:txBody>
      </p:sp>
      <p:sp>
        <p:nvSpPr>
          <p:cNvPr id="601" name="Google Shape;601;p23"/>
          <p:cNvSpPr txBox="1"/>
          <p:nvPr/>
        </p:nvSpPr>
        <p:spPr>
          <a:xfrm>
            <a:off x="5042236" y="3178922"/>
            <a:ext cx="2572991"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Promoting Transparent and Accountable Decision Systems</a:t>
            </a:r>
            <a:endParaRPr sz="1200" dirty="0">
              <a:solidFill>
                <a:schemeClr val="dk1"/>
              </a:solidFill>
              <a:latin typeface="Montserrat Medium"/>
              <a:ea typeface="Montserrat Medium"/>
              <a:cs typeface="Montserrat Medium"/>
              <a:sym typeface="Montserrat Medium"/>
            </a:endParaRPr>
          </a:p>
        </p:txBody>
      </p:sp>
      <p:sp>
        <p:nvSpPr>
          <p:cNvPr id="602" name="Google Shape;602;p23"/>
          <p:cNvSpPr txBox="1"/>
          <p:nvPr/>
        </p:nvSpPr>
        <p:spPr>
          <a:xfrm>
            <a:off x="5042237" y="2535305"/>
            <a:ext cx="2829134"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Optimizing Processes Through Intelligent Automation</a:t>
            </a:r>
            <a:endParaRPr sz="1200" dirty="0">
              <a:solidFill>
                <a:schemeClr val="dk1"/>
              </a:solidFill>
              <a:latin typeface="Montserrat Medium"/>
              <a:ea typeface="Montserrat Medium"/>
              <a:cs typeface="Montserrat Medium"/>
              <a:sym typeface="Montserrat Medium"/>
            </a:endParaRPr>
          </a:p>
        </p:txBody>
      </p:sp>
      <p:cxnSp>
        <p:nvCxnSpPr>
          <p:cNvPr id="603" name="Google Shape;603;p23"/>
          <p:cNvCxnSpPr>
            <a:stCxn id="556" idx="3"/>
            <a:endCxn id="555" idx="1"/>
          </p:cNvCxnSpPr>
          <p:nvPr/>
        </p:nvCxnSpPr>
        <p:spPr>
          <a:xfrm>
            <a:off x="3027014" y="1338925"/>
            <a:ext cx="1105200"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p:cNvGrpSpPr/>
          <p:nvPr/>
        </p:nvGrpSpPr>
        <p:grpSpPr>
          <a:xfrm>
            <a:off x="8107842" y="2559377"/>
            <a:ext cx="454374" cy="419780"/>
            <a:chOff x="8564145" y="1085167"/>
            <a:chExt cx="726649" cy="671326"/>
          </a:xfrm>
        </p:grpSpPr>
        <p:sp>
          <p:nvSpPr>
            <p:cNvPr id="609" name="Google Shape;609;p23"/>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p:cNvCxnSpPr>
            <a:cxnSpLocks/>
            <a:stCxn id="555" idx="3"/>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9B566F73-67AB-2806-FE02-6C95AB078F99}"/>
            </a:ext>
          </a:extLst>
        </p:cNvPr>
        <p:cNvGrpSpPr/>
        <p:nvPr/>
      </p:nvGrpSpPr>
      <p:grpSpPr>
        <a:xfrm>
          <a:off x="0" y="0"/>
          <a:ext cx="0" cy="0"/>
          <a:chOff x="0" y="0"/>
          <a:chExt cx="0" cy="0"/>
        </a:xfrm>
      </p:grpSpPr>
      <p:sp>
        <p:nvSpPr>
          <p:cNvPr id="607" name="Google Shape;607;p23">
            <a:extLst>
              <a:ext uri="{FF2B5EF4-FFF2-40B4-BE49-F238E27FC236}">
                <a16:creationId xmlns:a16="http://schemas.microsoft.com/office/drawing/2014/main" id="{9EA27110-8D37-B849-C5A6-7DE89A7D13CB}"/>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1" name="Google Shape;551;p23">
            <a:extLst>
              <a:ext uri="{FF2B5EF4-FFF2-40B4-BE49-F238E27FC236}">
                <a16:creationId xmlns:a16="http://schemas.microsoft.com/office/drawing/2014/main" id="{6EEF018E-01E9-708D-49C4-916B3CC5C0AA}"/>
              </a:ext>
            </a:extLst>
          </p:cNvPr>
          <p:cNvSpPr/>
          <p:nvPr/>
        </p:nvSpPr>
        <p:spPr>
          <a:xfrm>
            <a:off x="4132338"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2" name="Google Shape;552;p23">
            <a:extLst>
              <a:ext uri="{FF2B5EF4-FFF2-40B4-BE49-F238E27FC236}">
                <a16:creationId xmlns:a16="http://schemas.microsoft.com/office/drawing/2014/main" id="{E6BBEEC6-3F23-8339-78A6-48B7C8911FCC}"/>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CF7D12EE-96FB-5AF8-E341-1F36118ABF0D}"/>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Challenges &amp; Risks</a:t>
            </a:r>
            <a:endParaRPr dirty="0"/>
          </a:p>
        </p:txBody>
      </p:sp>
      <p:sp>
        <p:nvSpPr>
          <p:cNvPr id="555" name="Google Shape;555;p23">
            <a:extLst>
              <a:ext uri="{FF2B5EF4-FFF2-40B4-BE49-F238E27FC236}">
                <a16:creationId xmlns:a16="http://schemas.microsoft.com/office/drawing/2014/main" id="{789B3BC6-EF84-1F69-E950-765F5FD4B67B}"/>
              </a:ext>
            </a:extLst>
          </p:cNvPr>
          <p:cNvSpPr txBox="1"/>
          <p:nvPr/>
        </p:nvSpPr>
        <p:spPr>
          <a:xfrm>
            <a:off x="4132339" y="10751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Risks</a:t>
            </a:r>
            <a:endParaRPr sz="1800" dirty="0">
              <a:solidFill>
                <a:schemeClr val="dk1"/>
              </a:solidFill>
              <a:latin typeface="Montserrat SemiBold"/>
              <a:ea typeface="Montserrat SemiBold"/>
              <a:cs typeface="Montserrat SemiBold"/>
              <a:sym typeface="Montserrat SemiBold"/>
            </a:endParaRPr>
          </a:p>
        </p:txBody>
      </p:sp>
      <p:sp>
        <p:nvSpPr>
          <p:cNvPr id="556" name="Google Shape;556;p23">
            <a:extLst>
              <a:ext uri="{FF2B5EF4-FFF2-40B4-BE49-F238E27FC236}">
                <a16:creationId xmlns:a16="http://schemas.microsoft.com/office/drawing/2014/main" id="{41DB9176-1196-DB5A-EEC3-3BB3A1DCA10A}"/>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Challenges</a:t>
            </a:r>
            <a:endParaRPr sz="1800" dirty="0">
              <a:solidFill>
                <a:schemeClr val="dk1"/>
              </a:solidFill>
              <a:latin typeface="Montserrat SemiBold"/>
              <a:ea typeface="Montserrat SemiBold"/>
              <a:cs typeface="Montserrat SemiBold"/>
              <a:sym typeface="Montserrat SemiBold"/>
            </a:endParaRPr>
          </a:p>
        </p:txBody>
      </p:sp>
      <p:grpSp>
        <p:nvGrpSpPr>
          <p:cNvPr id="557" name="Google Shape;557;p23">
            <a:extLst>
              <a:ext uri="{FF2B5EF4-FFF2-40B4-BE49-F238E27FC236}">
                <a16:creationId xmlns:a16="http://schemas.microsoft.com/office/drawing/2014/main" id="{04C9ACA9-3C53-8F19-B108-6E84DAE09C82}"/>
              </a:ext>
            </a:extLst>
          </p:cNvPr>
          <p:cNvGrpSpPr/>
          <p:nvPr/>
        </p:nvGrpSpPr>
        <p:grpSpPr>
          <a:xfrm>
            <a:off x="1038662" y="3189662"/>
            <a:ext cx="364864" cy="454365"/>
            <a:chOff x="3082400" y="5116551"/>
            <a:chExt cx="583502" cy="726636"/>
          </a:xfrm>
        </p:grpSpPr>
        <p:sp>
          <p:nvSpPr>
            <p:cNvPr id="558" name="Google Shape;558;p23">
              <a:extLst>
                <a:ext uri="{FF2B5EF4-FFF2-40B4-BE49-F238E27FC236}">
                  <a16:creationId xmlns:a16="http://schemas.microsoft.com/office/drawing/2014/main" id="{CE9EE877-E4AD-D9AC-7E29-AAC5D202347F}"/>
                </a:ext>
              </a:extLst>
            </p:cNvPr>
            <p:cNvSpPr/>
            <p:nvPr/>
          </p:nvSpPr>
          <p:spPr>
            <a:xfrm>
              <a:off x="3082400" y="5116551"/>
              <a:ext cx="583502" cy="726636"/>
            </a:xfrm>
            <a:custGeom>
              <a:avLst/>
              <a:gdLst/>
              <a:ahLst/>
              <a:cxnLst/>
              <a:rect l="l" t="t" r="r" b="b"/>
              <a:pathLst>
                <a:path w="583502" h="726636" extrusionOk="0">
                  <a:moveTo>
                    <a:pt x="446005" y="0"/>
                  </a:moveTo>
                  <a:lnTo>
                    <a:pt x="137497" y="0"/>
                  </a:lnTo>
                  <a:lnTo>
                    <a:pt x="0" y="114683"/>
                  </a:lnTo>
                  <a:lnTo>
                    <a:pt x="0" y="335780"/>
                  </a:lnTo>
                  <a:cubicBezTo>
                    <a:pt x="0" y="493901"/>
                    <a:pt x="93257" y="637806"/>
                    <a:pt x="237586" y="702397"/>
                  </a:cubicBezTo>
                  <a:lnTo>
                    <a:pt x="291751" y="726637"/>
                  </a:lnTo>
                  <a:lnTo>
                    <a:pt x="345916" y="702397"/>
                  </a:lnTo>
                  <a:cubicBezTo>
                    <a:pt x="490243" y="637806"/>
                    <a:pt x="583502" y="493901"/>
                    <a:pt x="583502" y="335780"/>
                  </a:cubicBezTo>
                  <a:lnTo>
                    <a:pt x="583502" y="114683"/>
                  </a:lnTo>
                  <a:close/>
                  <a:moveTo>
                    <a:pt x="498338" y="333944"/>
                  </a:moveTo>
                  <a:cubicBezTo>
                    <a:pt x="498338" y="392024"/>
                    <a:pt x="482089" y="448770"/>
                    <a:pt x="451347" y="498047"/>
                  </a:cubicBezTo>
                  <a:cubicBezTo>
                    <a:pt x="420605" y="547324"/>
                    <a:pt x="376782" y="586867"/>
                    <a:pt x="324617" y="612404"/>
                  </a:cubicBezTo>
                  <a:lnTo>
                    <a:pt x="291752" y="628490"/>
                  </a:lnTo>
                  <a:lnTo>
                    <a:pt x="258888" y="612404"/>
                  </a:lnTo>
                  <a:cubicBezTo>
                    <a:pt x="206723" y="586867"/>
                    <a:pt x="162900" y="547324"/>
                    <a:pt x="132158" y="498047"/>
                  </a:cubicBezTo>
                  <a:cubicBezTo>
                    <a:pt x="101416" y="448771"/>
                    <a:pt x="85167" y="392024"/>
                    <a:pt x="85167" y="333944"/>
                  </a:cubicBezTo>
                  <a:lnTo>
                    <a:pt x="85167" y="170397"/>
                  </a:lnTo>
                  <a:lnTo>
                    <a:pt x="187352" y="85164"/>
                  </a:lnTo>
                  <a:lnTo>
                    <a:pt x="396153" y="85164"/>
                  </a:lnTo>
                  <a:lnTo>
                    <a:pt x="498338" y="1703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a:extLst>
                <a:ext uri="{FF2B5EF4-FFF2-40B4-BE49-F238E27FC236}">
                  <a16:creationId xmlns:a16="http://schemas.microsoft.com/office/drawing/2014/main" id="{FA0D9D48-1F9D-2989-EF0E-638C38D10AF4}"/>
                </a:ext>
              </a:extLst>
            </p:cNvPr>
            <p:cNvSpPr/>
            <p:nvPr/>
          </p:nvSpPr>
          <p:spPr>
            <a:xfrm>
              <a:off x="3210144" y="5244294"/>
              <a:ext cx="328014" cy="442784"/>
            </a:xfrm>
            <a:custGeom>
              <a:avLst/>
              <a:gdLst/>
              <a:ahLst/>
              <a:cxnLst/>
              <a:rect l="l" t="t" r="r" b="b"/>
              <a:pathLst>
                <a:path w="328014" h="442784" extrusionOk="0">
                  <a:moveTo>
                    <a:pt x="75032" y="0"/>
                  </a:moveTo>
                  <a:lnTo>
                    <a:pt x="0" y="62585"/>
                  </a:lnTo>
                  <a:lnTo>
                    <a:pt x="0" y="206201"/>
                  </a:lnTo>
                  <a:cubicBezTo>
                    <a:pt x="0" y="256304"/>
                    <a:pt x="14017" y="305256"/>
                    <a:pt x="40538" y="347766"/>
                  </a:cubicBezTo>
                  <a:cubicBezTo>
                    <a:pt x="45780" y="356167"/>
                    <a:pt x="51463" y="364240"/>
                    <a:pt x="57553" y="371958"/>
                  </a:cubicBezTo>
                  <a:lnTo>
                    <a:pt x="57553" y="214308"/>
                  </a:lnTo>
                  <a:lnTo>
                    <a:pt x="100133" y="214308"/>
                  </a:lnTo>
                  <a:lnTo>
                    <a:pt x="100133" y="414861"/>
                  </a:lnTo>
                  <a:cubicBezTo>
                    <a:pt x="113352" y="425459"/>
                    <a:pt x="127602" y="434815"/>
                    <a:pt x="142718" y="442783"/>
                  </a:cubicBezTo>
                  <a:lnTo>
                    <a:pt x="142718" y="181689"/>
                  </a:lnTo>
                  <a:cubicBezTo>
                    <a:pt x="115573" y="172730"/>
                    <a:pt x="95929" y="147127"/>
                    <a:pt x="95929" y="117021"/>
                  </a:cubicBezTo>
                  <a:cubicBezTo>
                    <a:pt x="95929" y="79483"/>
                    <a:pt x="126469" y="48944"/>
                    <a:pt x="164007" y="48944"/>
                  </a:cubicBezTo>
                  <a:cubicBezTo>
                    <a:pt x="201545" y="48944"/>
                    <a:pt x="232086" y="79483"/>
                    <a:pt x="232086" y="117021"/>
                  </a:cubicBezTo>
                  <a:cubicBezTo>
                    <a:pt x="232086" y="147127"/>
                    <a:pt x="212441" y="172730"/>
                    <a:pt x="185297" y="181689"/>
                  </a:cubicBezTo>
                  <a:lnTo>
                    <a:pt x="185297" y="442784"/>
                  </a:lnTo>
                  <a:cubicBezTo>
                    <a:pt x="200413" y="434816"/>
                    <a:pt x="214663" y="425460"/>
                    <a:pt x="227882" y="414862"/>
                  </a:cubicBezTo>
                  <a:lnTo>
                    <a:pt x="227882" y="214308"/>
                  </a:lnTo>
                  <a:lnTo>
                    <a:pt x="270461" y="214308"/>
                  </a:lnTo>
                  <a:lnTo>
                    <a:pt x="270461" y="371956"/>
                  </a:lnTo>
                  <a:cubicBezTo>
                    <a:pt x="276553" y="364240"/>
                    <a:pt x="282235" y="356167"/>
                    <a:pt x="287476" y="347764"/>
                  </a:cubicBezTo>
                  <a:cubicBezTo>
                    <a:pt x="313997" y="305254"/>
                    <a:pt x="328015" y="256304"/>
                    <a:pt x="328015" y="206199"/>
                  </a:cubicBezTo>
                  <a:lnTo>
                    <a:pt x="328015" y="62585"/>
                  </a:lnTo>
                  <a:lnTo>
                    <a:pt x="25298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a:extLst>
                <a:ext uri="{FF2B5EF4-FFF2-40B4-BE49-F238E27FC236}">
                  <a16:creationId xmlns:a16="http://schemas.microsoft.com/office/drawing/2014/main" id="{90722C5C-8FDC-487D-BE54-23426EC779CB}"/>
                </a:ext>
              </a:extLst>
            </p:cNvPr>
            <p:cNvSpPr/>
            <p:nvPr/>
          </p:nvSpPr>
          <p:spPr>
            <a:xfrm>
              <a:off x="3348652" y="5335816"/>
              <a:ext cx="50998" cy="50998"/>
            </a:xfrm>
            <a:custGeom>
              <a:avLst/>
              <a:gdLst/>
              <a:ahLst/>
              <a:cxnLst/>
              <a:rect l="l" t="t" r="r" b="b"/>
              <a:pathLst>
                <a:path w="50998" h="50998" extrusionOk="0">
                  <a:moveTo>
                    <a:pt x="50999" y="25499"/>
                  </a:moveTo>
                  <a:cubicBezTo>
                    <a:pt x="50999" y="39582"/>
                    <a:pt x="39582" y="50999"/>
                    <a:pt x="25499" y="50999"/>
                  </a:cubicBezTo>
                  <a:cubicBezTo>
                    <a:pt x="11416" y="50999"/>
                    <a:pt x="0" y="39582"/>
                    <a:pt x="0" y="25499"/>
                  </a:cubicBezTo>
                  <a:cubicBezTo>
                    <a:pt x="0" y="11416"/>
                    <a:pt x="11416" y="0"/>
                    <a:pt x="25499" y="0"/>
                  </a:cubicBezTo>
                  <a:cubicBezTo>
                    <a:pt x="39582" y="0"/>
                    <a:pt x="50999" y="11416"/>
                    <a:pt x="50999" y="254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3">
            <a:extLst>
              <a:ext uri="{FF2B5EF4-FFF2-40B4-BE49-F238E27FC236}">
                <a16:creationId xmlns:a16="http://schemas.microsoft.com/office/drawing/2014/main" id="{D32CCCA1-3F60-F494-FB8F-F8041B2EAB0B}"/>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B26DE2B3-5F76-1FA0-5301-19779711500C}"/>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C8633469-651E-DA34-0AEC-9BADEFDB0C29}"/>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094DF1B7-4CA8-DF72-4699-DE50FE34C6E0}"/>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E06B6E2C-4F6E-E1C2-4955-3D57E130C952}"/>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23">
            <a:extLst>
              <a:ext uri="{FF2B5EF4-FFF2-40B4-BE49-F238E27FC236}">
                <a16:creationId xmlns:a16="http://schemas.microsoft.com/office/drawing/2014/main" id="{9A5DCAE2-5C1E-E7EA-B01A-DFEA551A7EB7}"/>
              </a:ext>
            </a:extLst>
          </p:cNvPr>
          <p:cNvGrpSpPr/>
          <p:nvPr/>
        </p:nvGrpSpPr>
        <p:grpSpPr>
          <a:xfrm>
            <a:off x="1018847" y="1828809"/>
            <a:ext cx="404507" cy="454395"/>
            <a:chOff x="3976275" y="4101790"/>
            <a:chExt cx="646901" cy="726683"/>
          </a:xfrm>
        </p:grpSpPr>
        <p:sp>
          <p:nvSpPr>
            <p:cNvPr id="567" name="Google Shape;567;p23">
              <a:extLst>
                <a:ext uri="{FF2B5EF4-FFF2-40B4-BE49-F238E27FC236}">
                  <a16:creationId xmlns:a16="http://schemas.microsoft.com/office/drawing/2014/main" id="{B8DBC336-EDE3-1F31-8DFC-16CED401E584}"/>
                </a:ext>
              </a:extLst>
            </p:cNvPr>
            <p:cNvSpPr/>
            <p:nvPr/>
          </p:nvSpPr>
          <p:spPr>
            <a:xfrm>
              <a:off x="3976275" y="4101790"/>
              <a:ext cx="646901" cy="726683"/>
            </a:xfrm>
            <a:custGeom>
              <a:avLst/>
              <a:gdLst/>
              <a:ahLst/>
              <a:cxnLst/>
              <a:rect l="l" t="t" r="r" b="b"/>
              <a:pathLst>
                <a:path w="646901" h="726683" extrusionOk="0">
                  <a:moveTo>
                    <a:pt x="614191" y="455723"/>
                  </a:moveTo>
                  <a:cubicBezTo>
                    <a:pt x="610554" y="453624"/>
                    <a:pt x="606736" y="451888"/>
                    <a:pt x="602798" y="450528"/>
                  </a:cubicBezTo>
                  <a:lnTo>
                    <a:pt x="602798" y="276157"/>
                  </a:lnTo>
                  <a:cubicBezTo>
                    <a:pt x="606738" y="274799"/>
                    <a:pt x="610554" y="273062"/>
                    <a:pt x="614191" y="270962"/>
                  </a:cubicBezTo>
                  <a:cubicBezTo>
                    <a:pt x="629311" y="262232"/>
                    <a:pt x="640126" y="248137"/>
                    <a:pt x="644646" y="231273"/>
                  </a:cubicBezTo>
                  <a:cubicBezTo>
                    <a:pt x="649165" y="214407"/>
                    <a:pt x="646846" y="196792"/>
                    <a:pt x="638115" y="181672"/>
                  </a:cubicBezTo>
                  <a:cubicBezTo>
                    <a:pt x="626473" y="161506"/>
                    <a:pt x="604766" y="148981"/>
                    <a:pt x="581466" y="148981"/>
                  </a:cubicBezTo>
                  <a:cubicBezTo>
                    <a:pt x="570043" y="148981"/>
                    <a:pt x="558755" y="152013"/>
                    <a:pt x="548824" y="157745"/>
                  </a:cubicBezTo>
                  <a:cubicBezTo>
                    <a:pt x="545158" y="159863"/>
                    <a:pt x="541745" y="162296"/>
                    <a:pt x="538614" y="165006"/>
                  </a:cubicBezTo>
                  <a:lnTo>
                    <a:pt x="387624" y="77832"/>
                  </a:lnTo>
                  <a:cubicBezTo>
                    <a:pt x="388406" y="73796"/>
                    <a:pt x="388818" y="69627"/>
                    <a:pt x="388818" y="65365"/>
                  </a:cubicBezTo>
                  <a:cubicBezTo>
                    <a:pt x="388818" y="29323"/>
                    <a:pt x="359495" y="0"/>
                    <a:pt x="323452" y="0"/>
                  </a:cubicBezTo>
                  <a:cubicBezTo>
                    <a:pt x="287408" y="0"/>
                    <a:pt x="258085" y="29323"/>
                    <a:pt x="258085" y="65366"/>
                  </a:cubicBezTo>
                  <a:cubicBezTo>
                    <a:pt x="258085" y="69629"/>
                    <a:pt x="258495" y="73797"/>
                    <a:pt x="259279" y="77834"/>
                  </a:cubicBezTo>
                  <a:lnTo>
                    <a:pt x="108290" y="165006"/>
                  </a:lnTo>
                  <a:cubicBezTo>
                    <a:pt x="105157" y="162296"/>
                    <a:pt x="101745" y="159863"/>
                    <a:pt x="98079" y="157745"/>
                  </a:cubicBezTo>
                  <a:cubicBezTo>
                    <a:pt x="88147" y="152011"/>
                    <a:pt x="76860" y="148980"/>
                    <a:pt x="65436" y="148980"/>
                  </a:cubicBezTo>
                  <a:cubicBezTo>
                    <a:pt x="42135" y="148980"/>
                    <a:pt x="20428" y="161506"/>
                    <a:pt x="8786" y="181671"/>
                  </a:cubicBezTo>
                  <a:cubicBezTo>
                    <a:pt x="56" y="196792"/>
                    <a:pt x="-2264" y="214406"/>
                    <a:pt x="2256" y="231271"/>
                  </a:cubicBezTo>
                  <a:cubicBezTo>
                    <a:pt x="6775" y="248136"/>
                    <a:pt x="17591" y="262232"/>
                    <a:pt x="32711" y="270961"/>
                  </a:cubicBezTo>
                  <a:cubicBezTo>
                    <a:pt x="36347" y="273060"/>
                    <a:pt x="40165" y="274797"/>
                    <a:pt x="44105" y="276156"/>
                  </a:cubicBezTo>
                  <a:lnTo>
                    <a:pt x="44105" y="450527"/>
                  </a:lnTo>
                  <a:cubicBezTo>
                    <a:pt x="40165" y="451885"/>
                    <a:pt x="36349" y="453622"/>
                    <a:pt x="32713" y="455720"/>
                  </a:cubicBezTo>
                  <a:cubicBezTo>
                    <a:pt x="17591" y="464450"/>
                    <a:pt x="6775" y="478545"/>
                    <a:pt x="2257" y="495411"/>
                  </a:cubicBezTo>
                  <a:cubicBezTo>
                    <a:pt x="-2262" y="512275"/>
                    <a:pt x="57" y="529890"/>
                    <a:pt x="8787" y="545012"/>
                  </a:cubicBezTo>
                  <a:cubicBezTo>
                    <a:pt x="20428" y="565176"/>
                    <a:pt x="42135" y="577703"/>
                    <a:pt x="65436" y="577703"/>
                  </a:cubicBezTo>
                  <a:cubicBezTo>
                    <a:pt x="76860" y="577703"/>
                    <a:pt x="88147" y="574671"/>
                    <a:pt x="98079" y="568937"/>
                  </a:cubicBezTo>
                  <a:cubicBezTo>
                    <a:pt x="101745" y="566821"/>
                    <a:pt x="105157" y="564387"/>
                    <a:pt x="108290" y="561677"/>
                  </a:cubicBezTo>
                  <a:lnTo>
                    <a:pt x="259279" y="648850"/>
                  </a:lnTo>
                  <a:cubicBezTo>
                    <a:pt x="258495" y="652887"/>
                    <a:pt x="258085" y="657055"/>
                    <a:pt x="258085" y="661317"/>
                  </a:cubicBezTo>
                  <a:cubicBezTo>
                    <a:pt x="258085" y="697361"/>
                    <a:pt x="287408" y="726684"/>
                    <a:pt x="323452" y="726684"/>
                  </a:cubicBezTo>
                  <a:cubicBezTo>
                    <a:pt x="359495" y="726684"/>
                    <a:pt x="388818" y="697361"/>
                    <a:pt x="388818" y="661317"/>
                  </a:cubicBezTo>
                  <a:cubicBezTo>
                    <a:pt x="388818" y="657055"/>
                    <a:pt x="388408" y="652887"/>
                    <a:pt x="387624" y="648850"/>
                  </a:cubicBezTo>
                  <a:lnTo>
                    <a:pt x="538614" y="561677"/>
                  </a:lnTo>
                  <a:cubicBezTo>
                    <a:pt x="541746" y="564388"/>
                    <a:pt x="545158" y="566821"/>
                    <a:pt x="548824" y="568939"/>
                  </a:cubicBezTo>
                  <a:cubicBezTo>
                    <a:pt x="558755" y="574673"/>
                    <a:pt x="570042" y="577704"/>
                    <a:pt x="581466" y="577704"/>
                  </a:cubicBezTo>
                  <a:cubicBezTo>
                    <a:pt x="604766" y="577704"/>
                    <a:pt x="626473" y="565177"/>
                    <a:pt x="638115" y="545015"/>
                  </a:cubicBezTo>
                  <a:cubicBezTo>
                    <a:pt x="646845" y="529895"/>
                    <a:pt x="649164" y="512278"/>
                    <a:pt x="644646" y="495412"/>
                  </a:cubicBezTo>
                  <a:cubicBezTo>
                    <a:pt x="640126" y="478548"/>
                    <a:pt x="629311" y="464453"/>
                    <a:pt x="614191" y="455723"/>
                  </a:cubicBezTo>
                  <a:close/>
                  <a:moveTo>
                    <a:pt x="323452" y="595954"/>
                  </a:moveTo>
                  <a:cubicBezTo>
                    <a:pt x="307074" y="595954"/>
                    <a:pt x="292083" y="602009"/>
                    <a:pt x="280601" y="611998"/>
                  </a:cubicBezTo>
                  <a:lnTo>
                    <a:pt x="129565" y="524798"/>
                  </a:lnTo>
                  <a:cubicBezTo>
                    <a:pt x="132597" y="509315"/>
                    <a:pt x="129968" y="493444"/>
                    <a:pt x="122004" y="479650"/>
                  </a:cubicBezTo>
                  <a:cubicBezTo>
                    <a:pt x="114039" y="465852"/>
                    <a:pt x="101362" y="455632"/>
                    <a:pt x="86686" y="450554"/>
                  </a:cubicBezTo>
                  <a:lnTo>
                    <a:pt x="86686" y="276134"/>
                  </a:lnTo>
                  <a:cubicBezTo>
                    <a:pt x="101362" y="271055"/>
                    <a:pt x="114039" y="260834"/>
                    <a:pt x="122004" y="247038"/>
                  </a:cubicBezTo>
                  <a:cubicBezTo>
                    <a:pt x="129968" y="233244"/>
                    <a:pt x="132597" y="217373"/>
                    <a:pt x="129565" y="201890"/>
                  </a:cubicBezTo>
                  <a:lnTo>
                    <a:pt x="280601" y="114689"/>
                  </a:lnTo>
                  <a:cubicBezTo>
                    <a:pt x="292083" y="124678"/>
                    <a:pt x="307073" y="130733"/>
                    <a:pt x="323452" y="130733"/>
                  </a:cubicBezTo>
                  <a:cubicBezTo>
                    <a:pt x="339829" y="130733"/>
                    <a:pt x="354820" y="124678"/>
                    <a:pt x="366302" y="114689"/>
                  </a:cubicBezTo>
                  <a:lnTo>
                    <a:pt x="517338" y="201890"/>
                  </a:lnTo>
                  <a:cubicBezTo>
                    <a:pt x="514307" y="217373"/>
                    <a:pt x="516935" y="233243"/>
                    <a:pt x="524899" y="247037"/>
                  </a:cubicBezTo>
                  <a:cubicBezTo>
                    <a:pt x="532864" y="260834"/>
                    <a:pt x="545541" y="271055"/>
                    <a:pt x="560218" y="276134"/>
                  </a:cubicBezTo>
                  <a:lnTo>
                    <a:pt x="560218" y="450551"/>
                  </a:lnTo>
                  <a:cubicBezTo>
                    <a:pt x="545543" y="455631"/>
                    <a:pt x="532864" y="465851"/>
                    <a:pt x="524899" y="479648"/>
                  </a:cubicBezTo>
                  <a:cubicBezTo>
                    <a:pt x="516935" y="493442"/>
                    <a:pt x="514307" y="509313"/>
                    <a:pt x="517338" y="524797"/>
                  </a:cubicBezTo>
                  <a:lnTo>
                    <a:pt x="366302" y="611998"/>
                  </a:lnTo>
                  <a:cubicBezTo>
                    <a:pt x="354820" y="602009"/>
                    <a:pt x="339829" y="595954"/>
                    <a:pt x="323452" y="5959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a:extLst>
                <a:ext uri="{FF2B5EF4-FFF2-40B4-BE49-F238E27FC236}">
                  <a16:creationId xmlns:a16="http://schemas.microsoft.com/office/drawing/2014/main" id="{DF5A266C-F446-A77D-913F-2C1D977FCE2D}"/>
                </a:ext>
              </a:extLst>
            </p:cNvPr>
            <p:cNvSpPr/>
            <p:nvPr/>
          </p:nvSpPr>
          <p:spPr>
            <a:xfrm>
              <a:off x="4299987" y="4274039"/>
              <a:ext cx="190833" cy="190833"/>
            </a:xfrm>
            <a:custGeom>
              <a:avLst/>
              <a:gdLst/>
              <a:ahLst/>
              <a:cxnLst/>
              <a:rect l="l" t="t" r="r" b="b"/>
              <a:pathLst>
                <a:path w="190833" h="190833" extrusionOk="0">
                  <a:moveTo>
                    <a:pt x="63721" y="63700"/>
                  </a:moveTo>
                  <a:cubicBezTo>
                    <a:pt x="69194" y="78640"/>
                    <a:pt x="73598" y="95636"/>
                    <a:pt x="76829" y="114005"/>
                  </a:cubicBezTo>
                  <a:cubicBezTo>
                    <a:pt x="95198" y="117235"/>
                    <a:pt x="112195" y="121639"/>
                    <a:pt x="127135" y="127112"/>
                  </a:cubicBezTo>
                  <a:cubicBezTo>
                    <a:pt x="179539" y="146311"/>
                    <a:pt x="190731" y="172309"/>
                    <a:pt x="190834" y="190834"/>
                  </a:cubicBezTo>
                  <a:cubicBezTo>
                    <a:pt x="190693" y="85670"/>
                    <a:pt x="105164" y="142"/>
                    <a:pt x="0" y="0"/>
                  </a:cubicBezTo>
                  <a:cubicBezTo>
                    <a:pt x="18525" y="104"/>
                    <a:pt x="44522" y="11296"/>
                    <a:pt x="63721" y="63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a:extLst>
                <a:ext uri="{FF2B5EF4-FFF2-40B4-BE49-F238E27FC236}">
                  <a16:creationId xmlns:a16="http://schemas.microsoft.com/office/drawing/2014/main" id="{377114EF-829D-F407-6333-674FD2D424DE}"/>
                </a:ext>
              </a:extLst>
            </p:cNvPr>
            <p:cNvSpPr/>
            <p:nvPr/>
          </p:nvSpPr>
          <p:spPr>
            <a:xfrm>
              <a:off x="4108634" y="4274040"/>
              <a:ext cx="190833" cy="190833"/>
            </a:xfrm>
            <a:custGeom>
              <a:avLst/>
              <a:gdLst/>
              <a:ahLst/>
              <a:cxnLst/>
              <a:rect l="l" t="t" r="r" b="b"/>
              <a:pathLst>
                <a:path w="190833" h="190833" extrusionOk="0">
                  <a:moveTo>
                    <a:pt x="63700" y="127111"/>
                  </a:moveTo>
                  <a:cubicBezTo>
                    <a:pt x="78640" y="121638"/>
                    <a:pt x="95636" y="117234"/>
                    <a:pt x="114005" y="114003"/>
                  </a:cubicBezTo>
                  <a:cubicBezTo>
                    <a:pt x="117235" y="95635"/>
                    <a:pt x="121639" y="78638"/>
                    <a:pt x="127112" y="63699"/>
                  </a:cubicBezTo>
                  <a:cubicBezTo>
                    <a:pt x="146311" y="11296"/>
                    <a:pt x="172309" y="102"/>
                    <a:pt x="190834" y="0"/>
                  </a:cubicBezTo>
                  <a:cubicBezTo>
                    <a:pt x="85670" y="141"/>
                    <a:pt x="142" y="85670"/>
                    <a:pt x="0" y="190834"/>
                  </a:cubicBezTo>
                  <a:cubicBezTo>
                    <a:pt x="104" y="172307"/>
                    <a:pt x="11296" y="146310"/>
                    <a:pt x="63700" y="1271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a:extLst>
                <a:ext uri="{FF2B5EF4-FFF2-40B4-BE49-F238E27FC236}">
                  <a16:creationId xmlns:a16="http://schemas.microsoft.com/office/drawing/2014/main" id="{9AD8BEE1-1A06-DCC8-0358-3C8F8750D000}"/>
                </a:ext>
              </a:extLst>
            </p:cNvPr>
            <p:cNvSpPr/>
            <p:nvPr/>
          </p:nvSpPr>
          <p:spPr>
            <a:xfrm>
              <a:off x="4267045" y="4547536"/>
              <a:ext cx="65363" cy="66111"/>
            </a:xfrm>
            <a:custGeom>
              <a:avLst/>
              <a:gdLst/>
              <a:ahLst/>
              <a:cxnLst/>
              <a:rect l="l" t="t" r="r" b="b"/>
              <a:pathLst>
                <a:path w="65363" h="66111" extrusionOk="0">
                  <a:moveTo>
                    <a:pt x="0" y="0"/>
                  </a:moveTo>
                  <a:cubicBezTo>
                    <a:pt x="2403" y="10949"/>
                    <a:pt x="5308" y="21135"/>
                    <a:pt x="8681" y="30342"/>
                  </a:cubicBezTo>
                  <a:cubicBezTo>
                    <a:pt x="19562" y="60040"/>
                    <a:pt x="30380" y="66112"/>
                    <a:pt x="32682" y="66112"/>
                  </a:cubicBezTo>
                  <a:cubicBezTo>
                    <a:pt x="34983" y="66112"/>
                    <a:pt x="45803" y="60041"/>
                    <a:pt x="56683" y="30342"/>
                  </a:cubicBezTo>
                  <a:cubicBezTo>
                    <a:pt x="60057" y="21135"/>
                    <a:pt x="62961" y="10949"/>
                    <a:pt x="65364" y="0"/>
                  </a:cubicBezTo>
                  <a:cubicBezTo>
                    <a:pt x="54675" y="728"/>
                    <a:pt x="43747" y="1100"/>
                    <a:pt x="32682" y="1100"/>
                  </a:cubicBezTo>
                  <a:cubicBezTo>
                    <a:pt x="21618" y="1100"/>
                    <a:pt x="10689" y="727"/>
                    <a:pt x="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a:extLst>
                <a:ext uri="{FF2B5EF4-FFF2-40B4-BE49-F238E27FC236}">
                  <a16:creationId xmlns:a16="http://schemas.microsoft.com/office/drawing/2014/main" id="{A18C489C-DF69-1EAC-30E3-9A7F5F87F08A}"/>
                </a:ext>
              </a:extLst>
            </p:cNvPr>
            <p:cNvSpPr/>
            <p:nvPr/>
          </p:nvSpPr>
          <p:spPr>
            <a:xfrm>
              <a:off x="4267045" y="4316618"/>
              <a:ext cx="65363" cy="66111"/>
            </a:xfrm>
            <a:custGeom>
              <a:avLst/>
              <a:gdLst/>
              <a:ahLst/>
              <a:cxnLst/>
              <a:rect l="l" t="t" r="r" b="b"/>
              <a:pathLst>
                <a:path w="65363" h="66111" extrusionOk="0">
                  <a:moveTo>
                    <a:pt x="32682" y="0"/>
                  </a:moveTo>
                  <a:cubicBezTo>
                    <a:pt x="30380" y="0"/>
                    <a:pt x="19562" y="6070"/>
                    <a:pt x="8681" y="35770"/>
                  </a:cubicBezTo>
                  <a:cubicBezTo>
                    <a:pt x="5307" y="44977"/>
                    <a:pt x="2403" y="55163"/>
                    <a:pt x="0" y="66112"/>
                  </a:cubicBezTo>
                  <a:cubicBezTo>
                    <a:pt x="10689" y="65383"/>
                    <a:pt x="21618" y="65012"/>
                    <a:pt x="32682" y="65012"/>
                  </a:cubicBezTo>
                  <a:cubicBezTo>
                    <a:pt x="43747" y="65012"/>
                    <a:pt x="54676" y="65383"/>
                    <a:pt x="65364" y="66112"/>
                  </a:cubicBezTo>
                  <a:cubicBezTo>
                    <a:pt x="62961" y="55163"/>
                    <a:pt x="60055" y="44977"/>
                    <a:pt x="56683" y="35770"/>
                  </a:cubicBezTo>
                  <a:cubicBezTo>
                    <a:pt x="45803" y="6070"/>
                    <a:pt x="34983" y="0"/>
                    <a:pt x="3268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a:extLst>
                <a:ext uri="{FF2B5EF4-FFF2-40B4-BE49-F238E27FC236}">
                  <a16:creationId xmlns:a16="http://schemas.microsoft.com/office/drawing/2014/main" id="{4FD757DD-FBC5-1BE9-49B0-70BC67CAD128}"/>
                </a:ext>
              </a:extLst>
            </p:cNvPr>
            <p:cNvSpPr/>
            <p:nvPr/>
          </p:nvSpPr>
          <p:spPr>
            <a:xfrm>
              <a:off x="4151213" y="4432450"/>
              <a:ext cx="66111" cy="65365"/>
            </a:xfrm>
            <a:custGeom>
              <a:avLst/>
              <a:gdLst/>
              <a:ahLst/>
              <a:cxnLst/>
              <a:rect l="l" t="t" r="r" b="b"/>
              <a:pathLst>
                <a:path w="66111" h="65365" extrusionOk="0">
                  <a:moveTo>
                    <a:pt x="35770" y="56685"/>
                  </a:moveTo>
                  <a:cubicBezTo>
                    <a:pt x="44977" y="60058"/>
                    <a:pt x="55163" y="62962"/>
                    <a:pt x="66112" y="65365"/>
                  </a:cubicBezTo>
                  <a:cubicBezTo>
                    <a:pt x="65383" y="54676"/>
                    <a:pt x="65012" y="43747"/>
                    <a:pt x="65012" y="32682"/>
                  </a:cubicBezTo>
                  <a:cubicBezTo>
                    <a:pt x="65012" y="21618"/>
                    <a:pt x="65383" y="10689"/>
                    <a:pt x="66112" y="0"/>
                  </a:cubicBezTo>
                  <a:cubicBezTo>
                    <a:pt x="55163" y="2403"/>
                    <a:pt x="44977" y="5308"/>
                    <a:pt x="35770" y="8681"/>
                  </a:cubicBezTo>
                  <a:cubicBezTo>
                    <a:pt x="6072" y="19562"/>
                    <a:pt x="0" y="30380"/>
                    <a:pt x="0" y="32682"/>
                  </a:cubicBezTo>
                  <a:cubicBezTo>
                    <a:pt x="0" y="34985"/>
                    <a:pt x="6070" y="45803"/>
                    <a:pt x="35770" y="5668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a:extLst>
                <a:ext uri="{FF2B5EF4-FFF2-40B4-BE49-F238E27FC236}">
                  <a16:creationId xmlns:a16="http://schemas.microsoft.com/office/drawing/2014/main" id="{78E63FDE-25E1-1E5C-A865-A8FFD57EC5FB}"/>
                </a:ext>
              </a:extLst>
            </p:cNvPr>
            <p:cNvSpPr/>
            <p:nvPr/>
          </p:nvSpPr>
          <p:spPr>
            <a:xfrm>
              <a:off x="4258804" y="4424209"/>
              <a:ext cx="81846" cy="81846"/>
            </a:xfrm>
            <a:custGeom>
              <a:avLst/>
              <a:gdLst/>
              <a:ahLst/>
              <a:cxnLst/>
              <a:rect l="l" t="t" r="r" b="b"/>
              <a:pathLst>
                <a:path w="81846" h="81846" extrusionOk="0">
                  <a:moveTo>
                    <a:pt x="1729" y="80117"/>
                  </a:moveTo>
                  <a:cubicBezTo>
                    <a:pt x="14362" y="81258"/>
                    <a:pt x="27502" y="81846"/>
                    <a:pt x="40923" y="81846"/>
                  </a:cubicBezTo>
                  <a:cubicBezTo>
                    <a:pt x="54344" y="81846"/>
                    <a:pt x="67484" y="81258"/>
                    <a:pt x="80117" y="80117"/>
                  </a:cubicBezTo>
                  <a:cubicBezTo>
                    <a:pt x="81258" y="67484"/>
                    <a:pt x="81846" y="54344"/>
                    <a:pt x="81846" y="40923"/>
                  </a:cubicBezTo>
                  <a:cubicBezTo>
                    <a:pt x="81846" y="27502"/>
                    <a:pt x="81258" y="14362"/>
                    <a:pt x="80117" y="1729"/>
                  </a:cubicBezTo>
                  <a:cubicBezTo>
                    <a:pt x="67484" y="588"/>
                    <a:pt x="54345" y="0"/>
                    <a:pt x="40923" y="0"/>
                  </a:cubicBezTo>
                  <a:cubicBezTo>
                    <a:pt x="27502" y="0"/>
                    <a:pt x="14362" y="588"/>
                    <a:pt x="1729" y="1729"/>
                  </a:cubicBezTo>
                  <a:cubicBezTo>
                    <a:pt x="588" y="14362"/>
                    <a:pt x="0" y="27502"/>
                    <a:pt x="0" y="40923"/>
                  </a:cubicBezTo>
                  <a:cubicBezTo>
                    <a:pt x="0" y="54344"/>
                    <a:pt x="588" y="67484"/>
                    <a:pt x="1729" y="801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a:extLst>
                <a:ext uri="{FF2B5EF4-FFF2-40B4-BE49-F238E27FC236}">
                  <a16:creationId xmlns:a16="http://schemas.microsoft.com/office/drawing/2014/main" id="{8BEC1C9B-272D-1FE1-8B7E-758ADE48D356}"/>
                </a:ext>
              </a:extLst>
            </p:cNvPr>
            <p:cNvSpPr/>
            <p:nvPr/>
          </p:nvSpPr>
          <p:spPr>
            <a:xfrm>
              <a:off x="4299987" y="4465392"/>
              <a:ext cx="190833" cy="190832"/>
            </a:xfrm>
            <a:custGeom>
              <a:avLst/>
              <a:gdLst/>
              <a:ahLst/>
              <a:cxnLst/>
              <a:rect l="l" t="t" r="r" b="b"/>
              <a:pathLst>
                <a:path w="190833" h="190832" extrusionOk="0">
                  <a:moveTo>
                    <a:pt x="190834" y="0"/>
                  </a:moveTo>
                  <a:cubicBezTo>
                    <a:pt x="190730" y="18525"/>
                    <a:pt x="179539" y="44522"/>
                    <a:pt x="127135" y="63721"/>
                  </a:cubicBezTo>
                  <a:cubicBezTo>
                    <a:pt x="112195" y="69196"/>
                    <a:pt x="95198" y="73598"/>
                    <a:pt x="76829" y="76829"/>
                  </a:cubicBezTo>
                  <a:cubicBezTo>
                    <a:pt x="73598" y="95198"/>
                    <a:pt x="69194" y="112194"/>
                    <a:pt x="63721" y="127134"/>
                  </a:cubicBezTo>
                  <a:cubicBezTo>
                    <a:pt x="44522" y="179536"/>
                    <a:pt x="18525" y="190730"/>
                    <a:pt x="0" y="190832"/>
                  </a:cubicBezTo>
                  <a:cubicBezTo>
                    <a:pt x="105164" y="190692"/>
                    <a:pt x="190693" y="105164"/>
                    <a:pt x="19083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a:extLst>
                <a:ext uri="{FF2B5EF4-FFF2-40B4-BE49-F238E27FC236}">
                  <a16:creationId xmlns:a16="http://schemas.microsoft.com/office/drawing/2014/main" id="{0DEFDC9C-59C2-E0B3-DDC3-752537C2AE7F}"/>
                </a:ext>
              </a:extLst>
            </p:cNvPr>
            <p:cNvSpPr/>
            <p:nvPr/>
          </p:nvSpPr>
          <p:spPr>
            <a:xfrm>
              <a:off x="4108635" y="4465392"/>
              <a:ext cx="190833" cy="190833"/>
            </a:xfrm>
            <a:custGeom>
              <a:avLst/>
              <a:gdLst/>
              <a:ahLst/>
              <a:cxnLst/>
              <a:rect l="l" t="t" r="r" b="b"/>
              <a:pathLst>
                <a:path w="190833" h="190833" extrusionOk="0">
                  <a:moveTo>
                    <a:pt x="127111" y="127134"/>
                  </a:moveTo>
                  <a:cubicBezTo>
                    <a:pt x="121638" y="112194"/>
                    <a:pt x="117234" y="95198"/>
                    <a:pt x="114003" y="76829"/>
                  </a:cubicBezTo>
                  <a:cubicBezTo>
                    <a:pt x="95635" y="73598"/>
                    <a:pt x="78638" y="69194"/>
                    <a:pt x="63699" y="63721"/>
                  </a:cubicBezTo>
                  <a:cubicBezTo>
                    <a:pt x="11296" y="44522"/>
                    <a:pt x="102" y="18525"/>
                    <a:pt x="0" y="0"/>
                  </a:cubicBezTo>
                  <a:cubicBezTo>
                    <a:pt x="141" y="105164"/>
                    <a:pt x="85670" y="190692"/>
                    <a:pt x="190834" y="190834"/>
                  </a:cubicBezTo>
                  <a:cubicBezTo>
                    <a:pt x="172307" y="190730"/>
                    <a:pt x="146310" y="179537"/>
                    <a:pt x="127111" y="127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a:extLst>
                <a:ext uri="{FF2B5EF4-FFF2-40B4-BE49-F238E27FC236}">
                  <a16:creationId xmlns:a16="http://schemas.microsoft.com/office/drawing/2014/main" id="{7EE415D9-0EF0-ECE3-8FF4-A2C725193975}"/>
                </a:ext>
              </a:extLst>
            </p:cNvPr>
            <p:cNvSpPr/>
            <p:nvPr/>
          </p:nvSpPr>
          <p:spPr>
            <a:xfrm>
              <a:off x="4382130" y="4432450"/>
              <a:ext cx="66111" cy="65365"/>
            </a:xfrm>
            <a:custGeom>
              <a:avLst/>
              <a:gdLst/>
              <a:ahLst/>
              <a:cxnLst/>
              <a:rect l="l" t="t" r="r" b="b"/>
              <a:pathLst>
                <a:path w="66111" h="65365" extrusionOk="0">
                  <a:moveTo>
                    <a:pt x="0" y="65365"/>
                  </a:moveTo>
                  <a:cubicBezTo>
                    <a:pt x="10949" y="62962"/>
                    <a:pt x="21135" y="60057"/>
                    <a:pt x="30342" y="56685"/>
                  </a:cubicBezTo>
                  <a:cubicBezTo>
                    <a:pt x="60041" y="45803"/>
                    <a:pt x="66112" y="34985"/>
                    <a:pt x="66112" y="32682"/>
                  </a:cubicBezTo>
                  <a:cubicBezTo>
                    <a:pt x="66112" y="30380"/>
                    <a:pt x="60041" y="19562"/>
                    <a:pt x="30342" y="8681"/>
                  </a:cubicBezTo>
                  <a:cubicBezTo>
                    <a:pt x="21135" y="5307"/>
                    <a:pt x="10949" y="2403"/>
                    <a:pt x="0" y="0"/>
                  </a:cubicBezTo>
                  <a:cubicBezTo>
                    <a:pt x="728" y="10689"/>
                    <a:pt x="1100" y="21618"/>
                    <a:pt x="1100" y="32682"/>
                  </a:cubicBezTo>
                  <a:cubicBezTo>
                    <a:pt x="1100" y="43747"/>
                    <a:pt x="728" y="54676"/>
                    <a:pt x="0" y="653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CC066EBA-AAFE-9E67-822E-3D0CE021568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BD969CA5-2F2A-CCCC-581D-A7B8798CA951}"/>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98CA9B3C-7C41-3209-3E83-0DE4D001A8E2}"/>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74C64E59-9D0C-8AF1-EABC-6498CE58C173}"/>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E3096535-3E5B-0AB7-683F-DD0501982AA4}"/>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9E97A004-E476-00E3-657E-D7927DE1A62E}"/>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678F2D96-564A-132A-C603-7D4B4C7E23DC}"/>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56B5F4F7-2B36-6ECE-003E-337EF363D22F}"/>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0442B5A7-B320-4D3C-F622-2DB139477AB2}"/>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E98CD6EE-90D8-9DE2-AE4F-C0EAD3B3F3E1}"/>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91CFC998-DDF7-D01B-24F6-9CCD9A908DE2}"/>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B9AED5B3-3FDD-CB82-4573-02630450633D}"/>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BBA33CB5-C810-C7F4-6FA0-207DFA92CDD2}"/>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EDA22631-656C-B71E-32A1-61925080525D}"/>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A692D25C-D6FF-F933-C646-3B75FD8C0645}"/>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AB2FE2D6-BCB3-8135-8E02-9AA09152496A}"/>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0600B068-DC1D-4714-1BD4-FCA6F0C12B43}"/>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4B527A4E-24C4-A6FB-546F-0666CA2ABD30}"/>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660824E6-BE44-1148-DA72-2FE7B4B0E010}"/>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EE315D00-0396-813C-6A6C-9C9E67D1C43C}"/>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85003E82-9887-4135-9C82-EC36C3E9B660}"/>
              </a:ext>
            </a:extLst>
          </p:cNvPr>
          <p:cNvSpPr txBox="1"/>
          <p:nvPr/>
        </p:nvSpPr>
        <p:spPr>
          <a:xfrm>
            <a:off x="1676113" y="1802800"/>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Scaling Up Without Slowing Down</a:t>
            </a:r>
          </a:p>
        </p:txBody>
      </p:sp>
      <p:sp>
        <p:nvSpPr>
          <p:cNvPr id="598" name="Google Shape;598;p23">
            <a:extLst>
              <a:ext uri="{FF2B5EF4-FFF2-40B4-BE49-F238E27FC236}">
                <a16:creationId xmlns:a16="http://schemas.microsoft.com/office/drawing/2014/main" id="{525B6CA8-9351-E369-12A7-DAA4DA941B0F}"/>
              </a:ext>
            </a:extLst>
          </p:cNvPr>
          <p:cNvSpPr txBox="1"/>
          <p:nvPr/>
        </p:nvSpPr>
        <p:spPr>
          <a:xfrm>
            <a:off x="1676113" y="3178924"/>
            <a:ext cx="2260800" cy="484800"/>
          </a:xfrm>
          <a:prstGeom prst="rect">
            <a:avLst/>
          </a:prstGeom>
          <a:noFill/>
          <a:ln>
            <a:noFill/>
          </a:ln>
        </p:spPr>
        <p:txBody>
          <a:bodyPr spcFirstLastPara="1" wrap="square" lIns="91425" tIns="91425" rIns="91425" bIns="91425" anchor="ctr" anchorCtr="0">
            <a:noAutofit/>
          </a:bodyPr>
          <a:lstStyle/>
          <a:p>
            <a:pPr lvl="0"/>
            <a:r>
              <a:rPr lang="en-US" sz="1200" dirty="0"/>
              <a:t>Making Systems Speak the Same Language</a:t>
            </a:r>
            <a:endParaRPr lang="en-US" sz="1200" dirty="0">
              <a:solidFill>
                <a:schemeClr val="dk1"/>
              </a:solidFill>
              <a:latin typeface="Montserrat Medium"/>
              <a:ea typeface="Montserrat Medium"/>
              <a:cs typeface="Montserrat Medium"/>
              <a:sym typeface="Montserrat Medium"/>
            </a:endParaRPr>
          </a:p>
        </p:txBody>
      </p:sp>
      <p:sp>
        <p:nvSpPr>
          <p:cNvPr id="599" name="Google Shape;599;p23">
            <a:extLst>
              <a:ext uri="{FF2B5EF4-FFF2-40B4-BE49-F238E27FC236}">
                <a16:creationId xmlns:a16="http://schemas.microsoft.com/office/drawing/2014/main" id="{448DD4CD-53FD-9F3F-C094-EA3FD8A42651}"/>
              </a:ext>
            </a:extLst>
          </p:cNvPr>
          <p:cNvSpPr txBox="1"/>
          <p:nvPr/>
        </p:nvSpPr>
        <p:spPr>
          <a:xfrm>
            <a:off x="1676113" y="2535306"/>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Bridging the Data Gap</a:t>
            </a:r>
          </a:p>
        </p:txBody>
      </p:sp>
      <p:sp>
        <p:nvSpPr>
          <p:cNvPr id="600" name="Google Shape;600;p23">
            <a:extLst>
              <a:ext uri="{FF2B5EF4-FFF2-40B4-BE49-F238E27FC236}">
                <a16:creationId xmlns:a16="http://schemas.microsoft.com/office/drawing/2014/main" id="{32B37D33-DE42-4F02-EC56-F857686487DC}"/>
              </a:ext>
            </a:extLst>
          </p:cNvPr>
          <p:cNvSpPr txBox="1"/>
          <p:nvPr/>
        </p:nvSpPr>
        <p:spPr>
          <a:xfrm>
            <a:off x="5042237" y="1802800"/>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sz="1200" dirty="0">
                <a:solidFill>
                  <a:schemeClr val="dk1"/>
                </a:solidFill>
                <a:latin typeface="Montserrat Medium"/>
                <a:ea typeface="Montserrat Medium"/>
                <a:cs typeface="Montserrat Medium"/>
                <a:sym typeface="Montserrat Medium"/>
              </a:rPr>
              <a:t>Navigating Privacy in a Data-Driven World</a:t>
            </a:r>
          </a:p>
        </p:txBody>
      </p:sp>
      <p:sp>
        <p:nvSpPr>
          <p:cNvPr id="601" name="Google Shape;601;p23">
            <a:extLst>
              <a:ext uri="{FF2B5EF4-FFF2-40B4-BE49-F238E27FC236}">
                <a16:creationId xmlns:a16="http://schemas.microsoft.com/office/drawing/2014/main" id="{71DAF76D-88A9-FD79-CBCC-F47988DC0768}"/>
              </a:ext>
            </a:extLst>
          </p:cNvPr>
          <p:cNvSpPr txBox="1"/>
          <p:nvPr/>
        </p:nvSpPr>
        <p:spPr>
          <a:xfrm>
            <a:off x="5042236" y="3178922"/>
            <a:ext cx="2572991" cy="484800"/>
          </a:xfrm>
          <a:prstGeom prst="rect">
            <a:avLst/>
          </a:prstGeom>
          <a:noFill/>
          <a:ln>
            <a:noFill/>
          </a:ln>
        </p:spPr>
        <p:txBody>
          <a:bodyPr spcFirstLastPara="1" wrap="square" lIns="91425" tIns="91425" rIns="91425" bIns="91425" anchor="ctr" anchorCtr="0">
            <a:noAutofit/>
          </a:bodyPr>
          <a:lstStyle/>
          <a:p>
            <a:pPr lvl="0"/>
            <a:r>
              <a:rPr lang="en-US" sz="1200" dirty="0"/>
              <a:t>Powering Innovation at a Cost</a:t>
            </a:r>
            <a:endParaRPr lang="en-US" sz="1200" dirty="0">
              <a:solidFill>
                <a:schemeClr val="dk1"/>
              </a:solidFill>
              <a:latin typeface="Montserrat Medium"/>
              <a:ea typeface="Montserrat Medium"/>
              <a:cs typeface="Montserrat Medium"/>
              <a:sym typeface="Montserrat Medium"/>
            </a:endParaRPr>
          </a:p>
        </p:txBody>
      </p:sp>
      <p:sp>
        <p:nvSpPr>
          <p:cNvPr id="602" name="Google Shape;602;p23">
            <a:extLst>
              <a:ext uri="{FF2B5EF4-FFF2-40B4-BE49-F238E27FC236}">
                <a16:creationId xmlns:a16="http://schemas.microsoft.com/office/drawing/2014/main" id="{1225F076-97EA-B323-92A0-D6611E13450F}"/>
              </a:ext>
            </a:extLst>
          </p:cNvPr>
          <p:cNvSpPr txBox="1"/>
          <p:nvPr/>
        </p:nvSpPr>
        <p:spPr>
          <a:xfrm>
            <a:off x="5042237" y="2535305"/>
            <a:ext cx="2260800" cy="484800"/>
          </a:xfrm>
          <a:prstGeom prst="rect">
            <a:avLst/>
          </a:prstGeom>
          <a:noFill/>
          <a:ln>
            <a:noFill/>
          </a:ln>
        </p:spPr>
        <p:txBody>
          <a:bodyPr spcFirstLastPara="1" wrap="square" lIns="91425" tIns="91425" rIns="91425" bIns="91425" anchor="ctr" anchorCtr="0">
            <a:noAutofit/>
          </a:bodyPr>
          <a:lstStyle/>
          <a:p>
            <a:pPr lvl="0"/>
            <a:r>
              <a:rPr lang="en-US" sz="1200" dirty="0"/>
              <a:t>Regulation Struggling to Keep Up</a:t>
            </a:r>
            <a:endParaRPr lang="en-US" sz="1200" dirty="0">
              <a:solidFill>
                <a:schemeClr val="dk1"/>
              </a:solidFill>
              <a:latin typeface="Montserrat Medium"/>
              <a:ea typeface="Montserrat Medium"/>
              <a:cs typeface="Montserrat Medium"/>
              <a:sym typeface="Montserrat Medium"/>
            </a:endParaRPr>
          </a:p>
        </p:txBody>
      </p:sp>
      <p:cxnSp>
        <p:nvCxnSpPr>
          <p:cNvPr id="603" name="Google Shape;603;p23">
            <a:extLst>
              <a:ext uri="{FF2B5EF4-FFF2-40B4-BE49-F238E27FC236}">
                <a16:creationId xmlns:a16="http://schemas.microsoft.com/office/drawing/2014/main" id="{B6863FE3-B818-C443-ECB6-E999799E4A79}"/>
              </a:ext>
            </a:extLst>
          </p:cNvPr>
          <p:cNvCxnSpPr>
            <a:stCxn id="556" idx="3"/>
            <a:endCxn id="555" idx="1"/>
          </p:cNvCxnSpPr>
          <p:nvPr/>
        </p:nvCxnSpPr>
        <p:spPr>
          <a:xfrm>
            <a:off x="3027014" y="1338925"/>
            <a:ext cx="1105200"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50F8043E-0B7E-9BE2-B3D1-D63BB7C56208}"/>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C0271D60-5D85-41DE-EAF4-11869A197F9F}"/>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4795F164-A0E8-D31D-CAFA-D0D2031CEBC5}"/>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BD871FA9-2944-AF90-A5B9-961100B2B309}"/>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E41ABD76-67FB-E772-AF46-279339FE53FB}"/>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5942E99A-F4A8-6A55-E3C7-9171BC1B3F9D}"/>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B0A0CB2D-DDE1-A7CD-B3ED-E8E68F7261C1}"/>
              </a:ext>
            </a:extLst>
          </p:cNvPr>
          <p:cNvCxnSpPr>
            <a:cxnSpLocks/>
            <a:stCxn id="555" idx="3"/>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E5792F94-281C-3560-9303-954FAB8AABEC}"/>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6375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Future Trends</a:t>
            </a:r>
            <a:endParaRPr dirty="0"/>
          </a:p>
        </p:txBody>
      </p:sp>
      <p:sp>
        <p:nvSpPr>
          <p:cNvPr id="721" name="Google Shape;721;p26"/>
          <p:cNvSpPr/>
          <p:nvPr/>
        </p:nvSpPr>
        <p:spPr>
          <a:xfrm rot="1799902">
            <a:off x="4075785" y="241029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722" name="Google Shape;722;p26"/>
          <p:cNvGrpSpPr/>
          <p:nvPr/>
        </p:nvGrpSpPr>
        <p:grpSpPr>
          <a:xfrm>
            <a:off x="4395394" y="2612979"/>
            <a:ext cx="353194" cy="454385"/>
            <a:chOff x="3091746" y="2072268"/>
            <a:chExt cx="564840" cy="726667"/>
          </a:xfrm>
        </p:grpSpPr>
        <p:sp>
          <p:nvSpPr>
            <p:cNvPr id="723" name="Google Shape;723;p26"/>
            <p:cNvSpPr/>
            <p:nvPr/>
          </p:nvSpPr>
          <p:spPr>
            <a:xfrm>
              <a:off x="3181116" y="2161639"/>
              <a:ext cx="303028" cy="166395"/>
            </a:xfrm>
            <a:custGeom>
              <a:avLst/>
              <a:gdLst/>
              <a:ahLst/>
              <a:cxnLst/>
              <a:rect l="l" t="t" r="r" b="b"/>
              <a:pathLst>
                <a:path w="303028" h="166395" extrusionOk="0">
                  <a:moveTo>
                    <a:pt x="303029" y="166396"/>
                  </a:moveTo>
                  <a:lnTo>
                    <a:pt x="260450" y="166396"/>
                  </a:lnTo>
                  <a:lnTo>
                    <a:pt x="260450" y="151513"/>
                  </a:lnTo>
                  <a:cubicBezTo>
                    <a:pt x="260450" y="91448"/>
                    <a:pt x="211581" y="42579"/>
                    <a:pt x="151514" y="42579"/>
                  </a:cubicBezTo>
                  <a:cubicBezTo>
                    <a:pt x="91448" y="42579"/>
                    <a:pt x="42579" y="91448"/>
                    <a:pt x="42579" y="151513"/>
                  </a:cubicBezTo>
                  <a:lnTo>
                    <a:pt x="42579" y="165199"/>
                  </a:lnTo>
                  <a:lnTo>
                    <a:pt x="0" y="165199"/>
                  </a:lnTo>
                  <a:lnTo>
                    <a:pt x="0" y="151513"/>
                  </a:lnTo>
                  <a:cubicBezTo>
                    <a:pt x="0" y="67969"/>
                    <a:pt x="67969" y="0"/>
                    <a:pt x="151514" y="0"/>
                  </a:cubicBezTo>
                  <a:cubicBezTo>
                    <a:pt x="235059" y="0"/>
                    <a:pt x="303029" y="67968"/>
                    <a:pt x="303029" y="1515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091746" y="2072268"/>
              <a:ext cx="481770" cy="255767"/>
            </a:xfrm>
            <a:custGeom>
              <a:avLst/>
              <a:gdLst/>
              <a:ahLst/>
              <a:cxnLst/>
              <a:rect l="l" t="t" r="r" b="b"/>
              <a:pathLst>
                <a:path w="481770" h="255767" extrusionOk="0">
                  <a:moveTo>
                    <a:pt x="481769" y="255767"/>
                  </a:moveTo>
                  <a:lnTo>
                    <a:pt x="439189" y="255767"/>
                  </a:lnTo>
                  <a:lnTo>
                    <a:pt x="439189" y="240884"/>
                  </a:lnTo>
                  <a:cubicBezTo>
                    <a:pt x="439189" y="131539"/>
                    <a:pt x="350231" y="42579"/>
                    <a:pt x="240886" y="42579"/>
                  </a:cubicBezTo>
                  <a:cubicBezTo>
                    <a:pt x="131539" y="42579"/>
                    <a:pt x="42579" y="131539"/>
                    <a:pt x="42579" y="240884"/>
                  </a:cubicBezTo>
                  <a:lnTo>
                    <a:pt x="42579" y="254571"/>
                  </a:lnTo>
                  <a:lnTo>
                    <a:pt x="0" y="254571"/>
                  </a:lnTo>
                  <a:lnTo>
                    <a:pt x="0" y="240884"/>
                  </a:lnTo>
                  <a:cubicBezTo>
                    <a:pt x="0" y="108061"/>
                    <a:pt x="108061" y="0"/>
                    <a:pt x="240886" y="0"/>
                  </a:cubicBezTo>
                  <a:cubicBezTo>
                    <a:pt x="373709" y="0"/>
                    <a:pt x="481770" y="108061"/>
                    <a:pt x="481770" y="240884"/>
                  </a:cubicBezTo>
                  <a:lnTo>
                    <a:pt x="481770" y="25576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6"/>
            <p:cNvSpPr/>
            <p:nvPr/>
          </p:nvSpPr>
          <p:spPr>
            <a:xfrm>
              <a:off x="3205935" y="2251024"/>
              <a:ext cx="450651" cy="547911"/>
            </a:xfrm>
            <a:custGeom>
              <a:avLst/>
              <a:gdLst/>
              <a:ahLst/>
              <a:cxnLst/>
              <a:rect l="l" t="t" r="r" b="b"/>
              <a:pathLst>
                <a:path w="450651" h="547911" extrusionOk="0">
                  <a:moveTo>
                    <a:pt x="352015" y="283193"/>
                  </a:moveTo>
                  <a:lnTo>
                    <a:pt x="352015" y="204580"/>
                  </a:lnTo>
                  <a:cubicBezTo>
                    <a:pt x="352015" y="189125"/>
                    <a:pt x="339441" y="176551"/>
                    <a:pt x="323986" y="176551"/>
                  </a:cubicBezTo>
                  <a:cubicBezTo>
                    <a:pt x="308532" y="176551"/>
                    <a:pt x="295958" y="189125"/>
                    <a:pt x="295958" y="204580"/>
                  </a:cubicBezTo>
                  <a:lnTo>
                    <a:pt x="295958" y="283194"/>
                  </a:lnTo>
                  <a:lnTo>
                    <a:pt x="253378" y="283194"/>
                  </a:lnTo>
                  <a:lnTo>
                    <a:pt x="253378" y="173927"/>
                  </a:lnTo>
                  <a:cubicBezTo>
                    <a:pt x="253378" y="158472"/>
                    <a:pt x="240805" y="145898"/>
                    <a:pt x="225350" y="145898"/>
                  </a:cubicBezTo>
                  <a:cubicBezTo>
                    <a:pt x="210067" y="145898"/>
                    <a:pt x="197513" y="158304"/>
                    <a:pt x="197324" y="173571"/>
                  </a:cubicBezTo>
                  <a:lnTo>
                    <a:pt x="197321" y="283194"/>
                  </a:lnTo>
                  <a:lnTo>
                    <a:pt x="154742" y="283194"/>
                  </a:lnTo>
                  <a:lnTo>
                    <a:pt x="154755" y="28051"/>
                  </a:lnTo>
                  <a:cubicBezTo>
                    <a:pt x="154756" y="20559"/>
                    <a:pt x="151838" y="13515"/>
                    <a:pt x="146541" y="8216"/>
                  </a:cubicBezTo>
                  <a:cubicBezTo>
                    <a:pt x="141241" y="2918"/>
                    <a:pt x="134193" y="0"/>
                    <a:pt x="126696" y="0"/>
                  </a:cubicBezTo>
                  <a:cubicBezTo>
                    <a:pt x="119201" y="0"/>
                    <a:pt x="112154" y="2920"/>
                    <a:pt x="106854" y="8219"/>
                  </a:cubicBezTo>
                  <a:cubicBezTo>
                    <a:pt x="101556" y="13519"/>
                    <a:pt x="98637" y="20566"/>
                    <a:pt x="98638" y="28061"/>
                  </a:cubicBezTo>
                  <a:lnTo>
                    <a:pt x="98685" y="395236"/>
                  </a:lnTo>
                  <a:lnTo>
                    <a:pt x="56105" y="395242"/>
                  </a:lnTo>
                  <a:lnTo>
                    <a:pt x="56094" y="311203"/>
                  </a:lnTo>
                  <a:cubicBezTo>
                    <a:pt x="55995" y="295981"/>
                    <a:pt x="43411" y="283485"/>
                    <a:pt x="28048" y="283485"/>
                  </a:cubicBezTo>
                  <a:cubicBezTo>
                    <a:pt x="12584" y="283485"/>
                    <a:pt x="0" y="296067"/>
                    <a:pt x="0" y="311533"/>
                  </a:cubicBezTo>
                  <a:lnTo>
                    <a:pt x="0" y="444513"/>
                  </a:lnTo>
                  <a:lnTo>
                    <a:pt x="62675" y="547911"/>
                  </a:lnTo>
                  <a:lnTo>
                    <a:pt x="387978" y="547911"/>
                  </a:lnTo>
                  <a:lnTo>
                    <a:pt x="450652" y="444513"/>
                  </a:lnTo>
                  <a:lnTo>
                    <a:pt x="450652" y="239539"/>
                  </a:lnTo>
                  <a:cubicBezTo>
                    <a:pt x="450652" y="224084"/>
                    <a:pt x="438079" y="211512"/>
                    <a:pt x="422626" y="211512"/>
                  </a:cubicBezTo>
                  <a:cubicBezTo>
                    <a:pt x="407172" y="211512"/>
                    <a:pt x="394600" y="224082"/>
                    <a:pt x="394599" y="239536"/>
                  </a:cubicBezTo>
                  <a:lnTo>
                    <a:pt x="394594" y="2831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26" name="Google Shape;726;p26"/>
          <p:cNvCxnSpPr>
            <a:cxnSpLocks/>
            <a:stCxn id="721" idx="4"/>
          </p:cNvCxnSpPr>
          <p:nvPr/>
        </p:nvCxnSpPr>
        <p:spPr>
          <a:xfrm rot="10800000">
            <a:off x="4572046" y="1902815"/>
            <a:ext cx="0" cy="441000"/>
          </a:xfrm>
          <a:prstGeom prst="straightConnector1">
            <a:avLst/>
          </a:prstGeom>
          <a:noFill/>
          <a:ln w="19050" cap="flat" cmpd="sng">
            <a:solidFill>
              <a:schemeClr val="accent1"/>
            </a:solidFill>
            <a:prstDash val="solid"/>
            <a:round/>
            <a:headEnd type="none" w="med" len="med"/>
            <a:tailEnd type="triangle" w="med" len="med"/>
          </a:ln>
        </p:spPr>
      </p:cxnSp>
      <p:cxnSp>
        <p:nvCxnSpPr>
          <p:cNvPr id="728" name="Google Shape;728;p26"/>
          <p:cNvCxnSpPr>
            <a:stCxn id="721" idx="5"/>
          </p:cNvCxnSpPr>
          <p:nvPr/>
        </p:nvCxnSpPr>
        <p:spPr>
          <a:xfrm rot="10800000" flipH="1">
            <a:off x="5001873" y="2333060"/>
            <a:ext cx="448200" cy="258900"/>
          </a:xfrm>
          <a:prstGeom prst="straightConnector1">
            <a:avLst/>
          </a:prstGeom>
          <a:noFill/>
          <a:ln w="19050" cap="flat" cmpd="sng">
            <a:solidFill>
              <a:schemeClr val="accent1"/>
            </a:solidFill>
            <a:prstDash val="solid"/>
            <a:round/>
            <a:headEnd type="none" w="med" len="med"/>
            <a:tailEnd type="triangle" w="med" len="med"/>
          </a:ln>
        </p:spPr>
      </p:cxnSp>
      <p:cxnSp>
        <p:nvCxnSpPr>
          <p:cNvPr id="729" name="Google Shape;729;p26"/>
          <p:cNvCxnSpPr>
            <a:stCxn id="721" idx="3"/>
          </p:cNvCxnSpPr>
          <p:nvPr/>
        </p:nvCxnSpPr>
        <p:spPr>
          <a:xfrm rot="10800000">
            <a:off x="3703360" y="2338587"/>
            <a:ext cx="438900" cy="253500"/>
          </a:xfrm>
          <a:prstGeom prst="straightConnector1">
            <a:avLst/>
          </a:prstGeom>
          <a:noFill/>
          <a:ln w="19050" cap="flat" cmpd="sng">
            <a:solidFill>
              <a:schemeClr val="accent1"/>
            </a:solidFill>
            <a:prstDash val="solid"/>
            <a:round/>
            <a:headEnd type="none" w="med" len="med"/>
            <a:tailEnd type="triangle" w="med" len="med"/>
          </a:ln>
        </p:spPr>
      </p:cxnSp>
      <p:cxnSp>
        <p:nvCxnSpPr>
          <p:cNvPr id="730" name="Google Shape;730;p26"/>
          <p:cNvCxnSpPr/>
          <p:nvPr/>
        </p:nvCxnSpPr>
        <p:spPr>
          <a:xfrm flipH="1">
            <a:off x="3718246" y="3088415"/>
            <a:ext cx="423900" cy="244800"/>
          </a:xfrm>
          <a:prstGeom prst="straightConnector1">
            <a:avLst/>
          </a:prstGeom>
          <a:noFill/>
          <a:ln w="19050" cap="flat" cmpd="sng">
            <a:solidFill>
              <a:schemeClr val="accent1"/>
            </a:solidFill>
            <a:prstDash val="solid"/>
            <a:round/>
            <a:headEnd type="none" w="med" len="med"/>
            <a:tailEnd type="triangle" w="med" len="med"/>
          </a:ln>
        </p:spPr>
      </p:cxnSp>
      <p:cxnSp>
        <p:nvCxnSpPr>
          <p:cNvPr id="731" name="Google Shape;731;p26"/>
          <p:cNvCxnSpPr>
            <a:stCxn id="721" idx="1"/>
            <a:endCxn id="732" idx="0"/>
          </p:cNvCxnSpPr>
          <p:nvPr/>
        </p:nvCxnSpPr>
        <p:spPr>
          <a:xfrm flipH="1">
            <a:off x="4571902" y="3336568"/>
            <a:ext cx="84" cy="512959"/>
          </a:xfrm>
          <a:prstGeom prst="straightConnector1">
            <a:avLst/>
          </a:prstGeom>
          <a:noFill/>
          <a:ln w="19050" cap="flat" cmpd="sng">
            <a:solidFill>
              <a:schemeClr val="accent1"/>
            </a:solidFill>
            <a:prstDash val="solid"/>
            <a:round/>
            <a:headEnd type="none" w="med" len="med"/>
            <a:tailEnd type="triangle" w="med" len="med"/>
          </a:ln>
        </p:spPr>
      </p:cxnSp>
      <p:cxnSp>
        <p:nvCxnSpPr>
          <p:cNvPr id="733" name="Google Shape;733;p26"/>
          <p:cNvCxnSpPr/>
          <p:nvPr/>
        </p:nvCxnSpPr>
        <p:spPr>
          <a:xfrm>
            <a:off x="5001760" y="3088287"/>
            <a:ext cx="431700" cy="249300"/>
          </a:xfrm>
          <a:prstGeom prst="straightConnector1">
            <a:avLst/>
          </a:prstGeom>
          <a:noFill/>
          <a:ln w="19050" cap="flat" cmpd="sng">
            <a:solidFill>
              <a:schemeClr val="accent1"/>
            </a:solidFill>
            <a:prstDash val="solid"/>
            <a:round/>
            <a:headEnd type="none" w="med" len="med"/>
            <a:tailEnd type="triangle" w="med" len="med"/>
          </a:ln>
        </p:spPr>
      </p:cxnSp>
      <p:sp>
        <p:nvSpPr>
          <p:cNvPr id="736" name="Google Shape;736;p26"/>
          <p:cNvSpPr txBox="1"/>
          <p:nvPr/>
        </p:nvSpPr>
        <p:spPr>
          <a:xfrm>
            <a:off x="5593052" y="1878150"/>
            <a:ext cx="1986000" cy="527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dk1"/>
                </a:solidFill>
                <a:latin typeface="Montserrat SemiBold"/>
                <a:ea typeface="Montserrat SemiBold"/>
                <a:cs typeface="Montserrat SemiBold"/>
                <a:sym typeface="Montserrat SemiBold"/>
              </a:rPr>
              <a:t>Decentralized AI Marketplaces</a:t>
            </a:r>
            <a:endParaRPr dirty="0">
              <a:solidFill>
                <a:schemeClr val="dk1"/>
              </a:solidFill>
              <a:latin typeface="Montserrat SemiBold"/>
              <a:ea typeface="Montserrat SemiBold"/>
              <a:cs typeface="Montserrat SemiBold"/>
              <a:sym typeface="Montserrat SemiBold"/>
            </a:endParaRPr>
          </a:p>
        </p:txBody>
      </p:sp>
      <p:sp>
        <p:nvSpPr>
          <p:cNvPr id="737" name="Google Shape;737;p26"/>
          <p:cNvSpPr txBox="1"/>
          <p:nvPr/>
        </p:nvSpPr>
        <p:spPr>
          <a:xfrm>
            <a:off x="5646413" y="3069365"/>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r">
              <a:buNone/>
              <a:defRPr>
                <a:solidFill>
                  <a:schemeClr val="dk1"/>
                </a:solidFill>
                <a:latin typeface="Montserrat SemiBold"/>
                <a:ea typeface="Montserrat SemiBold"/>
                <a:cs typeface="Montserrat SemiBold"/>
              </a:defRPr>
            </a:lvl1pPr>
          </a:lstStyle>
          <a:p>
            <a:pPr algn="l"/>
            <a:r>
              <a:rPr lang="en" dirty="0">
                <a:sym typeface="Montserrat SemiBold"/>
              </a:rPr>
              <a:t>Self-Evolving Smart Contracts</a:t>
            </a:r>
            <a:endParaRPr dirty="0">
              <a:sym typeface="Montserrat SemiBold"/>
            </a:endParaRPr>
          </a:p>
        </p:txBody>
      </p:sp>
      <p:sp>
        <p:nvSpPr>
          <p:cNvPr id="738" name="Google Shape;738;p26"/>
          <p:cNvSpPr txBox="1"/>
          <p:nvPr/>
        </p:nvSpPr>
        <p:spPr>
          <a:xfrm>
            <a:off x="1564950" y="1878150"/>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r>
              <a:rPr lang="en" dirty="0">
                <a:sym typeface="Montserrat SemiBold"/>
              </a:rPr>
              <a:t>Verifiable AI Outputs</a:t>
            </a:r>
            <a:endParaRPr dirty="0">
              <a:sym typeface="Montserrat SemiBold"/>
            </a:endParaRPr>
          </a:p>
        </p:txBody>
      </p:sp>
      <p:sp>
        <p:nvSpPr>
          <p:cNvPr id="740" name="Google Shape;740;p26"/>
          <p:cNvSpPr txBox="1"/>
          <p:nvPr/>
        </p:nvSpPr>
        <p:spPr>
          <a:xfrm>
            <a:off x="1564950" y="3289707"/>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r>
              <a:rPr lang="en" dirty="0">
                <a:sym typeface="Montserrat SemiBold"/>
              </a:rPr>
              <a:t>AI-Driven Blockchain Optimization</a:t>
            </a:r>
            <a:endParaRPr dirty="0">
              <a:sym typeface="Montserrat SemiBold"/>
            </a:endParaRPr>
          </a:p>
        </p:txBody>
      </p:sp>
      <p:sp>
        <p:nvSpPr>
          <p:cNvPr id="742" name="Google Shape;742;p26"/>
          <p:cNvSpPr txBox="1"/>
          <p:nvPr/>
        </p:nvSpPr>
        <p:spPr>
          <a:xfrm>
            <a:off x="3578902" y="983888"/>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Montserrat SemiBold"/>
                <a:ea typeface="Montserrat SemiBold"/>
                <a:cs typeface="Montserrat SemiBold"/>
                <a:sym typeface="Montserrat SemiBold"/>
              </a:rPr>
              <a:t>Tokenized AI Models</a:t>
            </a:r>
            <a:endParaRPr dirty="0">
              <a:solidFill>
                <a:schemeClr val="dk1"/>
              </a:solidFill>
              <a:latin typeface="Montserrat SemiBold"/>
              <a:ea typeface="Montserrat SemiBold"/>
              <a:cs typeface="Montserrat SemiBold"/>
              <a:sym typeface="Montserrat SemiBold"/>
            </a:endParaRPr>
          </a:p>
        </p:txBody>
      </p:sp>
      <p:sp>
        <p:nvSpPr>
          <p:cNvPr id="732" name="Google Shape;732;p26"/>
          <p:cNvSpPr txBox="1"/>
          <p:nvPr/>
        </p:nvSpPr>
        <p:spPr>
          <a:xfrm>
            <a:off x="3578902" y="3849527"/>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pPr algn="ctr"/>
            <a:r>
              <a:rPr lang="en" dirty="0">
                <a:sym typeface="Montserrat SemiBold"/>
              </a:rPr>
              <a:t>Blockchain – Based AI Governance</a:t>
            </a:r>
            <a:endParaRPr dirty="0">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cxnSp>
        <p:nvCxnSpPr>
          <p:cNvPr id="429" name="Google Shape;429;p21"/>
          <p:cNvCxnSpPr/>
          <p:nvPr/>
        </p:nvCxnSpPr>
        <p:spPr>
          <a:xfrm>
            <a:off x="4571888" y="2209150"/>
            <a:ext cx="0" cy="139500"/>
          </a:xfrm>
          <a:prstGeom prst="straightConnector1">
            <a:avLst/>
          </a:prstGeom>
          <a:noFill/>
          <a:ln w="19050" cap="flat" cmpd="sng">
            <a:solidFill>
              <a:schemeClr val="accent1"/>
            </a:solidFill>
            <a:prstDash val="solid"/>
            <a:round/>
            <a:headEnd type="none" w="med" len="med"/>
            <a:tailEnd type="none" w="med" len="med"/>
          </a:ln>
        </p:spPr>
      </p:cxnSp>
      <p:sp>
        <p:nvSpPr>
          <p:cNvPr id="430" name="Google Shape;430;p21"/>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Demo</a:t>
            </a:r>
            <a:endParaRPr dirty="0"/>
          </a:p>
        </p:txBody>
      </p:sp>
      <p:grpSp>
        <p:nvGrpSpPr>
          <p:cNvPr id="432" name="Google Shape;432;p21"/>
          <p:cNvGrpSpPr/>
          <p:nvPr/>
        </p:nvGrpSpPr>
        <p:grpSpPr>
          <a:xfrm>
            <a:off x="3988775" y="1326648"/>
            <a:ext cx="1166847" cy="1900203"/>
            <a:chOff x="3988775" y="1326648"/>
            <a:chExt cx="1166847" cy="1900203"/>
          </a:xfrm>
        </p:grpSpPr>
        <p:sp>
          <p:nvSpPr>
            <p:cNvPr id="434" name="Google Shape;434;p21"/>
            <p:cNvSpPr/>
            <p:nvPr/>
          </p:nvSpPr>
          <p:spPr>
            <a:xfrm>
              <a:off x="3988775" y="2621058"/>
              <a:ext cx="1166847" cy="605793"/>
            </a:xfrm>
            <a:custGeom>
              <a:avLst/>
              <a:gdLst/>
              <a:ahLst/>
              <a:cxnLst/>
              <a:rect l="l" t="t" r="r" b="b"/>
              <a:pathLst>
                <a:path w="1258056" h="653146" extrusionOk="0">
                  <a:moveTo>
                    <a:pt x="629028" y="308791"/>
                  </a:moveTo>
                  <a:lnTo>
                    <a:pt x="0" y="0"/>
                  </a:lnTo>
                  <a:lnTo>
                    <a:pt x="0" y="344261"/>
                  </a:lnTo>
                  <a:lnTo>
                    <a:pt x="629028" y="653147"/>
                  </a:lnTo>
                  <a:lnTo>
                    <a:pt x="1258056" y="344261"/>
                  </a:lnTo>
                  <a:lnTo>
                    <a:pt x="1258056" y="0"/>
                  </a:lnTo>
                  <a:lnTo>
                    <a:pt x="629028" y="30879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1"/>
            <p:cNvSpPr/>
            <p:nvPr/>
          </p:nvSpPr>
          <p:spPr>
            <a:xfrm>
              <a:off x="3988775" y="2334720"/>
              <a:ext cx="1166847" cy="572895"/>
            </a:xfrm>
            <a:custGeom>
              <a:avLst/>
              <a:gdLst/>
              <a:ahLst/>
              <a:cxnLst/>
              <a:rect l="l" t="t" r="r" b="b"/>
              <a:pathLst>
                <a:path w="1258056" h="617677" extrusionOk="0">
                  <a:moveTo>
                    <a:pt x="629028" y="0"/>
                  </a:moveTo>
                  <a:lnTo>
                    <a:pt x="0" y="308886"/>
                  </a:lnTo>
                  <a:lnTo>
                    <a:pt x="629028" y="617678"/>
                  </a:lnTo>
                  <a:lnTo>
                    <a:pt x="1258056" y="308886"/>
                  </a:lnTo>
                  <a:lnTo>
                    <a:pt x="629028" y="0"/>
                  </a:ln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1"/>
            <p:cNvSpPr/>
            <p:nvPr/>
          </p:nvSpPr>
          <p:spPr>
            <a:xfrm>
              <a:off x="3988775" y="2621058"/>
              <a:ext cx="583423" cy="605793"/>
            </a:xfrm>
            <a:custGeom>
              <a:avLst/>
              <a:gdLst/>
              <a:ahLst/>
              <a:cxnLst/>
              <a:rect l="l" t="t" r="r" b="b"/>
              <a:pathLst>
                <a:path w="629028" h="653146" extrusionOk="0">
                  <a:moveTo>
                    <a:pt x="0" y="0"/>
                  </a:moveTo>
                  <a:lnTo>
                    <a:pt x="0" y="344261"/>
                  </a:lnTo>
                  <a:lnTo>
                    <a:pt x="629028" y="653147"/>
                  </a:lnTo>
                  <a:lnTo>
                    <a:pt x="629028" y="30879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1"/>
            <p:cNvSpPr/>
            <p:nvPr/>
          </p:nvSpPr>
          <p:spPr>
            <a:xfrm>
              <a:off x="3988775" y="1612986"/>
              <a:ext cx="1166218" cy="605467"/>
            </a:xfrm>
            <a:custGeom>
              <a:avLst/>
              <a:gdLst/>
              <a:ahLst/>
              <a:cxnLst/>
              <a:rect l="l" t="t" r="r" b="b"/>
              <a:pathLst>
                <a:path w="1258056" h="653147" extrusionOk="0">
                  <a:moveTo>
                    <a:pt x="629028" y="308886"/>
                  </a:moveTo>
                  <a:lnTo>
                    <a:pt x="0" y="0"/>
                  </a:lnTo>
                  <a:lnTo>
                    <a:pt x="0" y="344261"/>
                  </a:lnTo>
                  <a:lnTo>
                    <a:pt x="629028" y="653147"/>
                  </a:lnTo>
                  <a:lnTo>
                    <a:pt x="1258056" y="344261"/>
                  </a:lnTo>
                  <a:lnTo>
                    <a:pt x="1258056" y="0"/>
                  </a:lnTo>
                  <a:lnTo>
                    <a:pt x="629028" y="30888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1"/>
            <p:cNvSpPr/>
            <p:nvPr/>
          </p:nvSpPr>
          <p:spPr>
            <a:xfrm>
              <a:off x="3988775" y="1326648"/>
              <a:ext cx="1166218" cy="572675"/>
            </a:xfrm>
            <a:custGeom>
              <a:avLst/>
              <a:gdLst/>
              <a:ahLst/>
              <a:cxnLst/>
              <a:rect l="l" t="t" r="r" b="b"/>
              <a:pathLst>
                <a:path w="1258056" h="617772" extrusionOk="0">
                  <a:moveTo>
                    <a:pt x="629028" y="0"/>
                  </a:moveTo>
                  <a:lnTo>
                    <a:pt x="0" y="308886"/>
                  </a:lnTo>
                  <a:lnTo>
                    <a:pt x="629028" y="617773"/>
                  </a:lnTo>
                  <a:lnTo>
                    <a:pt x="1258056" y="308886"/>
                  </a:lnTo>
                  <a:lnTo>
                    <a:pt x="629028" y="0"/>
                  </a:ln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1"/>
            <p:cNvSpPr/>
            <p:nvPr/>
          </p:nvSpPr>
          <p:spPr>
            <a:xfrm>
              <a:off x="3988775" y="1612986"/>
              <a:ext cx="583109" cy="605467"/>
            </a:xfrm>
            <a:custGeom>
              <a:avLst/>
              <a:gdLst/>
              <a:ahLst/>
              <a:cxnLst/>
              <a:rect l="l" t="t" r="r" b="b"/>
              <a:pathLst>
                <a:path w="629028" h="653147" extrusionOk="0">
                  <a:moveTo>
                    <a:pt x="0" y="0"/>
                  </a:moveTo>
                  <a:lnTo>
                    <a:pt x="0" y="344261"/>
                  </a:lnTo>
                  <a:lnTo>
                    <a:pt x="629028" y="653147"/>
                  </a:lnTo>
                  <a:lnTo>
                    <a:pt x="629028" y="308886"/>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6" name="Google Shape;446;p21"/>
          <p:cNvGrpSpPr/>
          <p:nvPr/>
        </p:nvGrpSpPr>
        <p:grpSpPr>
          <a:xfrm>
            <a:off x="4404065" y="2407424"/>
            <a:ext cx="335860" cy="370245"/>
            <a:chOff x="4895681" y="4101790"/>
            <a:chExt cx="659196" cy="726684"/>
          </a:xfrm>
        </p:grpSpPr>
        <p:sp>
          <p:nvSpPr>
            <p:cNvPr id="447" name="Google Shape;447;p21"/>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1"/>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1"/>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1"/>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1"/>
          <p:cNvGrpSpPr/>
          <p:nvPr/>
        </p:nvGrpSpPr>
        <p:grpSpPr>
          <a:xfrm>
            <a:off x="4411361" y="1419824"/>
            <a:ext cx="321070" cy="370246"/>
            <a:chOff x="4910196" y="1057507"/>
            <a:chExt cx="630167" cy="726685"/>
          </a:xfrm>
        </p:grpSpPr>
        <p:sp>
          <p:nvSpPr>
            <p:cNvPr id="452" name="Google Shape;452;p21"/>
            <p:cNvSpPr/>
            <p:nvPr/>
          </p:nvSpPr>
          <p:spPr>
            <a:xfrm>
              <a:off x="5203991" y="1057507"/>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1"/>
            <p:cNvSpPr/>
            <p:nvPr/>
          </p:nvSpPr>
          <p:spPr>
            <a:xfrm rot="-1801764">
              <a:off x="5057086" y="1096863"/>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1"/>
            <p:cNvSpPr/>
            <p:nvPr/>
          </p:nvSpPr>
          <p:spPr>
            <a:xfrm rot="-3598236">
              <a:off x="4949552" y="1204447"/>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1"/>
            <p:cNvSpPr/>
            <p:nvPr/>
          </p:nvSpPr>
          <p:spPr>
            <a:xfrm>
              <a:off x="4910196" y="1351301"/>
              <a:ext cx="42580" cy="42579"/>
            </a:xfrm>
            <a:custGeom>
              <a:avLst/>
              <a:gdLst/>
              <a:ahLst/>
              <a:cxnLst/>
              <a:rect l="l" t="t" r="r" b="b"/>
              <a:pathLst>
                <a:path w="42580" h="42579" extrusionOk="0">
                  <a:moveTo>
                    <a:pt x="0" y="0"/>
                  </a:moveTo>
                  <a:lnTo>
                    <a:pt x="42581" y="0"/>
                  </a:lnTo>
                  <a:lnTo>
                    <a:pt x="42581"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1"/>
            <p:cNvSpPr/>
            <p:nvPr/>
          </p:nvSpPr>
          <p:spPr>
            <a:xfrm rot="-1801764">
              <a:off x="4949550" y="1498186"/>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1"/>
            <p:cNvSpPr/>
            <p:nvPr/>
          </p:nvSpPr>
          <p:spPr>
            <a:xfrm rot="-3598236">
              <a:off x="5458409" y="1498253"/>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1"/>
            <p:cNvSpPr/>
            <p:nvPr/>
          </p:nvSpPr>
          <p:spPr>
            <a:xfrm>
              <a:off x="5497783" y="1351301"/>
              <a:ext cx="42580" cy="42579"/>
            </a:xfrm>
            <a:custGeom>
              <a:avLst/>
              <a:gdLst/>
              <a:ahLst/>
              <a:cxnLst/>
              <a:rect l="l" t="t" r="r" b="b"/>
              <a:pathLst>
                <a:path w="42580" h="42579" extrusionOk="0">
                  <a:moveTo>
                    <a:pt x="0" y="0"/>
                  </a:moveTo>
                  <a:lnTo>
                    <a:pt x="42581" y="0"/>
                  </a:lnTo>
                  <a:lnTo>
                    <a:pt x="42581"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1"/>
            <p:cNvSpPr/>
            <p:nvPr/>
          </p:nvSpPr>
          <p:spPr>
            <a:xfrm rot="-1801764">
              <a:off x="5458404" y="1204401"/>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1"/>
            <p:cNvSpPr/>
            <p:nvPr/>
          </p:nvSpPr>
          <p:spPr>
            <a:xfrm rot="-3598236">
              <a:off x="5350880" y="1096921"/>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1"/>
            <p:cNvSpPr/>
            <p:nvPr/>
          </p:nvSpPr>
          <p:spPr>
            <a:xfrm>
              <a:off x="4990433" y="1137744"/>
              <a:ext cx="469695" cy="416810"/>
            </a:xfrm>
            <a:custGeom>
              <a:avLst/>
              <a:gdLst/>
              <a:ahLst/>
              <a:cxnLst/>
              <a:rect l="l" t="t" r="r" b="b"/>
              <a:pathLst>
                <a:path w="469695" h="416810" extrusionOk="0">
                  <a:moveTo>
                    <a:pt x="128394" y="256149"/>
                  </a:moveTo>
                  <a:lnTo>
                    <a:pt x="170973" y="256149"/>
                  </a:lnTo>
                  <a:lnTo>
                    <a:pt x="170973" y="416811"/>
                  </a:lnTo>
                  <a:lnTo>
                    <a:pt x="213558" y="416811"/>
                  </a:lnTo>
                  <a:lnTo>
                    <a:pt x="213558" y="223529"/>
                  </a:lnTo>
                  <a:cubicBezTo>
                    <a:pt x="186414" y="214570"/>
                    <a:pt x="166771" y="188966"/>
                    <a:pt x="166771" y="158861"/>
                  </a:cubicBezTo>
                  <a:cubicBezTo>
                    <a:pt x="166771" y="121323"/>
                    <a:pt x="197310" y="90783"/>
                    <a:pt x="234848" y="90783"/>
                  </a:cubicBezTo>
                  <a:cubicBezTo>
                    <a:pt x="272386" y="90783"/>
                    <a:pt x="302925" y="121323"/>
                    <a:pt x="302925" y="158861"/>
                  </a:cubicBezTo>
                  <a:cubicBezTo>
                    <a:pt x="302925" y="188967"/>
                    <a:pt x="283281" y="214570"/>
                    <a:pt x="256138" y="223529"/>
                  </a:cubicBezTo>
                  <a:lnTo>
                    <a:pt x="256138" y="416811"/>
                  </a:lnTo>
                  <a:lnTo>
                    <a:pt x="298723" y="416811"/>
                  </a:lnTo>
                  <a:lnTo>
                    <a:pt x="298723" y="256149"/>
                  </a:lnTo>
                  <a:lnTo>
                    <a:pt x="341302" y="256149"/>
                  </a:lnTo>
                  <a:lnTo>
                    <a:pt x="341302" y="416811"/>
                  </a:lnTo>
                  <a:lnTo>
                    <a:pt x="383372" y="416811"/>
                  </a:lnTo>
                  <a:cubicBezTo>
                    <a:pt x="437496" y="372716"/>
                    <a:pt x="469696" y="306388"/>
                    <a:pt x="469696" y="234847"/>
                  </a:cubicBezTo>
                  <a:cubicBezTo>
                    <a:pt x="469696" y="105353"/>
                    <a:pt x="364343" y="0"/>
                    <a:pt x="234849" y="0"/>
                  </a:cubicBezTo>
                  <a:cubicBezTo>
                    <a:pt x="105356" y="0"/>
                    <a:pt x="0" y="105353"/>
                    <a:pt x="0" y="234847"/>
                  </a:cubicBezTo>
                  <a:cubicBezTo>
                    <a:pt x="0" y="306388"/>
                    <a:pt x="32200" y="372716"/>
                    <a:pt x="86324" y="416811"/>
                  </a:cubicBezTo>
                  <a:lnTo>
                    <a:pt x="128394" y="41681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1"/>
            <p:cNvSpPr/>
            <p:nvPr/>
          </p:nvSpPr>
          <p:spPr>
            <a:xfrm>
              <a:off x="5104632" y="1597135"/>
              <a:ext cx="241295" cy="73509"/>
            </a:xfrm>
            <a:custGeom>
              <a:avLst/>
              <a:gdLst/>
              <a:ahLst/>
              <a:cxnLst/>
              <a:rect l="l" t="t" r="r" b="b"/>
              <a:pathLst>
                <a:path w="241295" h="73509" extrusionOk="0">
                  <a:moveTo>
                    <a:pt x="0" y="0"/>
                  </a:moveTo>
                  <a:lnTo>
                    <a:pt x="241296" y="0"/>
                  </a:lnTo>
                  <a:lnTo>
                    <a:pt x="241296" y="73509"/>
                  </a:lnTo>
                  <a:lnTo>
                    <a:pt x="0" y="735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1"/>
            <p:cNvSpPr/>
            <p:nvPr/>
          </p:nvSpPr>
          <p:spPr>
            <a:xfrm>
              <a:off x="5147535" y="1713223"/>
              <a:ext cx="155491" cy="70969"/>
            </a:xfrm>
            <a:custGeom>
              <a:avLst/>
              <a:gdLst/>
              <a:ahLst/>
              <a:cxnLst/>
              <a:rect l="l" t="t" r="r" b="b"/>
              <a:pathLst>
                <a:path w="155491" h="70969" extrusionOk="0">
                  <a:moveTo>
                    <a:pt x="77746" y="70970"/>
                  </a:moveTo>
                  <a:cubicBezTo>
                    <a:pt x="118399" y="70970"/>
                    <a:pt x="151895" y="39734"/>
                    <a:pt x="155491" y="0"/>
                  </a:cubicBezTo>
                  <a:lnTo>
                    <a:pt x="0" y="0"/>
                  </a:lnTo>
                  <a:cubicBezTo>
                    <a:pt x="3597" y="39734"/>
                    <a:pt x="37091" y="70970"/>
                    <a:pt x="77746" y="709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1"/>
            <p:cNvSpPr/>
            <p:nvPr/>
          </p:nvSpPr>
          <p:spPr>
            <a:xfrm>
              <a:off x="5199783" y="1271107"/>
              <a:ext cx="50995" cy="50997"/>
            </a:xfrm>
            <a:custGeom>
              <a:avLst/>
              <a:gdLst/>
              <a:ahLst/>
              <a:cxnLst/>
              <a:rect l="l" t="t" r="r" b="b"/>
              <a:pathLst>
                <a:path w="50995" h="50997" extrusionOk="0">
                  <a:moveTo>
                    <a:pt x="25498" y="50997"/>
                  </a:moveTo>
                  <a:cubicBezTo>
                    <a:pt x="39558" y="50997"/>
                    <a:pt x="50996" y="39558"/>
                    <a:pt x="50996" y="25498"/>
                  </a:cubicBezTo>
                  <a:cubicBezTo>
                    <a:pt x="50996" y="11438"/>
                    <a:pt x="39558" y="0"/>
                    <a:pt x="25498" y="0"/>
                  </a:cubicBezTo>
                  <a:cubicBezTo>
                    <a:pt x="11438" y="0"/>
                    <a:pt x="0" y="11438"/>
                    <a:pt x="0" y="25498"/>
                  </a:cubicBezTo>
                  <a:cubicBezTo>
                    <a:pt x="0" y="39558"/>
                    <a:pt x="11437" y="50997"/>
                    <a:pt x="25498" y="509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465" name="Google Shape;465;p21"/>
          <p:cNvCxnSpPr/>
          <p:nvPr/>
        </p:nvCxnSpPr>
        <p:spPr>
          <a:xfrm>
            <a:off x="4985425" y="1823925"/>
            <a:ext cx="1086600" cy="0"/>
          </a:xfrm>
          <a:prstGeom prst="straightConnector1">
            <a:avLst/>
          </a:prstGeom>
          <a:noFill/>
          <a:ln w="19050" cap="flat" cmpd="sng">
            <a:solidFill>
              <a:schemeClr val="accent1"/>
            </a:solidFill>
            <a:prstDash val="solid"/>
            <a:round/>
            <a:headEnd type="none" w="med" len="med"/>
            <a:tailEnd type="none" w="med" len="med"/>
          </a:ln>
        </p:spPr>
      </p:cxnSp>
      <p:cxnSp>
        <p:nvCxnSpPr>
          <p:cNvPr id="468" name="Google Shape;468;p21"/>
          <p:cNvCxnSpPr/>
          <p:nvPr/>
        </p:nvCxnSpPr>
        <p:spPr>
          <a:xfrm>
            <a:off x="3072000" y="2277350"/>
            <a:ext cx="1500000" cy="0"/>
          </a:xfrm>
          <a:prstGeom prst="straightConnector1">
            <a:avLst/>
          </a:prstGeom>
          <a:noFill/>
          <a:ln w="19050" cap="flat" cmpd="sng">
            <a:solidFill>
              <a:schemeClr val="accent1"/>
            </a:solidFill>
            <a:prstDash val="solid"/>
            <a:round/>
            <a:headEnd type="none" w="med" len="med"/>
            <a:tailEnd type="none" w="med" len="med"/>
          </a:ln>
        </p:spPr>
      </p:cxnSp>
      <p:sp>
        <p:nvSpPr>
          <p:cNvPr id="474" name="Google Shape;474;p21"/>
          <p:cNvSpPr txBox="1"/>
          <p:nvPr/>
        </p:nvSpPr>
        <p:spPr>
          <a:xfrm>
            <a:off x="1086000" y="1823925"/>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Video</a:t>
            </a:r>
            <a:endParaRPr sz="1800" dirty="0">
              <a:solidFill>
                <a:schemeClr val="dk1"/>
              </a:solidFill>
              <a:latin typeface="Montserrat SemiBold"/>
              <a:ea typeface="Montserrat SemiBold"/>
              <a:cs typeface="Montserrat SemiBold"/>
              <a:sym typeface="Montserrat SemiBold"/>
            </a:endParaRPr>
          </a:p>
        </p:txBody>
      </p:sp>
      <p:sp>
        <p:nvSpPr>
          <p:cNvPr id="475" name="Google Shape;475;p21"/>
          <p:cNvSpPr txBox="1"/>
          <p:nvPr/>
        </p:nvSpPr>
        <p:spPr>
          <a:xfrm>
            <a:off x="1085999" y="2258049"/>
            <a:ext cx="2157531" cy="15461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hlinkClick r:id="rId3"/>
              </a:rPr>
              <a:t>The Role of Ai in Blockchain</a:t>
            </a:r>
            <a:endParaRPr lang="en-US" sz="1200" dirty="0">
              <a:solidFill>
                <a:schemeClr val="dk1"/>
              </a:solidFill>
              <a:latin typeface="Montserrat Medium"/>
              <a:ea typeface="Montserrat Medium"/>
              <a:cs typeface="Montserrat Medium"/>
              <a:sym typeface="Montserrat Medium"/>
            </a:endParaRPr>
          </a:p>
        </p:txBody>
      </p:sp>
      <p:sp>
        <p:nvSpPr>
          <p:cNvPr id="478" name="Google Shape;478;p21"/>
          <p:cNvSpPr txBox="1"/>
          <p:nvPr/>
        </p:nvSpPr>
        <p:spPr>
          <a:xfrm>
            <a:off x="6071777" y="988375"/>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Webpage</a:t>
            </a:r>
            <a:endParaRPr sz="1800" dirty="0">
              <a:solidFill>
                <a:schemeClr val="dk1"/>
              </a:solidFill>
              <a:latin typeface="Montserrat SemiBold"/>
              <a:ea typeface="Montserrat SemiBold"/>
              <a:cs typeface="Montserrat SemiBold"/>
              <a:sym typeface="Montserrat SemiBold"/>
            </a:endParaRPr>
          </a:p>
        </p:txBody>
      </p:sp>
      <p:sp>
        <p:nvSpPr>
          <p:cNvPr id="479" name="Google Shape;479;p21"/>
          <p:cNvSpPr txBox="1"/>
          <p:nvPr/>
        </p:nvSpPr>
        <p:spPr>
          <a:xfrm>
            <a:off x="6071777" y="1422500"/>
            <a:ext cx="19860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hlinkClick r:id="rId4"/>
              </a:rPr>
              <a:t>How Blockchain &amp; AI Can Work</a:t>
            </a:r>
            <a:endParaRPr sz="1200" dirty="0">
              <a:solidFill>
                <a:schemeClr val="dk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Blockchain Infographics by Slidesgo">
  <a:themeElements>
    <a:clrScheme name="Simple Light">
      <a:dk1>
        <a:srgbClr val="272323"/>
      </a:dk1>
      <a:lt1>
        <a:srgbClr val="FFC93A"/>
      </a:lt1>
      <a:dk2>
        <a:srgbClr val="5081DB"/>
      </a:dk2>
      <a:lt2>
        <a:srgbClr val="75C0F1"/>
      </a:lt2>
      <a:accent1>
        <a:srgbClr val="0859BD"/>
      </a:accent1>
      <a:accent2>
        <a:srgbClr val="DDAD16"/>
      </a:accent2>
      <a:accent3>
        <a:srgbClr val="4D93EB"/>
      </a:accent3>
      <a:accent4>
        <a:srgbClr val="2E75CE"/>
      </a:accent4>
      <a:accent5>
        <a:srgbClr val="EE2852"/>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1335</Words>
  <Application>Microsoft Office PowerPoint</Application>
  <PresentationFormat>On-screen Show (16:9)</PresentationFormat>
  <Paragraphs>132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Fira Sans Extra Condensed</vt:lpstr>
      <vt:lpstr>Montserrat Medium</vt:lpstr>
      <vt:lpstr>Montserrat SemiBold</vt:lpstr>
      <vt:lpstr>Arial</vt:lpstr>
      <vt:lpstr>Montserrat</vt:lpstr>
      <vt:lpstr>Calibri</vt:lpstr>
      <vt:lpstr>Blockchain Infographics by Slidesgo</vt:lpstr>
      <vt:lpstr>AI and Blockchain Integration</vt:lpstr>
      <vt:lpstr>Blockchain</vt:lpstr>
      <vt:lpstr>AI and Blockchain Integration</vt:lpstr>
      <vt:lpstr>AI + Blockchain Use Case in Healthcare</vt:lpstr>
      <vt:lpstr>Techniques Used</vt:lpstr>
      <vt:lpstr>Impacts &amp; Benefits</vt:lpstr>
      <vt:lpstr>Challenges &amp; Risks</vt:lpstr>
      <vt:lpstr>Future Trends</vt:lpstr>
      <vt:lpstr>Demo</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Richard Rodriguez</cp:lastModifiedBy>
  <cp:revision>3</cp:revision>
  <dcterms:modified xsi:type="dcterms:W3CDTF">2025-06-30T20:47:55Z</dcterms:modified>
</cp:coreProperties>
</file>