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40"/>
  </p:notesMasterIdLst>
  <p:sldIdLst>
    <p:sldId id="256" r:id="rId3"/>
    <p:sldId id="265" r:id="rId4"/>
    <p:sldId id="259" r:id="rId5"/>
    <p:sldId id="263" r:id="rId6"/>
    <p:sldId id="268" r:id="rId7"/>
    <p:sldId id="271" r:id="rId8"/>
    <p:sldId id="314" r:id="rId9"/>
    <p:sldId id="287" r:id="rId10"/>
    <p:sldId id="267" r:id="rId11"/>
    <p:sldId id="258" r:id="rId12"/>
    <p:sldId id="266" r:id="rId13"/>
    <p:sldId id="269" r:id="rId14"/>
    <p:sldId id="270" r:id="rId15"/>
    <p:sldId id="279" r:id="rId16"/>
    <p:sldId id="280" r:id="rId17"/>
    <p:sldId id="281" r:id="rId18"/>
    <p:sldId id="282" r:id="rId19"/>
    <p:sldId id="283" r:id="rId20"/>
    <p:sldId id="284" r:id="rId21"/>
    <p:sldId id="285" r:id="rId22"/>
    <p:sldId id="288" r:id="rId23"/>
    <p:sldId id="289" r:id="rId24"/>
    <p:sldId id="291" r:id="rId25"/>
    <p:sldId id="292" r:id="rId26"/>
    <p:sldId id="294" r:id="rId27"/>
    <p:sldId id="298" r:id="rId28"/>
    <p:sldId id="299" r:id="rId29"/>
    <p:sldId id="300" r:id="rId30"/>
    <p:sldId id="301" r:id="rId31"/>
    <p:sldId id="302" r:id="rId32"/>
    <p:sldId id="303" r:id="rId33"/>
    <p:sldId id="304" r:id="rId34"/>
    <p:sldId id="305" r:id="rId35"/>
    <p:sldId id="308" r:id="rId36"/>
    <p:sldId id="309" r:id="rId37"/>
    <p:sldId id="310" r:id="rId38"/>
    <p:sldId id="313" r:id="rId39"/>
  </p:sldIdLst>
  <p:sldSz cx="9144000" cy="5143500" type="screen16x9"/>
  <p:notesSz cx="6858000" cy="9144000"/>
  <p:embeddedFontLst>
    <p:embeddedFont>
      <p:font typeface="Abhaya Libre" panose="020B0604020202020204" charset="0"/>
      <p:regular r:id="rId41"/>
      <p:bold r:id="rId42"/>
    </p:embeddedFont>
    <p:embeddedFont>
      <p:font typeface="Montserrat" panose="00000500000000000000" pitchFamily="2" charset="0"/>
      <p:regular r:id="rId43"/>
      <p:bold r:id="rId44"/>
      <p:italic r:id="rId45"/>
      <p:boldItalic r:id="rId46"/>
    </p:embeddedFont>
    <p:embeddedFont>
      <p:font typeface="Montserrat SemiBold" panose="00000700000000000000" pitchFamily="2" charset="0"/>
      <p:regular r:id="rId47"/>
      <p:bold r:id="rId48"/>
      <p:italic r:id="rId49"/>
      <p:boldItalic r:id="rId50"/>
    </p:embeddedFont>
    <p:embeddedFont>
      <p:font typeface="Nunito" pitchFamily="2" charset="0"/>
      <p:regular r:id="rId51"/>
      <p:bold r:id="rId52"/>
      <p:italic r:id="rId53"/>
      <p:boldItalic r:id="rId54"/>
    </p:embeddedFont>
    <p:embeddedFont>
      <p:font typeface="Poppins" panose="00000500000000000000" pitchFamily="2" charset="0"/>
      <p:regular r:id="rId55"/>
      <p:bold r:id="rId56"/>
      <p:italic r:id="rId57"/>
      <p:boldItalic r:id="rId58"/>
    </p:embeddedFont>
    <p:embeddedFont>
      <p:font typeface="Proxima Nova" panose="020B0604020202020204" charset="0"/>
      <p:regular r:id="rId59"/>
      <p:bold r:id="rId60"/>
      <p:italic r:id="rId61"/>
      <p:boldItalic r:id="rId62"/>
    </p:embeddedFont>
    <p:embeddedFont>
      <p:font typeface="Proxima Nova Semibold" panose="020B0604020202020204" charset="0"/>
      <p:regular r:id="rId63"/>
      <p:bold r:id="rId64"/>
      <p:boldItalic r:id="rId65"/>
    </p:embeddedFont>
    <p:embeddedFont>
      <p:font typeface="Raleway" pitchFamily="2" charset="0"/>
      <p:regular r:id="rId66"/>
      <p:bold r:id="rId67"/>
      <p:italic r:id="rId68"/>
      <p:boldItalic r:id="rId69"/>
    </p:embeddedFont>
    <p:embeddedFont>
      <p:font typeface="VT323" panose="020B0604020202020204" charset="0"/>
      <p:regular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D10DEA-6991-4FB2-8FA3-50A85AC528E7}" v="26" dt="2025-07-09T19:42:46.568"/>
  </p1510:revLst>
</p1510:revInfo>
</file>

<file path=ppt/tableStyles.xml><?xml version="1.0" encoding="utf-8"?>
<a:tblStyleLst xmlns:a="http://schemas.openxmlformats.org/drawingml/2006/main" def="{8D0713DE-8DF4-495C-90C3-E8D42369D519}">
  <a:tblStyle styleId="{8D0713DE-8DF4-495C-90C3-E8D42369D5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15" autoAdjust="0"/>
  </p:normalViewPr>
  <p:slideViewPr>
    <p:cSldViewPr snapToGrid="0">
      <p:cViewPr varScale="1">
        <p:scale>
          <a:sx n="156" d="100"/>
          <a:sy n="156" d="100"/>
        </p:scale>
        <p:origin x="1868"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font" Target="fonts/font23.fntdata"/><Relationship Id="rId68" Type="http://schemas.openxmlformats.org/officeDocument/2006/relationships/font" Target="fonts/font28.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font" Target="fonts/font26.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font" Target="fonts/font29.fntdata"/><Relationship Id="rId8" Type="http://schemas.openxmlformats.org/officeDocument/2006/relationships/slide" Target="slides/slide6.xml"/><Relationship Id="rId51" Type="http://schemas.openxmlformats.org/officeDocument/2006/relationships/font" Target="fonts/font11.fntdata"/><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font" Target="fonts/font27.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openxmlformats.org/officeDocument/2006/relationships/font" Target="fonts/font30.fnt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0.fntdata"/><Relationship Id="rId55" Type="http://schemas.openxmlformats.org/officeDocument/2006/relationships/font" Target="fonts/font15.fntdata"/><Relationship Id="rId76"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Garza" userId="e63e6a9df3c3cfcc" providerId="LiveId" clId="{FAD10DEA-6991-4FB2-8FA3-50A85AC528E7}"/>
    <pc:docChg chg="undo custSel addSld delSld modSld sldOrd">
      <pc:chgData name="Alfredo Garza" userId="e63e6a9df3c3cfcc" providerId="LiveId" clId="{FAD10DEA-6991-4FB2-8FA3-50A85AC528E7}" dt="2025-07-09T19:42:46.564" v="1082" actId="20577"/>
      <pc:docMkLst>
        <pc:docMk/>
      </pc:docMkLst>
      <pc:sldChg chg="modSp mod">
        <pc:chgData name="Alfredo Garza" userId="e63e6a9df3c3cfcc" providerId="LiveId" clId="{FAD10DEA-6991-4FB2-8FA3-50A85AC528E7}" dt="2025-07-09T17:15:55.846" v="37" actId="1076"/>
        <pc:sldMkLst>
          <pc:docMk/>
          <pc:sldMk cId="0" sldId="256"/>
        </pc:sldMkLst>
        <pc:spChg chg="mod">
          <ac:chgData name="Alfredo Garza" userId="e63e6a9df3c3cfcc" providerId="LiveId" clId="{FAD10DEA-6991-4FB2-8FA3-50A85AC528E7}" dt="2025-07-09T17:15:26.880" v="28" actId="20577"/>
          <ac:spMkLst>
            <pc:docMk/>
            <pc:sldMk cId="0" sldId="256"/>
            <ac:spMk id="1031" creationId="{00000000-0000-0000-0000-000000000000}"/>
          </ac:spMkLst>
        </pc:spChg>
        <pc:spChg chg="mod">
          <ac:chgData name="Alfredo Garza" userId="e63e6a9df3c3cfcc" providerId="LiveId" clId="{FAD10DEA-6991-4FB2-8FA3-50A85AC528E7}" dt="2025-07-09T17:15:55.846" v="37" actId="1076"/>
          <ac:spMkLst>
            <pc:docMk/>
            <pc:sldMk cId="0" sldId="256"/>
            <ac:spMk id="1032" creationId="{00000000-0000-0000-0000-000000000000}"/>
          </ac:spMkLst>
        </pc:spChg>
      </pc:sldChg>
      <pc:sldChg chg="del">
        <pc:chgData name="Alfredo Garza" userId="e63e6a9df3c3cfcc" providerId="LiveId" clId="{FAD10DEA-6991-4FB2-8FA3-50A85AC528E7}" dt="2025-07-09T17:14:57.472" v="21" actId="47"/>
        <pc:sldMkLst>
          <pc:docMk/>
          <pc:sldMk cId="0" sldId="257"/>
        </pc:sldMkLst>
      </pc:sldChg>
      <pc:sldChg chg="modSp mod ord">
        <pc:chgData name="Alfredo Garza" userId="e63e6a9df3c3cfcc" providerId="LiveId" clId="{FAD10DEA-6991-4FB2-8FA3-50A85AC528E7}" dt="2025-07-09T17:36:27.654" v="304" actId="1076"/>
        <pc:sldMkLst>
          <pc:docMk/>
          <pc:sldMk cId="0" sldId="259"/>
        </pc:sldMkLst>
        <pc:spChg chg="mod">
          <ac:chgData name="Alfredo Garza" userId="e63e6a9df3c3cfcc" providerId="LiveId" clId="{FAD10DEA-6991-4FB2-8FA3-50A85AC528E7}" dt="2025-07-09T17:23:23.433" v="179" actId="20577"/>
          <ac:spMkLst>
            <pc:docMk/>
            <pc:sldMk cId="0" sldId="259"/>
            <ac:spMk id="1263" creationId="{00000000-0000-0000-0000-000000000000}"/>
          </ac:spMkLst>
        </pc:spChg>
        <pc:spChg chg="mod">
          <ac:chgData name="Alfredo Garza" userId="e63e6a9df3c3cfcc" providerId="LiveId" clId="{FAD10DEA-6991-4FB2-8FA3-50A85AC528E7}" dt="2025-07-09T17:23:35.329" v="201" actId="20577"/>
          <ac:spMkLst>
            <pc:docMk/>
            <pc:sldMk cId="0" sldId="259"/>
            <ac:spMk id="1265" creationId="{00000000-0000-0000-0000-000000000000}"/>
          </ac:spMkLst>
        </pc:spChg>
        <pc:spChg chg="mod">
          <ac:chgData name="Alfredo Garza" userId="e63e6a9df3c3cfcc" providerId="LiveId" clId="{FAD10DEA-6991-4FB2-8FA3-50A85AC528E7}" dt="2025-07-09T17:24:04.505" v="235" actId="1076"/>
          <ac:spMkLst>
            <pc:docMk/>
            <pc:sldMk cId="0" sldId="259"/>
            <ac:spMk id="1266" creationId="{00000000-0000-0000-0000-000000000000}"/>
          </ac:spMkLst>
        </pc:spChg>
        <pc:spChg chg="mod">
          <ac:chgData name="Alfredo Garza" userId="e63e6a9df3c3cfcc" providerId="LiveId" clId="{FAD10DEA-6991-4FB2-8FA3-50A85AC528E7}" dt="2025-07-09T17:24:15.181" v="255" actId="20577"/>
          <ac:spMkLst>
            <pc:docMk/>
            <pc:sldMk cId="0" sldId="259"/>
            <ac:spMk id="1268" creationId="{00000000-0000-0000-0000-000000000000}"/>
          </ac:spMkLst>
        </pc:spChg>
        <pc:spChg chg="mod">
          <ac:chgData name="Alfredo Garza" userId="e63e6a9df3c3cfcc" providerId="LiveId" clId="{FAD10DEA-6991-4FB2-8FA3-50A85AC528E7}" dt="2025-07-09T17:34:44.366" v="258" actId="20577"/>
          <ac:spMkLst>
            <pc:docMk/>
            <pc:sldMk cId="0" sldId="259"/>
            <ac:spMk id="1269" creationId="{00000000-0000-0000-0000-000000000000}"/>
          </ac:spMkLst>
        </pc:spChg>
        <pc:spChg chg="mod">
          <ac:chgData name="Alfredo Garza" userId="e63e6a9df3c3cfcc" providerId="LiveId" clId="{FAD10DEA-6991-4FB2-8FA3-50A85AC528E7}" dt="2025-07-09T17:34:54.137" v="273" actId="20577"/>
          <ac:spMkLst>
            <pc:docMk/>
            <pc:sldMk cId="0" sldId="259"/>
            <ac:spMk id="1271" creationId="{00000000-0000-0000-0000-000000000000}"/>
          </ac:spMkLst>
        </pc:spChg>
        <pc:spChg chg="mod">
          <ac:chgData name="Alfredo Garza" userId="e63e6a9df3c3cfcc" providerId="LiveId" clId="{FAD10DEA-6991-4FB2-8FA3-50A85AC528E7}" dt="2025-07-09T17:35:11.658" v="275" actId="1076"/>
          <ac:spMkLst>
            <pc:docMk/>
            <pc:sldMk cId="0" sldId="259"/>
            <ac:spMk id="1272" creationId="{00000000-0000-0000-0000-000000000000}"/>
          </ac:spMkLst>
        </pc:spChg>
        <pc:spChg chg="mod">
          <ac:chgData name="Alfredo Garza" userId="e63e6a9df3c3cfcc" providerId="LiveId" clId="{FAD10DEA-6991-4FB2-8FA3-50A85AC528E7}" dt="2025-07-09T17:36:04.878" v="302" actId="20577"/>
          <ac:spMkLst>
            <pc:docMk/>
            <pc:sldMk cId="0" sldId="259"/>
            <ac:spMk id="1274" creationId="{00000000-0000-0000-0000-000000000000}"/>
          </ac:spMkLst>
        </pc:spChg>
        <pc:spChg chg="mod">
          <ac:chgData name="Alfredo Garza" userId="e63e6a9df3c3cfcc" providerId="LiveId" clId="{FAD10DEA-6991-4FB2-8FA3-50A85AC528E7}" dt="2025-07-09T17:36:27.654" v="304" actId="1076"/>
          <ac:spMkLst>
            <pc:docMk/>
            <pc:sldMk cId="0" sldId="259"/>
            <ac:spMk id="1275" creationId="{00000000-0000-0000-0000-000000000000}"/>
          </ac:spMkLst>
        </pc:spChg>
      </pc:sldChg>
      <pc:sldChg chg="del">
        <pc:chgData name="Alfredo Garza" userId="e63e6a9df3c3cfcc" providerId="LiveId" clId="{FAD10DEA-6991-4FB2-8FA3-50A85AC528E7}" dt="2025-07-09T17:14:51.293" v="19" actId="47"/>
        <pc:sldMkLst>
          <pc:docMk/>
          <pc:sldMk cId="0" sldId="260"/>
        </pc:sldMkLst>
      </pc:sldChg>
      <pc:sldChg chg="del">
        <pc:chgData name="Alfredo Garza" userId="e63e6a9df3c3cfcc" providerId="LiveId" clId="{FAD10DEA-6991-4FB2-8FA3-50A85AC528E7}" dt="2025-07-09T17:14:53.610" v="20" actId="47"/>
        <pc:sldMkLst>
          <pc:docMk/>
          <pc:sldMk cId="0" sldId="261"/>
        </pc:sldMkLst>
      </pc:sldChg>
      <pc:sldChg chg="del">
        <pc:chgData name="Alfredo Garza" userId="e63e6a9df3c3cfcc" providerId="LiveId" clId="{FAD10DEA-6991-4FB2-8FA3-50A85AC528E7}" dt="2025-07-09T17:14:48.504" v="18" actId="47"/>
        <pc:sldMkLst>
          <pc:docMk/>
          <pc:sldMk cId="0" sldId="262"/>
        </pc:sldMkLst>
      </pc:sldChg>
      <pc:sldChg chg="modSp mod ord">
        <pc:chgData name="Alfredo Garza" userId="e63e6a9df3c3cfcc" providerId="LiveId" clId="{FAD10DEA-6991-4FB2-8FA3-50A85AC528E7}" dt="2025-07-09T19:18:52.353" v="413" actId="113"/>
        <pc:sldMkLst>
          <pc:docMk/>
          <pc:sldMk cId="0" sldId="263"/>
        </pc:sldMkLst>
        <pc:spChg chg="mod">
          <ac:chgData name="Alfredo Garza" userId="e63e6a9df3c3cfcc" providerId="LiveId" clId="{FAD10DEA-6991-4FB2-8FA3-50A85AC528E7}" dt="2025-07-09T17:41:05.929" v="356" actId="255"/>
          <ac:spMkLst>
            <pc:docMk/>
            <pc:sldMk cId="0" sldId="263"/>
            <ac:spMk id="1375" creationId="{00000000-0000-0000-0000-000000000000}"/>
          </ac:spMkLst>
        </pc:spChg>
        <pc:spChg chg="mod">
          <ac:chgData name="Alfredo Garza" userId="e63e6a9df3c3cfcc" providerId="LiveId" clId="{FAD10DEA-6991-4FB2-8FA3-50A85AC528E7}" dt="2025-07-09T19:18:52.353" v="413" actId="113"/>
          <ac:spMkLst>
            <pc:docMk/>
            <pc:sldMk cId="0" sldId="263"/>
            <ac:spMk id="1376" creationId="{00000000-0000-0000-0000-000000000000}"/>
          </ac:spMkLst>
        </pc:spChg>
      </pc:sldChg>
      <pc:sldChg chg="del">
        <pc:chgData name="Alfredo Garza" userId="e63e6a9df3c3cfcc" providerId="LiveId" clId="{FAD10DEA-6991-4FB2-8FA3-50A85AC528E7}" dt="2025-07-09T17:14:45.019" v="17" actId="47"/>
        <pc:sldMkLst>
          <pc:docMk/>
          <pc:sldMk cId="0" sldId="264"/>
        </pc:sldMkLst>
      </pc:sldChg>
      <pc:sldChg chg="modSp mod ord">
        <pc:chgData name="Alfredo Garza" userId="e63e6a9df3c3cfcc" providerId="LiveId" clId="{FAD10DEA-6991-4FB2-8FA3-50A85AC528E7}" dt="2025-07-09T17:21:30.724" v="154" actId="1076"/>
        <pc:sldMkLst>
          <pc:docMk/>
          <pc:sldMk cId="0" sldId="265"/>
        </pc:sldMkLst>
        <pc:spChg chg="mod">
          <ac:chgData name="Alfredo Garza" userId="e63e6a9df3c3cfcc" providerId="LiveId" clId="{FAD10DEA-6991-4FB2-8FA3-50A85AC528E7}" dt="2025-07-09T17:17:34.784" v="62" actId="20577"/>
          <ac:spMkLst>
            <pc:docMk/>
            <pc:sldMk cId="0" sldId="265"/>
            <ac:spMk id="1436" creationId="{00000000-0000-0000-0000-000000000000}"/>
          </ac:spMkLst>
        </pc:spChg>
        <pc:spChg chg="mod">
          <ac:chgData name="Alfredo Garza" userId="e63e6a9df3c3cfcc" providerId="LiveId" clId="{FAD10DEA-6991-4FB2-8FA3-50A85AC528E7}" dt="2025-07-09T17:18:54.881" v="96" actId="20577"/>
          <ac:spMkLst>
            <pc:docMk/>
            <pc:sldMk cId="0" sldId="265"/>
            <ac:spMk id="1437" creationId="{00000000-0000-0000-0000-000000000000}"/>
          </ac:spMkLst>
        </pc:spChg>
        <pc:spChg chg="mod">
          <ac:chgData name="Alfredo Garza" userId="e63e6a9df3c3cfcc" providerId="LiveId" clId="{FAD10DEA-6991-4FB2-8FA3-50A85AC528E7}" dt="2025-07-09T17:21:14.553" v="153" actId="20577"/>
          <ac:spMkLst>
            <pc:docMk/>
            <pc:sldMk cId="0" sldId="265"/>
            <ac:spMk id="1438" creationId="{00000000-0000-0000-0000-000000000000}"/>
          </ac:spMkLst>
        </pc:spChg>
        <pc:spChg chg="mod">
          <ac:chgData name="Alfredo Garza" userId="e63e6a9df3c3cfcc" providerId="LiveId" clId="{FAD10DEA-6991-4FB2-8FA3-50A85AC528E7}" dt="2025-07-09T17:18:25.778" v="80" actId="20577"/>
          <ac:spMkLst>
            <pc:docMk/>
            <pc:sldMk cId="0" sldId="265"/>
            <ac:spMk id="1439" creationId="{00000000-0000-0000-0000-000000000000}"/>
          </ac:spMkLst>
        </pc:spChg>
        <pc:spChg chg="mod">
          <ac:chgData name="Alfredo Garza" userId="e63e6a9df3c3cfcc" providerId="LiveId" clId="{FAD10DEA-6991-4FB2-8FA3-50A85AC528E7}" dt="2025-07-09T17:21:13.363" v="152" actId="20577"/>
          <ac:spMkLst>
            <pc:docMk/>
            <pc:sldMk cId="0" sldId="265"/>
            <ac:spMk id="1440" creationId="{00000000-0000-0000-0000-000000000000}"/>
          </ac:spMkLst>
        </pc:spChg>
        <pc:spChg chg="mod">
          <ac:chgData name="Alfredo Garza" userId="e63e6a9df3c3cfcc" providerId="LiveId" clId="{FAD10DEA-6991-4FB2-8FA3-50A85AC528E7}" dt="2025-07-09T17:20:55.285" v="148" actId="20577"/>
          <ac:spMkLst>
            <pc:docMk/>
            <pc:sldMk cId="0" sldId="265"/>
            <ac:spMk id="1441" creationId="{00000000-0000-0000-0000-000000000000}"/>
          </ac:spMkLst>
        </pc:spChg>
        <pc:spChg chg="mod">
          <ac:chgData name="Alfredo Garza" userId="e63e6a9df3c3cfcc" providerId="LiveId" clId="{FAD10DEA-6991-4FB2-8FA3-50A85AC528E7}" dt="2025-07-09T17:21:10.952" v="150" actId="20577"/>
          <ac:spMkLst>
            <pc:docMk/>
            <pc:sldMk cId="0" sldId="265"/>
            <ac:spMk id="1442" creationId="{00000000-0000-0000-0000-000000000000}"/>
          </ac:spMkLst>
        </pc:spChg>
        <pc:spChg chg="mod">
          <ac:chgData name="Alfredo Garza" userId="e63e6a9df3c3cfcc" providerId="LiveId" clId="{FAD10DEA-6991-4FB2-8FA3-50A85AC528E7}" dt="2025-07-09T17:19:19.138" v="114" actId="20577"/>
          <ac:spMkLst>
            <pc:docMk/>
            <pc:sldMk cId="0" sldId="265"/>
            <ac:spMk id="1443" creationId="{00000000-0000-0000-0000-000000000000}"/>
          </ac:spMkLst>
        </pc:spChg>
        <pc:spChg chg="mod">
          <ac:chgData name="Alfredo Garza" userId="e63e6a9df3c3cfcc" providerId="LiveId" clId="{FAD10DEA-6991-4FB2-8FA3-50A85AC528E7}" dt="2025-07-09T17:21:30.724" v="154" actId="1076"/>
          <ac:spMkLst>
            <pc:docMk/>
            <pc:sldMk cId="0" sldId="265"/>
            <ac:spMk id="1444" creationId="{00000000-0000-0000-0000-000000000000}"/>
          </ac:spMkLst>
        </pc:spChg>
      </pc:sldChg>
      <pc:sldChg chg="ord">
        <pc:chgData name="Alfredo Garza" userId="e63e6a9df3c3cfcc" providerId="LiveId" clId="{FAD10DEA-6991-4FB2-8FA3-50A85AC528E7}" dt="2025-07-09T17:22:36.107" v="158"/>
        <pc:sldMkLst>
          <pc:docMk/>
          <pc:sldMk cId="0" sldId="267"/>
        </pc:sldMkLst>
      </pc:sldChg>
      <pc:sldChg chg="modSp mod ord">
        <pc:chgData name="Alfredo Garza" userId="e63e6a9df3c3cfcc" providerId="LiveId" clId="{FAD10DEA-6991-4FB2-8FA3-50A85AC528E7}" dt="2025-07-09T19:22:09.164" v="493" actId="1076"/>
        <pc:sldMkLst>
          <pc:docMk/>
          <pc:sldMk cId="0" sldId="268"/>
        </pc:sldMkLst>
        <pc:spChg chg="mod">
          <ac:chgData name="Alfredo Garza" userId="e63e6a9df3c3cfcc" providerId="LiveId" clId="{FAD10DEA-6991-4FB2-8FA3-50A85AC528E7}" dt="2025-07-09T19:19:45.772" v="430" actId="20577"/>
          <ac:spMkLst>
            <pc:docMk/>
            <pc:sldMk cId="0" sldId="268"/>
            <ac:spMk id="1512" creationId="{00000000-0000-0000-0000-000000000000}"/>
          </ac:spMkLst>
        </pc:spChg>
        <pc:spChg chg="mod">
          <ac:chgData name="Alfredo Garza" userId="e63e6a9df3c3cfcc" providerId="LiveId" clId="{FAD10DEA-6991-4FB2-8FA3-50A85AC528E7}" dt="2025-07-09T19:20:09.187" v="468" actId="20577"/>
          <ac:spMkLst>
            <pc:docMk/>
            <pc:sldMk cId="0" sldId="268"/>
            <ac:spMk id="1513" creationId="{00000000-0000-0000-0000-000000000000}"/>
          </ac:spMkLst>
        </pc:spChg>
        <pc:spChg chg="mod">
          <ac:chgData name="Alfredo Garza" userId="e63e6a9df3c3cfcc" providerId="LiveId" clId="{FAD10DEA-6991-4FB2-8FA3-50A85AC528E7}" dt="2025-07-09T19:21:48.193" v="491" actId="1076"/>
          <ac:spMkLst>
            <pc:docMk/>
            <pc:sldMk cId="0" sldId="268"/>
            <ac:spMk id="1514" creationId="{00000000-0000-0000-0000-000000000000}"/>
          </ac:spMkLst>
        </pc:spChg>
        <pc:spChg chg="mod">
          <ac:chgData name="Alfredo Garza" userId="e63e6a9df3c3cfcc" providerId="LiveId" clId="{FAD10DEA-6991-4FB2-8FA3-50A85AC528E7}" dt="2025-07-09T19:19:57.723" v="447" actId="5793"/>
          <ac:spMkLst>
            <pc:docMk/>
            <pc:sldMk cId="0" sldId="268"/>
            <ac:spMk id="1515" creationId="{00000000-0000-0000-0000-000000000000}"/>
          </ac:spMkLst>
        </pc:spChg>
        <pc:spChg chg="mod">
          <ac:chgData name="Alfredo Garza" userId="e63e6a9df3c3cfcc" providerId="LiveId" clId="{FAD10DEA-6991-4FB2-8FA3-50A85AC528E7}" dt="2025-07-09T19:21:30.828" v="489" actId="1076"/>
          <ac:spMkLst>
            <pc:docMk/>
            <pc:sldMk cId="0" sldId="268"/>
            <ac:spMk id="1516" creationId="{00000000-0000-0000-0000-000000000000}"/>
          </ac:spMkLst>
        </pc:spChg>
        <pc:spChg chg="mod">
          <ac:chgData name="Alfredo Garza" userId="e63e6a9df3c3cfcc" providerId="LiveId" clId="{FAD10DEA-6991-4FB2-8FA3-50A85AC528E7}" dt="2025-07-09T19:20:23.792" v="485" actId="20577"/>
          <ac:spMkLst>
            <pc:docMk/>
            <pc:sldMk cId="0" sldId="268"/>
            <ac:spMk id="1517" creationId="{00000000-0000-0000-0000-000000000000}"/>
          </ac:spMkLst>
        </pc:spChg>
        <pc:spChg chg="mod">
          <ac:chgData name="Alfredo Garza" userId="e63e6a9df3c3cfcc" providerId="LiveId" clId="{FAD10DEA-6991-4FB2-8FA3-50A85AC528E7}" dt="2025-07-09T19:22:09.164" v="493" actId="1076"/>
          <ac:spMkLst>
            <pc:docMk/>
            <pc:sldMk cId="0" sldId="268"/>
            <ac:spMk id="1518" creationId="{00000000-0000-0000-0000-000000000000}"/>
          </ac:spMkLst>
        </pc:spChg>
      </pc:sldChg>
      <pc:sldChg chg="modSp mod ord modNotesTx">
        <pc:chgData name="Alfredo Garza" userId="e63e6a9df3c3cfcc" providerId="LiveId" clId="{FAD10DEA-6991-4FB2-8FA3-50A85AC528E7}" dt="2025-07-09T19:25:49.519" v="720" actId="5793"/>
        <pc:sldMkLst>
          <pc:docMk/>
          <pc:sldMk cId="0" sldId="271"/>
        </pc:sldMkLst>
        <pc:spChg chg="mod">
          <ac:chgData name="Alfredo Garza" userId="e63e6a9df3c3cfcc" providerId="LiveId" clId="{FAD10DEA-6991-4FB2-8FA3-50A85AC528E7}" dt="2025-07-09T19:22:44.649" v="515" actId="20577"/>
          <ac:spMkLst>
            <pc:docMk/>
            <pc:sldMk cId="0" sldId="271"/>
            <ac:spMk id="1564" creationId="{00000000-0000-0000-0000-000000000000}"/>
          </ac:spMkLst>
        </pc:spChg>
        <pc:spChg chg="mod">
          <ac:chgData name="Alfredo Garza" userId="e63e6a9df3c3cfcc" providerId="LiveId" clId="{FAD10DEA-6991-4FB2-8FA3-50A85AC528E7}" dt="2025-07-09T19:22:56.451" v="532" actId="20577"/>
          <ac:spMkLst>
            <pc:docMk/>
            <pc:sldMk cId="0" sldId="271"/>
            <ac:spMk id="1565" creationId="{00000000-0000-0000-0000-000000000000}"/>
          </ac:spMkLst>
        </pc:spChg>
        <pc:spChg chg="mod">
          <ac:chgData name="Alfredo Garza" userId="e63e6a9df3c3cfcc" providerId="LiveId" clId="{FAD10DEA-6991-4FB2-8FA3-50A85AC528E7}" dt="2025-07-09T19:25:09.451" v="675" actId="20577"/>
          <ac:spMkLst>
            <pc:docMk/>
            <pc:sldMk cId="0" sldId="271"/>
            <ac:spMk id="1566" creationId="{00000000-0000-0000-0000-000000000000}"/>
          </ac:spMkLst>
        </pc:spChg>
        <pc:spChg chg="mod">
          <ac:chgData name="Alfredo Garza" userId="e63e6a9df3c3cfcc" providerId="LiveId" clId="{FAD10DEA-6991-4FB2-8FA3-50A85AC528E7}" dt="2025-07-09T19:22:51.086" v="525" actId="20577"/>
          <ac:spMkLst>
            <pc:docMk/>
            <pc:sldMk cId="0" sldId="271"/>
            <ac:spMk id="1567" creationId="{00000000-0000-0000-0000-000000000000}"/>
          </ac:spMkLst>
        </pc:spChg>
        <pc:spChg chg="mod">
          <ac:chgData name="Alfredo Garza" userId="e63e6a9df3c3cfcc" providerId="LiveId" clId="{FAD10DEA-6991-4FB2-8FA3-50A85AC528E7}" dt="2025-07-09T19:24:00.884" v="608" actId="20577"/>
          <ac:spMkLst>
            <pc:docMk/>
            <pc:sldMk cId="0" sldId="271"/>
            <ac:spMk id="1568" creationId="{00000000-0000-0000-0000-000000000000}"/>
          </ac:spMkLst>
        </pc:spChg>
      </pc:sldChg>
      <pc:sldChg chg="del">
        <pc:chgData name="Alfredo Garza" userId="e63e6a9df3c3cfcc" providerId="LiveId" clId="{FAD10DEA-6991-4FB2-8FA3-50A85AC528E7}" dt="2025-07-09T17:14:37.081" v="16" actId="47"/>
        <pc:sldMkLst>
          <pc:docMk/>
          <pc:sldMk cId="0" sldId="272"/>
        </pc:sldMkLst>
      </pc:sldChg>
      <pc:sldChg chg="del">
        <pc:chgData name="Alfredo Garza" userId="e63e6a9df3c3cfcc" providerId="LiveId" clId="{FAD10DEA-6991-4FB2-8FA3-50A85AC528E7}" dt="2025-07-09T17:14:35.021" v="15" actId="47"/>
        <pc:sldMkLst>
          <pc:docMk/>
          <pc:sldMk cId="0" sldId="273"/>
        </pc:sldMkLst>
      </pc:sldChg>
      <pc:sldChg chg="del">
        <pc:chgData name="Alfredo Garza" userId="e63e6a9df3c3cfcc" providerId="LiveId" clId="{FAD10DEA-6991-4FB2-8FA3-50A85AC528E7}" dt="2025-07-09T17:14:29.936" v="13" actId="47"/>
        <pc:sldMkLst>
          <pc:docMk/>
          <pc:sldMk cId="0" sldId="274"/>
        </pc:sldMkLst>
      </pc:sldChg>
      <pc:sldChg chg="del">
        <pc:chgData name="Alfredo Garza" userId="e63e6a9df3c3cfcc" providerId="LiveId" clId="{FAD10DEA-6991-4FB2-8FA3-50A85AC528E7}" dt="2025-07-09T17:14:28.119" v="12" actId="47"/>
        <pc:sldMkLst>
          <pc:docMk/>
          <pc:sldMk cId="0" sldId="275"/>
        </pc:sldMkLst>
      </pc:sldChg>
      <pc:sldChg chg="del">
        <pc:chgData name="Alfredo Garza" userId="e63e6a9df3c3cfcc" providerId="LiveId" clId="{FAD10DEA-6991-4FB2-8FA3-50A85AC528E7}" dt="2025-07-09T17:14:25.630" v="11" actId="47"/>
        <pc:sldMkLst>
          <pc:docMk/>
          <pc:sldMk cId="0" sldId="276"/>
        </pc:sldMkLst>
      </pc:sldChg>
      <pc:sldChg chg="del">
        <pc:chgData name="Alfredo Garza" userId="e63e6a9df3c3cfcc" providerId="LiveId" clId="{FAD10DEA-6991-4FB2-8FA3-50A85AC528E7}" dt="2025-07-09T17:14:31.204" v="14" actId="47"/>
        <pc:sldMkLst>
          <pc:docMk/>
          <pc:sldMk cId="0" sldId="277"/>
        </pc:sldMkLst>
      </pc:sldChg>
      <pc:sldChg chg="del">
        <pc:chgData name="Alfredo Garza" userId="e63e6a9df3c3cfcc" providerId="LiveId" clId="{FAD10DEA-6991-4FB2-8FA3-50A85AC528E7}" dt="2025-07-09T17:14:22.671" v="10" actId="47"/>
        <pc:sldMkLst>
          <pc:docMk/>
          <pc:sldMk cId="0" sldId="278"/>
        </pc:sldMkLst>
      </pc:sldChg>
      <pc:sldChg chg="modSp mod">
        <pc:chgData name="Alfredo Garza" userId="e63e6a9df3c3cfcc" providerId="LiveId" clId="{FAD10DEA-6991-4FB2-8FA3-50A85AC528E7}" dt="2025-07-09T19:38:38.066" v="1014" actId="1076"/>
        <pc:sldMkLst>
          <pc:docMk/>
          <pc:sldMk cId="0" sldId="280"/>
        </pc:sldMkLst>
        <pc:spChg chg="mod">
          <ac:chgData name="Alfredo Garza" userId="e63e6a9df3c3cfcc" providerId="LiveId" clId="{FAD10DEA-6991-4FB2-8FA3-50A85AC528E7}" dt="2025-07-09T19:38:38.066" v="1014" actId="1076"/>
          <ac:spMkLst>
            <pc:docMk/>
            <pc:sldMk cId="0" sldId="280"/>
            <ac:spMk id="1968" creationId="{00000000-0000-0000-0000-000000000000}"/>
          </ac:spMkLst>
        </pc:spChg>
      </pc:sldChg>
      <pc:sldChg chg="modSp mod">
        <pc:chgData name="Alfredo Garza" userId="e63e6a9df3c3cfcc" providerId="LiveId" clId="{FAD10DEA-6991-4FB2-8FA3-50A85AC528E7}" dt="2025-07-09T19:40:25.357" v="1042" actId="20577"/>
        <pc:sldMkLst>
          <pc:docMk/>
          <pc:sldMk cId="0" sldId="281"/>
        </pc:sldMkLst>
        <pc:spChg chg="mod">
          <ac:chgData name="Alfredo Garza" userId="e63e6a9df3c3cfcc" providerId="LiveId" clId="{FAD10DEA-6991-4FB2-8FA3-50A85AC528E7}" dt="2025-07-09T19:39:37.244" v="1027" actId="1076"/>
          <ac:spMkLst>
            <pc:docMk/>
            <pc:sldMk cId="0" sldId="281"/>
            <ac:spMk id="1974" creationId="{00000000-0000-0000-0000-000000000000}"/>
          </ac:spMkLst>
        </pc:spChg>
        <pc:spChg chg="mod">
          <ac:chgData name="Alfredo Garza" userId="e63e6a9df3c3cfcc" providerId="LiveId" clId="{FAD10DEA-6991-4FB2-8FA3-50A85AC528E7}" dt="2025-07-09T19:40:25.357" v="1042" actId="20577"/>
          <ac:spMkLst>
            <pc:docMk/>
            <pc:sldMk cId="0" sldId="281"/>
            <ac:spMk id="1975" creationId="{00000000-0000-0000-0000-000000000000}"/>
          </ac:spMkLst>
        </pc:spChg>
      </pc:sldChg>
      <pc:sldChg chg="del">
        <pc:chgData name="Alfredo Garza" userId="e63e6a9df3c3cfcc" providerId="LiveId" clId="{FAD10DEA-6991-4FB2-8FA3-50A85AC528E7}" dt="2025-07-09T17:14:14.926" v="9" actId="47"/>
        <pc:sldMkLst>
          <pc:docMk/>
          <pc:sldMk cId="0" sldId="286"/>
        </pc:sldMkLst>
      </pc:sldChg>
      <pc:sldChg chg="addSp delSp modSp mod ord">
        <pc:chgData name="Alfredo Garza" userId="e63e6a9df3c3cfcc" providerId="LiveId" clId="{FAD10DEA-6991-4FB2-8FA3-50A85AC528E7}" dt="2025-07-09T19:36:16.274" v="1012" actId="478"/>
        <pc:sldMkLst>
          <pc:docMk/>
          <pc:sldMk cId="0" sldId="287"/>
        </pc:sldMkLst>
        <pc:spChg chg="add del mod">
          <ac:chgData name="Alfredo Garza" userId="e63e6a9df3c3cfcc" providerId="LiveId" clId="{FAD10DEA-6991-4FB2-8FA3-50A85AC528E7}" dt="2025-07-09T19:36:16.274" v="1012" actId="478"/>
          <ac:spMkLst>
            <pc:docMk/>
            <pc:sldMk cId="0" sldId="287"/>
            <ac:spMk id="2" creationId="{A444C295-CC63-F87C-8181-4E1E989AEB0D}"/>
          </ac:spMkLst>
        </pc:spChg>
        <pc:spChg chg="mod">
          <ac:chgData name="Alfredo Garza" userId="e63e6a9df3c3cfcc" providerId="LiveId" clId="{FAD10DEA-6991-4FB2-8FA3-50A85AC528E7}" dt="2025-07-09T19:36:07.307" v="1010" actId="1035"/>
          <ac:spMkLst>
            <pc:docMk/>
            <pc:sldMk cId="0" sldId="287"/>
            <ac:spMk id="2249" creationId="{00000000-0000-0000-0000-000000000000}"/>
          </ac:spMkLst>
        </pc:spChg>
        <pc:spChg chg="mod">
          <ac:chgData name="Alfredo Garza" userId="e63e6a9df3c3cfcc" providerId="LiveId" clId="{FAD10DEA-6991-4FB2-8FA3-50A85AC528E7}" dt="2025-07-09T19:36:07.307" v="1010" actId="1035"/>
          <ac:spMkLst>
            <pc:docMk/>
            <pc:sldMk cId="0" sldId="287"/>
            <ac:spMk id="2250" creationId="{00000000-0000-0000-0000-000000000000}"/>
          </ac:spMkLst>
        </pc:spChg>
      </pc:sldChg>
      <pc:sldChg chg="del">
        <pc:chgData name="Alfredo Garza" userId="e63e6a9df3c3cfcc" providerId="LiveId" clId="{FAD10DEA-6991-4FB2-8FA3-50A85AC528E7}" dt="2025-07-09T17:14:12.518" v="8" actId="47"/>
        <pc:sldMkLst>
          <pc:docMk/>
          <pc:sldMk cId="0" sldId="290"/>
        </pc:sldMkLst>
      </pc:sldChg>
      <pc:sldChg chg="del">
        <pc:chgData name="Alfredo Garza" userId="e63e6a9df3c3cfcc" providerId="LiveId" clId="{FAD10DEA-6991-4FB2-8FA3-50A85AC528E7}" dt="2025-07-09T17:14:10.405" v="7" actId="47"/>
        <pc:sldMkLst>
          <pc:docMk/>
          <pc:sldMk cId="0" sldId="293"/>
        </pc:sldMkLst>
      </pc:sldChg>
      <pc:sldChg chg="del">
        <pc:chgData name="Alfredo Garza" userId="e63e6a9df3c3cfcc" providerId="LiveId" clId="{FAD10DEA-6991-4FB2-8FA3-50A85AC528E7}" dt="2025-07-09T17:14:08.232" v="6" actId="47"/>
        <pc:sldMkLst>
          <pc:docMk/>
          <pc:sldMk cId="0" sldId="295"/>
        </pc:sldMkLst>
      </pc:sldChg>
      <pc:sldChg chg="del">
        <pc:chgData name="Alfredo Garza" userId="e63e6a9df3c3cfcc" providerId="LiveId" clId="{FAD10DEA-6991-4FB2-8FA3-50A85AC528E7}" dt="2025-07-09T17:14:06.830" v="5" actId="47"/>
        <pc:sldMkLst>
          <pc:docMk/>
          <pc:sldMk cId="0" sldId="296"/>
        </pc:sldMkLst>
      </pc:sldChg>
      <pc:sldChg chg="del">
        <pc:chgData name="Alfredo Garza" userId="e63e6a9df3c3cfcc" providerId="LiveId" clId="{FAD10DEA-6991-4FB2-8FA3-50A85AC528E7}" dt="2025-07-09T17:14:04.819" v="4" actId="47"/>
        <pc:sldMkLst>
          <pc:docMk/>
          <pc:sldMk cId="0" sldId="297"/>
        </pc:sldMkLst>
      </pc:sldChg>
      <pc:sldChg chg="del">
        <pc:chgData name="Alfredo Garza" userId="e63e6a9df3c3cfcc" providerId="LiveId" clId="{FAD10DEA-6991-4FB2-8FA3-50A85AC528E7}" dt="2025-07-09T17:13:58.022" v="3" actId="47"/>
        <pc:sldMkLst>
          <pc:docMk/>
          <pc:sldMk cId="0" sldId="306"/>
        </pc:sldMkLst>
      </pc:sldChg>
      <pc:sldChg chg="del">
        <pc:chgData name="Alfredo Garza" userId="e63e6a9df3c3cfcc" providerId="LiveId" clId="{FAD10DEA-6991-4FB2-8FA3-50A85AC528E7}" dt="2025-07-09T17:13:55.472" v="2" actId="47"/>
        <pc:sldMkLst>
          <pc:docMk/>
          <pc:sldMk cId="0" sldId="307"/>
        </pc:sldMkLst>
      </pc:sldChg>
      <pc:sldChg chg="addSp delSp modSp mod">
        <pc:chgData name="Alfredo Garza" userId="e63e6a9df3c3cfcc" providerId="LiveId" clId="{FAD10DEA-6991-4FB2-8FA3-50A85AC528E7}" dt="2025-07-09T19:42:46.564" v="1082" actId="20577"/>
        <pc:sldMkLst>
          <pc:docMk/>
          <pc:sldMk cId="0" sldId="310"/>
        </pc:sldMkLst>
        <pc:spChg chg="add del mod">
          <ac:chgData name="Alfredo Garza" userId="e63e6a9df3c3cfcc" providerId="LiveId" clId="{FAD10DEA-6991-4FB2-8FA3-50A85AC528E7}" dt="2025-07-09T19:41:25.963" v="1045" actId="478"/>
          <ac:spMkLst>
            <pc:docMk/>
            <pc:sldMk cId="0" sldId="310"/>
            <ac:spMk id="3" creationId="{F8264C72-AA2C-0ECD-56B2-D94EB59EF931}"/>
          </ac:spMkLst>
        </pc:spChg>
        <pc:spChg chg="mod">
          <ac:chgData name="Alfredo Garza" userId="e63e6a9df3c3cfcc" providerId="LiveId" clId="{FAD10DEA-6991-4FB2-8FA3-50A85AC528E7}" dt="2025-07-09T19:42:46.564" v="1082" actId="20577"/>
          <ac:spMkLst>
            <pc:docMk/>
            <pc:sldMk cId="0" sldId="310"/>
            <ac:spMk id="4176" creationId="{00000000-0000-0000-0000-000000000000}"/>
          </ac:spMkLst>
        </pc:spChg>
        <pc:spChg chg="del mod">
          <ac:chgData name="Alfredo Garza" userId="e63e6a9df3c3cfcc" providerId="LiveId" clId="{FAD10DEA-6991-4FB2-8FA3-50A85AC528E7}" dt="2025-07-09T19:41:27.299" v="1046" actId="478"/>
          <ac:spMkLst>
            <pc:docMk/>
            <pc:sldMk cId="0" sldId="310"/>
            <ac:spMk id="4177" creationId="{00000000-0000-0000-0000-000000000000}"/>
          </ac:spMkLst>
        </pc:spChg>
        <pc:spChg chg="del">
          <ac:chgData name="Alfredo Garza" userId="e63e6a9df3c3cfcc" providerId="LiveId" clId="{FAD10DEA-6991-4FB2-8FA3-50A85AC528E7}" dt="2025-07-09T19:41:22.818" v="1044" actId="478"/>
          <ac:spMkLst>
            <pc:docMk/>
            <pc:sldMk cId="0" sldId="310"/>
            <ac:spMk id="4178" creationId="{00000000-0000-0000-0000-000000000000}"/>
          </ac:spMkLst>
        </pc:spChg>
        <pc:spChg chg="del mod">
          <ac:chgData name="Alfredo Garza" userId="e63e6a9df3c3cfcc" providerId="LiveId" clId="{FAD10DEA-6991-4FB2-8FA3-50A85AC528E7}" dt="2025-07-09T19:41:33.280" v="1048" actId="478"/>
          <ac:spMkLst>
            <pc:docMk/>
            <pc:sldMk cId="0" sldId="310"/>
            <ac:spMk id="4179" creationId="{00000000-0000-0000-0000-000000000000}"/>
          </ac:spMkLst>
        </pc:spChg>
      </pc:sldChg>
      <pc:sldChg chg="del">
        <pc:chgData name="Alfredo Garza" userId="e63e6a9df3c3cfcc" providerId="LiveId" clId="{FAD10DEA-6991-4FB2-8FA3-50A85AC528E7}" dt="2025-07-09T17:13:42.699" v="0" actId="47"/>
        <pc:sldMkLst>
          <pc:docMk/>
          <pc:sldMk cId="0" sldId="311"/>
        </pc:sldMkLst>
      </pc:sldChg>
      <pc:sldChg chg="del">
        <pc:chgData name="Alfredo Garza" userId="e63e6a9df3c3cfcc" providerId="LiveId" clId="{FAD10DEA-6991-4FB2-8FA3-50A85AC528E7}" dt="2025-07-09T17:13:42.699" v="0" actId="47"/>
        <pc:sldMkLst>
          <pc:docMk/>
          <pc:sldMk cId="0" sldId="312"/>
        </pc:sldMkLst>
      </pc:sldChg>
      <pc:sldChg chg="del">
        <pc:chgData name="Alfredo Garza" userId="e63e6a9df3c3cfcc" providerId="LiveId" clId="{FAD10DEA-6991-4FB2-8FA3-50A85AC528E7}" dt="2025-07-09T17:13:42.699" v="0" actId="47"/>
        <pc:sldMkLst>
          <pc:docMk/>
          <pc:sldMk cId="0" sldId="314"/>
        </pc:sldMkLst>
      </pc:sldChg>
      <pc:sldChg chg="modSp add mod modNotesTx">
        <pc:chgData name="Alfredo Garza" userId="e63e6a9df3c3cfcc" providerId="LiveId" clId="{FAD10DEA-6991-4FB2-8FA3-50A85AC528E7}" dt="2025-07-09T19:32:44.160" v="910" actId="20577"/>
        <pc:sldMkLst>
          <pc:docMk/>
          <pc:sldMk cId="2315394578" sldId="314"/>
        </pc:sldMkLst>
        <pc:spChg chg="mod">
          <ac:chgData name="Alfredo Garza" userId="e63e6a9df3c3cfcc" providerId="LiveId" clId="{FAD10DEA-6991-4FB2-8FA3-50A85AC528E7}" dt="2025-07-09T19:26:17.875" v="738" actId="20577"/>
          <ac:spMkLst>
            <pc:docMk/>
            <pc:sldMk cId="2315394578" sldId="314"/>
            <ac:spMk id="1564" creationId="{572BD111-230A-A5F7-A49D-5B3ED51E0289}"/>
          </ac:spMkLst>
        </pc:spChg>
        <pc:spChg chg="mod">
          <ac:chgData name="Alfredo Garza" userId="e63e6a9df3c3cfcc" providerId="LiveId" clId="{FAD10DEA-6991-4FB2-8FA3-50A85AC528E7}" dt="2025-07-09T19:26:27.083" v="753" actId="20577"/>
          <ac:spMkLst>
            <pc:docMk/>
            <pc:sldMk cId="2315394578" sldId="314"/>
            <ac:spMk id="1565" creationId="{4255C432-7C74-E054-8058-F2127F6A37B5}"/>
          </ac:spMkLst>
        </pc:spChg>
        <pc:spChg chg="mod">
          <ac:chgData name="Alfredo Garza" userId="e63e6a9df3c3cfcc" providerId="LiveId" clId="{FAD10DEA-6991-4FB2-8FA3-50A85AC528E7}" dt="2025-07-09T19:31:57.748" v="894" actId="20577"/>
          <ac:spMkLst>
            <pc:docMk/>
            <pc:sldMk cId="2315394578" sldId="314"/>
            <ac:spMk id="1566" creationId="{19737035-5327-5265-37A7-CF30BBB6196B}"/>
          </ac:spMkLst>
        </pc:spChg>
        <pc:spChg chg="mod">
          <ac:chgData name="Alfredo Garza" userId="e63e6a9df3c3cfcc" providerId="LiveId" clId="{FAD10DEA-6991-4FB2-8FA3-50A85AC528E7}" dt="2025-07-09T19:26:23.232" v="748" actId="20577"/>
          <ac:spMkLst>
            <pc:docMk/>
            <pc:sldMk cId="2315394578" sldId="314"/>
            <ac:spMk id="1567" creationId="{8F2851BF-190F-6DA4-EE4A-60EAFB37CF6D}"/>
          </ac:spMkLst>
        </pc:spChg>
        <pc:spChg chg="mod">
          <ac:chgData name="Alfredo Garza" userId="e63e6a9df3c3cfcc" providerId="LiveId" clId="{FAD10DEA-6991-4FB2-8FA3-50A85AC528E7}" dt="2025-07-09T19:28:02.839" v="811" actId="20577"/>
          <ac:spMkLst>
            <pc:docMk/>
            <pc:sldMk cId="2315394578" sldId="314"/>
            <ac:spMk id="1568" creationId="{B5B11121-E054-87CC-CDBB-13FC71025460}"/>
          </ac:spMkLst>
        </pc:spChg>
      </pc:sldChg>
      <pc:sldChg chg="del">
        <pc:chgData name="Alfredo Garza" userId="e63e6a9df3c3cfcc" providerId="LiveId" clId="{FAD10DEA-6991-4FB2-8FA3-50A85AC528E7}" dt="2025-07-09T17:13:42.699" v="0" actId="47"/>
        <pc:sldMkLst>
          <pc:docMk/>
          <pc:sldMk cId="0" sldId="315"/>
        </pc:sldMkLst>
      </pc:sldChg>
      <pc:sldChg chg="del">
        <pc:chgData name="Alfredo Garza" userId="e63e6a9df3c3cfcc" providerId="LiveId" clId="{FAD10DEA-6991-4FB2-8FA3-50A85AC528E7}" dt="2025-07-09T17:13:42.699" v="0" actId="47"/>
        <pc:sldMkLst>
          <pc:docMk/>
          <pc:sldMk cId="0" sldId="316"/>
        </pc:sldMkLst>
      </pc:sldChg>
      <pc:sldChg chg="del">
        <pc:chgData name="Alfredo Garza" userId="e63e6a9df3c3cfcc" providerId="LiveId" clId="{FAD10DEA-6991-4FB2-8FA3-50A85AC528E7}" dt="2025-07-09T17:13:42.699" v="0" actId="47"/>
        <pc:sldMkLst>
          <pc:docMk/>
          <pc:sldMk cId="0" sldId="317"/>
        </pc:sldMkLst>
      </pc:sldChg>
      <pc:sldChg chg="del">
        <pc:chgData name="Alfredo Garza" userId="e63e6a9df3c3cfcc" providerId="LiveId" clId="{FAD10DEA-6991-4FB2-8FA3-50A85AC528E7}" dt="2025-07-09T17:13:48.613" v="1" actId="47"/>
        <pc:sldMkLst>
          <pc:docMk/>
          <pc:sldMk cId="0" sldId="318"/>
        </pc:sldMkLst>
      </pc:sldChg>
      <pc:sldChg chg="del">
        <pc:chgData name="Alfredo Garza" userId="e63e6a9df3c3cfcc" providerId="LiveId" clId="{FAD10DEA-6991-4FB2-8FA3-50A85AC528E7}" dt="2025-07-09T17:13:48.613" v="1" actId="47"/>
        <pc:sldMkLst>
          <pc:docMk/>
          <pc:sldMk cId="0" sldId="319"/>
        </pc:sldMkLst>
      </pc:sldChg>
      <pc:sldChg chg="del">
        <pc:chgData name="Alfredo Garza" userId="e63e6a9df3c3cfcc" providerId="LiveId" clId="{FAD10DEA-6991-4FB2-8FA3-50A85AC528E7}" dt="2025-07-09T17:13:48.613" v="1" actId="47"/>
        <pc:sldMkLst>
          <pc:docMk/>
          <pc:sldMk cId="0" sldId="320"/>
        </pc:sldMkLst>
      </pc:sldChg>
      <pc:sldChg chg="del">
        <pc:chgData name="Alfredo Garza" userId="e63e6a9df3c3cfcc" providerId="LiveId" clId="{FAD10DEA-6991-4FB2-8FA3-50A85AC528E7}" dt="2025-07-09T17:13:48.613" v="1" actId="47"/>
        <pc:sldMkLst>
          <pc:docMk/>
          <pc:sldMk cId="0" sldId="321"/>
        </pc:sldMkLst>
      </pc:sldChg>
      <pc:sldChg chg="del">
        <pc:chgData name="Alfredo Garza" userId="e63e6a9df3c3cfcc" providerId="LiveId" clId="{FAD10DEA-6991-4FB2-8FA3-50A85AC528E7}" dt="2025-07-09T17:13:48.613" v="1" actId="47"/>
        <pc:sldMkLst>
          <pc:docMk/>
          <pc:sldMk cId="0" sldId="322"/>
        </pc:sldMkLst>
      </pc:sldChg>
      <pc:sldChg chg="del">
        <pc:chgData name="Alfredo Garza" userId="e63e6a9df3c3cfcc" providerId="LiveId" clId="{FAD10DEA-6991-4FB2-8FA3-50A85AC528E7}" dt="2025-07-09T17:13:48.613" v="1" actId="47"/>
        <pc:sldMkLst>
          <pc:docMk/>
          <pc:sldMk cId="0" sldId="323"/>
        </pc:sldMkLst>
      </pc:sldChg>
      <pc:sldChg chg="del">
        <pc:chgData name="Alfredo Garza" userId="e63e6a9df3c3cfcc" providerId="LiveId" clId="{FAD10DEA-6991-4FB2-8FA3-50A85AC528E7}" dt="2025-07-09T17:13:48.613" v="1" actId="47"/>
        <pc:sldMkLst>
          <pc:docMk/>
          <pc:sldMk cId="0" sldId="324"/>
        </pc:sldMkLst>
      </pc:sldChg>
      <pc:sldChg chg="del">
        <pc:chgData name="Alfredo Garza" userId="e63e6a9df3c3cfcc" providerId="LiveId" clId="{FAD10DEA-6991-4FB2-8FA3-50A85AC528E7}" dt="2025-07-09T17:13:48.613" v="1" actId="47"/>
        <pc:sldMkLst>
          <pc:docMk/>
          <pc:sldMk cId="0" sldId="325"/>
        </pc:sldMkLst>
      </pc:sldChg>
      <pc:sldChg chg="del">
        <pc:chgData name="Alfredo Garza" userId="e63e6a9df3c3cfcc" providerId="LiveId" clId="{FAD10DEA-6991-4FB2-8FA3-50A85AC528E7}" dt="2025-07-09T17:13:48.613" v="1" actId="47"/>
        <pc:sldMkLst>
          <pc:docMk/>
          <pc:sldMk cId="0" sldId="326"/>
        </pc:sldMkLst>
      </pc:sldChg>
      <pc:sldChg chg="del">
        <pc:chgData name="Alfredo Garza" userId="e63e6a9df3c3cfcc" providerId="LiveId" clId="{FAD10DEA-6991-4FB2-8FA3-50A85AC528E7}" dt="2025-07-09T17:13:48.613" v="1" actId="47"/>
        <pc:sldMkLst>
          <pc:docMk/>
          <pc:sldMk cId="0" sldId="327"/>
        </pc:sldMkLst>
      </pc:sldChg>
      <pc:sldChg chg="del">
        <pc:chgData name="Alfredo Garza" userId="e63e6a9df3c3cfcc" providerId="LiveId" clId="{FAD10DEA-6991-4FB2-8FA3-50A85AC528E7}" dt="2025-07-09T17:13:48.613" v="1" actId="47"/>
        <pc:sldMkLst>
          <pc:docMk/>
          <pc:sldMk cId="0" sldId="328"/>
        </pc:sldMkLst>
      </pc:sldChg>
      <pc:sldMasterChg chg="delSldLayout">
        <pc:chgData name="Alfredo Garza" userId="e63e6a9df3c3cfcc" providerId="LiveId" clId="{FAD10DEA-6991-4FB2-8FA3-50A85AC528E7}" dt="2025-07-09T17:14:57.472" v="21" actId="47"/>
        <pc:sldMasterMkLst>
          <pc:docMk/>
          <pc:sldMasterMk cId="0" sldId="2147483681"/>
        </pc:sldMasterMkLst>
        <pc:sldLayoutChg chg="del">
          <pc:chgData name="Alfredo Garza" userId="e63e6a9df3c3cfcc" providerId="LiveId" clId="{FAD10DEA-6991-4FB2-8FA3-50A85AC528E7}" dt="2025-07-09T17:14:53.610" v="20" actId="47"/>
          <pc:sldLayoutMkLst>
            <pc:docMk/>
            <pc:sldMasterMk cId="0" sldId="2147483681"/>
            <pc:sldLayoutMk cId="0" sldId="2147483649"/>
          </pc:sldLayoutMkLst>
        </pc:sldLayoutChg>
        <pc:sldLayoutChg chg="del">
          <pc:chgData name="Alfredo Garza" userId="e63e6a9df3c3cfcc" providerId="LiveId" clId="{FAD10DEA-6991-4FB2-8FA3-50A85AC528E7}" dt="2025-07-09T17:14:57.472" v="21" actId="47"/>
          <pc:sldLayoutMkLst>
            <pc:docMk/>
            <pc:sldMasterMk cId="0" sldId="2147483681"/>
            <pc:sldLayoutMk cId="0" sldId="2147483650"/>
          </pc:sldLayoutMkLst>
        </pc:sldLayoutChg>
        <pc:sldLayoutChg chg="del">
          <pc:chgData name="Alfredo Garza" userId="e63e6a9df3c3cfcc" providerId="LiveId" clId="{FAD10DEA-6991-4FB2-8FA3-50A85AC528E7}" dt="2025-07-09T17:13:58.022" v="3" actId="47"/>
          <pc:sldLayoutMkLst>
            <pc:docMk/>
            <pc:sldMasterMk cId="0" sldId="2147483681"/>
            <pc:sldLayoutMk cId="0" sldId="2147483651"/>
          </pc:sldLayoutMkLst>
        </pc:sldLayoutChg>
        <pc:sldLayoutChg chg="del">
          <pc:chgData name="Alfredo Garza" userId="e63e6a9df3c3cfcc" providerId="LiveId" clId="{FAD10DEA-6991-4FB2-8FA3-50A85AC528E7}" dt="2025-07-09T17:14:37.081" v="16" actId="47"/>
          <pc:sldLayoutMkLst>
            <pc:docMk/>
            <pc:sldMasterMk cId="0" sldId="2147483681"/>
            <pc:sldLayoutMk cId="0" sldId="2147483654"/>
          </pc:sldLayoutMkLst>
        </pc:sldLayoutChg>
        <pc:sldLayoutChg chg="del">
          <pc:chgData name="Alfredo Garza" userId="e63e6a9df3c3cfcc" providerId="LiveId" clId="{FAD10DEA-6991-4FB2-8FA3-50A85AC528E7}" dt="2025-07-09T17:14:51.293" v="19" actId="47"/>
          <pc:sldLayoutMkLst>
            <pc:docMk/>
            <pc:sldMasterMk cId="0" sldId="2147483681"/>
            <pc:sldLayoutMk cId="0" sldId="2147483655"/>
          </pc:sldLayoutMkLst>
        </pc:sldLayoutChg>
        <pc:sldLayoutChg chg="del">
          <pc:chgData name="Alfredo Garza" userId="e63e6a9df3c3cfcc" providerId="LiveId" clId="{FAD10DEA-6991-4FB2-8FA3-50A85AC528E7}" dt="2025-07-09T17:14:08.232" v="6" actId="47"/>
          <pc:sldLayoutMkLst>
            <pc:docMk/>
            <pc:sldMasterMk cId="0" sldId="2147483681"/>
            <pc:sldLayoutMk cId="0" sldId="2147483657"/>
          </pc:sldLayoutMkLst>
        </pc:sldLayoutChg>
        <pc:sldLayoutChg chg="del">
          <pc:chgData name="Alfredo Garza" userId="e63e6a9df3c3cfcc" providerId="LiveId" clId="{FAD10DEA-6991-4FB2-8FA3-50A85AC528E7}" dt="2025-07-09T17:14:22.671" v="10" actId="47"/>
          <pc:sldLayoutMkLst>
            <pc:docMk/>
            <pc:sldMasterMk cId="0" sldId="2147483681"/>
            <pc:sldLayoutMk cId="0" sldId="2147483660"/>
          </pc:sldLayoutMkLst>
        </pc:sldLayoutChg>
        <pc:sldLayoutChg chg="del">
          <pc:chgData name="Alfredo Garza" userId="e63e6a9df3c3cfcc" providerId="LiveId" clId="{FAD10DEA-6991-4FB2-8FA3-50A85AC528E7}" dt="2025-07-09T17:14:14.926" v="9" actId="47"/>
          <pc:sldLayoutMkLst>
            <pc:docMk/>
            <pc:sldMasterMk cId="0" sldId="2147483681"/>
            <pc:sldLayoutMk cId="0" sldId="2147483661"/>
          </pc:sldLayoutMkLst>
        </pc:sldLayoutChg>
        <pc:sldLayoutChg chg="del">
          <pc:chgData name="Alfredo Garza" userId="e63e6a9df3c3cfcc" providerId="LiveId" clId="{FAD10DEA-6991-4FB2-8FA3-50A85AC528E7}" dt="2025-07-09T17:14:10.405" v="7" actId="47"/>
          <pc:sldLayoutMkLst>
            <pc:docMk/>
            <pc:sldMasterMk cId="0" sldId="2147483681"/>
            <pc:sldLayoutMk cId="0" sldId="2147483662"/>
          </pc:sldLayoutMkLst>
        </pc:sldLayoutChg>
        <pc:sldLayoutChg chg="del">
          <pc:chgData name="Alfredo Garza" userId="e63e6a9df3c3cfcc" providerId="LiveId" clId="{FAD10DEA-6991-4FB2-8FA3-50A85AC528E7}" dt="2025-07-09T17:14:04.819" v="4" actId="47"/>
          <pc:sldLayoutMkLst>
            <pc:docMk/>
            <pc:sldMasterMk cId="0" sldId="2147483681"/>
            <pc:sldLayoutMk cId="0" sldId="2147483668"/>
          </pc:sldLayoutMkLst>
        </pc:sldLayoutChg>
        <pc:sldLayoutChg chg="del">
          <pc:chgData name="Alfredo Garza" userId="e63e6a9df3c3cfcc" providerId="LiveId" clId="{FAD10DEA-6991-4FB2-8FA3-50A85AC528E7}" dt="2025-07-09T17:13:55.472" v="2" actId="47"/>
          <pc:sldLayoutMkLst>
            <pc:docMk/>
            <pc:sldMasterMk cId="0" sldId="2147483681"/>
            <pc:sldLayoutMk cId="0" sldId="2147483676"/>
          </pc:sldLayoutMkLst>
        </pc:sldLayoutChg>
      </pc:sldMasterChg>
      <pc:sldMasterChg chg="delSldLayout">
        <pc:chgData name="Alfredo Garza" userId="e63e6a9df3c3cfcc" providerId="LiveId" clId="{FAD10DEA-6991-4FB2-8FA3-50A85AC528E7}" dt="2025-07-09T17:13:48.613" v="1" actId="47"/>
        <pc:sldMasterMkLst>
          <pc:docMk/>
          <pc:sldMasterMk cId="0" sldId="2147483682"/>
        </pc:sldMasterMkLst>
        <pc:sldLayoutChg chg="del">
          <pc:chgData name="Alfredo Garza" userId="e63e6a9df3c3cfcc" providerId="LiveId" clId="{FAD10DEA-6991-4FB2-8FA3-50A85AC528E7}" dt="2025-07-09T17:13:48.613" v="1" actId="47"/>
          <pc:sldLayoutMkLst>
            <pc:docMk/>
            <pc:sldMasterMk cId="0" sldId="2147483682"/>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b1c2217c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b1c2217c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1027f207a4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1027f207a4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1027f207a46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1027f207a46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1027f207a4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1027f207a4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1"/>
        <p:cNvGrpSpPr/>
        <p:nvPr/>
      </p:nvGrpSpPr>
      <p:grpSpPr>
        <a:xfrm>
          <a:off x="0" y="0"/>
          <a:ext cx="0" cy="0"/>
          <a:chOff x="0" y="0"/>
          <a:chExt cx="0" cy="0"/>
        </a:xfrm>
      </p:grpSpPr>
      <p:sp>
        <p:nvSpPr>
          <p:cNvPr id="1942" name="Google Shape;1942;g1027f207a46_0_1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3" name="Google Shape;1943;g1027f207a46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102a91880b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102a91880b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102a91880b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102a91880b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7"/>
        <p:cNvGrpSpPr/>
        <p:nvPr/>
      </p:nvGrpSpPr>
      <p:grpSpPr>
        <a:xfrm>
          <a:off x="0" y="0"/>
          <a:ext cx="0" cy="0"/>
          <a:chOff x="0" y="0"/>
          <a:chExt cx="0" cy="0"/>
        </a:xfrm>
      </p:grpSpPr>
      <p:sp>
        <p:nvSpPr>
          <p:cNvPr id="1978" name="Google Shape;1978;g1020203d15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9" name="Google Shape;1979;g1020203d15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g102a91880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g102a91880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g102a91880b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7" name="Google Shape;2027;g102a91880b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a953684262_0_15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a953684262_0_15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102a91880b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102a91880b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7"/>
        <p:cNvGrpSpPr/>
        <p:nvPr/>
      </p:nvGrpSpPr>
      <p:grpSpPr>
        <a:xfrm>
          <a:off x="0" y="0"/>
          <a:ext cx="0" cy="0"/>
          <a:chOff x="0" y="0"/>
          <a:chExt cx="0" cy="0"/>
        </a:xfrm>
      </p:grpSpPr>
      <p:sp>
        <p:nvSpPr>
          <p:cNvPr id="2418" name="Google Shape;2418;g102a91880b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9" name="Google Shape;2419;g102a91880b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102a91880b2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102a91880b2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5"/>
        <p:cNvGrpSpPr/>
        <p:nvPr/>
      </p:nvGrpSpPr>
      <p:grpSpPr>
        <a:xfrm>
          <a:off x="0" y="0"/>
          <a:ext cx="0" cy="0"/>
          <a:chOff x="0" y="0"/>
          <a:chExt cx="0" cy="0"/>
        </a:xfrm>
      </p:grpSpPr>
      <p:sp>
        <p:nvSpPr>
          <p:cNvPr id="2496" name="Google Shape;2496;g102a91880b2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7" name="Google Shape;2497;g102a91880b2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2"/>
        <p:cNvGrpSpPr/>
        <p:nvPr/>
      </p:nvGrpSpPr>
      <p:grpSpPr>
        <a:xfrm>
          <a:off x="0" y="0"/>
          <a:ext cx="0" cy="0"/>
          <a:chOff x="0" y="0"/>
          <a:chExt cx="0" cy="0"/>
        </a:xfrm>
      </p:grpSpPr>
      <p:sp>
        <p:nvSpPr>
          <p:cNvPr id="2553" name="Google Shape;2553;g102a91880b2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4" name="Google Shape;2554;g102a91880b2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3"/>
        <p:cNvGrpSpPr/>
        <p:nvPr/>
      </p:nvGrpSpPr>
      <p:grpSpPr>
        <a:xfrm>
          <a:off x="0" y="0"/>
          <a:ext cx="0" cy="0"/>
          <a:chOff x="0" y="0"/>
          <a:chExt cx="0" cy="0"/>
        </a:xfrm>
      </p:grpSpPr>
      <p:sp>
        <p:nvSpPr>
          <p:cNvPr id="2894" name="Google Shape;2894;g102a91880b2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5" name="Google Shape;2895;g102a91880b2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3"/>
        <p:cNvGrpSpPr/>
        <p:nvPr/>
      </p:nvGrpSpPr>
      <p:grpSpPr>
        <a:xfrm>
          <a:off x="0" y="0"/>
          <a:ext cx="0" cy="0"/>
          <a:chOff x="0" y="0"/>
          <a:chExt cx="0" cy="0"/>
        </a:xfrm>
      </p:grpSpPr>
      <p:sp>
        <p:nvSpPr>
          <p:cNvPr id="3094" name="Google Shape;3094;g102a91880b2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5" name="Google Shape;3095;g102a91880b2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6"/>
        <p:cNvGrpSpPr/>
        <p:nvPr/>
      </p:nvGrpSpPr>
      <p:grpSpPr>
        <a:xfrm>
          <a:off x="0" y="0"/>
          <a:ext cx="0" cy="0"/>
          <a:chOff x="0" y="0"/>
          <a:chExt cx="0" cy="0"/>
        </a:xfrm>
      </p:grpSpPr>
      <p:sp>
        <p:nvSpPr>
          <p:cNvPr id="3137" name="Google Shape;3137;g102a91880b2_0_10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8" name="Google Shape;3138;g102a91880b2_0_1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3"/>
        <p:cNvGrpSpPr/>
        <p:nvPr/>
      </p:nvGrpSpPr>
      <p:grpSpPr>
        <a:xfrm>
          <a:off x="0" y="0"/>
          <a:ext cx="0" cy="0"/>
          <a:chOff x="0" y="0"/>
          <a:chExt cx="0" cy="0"/>
        </a:xfrm>
      </p:grpSpPr>
      <p:sp>
        <p:nvSpPr>
          <p:cNvPr id="3204" name="Google Shape;3204;g102a91880b2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5" name="Google Shape;3205;g102a91880b2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7"/>
        <p:cNvGrpSpPr/>
        <p:nvPr/>
      </p:nvGrpSpPr>
      <p:grpSpPr>
        <a:xfrm>
          <a:off x="0" y="0"/>
          <a:ext cx="0" cy="0"/>
          <a:chOff x="0" y="0"/>
          <a:chExt cx="0" cy="0"/>
        </a:xfrm>
      </p:grpSpPr>
      <p:sp>
        <p:nvSpPr>
          <p:cNvPr id="3248" name="Google Shape;3248;g102a91880b2_0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9" name="Google Shape;3249;g102a91880b2_0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1"/>
        <p:cNvGrpSpPr/>
        <p:nvPr/>
      </p:nvGrpSpPr>
      <p:grpSpPr>
        <a:xfrm>
          <a:off x="0" y="0"/>
          <a:ext cx="0" cy="0"/>
          <a:chOff x="0" y="0"/>
          <a:chExt cx="0" cy="0"/>
        </a:xfrm>
      </p:grpSpPr>
      <p:sp>
        <p:nvSpPr>
          <p:cNvPr id="3272" name="Google Shape;3272;g102a91880b2_0_1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3" name="Google Shape;3273;g102a91880b2_0_1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1"/>
        <p:cNvGrpSpPr/>
        <p:nvPr/>
      </p:nvGrpSpPr>
      <p:grpSpPr>
        <a:xfrm>
          <a:off x="0" y="0"/>
          <a:ext cx="0" cy="0"/>
          <a:chOff x="0" y="0"/>
          <a:chExt cx="0" cy="0"/>
        </a:xfrm>
      </p:grpSpPr>
      <p:sp>
        <p:nvSpPr>
          <p:cNvPr id="3292" name="Google Shape;3292;g102a91880b2_0_1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3" name="Google Shape;3293;g102a91880b2_0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3"/>
        <p:cNvGrpSpPr/>
        <p:nvPr/>
      </p:nvGrpSpPr>
      <p:grpSpPr>
        <a:xfrm>
          <a:off x="0" y="0"/>
          <a:ext cx="0" cy="0"/>
          <a:chOff x="0" y="0"/>
          <a:chExt cx="0" cy="0"/>
        </a:xfrm>
      </p:grpSpPr>
      <p:sp>
        <p:nvSpPr>
          <p:cNvPr id="3324" name="Google Shape;3324;g102a91880b2_0_1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5" name="Google Shape;3325;g102a91880b2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8"/>
        <p:cNvGrpSpPr/>
        <p:nvPr/>
      </p:nvGrpSpPr>
      <p:grpSpPr>
        <a:xfrm>
          <a:off x="0" y="0"/>
          <a:ext cx="0" cy="0"/>
          <a:chOff x="0" y="0"/>
          <a:chExt cx="0" cy="0"/>
        </a:xfrm>
      </p:grpSpPr>
      <p:sp>
        <p:nvSpPr>
          <p:cNvPr id="3349" name="Google Shape;3349;g102a91880b2_0_1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0" name="Google Shape;3350;g102a91880b2_0_1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2"/>
        <p:cNvGrpSpPr/>
        <p:nvPr/>
      </p:nvGrpSpPr>
      <p:grpSpPr>
        <a:xfrm>
          <a:off x="0" y="0"/>
          <a:ext cx="0" cy="0"/>
          <a:chOff x="0" y="0"/>
          <a:chExt cx="0" cy="0"/>
        </a:xfrm>
      </p:grpSpPr>
      <p:sp>
        <p:nvSpPr>
          <p:cNvPr id="3573" name="Google Shape;3573;g104702fe58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4" name="Google Shape;3574;g104702fe58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8"/>
        <p:cNvGrpSpPr/>
        <p:nvPr/>
      </p:nvGrpSpPr>
      <p:grpSpPr>
        <a:xfrm>
          <a:off x="0" y="0"/>
          <a:ext cx="0" cy="0"/>
          <a:chOff x="0" y="0"/>
          <a:chExt cx="0" cy="0"/>
        </a:xfrm>
      </p:grpSpPr>
      <p:sp>
        <p:nvSpPr>
          <p:cNvPr id="4149" name="Google Shape;4149;g102a91880b2_0_1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0" name="Google Shape;4150;g102a91880b2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1"/>
        <p:cNvGrpSpPr/>
        <p:nvPr/>
      </p:nvGrpSpPr>
      <p:grpSpPr>
        <a:xfrm>
          <a:off x="0" y="0"/>
          <a:ext cx="0" cy="0"/>
          <a:chOff x="0" y="0"/>
          <a:chExt cx="0" cy="0"/>
        </a:xfrm>
      </p:grpSpPr>
      <p:sp>
        <p:nvSpPr>
          <p:cNvPr id="4172" name="Google Shape;4172;g102a91880b2_0_1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3" name="Google Shape;4173;g102a91880b2_0_1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2"/>
        <p:cNvGrpSpPr/>
        <p:nvPr/>
      </p:nvGrpSpPr>
      <p:grpSpPr>
        <a:xfrm>
          <a:off x="0" y="0"/>
          <a:ext cx="0" cy="0"/>
          <a:chOff x="0" y="0"/>
          <a:chExt cx="0" cy="0"/>
        </a:xfrm>
      </p:grpSpPr>
      <p:sp>
        <p:nvSpPr>
          <p:cNvPr id="4213" name="Google Shape;4213;g103393eee3c_0_3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4" name="Google Shape;4214;g103393eee3c_0_3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027f207a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027f207a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027f207a4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027f207a4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1027f207a46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027f207a46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Increased Production Speed:</a:t>
            </a:r>
            <a:r>
              <a:rPr lang="en-US" dirty="0"/>
              <a:t> AI systems streamline workflows and reduce downtime, accelerating throughput. </a:t>
            </a:r>
          </a:p>
          <a:p>
            <a:r>
              <a:rPr lang="en-US" b="1" dirty="0"/>
              <a:t>Enhanced Quality Assurance:</a:t>
            </a:r>
            <a:r>
              <a:rPr lang="en-US" dirty="0"/>
              <a:t> Real-time defect detection leads to fewer recalls and tighter compliance.</a:t>
            </a:r>
          </a:p>
          <a:p>
            <a:r>
              <a:rPr lang="en-US" b="1" dirty="0"/>
              <a:t>Shift in Workforce Roles:</a:t>
            </a:r>
            <a:r>
              <a:rPr lang="en-US" dirty="0"/>
              <a:t> Repetitive tasks are automated, enabling human workers to focus on design, supervision, and innovation.</a:t>
            </a:r>
          </a:p>
          <a:p>
            <a:pPr marL="158750" indent="0">
              <a:buNone/>
            </a:pPr>
            <a:r>
              <a:rPr lang="en-US" dirty="0"/>
              <a:t>-------------------------</a:t>
            </a:r>
          </a:p>
          <a:p>
            <a:r>
              <a:rPr lang="en-US" b="1" dirty="0"/>
              <a:t>Cost Reduction:</a:t>
            </a:r>
            <a:r>
              <a:rPr lang="en-US" dirty="0"/>
              <a:t> Predictive maintenance and smart inventory lower operating and waste-related expenses. </a:t>
            </a:r>
          </a:p>
          <a:p>
            <a:r>
              <a:rPr lang="en-US" b="1" dirty="0"/>
              <a:t>Data-Driven Decisions:</a:t>
            </a:r>
            <a:r>
              <a:rPr lang="en-US" dirty="0"/>
              <a:t> AI converts sensor and production data into actionable insights for managers.</a:t>
            </a:r>
          </a:p>
          <a:p>
            <a:r>
              <a:rPr lang="en-US" b="1" dirty="0"/>
              <a:t>Resource Efficiency:</a:t>
            </a:r>
            <a:r>
              <a:rPr lang="en-US" dirty="0"/>
              <a:t> Smarter scheduling and energy optimization reduce environmental impact and material waste.</a:t>
            </a:r>
          </a:p>
          <a:p>
            <a:endParaRPr lang="en-US"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a:extLst>
            <a:ext uri="{FF2B5EF4-FFF2-40B4-BE49-F238E27FC236}">
              <a16:creationId xmlns:a16="http://schemas.microsoft.com/office/drawing/2014/main" id="{CAF64CB0-BD6F-D1EA-0EED-678F0B868D15}"/>
            </a:ext>
          </a:extLst>
        </p:cNvPr>
        <p:cNvGrpSpPr/>
        <p:nvPr/>
      </p:nvGrpSpPr>
      <p:grpSpPr>
        <a:xfrm>
          <a:off x="0" y="0"/>
          <a:ext cx="0" cy="0"/>
          <a:chOff x="0" y="0"/>
          <a:chExt cx="0" cy="0"/>
        </a:xfrm>
      </p:grpSpPr>
      <p:sp>
        <p:nvSpPr>
          <p:cNvPr id="1559" name="Google Shape;1559;g1027f207a46_0_282:notes">
            <a:extLst>
              <a:ext uri="{FF2B5EF4-FFF2-40B4-BE49-F238E27FC236}">
                <a16:creationId xmlns:a16="http://schemas.microsoft.com/office/drawing/2014/main" id="{71127ED4-0491-4165-090F-37CDFCA9B2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1027f207a46_0_282:notes">
            <a:extLst>
              <a:ext uri="{FF2B5EF4-FFF2-40B4-BE49-F238E27FC236}">
                <a16:creationId xmlns:a16="http://schemas.microsoft.com/office/drawing/2014/main" id="{1573B40B-B8AA-ED39-6230-735868CCDF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Integration Complexity:</a:t>
            </a:r>
            <a:r>
              <a:rPr lang="en-US" dirty="0"/>
              <a:t> Merging AI systems with legacy infrastructure can be technically demanding and costly.</a:t>
            </a:r>
          </a:p>
          <a:p>
            <a:r>
              <a:rPr lang="en-US" b="1" dirty="0"/>
              <a:t>Skills Gap:</a:t>
            </a:r>
            <a:r>
              <a:rPr lang="en-US" dirty="0"/>
              <a:t> Many facilities lack personnel trained in AI, data science, or advanced analytics—slowing rollout and scaling.</a:t>
            </a:r>
          </a:p>
          <a:p>
            <a:r>
              <a:rPr lang="en-US" b="1" dirty="0"/>
              <a:t>Data Quality &amp; Consistency:</a:t>
            </a:r>
            <a:r>
              <a:rPr lang="en-US" dirty="0"/>
              <a:t> AI models depend on clean, structured data—manufacturing environments often struggle with noisy or siloed datasets.</a:t>
            </a:r>
          </a:p>
          <a:p>
            <a:pPr marL="158750" indent="0">
              <a:buNone/>
            </a:pPr>
            <a:r>
              <a:rPr lang="en-US" dirty="0"/>
              <a:t>-------------------------</a:t>
            </a:r>
          </a:p>
          <a:p>
            <a:r>
              <a:rPr lang="en-US" b="1" dirty="0"/>
              <a:t>Unexpected Model Behavior:</a:t>
            </a:r>
            <a:r>
              <a:rPr lang="en-US" dirty="0"/>
              <a:t> AI may produce misleading outputs if trained on biased or insufficient data, leading to poor decisions.</a:t>
            </a:r>
          </a:p>
          <a:p>
            <a:r>
              <a:rPr lang="en-US" b="1" dirty="0"/>
              <a:t>System Downtime or Overreliance:</a:t>
            </a:r>
            <a:r>
              <a:rPr lang="en-US" dirty="0"/>
              <a:t> Heavy dependence on automated systems can create single points of failure if not properly backed up.</a:t>
            </a:r>
          </a:p>
          <a:p>
            <a:r>
              <a:rPr lang="en-US" b="1" dirty="0"/>
              <a:t>Workforce Disruption:</a:t>
            </a:r>
            <a:r>
              <a:rPr lang="en-US" dirty="0"/>
              <a:t> Automation may displace certain roles, requiring retraining programs to prevent job loss and morale issues.</a:t>
            </a:r>
          </a:p>
          <a:p>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20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02a91880b2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7" name="Google Shape;2247;g102a91880b2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1027f207a4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1027f207a4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3650" y="369450"/>
            <a:ext cx="8255825" cy="4333200"/>
            <a:chOff x="193650" y="369450"/>
            <a:chExt cx="8255825" cy="4333200"/>
          </a:xfrm>
        </p:grpSpPr>
        <p:grpSp>
          <p:nvGrpSpPr>
            <p:cNvPr id="10" name="Google Shape;10;p2"/>
            <p:cNvGrpSpPr/>
            <p:nvPr/>
          </p:nvGrpSpPr>
          <p:grpSpPr>
            <a:xfrm>
              <a:off x="786863" y="4123575"/>
              <a:ext cx="685225" cy="579075"/>
              <a:chOff x="457200" y="1099375"/>
              <a:chExt cx="685225" cy="579075"/>
            </a:xfrm>
          </p:grpSpPr>
          <p:sp>
            <p:nvSpPr>
              <p:cNvPr id="11" name="Google Shape;11;p2"/>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p:nvPr/>
          </p:nvSpPr>
          <p:spPr>
            <a:xfrm>
              <a:off x="5470500" y="461263"/>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7075" y="4153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67800" y="369450"/>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93650" y="3476600"/>
              <a:ext cx="187850" cy="18785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5565275" y="3416638"/>
              <a:ext cx="975125" cy="98825"/>
              <a:chOff x="7649075" y="1411438"/>
              <a:chExt cx="975125" cy="98825"/>
            </a:xfrm>
          </p:grpSpPr>
          <p:sp>
            <p:nvSpPr>
              <p:cNvPr id="28" name="Google Shape;28;p2"/>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571300" y="4206925"/>
              <a:ext cx="571550" cy="354225"/>
              <a:chOff x="7571300" y="4206925"/>
              <a:chExt cx="571550" cy="354225"/>
            </a:xfrm>
          </p:grpSpPr>
          <p:sp>
            <p:nvSpPr>
              <p:cNvPr id="31" name="Google Shape;31;p2"/>
              <p:cNvSpPr/>
              <p:nvPr/>
            </p:nvSpPr>
            <p:spPr>
              <a:xfrm>
                <a:off x="7571300" y="4432550"/>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044025" y="430577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727950" y="4206925"/>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282675" y="3109788"/>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8142850" y="658200"/>
              <a:ext cx="306625" cy="306325"/>
              <a:chOff x="8142850" y="658200"/>
              <a:chExt cx="306625" cy="306325"/>
            </a:xfrm>
          </p:grpSpPr>
          <p:sp>
            <p:nvSpPr>
              <p:cNvPr id="36" name="Google Shape;36;p2"/>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3997363" y="4305588"/>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2"/>
          <p:cNvSpPr txBox="1">
            <a:spLocks noGrp="1"/>
          </p:cNvSpPr>
          <p:nvPr>
            <p:ph type="ctrTitle"/>
          </p:nvPr>
        </p:nvSpPr>
        <p:spPr>
          <a:xfrm>
            <a:off x="865800" y="1473600"/>
            <a:ext cx="4465800" cy="17886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2"/>
              </a:buClr>
              <a:buSzPts val="5200"/>
              <a:buNone/>
              <a:defRPr sz="3600">
                <a:latin typeface="Montserrat"/>
                <a:ea typeface="Montserrat"/>
                <a:cs typeface="Montserrat"/>
                <a:sym typeface="Montserrat"/>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40" name="Google Shape;40;p2"/>
          <p:cNvSpPr txBox="1">
            <a:spLocks noGrp="1"/>
          </p:cNvSpPr>
          <p:nvPr>
            <p:ph type="subTitle" idx="1"/>
          </p:nvPr>
        </p:nvSpPr>
        <p:spPr>
          <a:xfrm>
            <a:off x="865800" y="3262200"/>
            <a:ext cx="4465800" cy="40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600">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617"/>
        <p:cNvGrpSpPr/>
        <p:nvPr/>
      </p:nvGrpSpPr>
      <p:grpSpPr>
        <a:xfrm>
          <a:off x="0" y="0"/>
          <a:ext cx="0" cy="0"/>
          <a:chOff x="0" y="0"/>
          <a:chExt cx="0" cy="0"/>
        </a:xfrm>
      </p:grpSpPr>
      <p:grpSp>
        <p:nvGrpSpPr>
          <p:cNvPr id="618" name="Google Shape;618;p20"/>
          <p:cNvGrpSpPr/>
          <p:nvPr/>
        </p:nvGrpSpPr>
        <p:grpSpPr>
          <a:xfrm>
            <a:off x="-318075" y="148600"/>
            <a:ext cx="9305275" cy="5173090"/>
            <a:chOff x="-318075" y="148600"/>
            <a:chExt cx="9305275" cy="5173090"/>
          </a:xfrm>
        </p:grpSpPr>
        <p:grpSp>
          <p:nvGrpSpPr>
            <p:cNvPr id="619" name="Google Shape;619;p20"/>
            <p:cNvGrpSpPr/>
            <p:nvPr/>
          </p:nvGrpSpPr>
          <p:grpSpPr>
            <a:xfrm>
              <a:off x="258113" y="4742615"/>
              <a:ext cx="685225" cy="579075"/>
              <a:chOff x="457200" y="1099375"/>
              <a:chExt cx="685225" cy="579075"/>
            </a:xfrm>
          </p:grpSpPr>
          <p:sp>
            <p:nvSpPr>
              <p:cNvPr id="620" name="Google Shape;620;p20"/>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2" name="Google Shape;632;p20"/>
            <p:cNvSpPr/>
            <p:nvPr/>
          </p:nvSpPr>
          <p:spPr>
            <a:xfrm>
              <a:off x="-318075"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8055400" y="1486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8566000" y="389872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271575" y="407682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20"/>
            <p:cNvGrpSpPr/>
            <p:nvPr/>
          </p:nvGrpSpPr>
          <p:grpSpPr>
            <a:xfrm>
              <a:off x="7029463" y="4858650"/>
              <a:ext cx="975125" cy="98825"/>
              <a:chOff x="7649075" y="1411438"/>
              <a:chExt cx="975125" cy="98825"/>
            </a:xfrm>
          </p:grpSpPr>
          <p:sp>
            <p:nvSpPr>
              <p:cNvPr id="637" name="Google Shape;637;p20"/>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0"/>
            <p:cNvGrpSpPr/>
            <p:nvPr/>
          </p:nvGrpSpPr>
          <p:grpSpPr>
            <a:xfrm>
              <a:off x="528300" y="223950"/>
              <a:ext cx="571550" cy="354225"/>
              <a:chOff x="2378875" y="567700"/>
              <a:chExt cx="571550" cy="354225"/>
            </a:xfrm>
          </p:grpSpPr>
          <p:sp>
            <p:nvSpPr>
              <p:cNvPr id="640" name="Google Shape;640;p20"/>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0"/>
            <p:cNvSpPr/>
            <p:nvPr/>
          </p:nvSpPr>
          <p:spPr>
            <a:xfrm>
              <a:off x="334325" y="368592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8458800" y="4418488"/>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20"/>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600"/>
              <a:buNone/>
              <a:defRPr/>
            </a:lvl1pPr>
            <a:lvl2pPr lvl="1" rtl="0">
              <a:spcBef>
                <a:spcPts val="0"/>
              </a:spcBef>
              <a:spcAft>
                <a:spcPts val="0"/>
              </a:spcAft>
              <a:buClr>
                <a:schemeClr val="accent5"/>
              </a:buClr>
              <a:buSzPts val="2600"/>
              <a:buNone/>
              <a:defRPr>
                <a:solidFill>
                  <a:schemeClr val="accent5"/>
                </a:solidFill>
              </a:defRPr>
            </a:lvl2pPr>
            <a:lvl3pPr lvl="2" rtl="0">
              <a:spcBef>
                <a:spcPts val="0"/>
              </a:spcBef>
              <a:spcAft>
                <a:spcPts val="0"/>
              </a:spcAft>
              <a:buClr>
                <a:schemeClr val="accent5"/>
              </a:buClr>
              <a:buSzPts val="2600"/>
              <a:buNone/>
              <a:defRPr>
                <a:solidFill>
                  <a:schemeClr val="accent5"/>
                </a:solidFill>
              </a:defRPr>
            </a:lvl3pPr>
            <a:lvl4pPr lvl="3" rtl="0">
              <a:spcBef>
                <a:spcPts val="0"/>
              </a:spcBef>
              <a:spcAft>
                <a:spcPts val="0"/>
              </a:spcAft>
              <a:buClr>
                <a:schemeClr val="accent5"/>
              </a:buClr>
              <a:buSzPts val="2600"/>
              <a:buNone/>
              <a:defRPr>
                <a:solidFill>
                  <a:schemeClr val="accent5"/>
                </a:solidFill>
              </a:defRPr>
            </a:lvl4pPr>
            <a:lvl5pPr lvl="4" rtl="0">
              <a:spcBef>
                <a:spcPts val="0"/>
              </a:spcBef>
              <a:spcAft>
                <a:spcPts val="0"/>
              </a:spcAft>
              <a:buClr>
                <a:schemeClr val="accent5"/>
              </a:buClr>
              <a:buSzPts val="2600"/>
              <a:buNone/>
              <a:defRPr>
                <a:solidFill>
                  <a:schemeClr val="accent5"/>
                </a:solidFill>
              </a:defRPr>
            </a:lvl5pPr>
            <a:lvl6pPr lvl="5" rtl="0">
              <a:spcBef>
                <a:spcPts val="0"/>
              </a:spcBef>
              <a:spcAft>
                <a:spcPts val="0"/>
              </a:spcAft>
              <a:buClr>
                <a:schemeClr val="accent5"/>
              </a:buClr>
              <a:buSzPts val="2600"/>
              <a:buNone/>
              <a:defRPr>
                <a:solidFill>
                  <a:schemeClr val="accent5"/>
                </a:solidFill>
              </a:defRPr>
            </a:lvl6pPr>
            <a:lvl7pPr lvl="6" rtl="0">
              <a:spcBef>
                <a:spcPts val="0"/>
              </a:spcBef>
              <a:spcAft>
                <a:spcPts val="0"/>
              </a:spcAft>
              <a:buClr>
                <a:schemeClr val="accent5"/>
              </a:buClr>
              <a:buSzPts val="2600"/>
              <a:buNone/>
              <a:defRPr>
                <a:solidFill>
                  <a:schemeClr val="accent5"/>
                </a:solidFill>
              </a:defRPr>
            </a:lvl7pPr>
            <a:lvl8pPr lvl="7" rtl="0">
              <a:spcBef>
                <a:spcPts val="0"/>
              </a:spcBef>
              <a:spcAft>
                <a:spcPts val="0"/>
              </a:spcAft>
              <a:buClr>
                <a:schemeClr val="accent5"/>
              </a:buClr>
              <a:buSzPts val="2600"/>
              <a:buNone/>
              <a:defRPr>
                <a:solidFill>
                  <a:schemeClr val="accent5"/>
                </a:solidFill>
              </a:defRPr>
            </a:lvl8pPr>
            <a:lvl9pPr lvl="8" rtl="0">
              <a:spcBef>
                <a:spcPts val="0"/>
              </a:spcBef>
              <a:spcAft>
                <a:spcPts val="0"/>
              </a:spcAft>
              <a:buClr>
                <a:schemeClr val="accent5"/>
              </a:buClr>
              <a:buSzPts val="2600"/>
              <a:buNone/>
              <a:defRPr>
                <a:solidFill>
                  <a:schemeClr val="accent5"/>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646"/>
        <p:cNvGrpSpPr/>
        <p:nvPr/>
      </p:nvGrpSpPr>
      <p:grpSpPr>
        <a:xfrm>
          <a:off x="0" y="0"/>
          <a:ext cx="0" cy="0"/>
          <a:chOff x="0" y="0"/>
          <a:chExt cx="0" cy="0"/>
        </a:xfrm>
      </p:grpSpPr>
      <p:grpSp>
        <p:nvGrpSpPr>
          <p:cNvPr id="647" name="Google Shape;647;p21"/>
          <p:cNvGrpSpPr/>
          <p:nvPr/>
        </p:nvGrpSpPr>
        <p:grpSpPr>
          <a:xfrm>
            <a:off x="151226" y="59350"/>
            <a:ext cx="8858799" cy="5272049"/>
            <a:chOff x="151226" y="59350"/>
            <a:chExt cx="8858799" cy="5272049"/>
          </a:xfrm>
        </p:grpSpPr>
        <p:grpSp>
          <p:nvGrpSpPr>
            <p:cNvPr id="648" name="Google Shape;648;p21"/>
            <p:cNvGrpSpPr/>
            <p:nvPr/>
          </p:nvGrpSpPr>
          <p:grpSpPr>
            <a:xfrm>
              <a:off x="2860988" y="4752324"/>
              <a:ext cx="685225" cy="579075"/>
              <a:chOff x="457200" y="1099375"/>
              <a:chExt cx="685225" cy="579075"/>
            </a:xfrm>
          </p:grpSpPr>
          <p:sp>
            <p:nvSpPr>
              <p:cNvPr id="649" name="Google Shape;649;p21"/>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21"/>
            <p:cNvSpPr/>
            <p:nvPr/>
          </p:nvSpPr>
          <p:spPr>
            <a:xfrm>
              <a:off x="8649151" y="1886776"/>
              <a:ext cx="354189" cy="340856"/>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75025" y="4227801"/>
              <a:ext cx="238344" cy="238344"/>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1"/>
            <p:cNvGrpSpPr/>
            <p:nvPr/>
          </p:nvGrpSpPr>
          <p:grpSpPr>
            <a:xfrm>
              <a:off x="611763" y="59350"/>
              <a:ext cx="571550" cy="354225"/>
              <a:chOff x="2378875" y="567700"/>
              <a:chExt cx="571550" cy="354225"/>
            </a:xfrm>
          </p:grpSpPr>
          <p:sp>
            <p:nvSpPr>
              <p:cNvPr id="664" name="Google Shape;664;p21"/>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21"/>
            <p:cNvGrpSpPr/>
            <p:nvPr/>
          </p:nvGrpSpPr>
          <p:grpSpPr>
            <a:xfrm>
              <a:off x="8308200" y="731375"/>
              <a:ext cx="306625" cy="306325"/>
              <a:chOff x="8142850" y="658200"/>
              <a:chExt cx="306625" cy="306325"/>
            </a:xfrm>
          </p:grpSpPr>
          <p:sp>
            <p:nvSpPr>
              <p:cNvPr id="668" name="Google Shape;668;p21"/>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21"/>
            <p:cNvGrpSpPr/>
            <p:nvPr/>
          </p:nvGrpSpPr>
          <p:grpSpPr>
            <a:xfrm rot="5400000" flipH="1">
              <a:off x="8423713" y="4426663"/>
              <a:ext cx="571550" cy="354225"/>
              <a:chOff x="2378875" y="567700"/>
              <a:chExt cx="571550" cy="354225"/>
            </a:xfrm>
          </p:grpSpPr>
          <p:sp>
            <p:nvSpPr>
              <p:cNvPr id="671" name="Google Shape;671;p21"/>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21"/>
            <p:cNvSpPr/>
            <p:nvPr/>
          </p:nvSpPr>
          <p:spPr>
            <a:xfrm>
              <a:off x="8113750" y="2627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1"/>
            <p:cNvGrpSpPr/>
            <p:nvPr/>
          </p:nvGrpSpPr>
          <p:grpSpPr>
            <a:xfrm>
              <a:off x="299961" y="4770412"/>
              <a:ext cx="238340" cy="238106"/>
              <a:chOff x="8142850" y="658200"/>
              <a:chExt cx="306625" cy="306325"/>
            </a:xfrm>
          </p:grpSpPr>
          <p:sp>
            <p:nvSpPr>
              <p:cNvPr id="676" name="Google Shape;676;p21"/>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21"/>
            <p:cNvSpPr/>
            <p:nvPr/>
          </p:nvSpPr>
          <p:spPr>
            <a:xfrm>
              <a:off x="151226" y="1113900"/>
              <a:ext cx="354229" cy="340752"/>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21"/>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600"/>
              <a:buNone/>
              <a:defRPr/>
            </a:lvl1pPr>
            <a:lvl2pPr lvl="1" rtl="0">
              <a:spcBef>
                <a:spcPts val="0"/>
              </a:spcBef>
              <a:spcAft>
                <a:spcPts val="0"/>
              </a:spcAft>
              <a:buClr>
                <a:schemeClr val="accent5"/>
              </a:buClr>
              <a:buSzPts val="2600"/>
              <a:buNone/>
              <a:defRPr>
                <a:solidFill>
                  <a:schemeClr val="accent5"/>
                </a:solidFill>
              </a:defRPr>
            </a:lvl2pPr>
            <a:lvl3pPr lvl="2" rtl="0">
              <a:spcBef>
                <a:spcPts val="0"/>
              </a:spcBef>
              <a:spcAft>
                <a:spcPts val="0"/>
              </a:spcAft>
              <a:buClr>
                <a:schemeClr val="accent5"/>
              </a:buClr>
              <a:buSzPts val="2600"/>
              <a:buNone/>
              <a:defRPr>
                <a:solidFill>
                  <a:schemeClr val="accent5"/>
                </a:solidFill>
              </a:defRPr>
            </a:lvl3pPr>
            <a:lvl4pPr lvl="3" rtl="0">
              <a:spcBef>
                <a:spcPts val="0"/>
              </a:spcBef>
              <a:spcAft>
                <a:spcPts val="0"/>
              </a:spcAft>
              <a:buClr>
                <a:schemeClr val="accent5"/>
              </a:buClr>
              <a:buSzPts val="2600"/>
              <a:buNone/>
              <a:defRPr>
                <a:solidFill>
                  <a:schemeClr val="accent5"/>
                </a:solidFill>
              </a:defRPr>
            </a:lvl4pPr>
            <a:lvl5pPr lvl="4" rtl="0">
              <a:spcBef>
                <a:spcPts val="0"/>
              </a:spcBef>
              <a:spcAft>
                <a:spcPts val="0"/>
              </a:spcAft>
              <a:buClr>
                <a:schemeClr val="accent5"/>
              </a:buClr>
              <a:buSzPts val="2600"/>
              <a:buNone/>
              <a:defRPr>
                <a:solidFill>
                  <a:schemeClr val="accent5"/>
                </a:solidFill>
              </a:defRPr>
            </a:lvl5pPr>
            <a:lvl6pPr lvl="5" rtl="0">
              <a:spcBef>
                <a:spcPts val="0"/>
              </a:spcBef>
              <a:spcAft>
                <a:spcPts val="0"/>
              </a:spcAft>
              <a:buClr>
                <a:schemeClr val="accent5"/>
              </a:buClr>
              <a:buSzPts val="2600"/>
              <a:buNone/>
              <a:defRPr>
                <a:solidFill>
                  <a:schemeClr val="accent5"/>
                </a:solidFill>
              </a:defRPr>
            </a:lvl6pPr>
            <a:lvl7pPr lvl="6" rtl="0">
              <a:spcBef>
                <a:spcPts val="0"/>
              </a:spcBef>
              <a:spcAft>
                <a:spcPts val="0"/>
              </a:spcAft>
              <a:buClr>
                <a:schemeClr val="accent5"/>
              </a:buClr>
              <a:buSzPts val="2600"/>
              <a:buNone/>
              <a:defRPr>
                <a:solidFill>
                  <a:schemeClr val="accent5"/>
                </a:solidFill>
              </a:defRPr>
            </a:lvl7pPr>
            <a:lvl8pPr lvl="7" rtl="0">
              <a:spcBef>
                <a:spcPts val="0"/>
              </a:spcBef>
              <a:spcAft>
                <a:spcPts val="0"/>
              </a:spcAft>
              <a:buClr>
                <a:schemeClr val="accent5"/>
              </a:buClr>
              <a:buSzPts val="2600"/>
              <a:buNone/>
              <a:defRPr>
                <a:solidFill>
                  <a:schemeClr val="accent5"/>
                </a:solidFill>
              </a:defRPr>
            </a:lvl8pPr>
            <a:lvl9pPr lvl="8" rtl="0">
              <a:spcBef>
                <a:spcPts val="0"/>
              </a:spcBef>
              <a:spcAft>
                <a:spcPts val="0"/>
              </a:spcAft>
              <a:buClr>
                <a:schemeClr val="accent5"/>
              </a:buClr>
              <a:buSzPts val="2600"/>
              <a:buNone/>
              <a:defRPr>
                <a:solidFill>
                  <a:schemeClr val="accent5"/>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_1_1">
    <p:spTree>
      <p:nvGrpSpPr>
        <p:cNvPr id="1" name="Shape 689"/>
        <p:cNvGrpSpPr/>
        <p:nvPr/>
      </p:nvGrpSpPr>
      <p:grpSpPr>
        <a:xfrm>
          <a:off x="0" y="0"/>
          <a:ext cx="0" cy="0"/>
          <a:chOff x="0" y="0"/>
          <a:chExt cx="0" cy="0"/>
        </a:xfrm>
      </p:grpSpPr>
      <p:grpSp>
        <p:nvGrpSpPr>
          <p:cNvPr id="690" name="Google Shape;690;p23"/>
          <p:cNvGrpSpPr/>
          <p:nvPr/>
        </p:nvGrpSpPr>
        <p:grpSpPr>
          <a:xfrm>
            <a:off x="435075" y="-157675"/>
            <a:ext cx="8219800" cy="5037867"/>
            <a:chOff x="435075" y="-157675"/>
            <a:chExt cx="8219800" cy="5037867"/>
          </a:xfrm>
        </p:grpSpPr>
        <p:sp>
          <p:nvSpPr>
            <p:cNvPr id="691" name="Google Shape;691;p23"/>
            <p:cNvSpPr/>
            <p:nvPr/>
          </p:nvSpPr>
          <p:spPr>
            <a:xfrm flipH="1">
              <a:off x="7084400" y="41986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flipH="1">
              <a:off x="7904475" y="6368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rot="10800000" flipH="1">
              <a:off x="2326895" y="4475017"/>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3"/>
            <p:cNvGrpSpPr/>
            <p:nvPr/>
          </p:nvGrpSpPr>
          <p:grpSpPr>
            <a:xfrm flipH="1">
              <a:off x="435075" y="3261650"/>
              <a:ext cx="975125" cy="98825"/>
              <a:chOff x="7649075" y="1411438"/>
              <a:chExt cx="975125" cy="98825"/>
            </a:xfrm>
          </p:grpSpPr>
          <p:sp>
            <p:nvSpPr>
              <p:cNvPr id="695" name="Google Shape;695;p23"/>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3"/>
            <p:cNvGrpSpPr/>
            <p:nvPr/>
          </p:nvGrpSpPr>
          <p:grpSpPr>
            <a:xfrm flipH="1">
              <a:off x="6340125" y="491500"/>
              <a:ext cx="571550" cy="354225"/>
              <a:chOff x="2378875" y="567700"/>
              <a:chExt cx="571550" cy="354225"/>
            </a:xfrm>
          </p:grpSpPr>
          <p:sp>
            <p:nvSpPr>
              <p:cNvPr id="698" name="Google Shape;698;p23"/>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23"/>
            <p:cNvGrpSpPr/>
            <p:nvPr/>
          </p:nvGrpSpPr>
          <p:grpSpPr>
            <a:xfrm flipH="1">
              <a:off x="435075" y="1566875"/>
              <a:ext cx="306625" cy="306325"/>
              <a:chOff x="8142850" y="658200"/>
              <a:chExt cx="306625" cy="306325"/>
            </a:xfrm>
          </p:grpSpPr>
          <p:sp>
            <p:nvSpPr>
              <p:cNvPr id="702" name="Google Shape;702;p23"/>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23"/>
            <p:cNvGrpSpPr/>
            <p:nvPr/>
          </p:nvGrpSpPr>
          <p:grpSpPr>
            <a:xfrm flipH="1">
              <a:off x="753038" y="-157675"/>
              <a:ext cx="685225" cy="579075"/>
              <a:chOff x="457200" y="1099375"/>
              <a:chExt cx="685225" cy="579075"/>
            </a:xfrm>
          </p:grpSpPr>
          <p:sp>
            <p:nvSpPr>
              <p:cNvPr id="705" name="Google Shape;705;p23"/>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23"/>
            <p:cNvSpPr/>
            <p:nvPr/>
          </p:nvSpPr>
          <p:spPr>
            <a:xfrm rot="10800000" flipH="1">
              <a:off x="2967195" y="4363075"/>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23"/>
          <p:cNvSpPr txBox="1">
            <a:spLocks noGrp="1"/>
          </p:cNvSpPr>
          <p:nvPr>
            <p:ph type="title"/>
          </p:nvPr>
        </p:nvSpPr>
        <p:spPr>
          <a:xfrm>
            <a:off x="4726700" y="1282600"/>
            <a:ext cx="3351600" cy="1684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3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19" name="Google Shape;719;p23"/>
          <p:cNvSpPr txBox="1">
            <a:spLocks noGrp="1"/>
          </p:cNvSpPr>
          <p:nvPr>
            <p:ph type="subTitle" idx="1"/>
          </p:nvPr>
        </p:nvSpPr>
        <p:spPr>
          <a:xfrm>
            <a:off x="4726700" y="2966900"/>
            <a:ext cx="3122400" cy="8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720"/>
        <p:cNvGrpSpPr/>
        <p:nvPr/>
      </p:nvGrpSpPr>
      <p:grpSpPr>
        <a:xfrm>
          <a:off x="0" y="0"/>
          <a:ext cx="0" cy="0"/>
          <a:chOff x="0" y="0"/>
          <a:chExt cx="0" cy="0"/>
        </a:xfrm>
      </p:grpSpPr>
      <p:grpSp>
        <p:nvGrpSpPr>
          <p:cNvPr id="721" name="Google Shape;721;p24"/>
          <p:cNvGrpSpPr/>
          <p:nvPr/>
        </p:nvGrpSpPr>
        <p:grpSpPr>
          <a:xfrm>
            <a:off x="-318075" y="148600"/>
            <a:ext cx="9305275" cy="5173090"/>
            <a:chOff x="-318075" y="148600"/>
            <a:chExt cx="9305275" cy="5173090"/>
          </a:xfrm>
        </p:grpSpPr>
        <p:grpSp>
          <p:nvGrpSpPr>
            <p:cNvPr id="722" name="Google Shape;722;p24"/>
            <p:cNvGrpSpPr/>
            <p:nvPr/>
          </p:nvGrpSpPr>
          <p:grpSpPr>
            <a:xfrm>
              <a:off x="258113" y="4742615"/>
              <a:ext cx="685225" cy="579075"/>
              <a:chOff x="457200" y="1099375"/>
              <a:chExt cx="685225" cy="579075"/>
            </a:xfrm>
          </p:grpSpPr>
          <p:sp>
            <p:nvSpPr>
              <p:cNvPr id="723" name="Google Shape;723;p24"/>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24"/>
            <p:cNvSpPr/>
            <p:nvPr/>
          </p:nvSpPr>
          <p:spPr>
            <a:xfrm>
              <a:off x="-318075"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8055400" y="1486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8566000" y="389872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271575" y="407682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9" name="Google Shape;739;p24"/>
            <p:cNvGrpSpPr/>
            <p:nvPr/>
          </p:nvGrpSpPr>
          <p:grpSpPr>
            <a:xfrm>
              <a:off x="7029463" y="4858650"/>
              <a:ext cx="975125" cy="98825"/>
              <a:chOff x="7649075" y="1411438"/>
              <a:chExt cx="975125" cy="98825"/>
            </a:xfrm>
          </p:grpSpPr>
          <p:sp>
            <p:nvSpPr>
              <p:cNvPr id="740" name="Google Shape;740;p24"/>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24"/>
            <p:cNvGrpSpPr/>
            <p:nvPr/>
          </p:nvGrpSpPr>
          <p:grpSpPr>
            <a:xfrm>
              <a:off x="528300" y="223950"/>
              <a:ext cx="571550" cy="354225"/>
              <a:chOff x="2378875" y="567700"/>
              <a:chExt cx="571550" cy="354225"/>
            </a:xfrm>
          </p:grpSpPr>
          <p:sp>
            <p:nvSpPr>
              <p:cNvPr id="743" name="Google Shape;743;p24"/>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24"/>
            <p:cNvSpPr/>
            <p:nvPr/>
          </p:nvSpPr>
          <p:spPr>
            <a:xfrm>
              <a:off x="334325" y="368592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8458800" y="4418488"/>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24"/>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49" name="Google Shape;749;p24"/>
          <p:cNvSpPr txBox="1">
            <a:spLocks noGrp="1"/>
          </p:cNvSpPr>
          <p:nvPr>
            <p:ph type="title" idx="2"/>
          </p:nvPr>
        </p:nvSpPr>
        <p:spPr>
          <a:xfrm>
            <a:off x="5010888" y="1703817"/>
            <a:ext cx="26334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50" name="Google Shape;750;p24"/>
          <p:cNvSpPr txBox="1">
            <a:spLocks noGrp="1"/>
          </p:cNvSpPr>
          <p:nvPr>
            <p:ph type="title" idx="3"/>
          </p:nvPr>
        </p:nvSpPr>
        <p:spPr>
          <a:xfrm>
            <a:off x="5010900" y="2361006"/>
            <a:ext cx="2633400" cy="17331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2"/>
              </a:buClr>
              <a:buSzPts val="1400"/>
              <a:buFont typeface="Nunito"/>
              <a:buChar char="❏"/>
              <a:defRPr sz="1400" b="0">
                <a:latin typeface="Raleway"/>
                <a:ea typeface="Raleway"/>
                <a:cs typeface="Raleway"/>
                <a:sym typeface="Raleway"/>
              </a:defRPr>
            </a:lvl1pPr>
            <a:lvl2pPr lvl="1" rtl="0">
              <a:spcBef>
                <a:spcPts val="100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a:endParaRPr/>
          </a:p>
        </p:txBody>
      </p:sp>
      <p:sp>
        <p:nvSpPr>
          <p:cNvPr id="751" name="Google Shape;751;p24"/>
          <p:cNvSpPr txBox="1">
            <a:spLocks noGrp="1"/>
          </p:cNvSpPr>
          <p:nvPr>
            <p:ph type="title" idx="4"/>
          </p:nvPr>
        </p:nvSpPr>
        <p:spPr>
          <a:xfrm>
            <a:off x="1499712" y="1703817"/>
            <a:ext cx="26337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52" name="Google Shape;752;p24"/>
          <p:cNvSpPr txBox="1">
            <a:spLocks noGrp="1"/>
          </p:cNvSpPr>
          <p:nvPr>
            <p:ph type="title" idx="5"/>
          </p:nvPr>
        </p:nvSpPr>
        <p:spPr>
          <a:xfrm>
            <a:off x="1499700" y="2361006"/>
            <a:ext cx="2633700" cy="17331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2"/>
              </a:buClr>
              <a:buSzPts val="1400"/>
              <a:buFont typeface="Nunito"/>
              <a:buChar char="❏"/>
              <a:defRPr sz="1400" b="0">
                <a:latin typeface="Raleway"/>
                <a:ea typeface="Raleway"/>
                <a:cs typeface="Raleway"/>
                <a:sym typeface="Raleway"/>
              </a:defRPr>
            </a:lvl1pPr>
            <a:lvl2pPr lvl="1" rtl="0">
              <a:spcBef>
                <a:spcPts val="100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753"/>
        <p:cNvGrpSpPr/>
        <p:nvPr/>
      </p:nvGrpSpPr>
      <p:grpSpPr>
        <a:xfrm>
          <a:off x="0" y="0"/>
          <a:ext cx="0" cy="0"/>
          <a:chOff x="0" y="0"/>
          <a:chExt cx="0" cy="0"/>
        </a:xfrm>
      </p:grpSpPr>
      <p:grpSp>
        <p:nvGrpSpPr>
          <p:cNvPr id="754" name="Google Shape;754;p25"/>
          <p:cNvGrpSpPr/>
          <p:nvPr/>
        </p:nvGrpSpPr>
        <p:grpSpPr>
          <a:xfrm>
            <a:off x="151226" y="59350"/>
            <a:ext cx="8858799" cy="5272049"/>
            <a:chOff x="151226" y="59350"/>
            <a:chExt cx="8858799" cy="5272049"/>
          </a:xfrm>
        </p:grpSpPr>
        <p:grpSp>
          <p:nvGrpSpPr>
            <p:cNvPr id="755" name="Google Shape;755;p25"/>
            <p:cNvGrpSpPr/>
            <p:nvPr/>
          </p:nvGrpSpPr>
          <p:grpSpPr>
            <a:xfrm>
              <a:off x="2860988" y="4752324"/>
              <a:ext cx="685225" cy="579075"/>
              <a:chOff x="457200" y="1099375"/>
              <a:chExt cx="685225" cy="579075"/>
            </a:xfrm>
          </p:grpSpPr>
          <p:sp>
            <p:nvSpPr>
              <p:cNvPr id="756" name="Google Shape;756;p25"/>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25"/>
            <p:cNvSpPr/>
            <p:nvPr/>
          </p:nvSpPr>
          <p:spPr>
            <a:xfrm>
              <a:off x="8649151" y="1886776"/>
              <a:ext cx="354189" cy="340856"/>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175025" y="4227801"/>
              <a:ext cx="238344" cy="238344"/>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 name="Google Shape;770;p25"/>
            <p:cNvGrpSpPr/>
            <p:nvPr/>
          </p:nvGrpSpPr>
          <p:grpSpPr>
            <a:xfrm>
              <a:off x="611763" y="59350"/>
              <a:ext cx="571550" cy="354225"/>
              <a:chOff x="2378875" y="567700"/>
              <a:chExt cx="571550" cy="354225"/>
            </a:xfrm>
          </p:grpSpPr>
          <p:sp>
            <p:nvSpPr>
              <p:cNvPr id="771" name="Google Shape;771;p25"/>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5"/>
            <p:cNvGrpSpPr/>
            <p:nvPr/>
          </p:nvGrpSpPr>
          <p:grpSpPr>
            <a:xfrm>
              <a:off x="8308200" y="731375"/>
              <a:ext cx="306625" cy="306325"/>
              <a:chOff x="8142850" y="658200"/>
              <a:chExt cx="306625" cy="306325"/>
            </a:xfrm>
          </p:grpSpPr>
          <p:sp>
            <p:nvSpPr>
              <p:cNvPr id="775" name="Google Shape;775;p25"/>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25"/>
            <p:cNvGrpSpPr/>
            <p:nvPr/>
          </p:nvGrpSpPr>
          <p:grpSpPr>
            <a:xfrm rot="5400000" flipH="1">
              <a:off x="8423713" y="4426663"/>
              <a:ext cx="571550" cy="354225"/>
              <a:chOff x="2378875" y="567700"/>
              <a:chExt cx="571550" cy="354225"/>
            </a:xfrm>
          </p:grpSpPr>
          <p:sp>
            <p:nvSpPr>
              <p:cNvPr id="778" name="Google Shape;778;p25"/>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25"/>
            <p:cNvSpPr/>
            <p:nvPr/>
          </p:nvSpPr>
          <p:spPr>
            <a:xfrm>
              <a:off x="8113750" y="2627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25"/>
            <p:cNvGrpSpPr/>
            <p:nvPr/>
          </p:nvGrpSpPr>
          <p:grpSpPr>
            <a:xfrm>
              <a:off x="299961" y="4770412"/>
              <a:ext cx="238340" cy="238106"/>
              <a:chOff x="8142850" y="658200"/>
              <a:chExt cx="306625" cy="306325"/>
            </a:xfrm>
          </p:grpSpPr>
          <p:sp>
            <p:nvSpPr>
              <p:cNvPr id="783" name="Google Shape;783;p25"/>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25"/>
            <p:cNvSpPr/>
            <p:nvPr/>
          </p:nvSpPr>
          <p:spPr>
            <a:xfrm>
              <a:off x="151226" y="1113900"/>
              <a:ext cx="354229" cy="340752"/>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25"/>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787" name="Google Shape;787;p25"/>
          <p:cNvSpPr txBox="1">
            <a:spLocks noGrp="1"/>
          </p:cNvSpPr>
          <p:nvPr>
            <p:ph type="title" idx="2"/>
          </p:nvPr>
        </p:nvSpPr>
        <p:spPr>
          <a:xfrm>
            <a:off x="3359700" y="2377725"/>
            <a:ext cx="2424600" cy="369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88" name="Google Shape;788;p25"/>
          <p:cNvSpPr txBox="1">
            <a:spLocks noGrp="1"/>
          </p:cNvSpPr>
          <p:nvPr>
            <p:ph type="title" idx="3"/>
          </p:nvPr>
        </p:nvSpPr>
        <p:spPr>
          <a:xfrm>
            <a:off x="3359711" y="2746650"/>
            <a:ext cx="2424600" cy="759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89" name="Google Shape;789;p25"/>
          <p:cNvSpPr txBox="1">
            <a:spLocks noGrp="1"/>
          </p:cNvSpPr>
          <p:nvPr>
            <p:ph type="title" idx="4"/>
          </p:nvPr>
        </p:nvSpPr>
        <p:spPr>
          <a:xfrm>
            <a:off x="713475" y="2377725"/>
            <a:ext cx="2424600" cy="369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90" name="Google Shape;790;p25"/>
          <p:cNvSpPr txBox="1">
            <a:spLocks noGrp="1"/>
          </p:cNvSpPr>
          <p:nvPr>
            <p:ph type="title" idx="5"/>
          </p:nvPr>
        </p:nvSpPr>
        <p:spPr>
          <a:xfrm>
            <a:off x="713425" y="2746650"/>
            <a:ext cx="2424600" cy="759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791" name="Google Shape;791;p25"/>
          <p:cNvSpPr txBox="1">
            <a:spLocks noGrp="1"/>
          </p:cNvSpPr>
          <p:nvPr>
            <p:ph type="title" idx="6"/>
          </p:nvPr>
        </p:nvSpPr>
        <p:spPr>
          <a:xfrm>
            <a:off x="6005998" y="2377725"/>
            <a:ext cx="2424600" cy="369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92" name="Google Shape;792;p25"/>
          <p:cNvSpPr txBox="1">
            <a:spLocks noGrp="1"/>
          </p:cNvSpPr>
          <p:nvPr>
            <p:ph type="title" idx="7"/>
          </p:nvPr>
        </p:nvSpPr>
        <p:spPr>
          <a:xfrm>
            <a:off x="6005997" y="2746650"/>
            <a:ext cx="2424600" cy="7599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793"/>
        <p:cNvGrpSpPr/>
        <p:nvPr/>
      </p:nvGrpSpPr>
      <p:grpSpPr>
        <a:xfrm>
          <a:off x="0" y="0"/>
          <a:ext cx="0" cy="0"/>
          <a:chOff x="0" y="0"/>
          <a:chExt cx="0" cy="0"/>
        </a:xfrm>
      </p:grpSpPr>
      <p:grpSp>
        <p:nvGrpSpPr>
          <p:cNvPr id="794" name="Google Shape;794;p26"/>
          <p:cNvGrpSpPr/>
          <p:nvPr/>
        </p:nvGrpSpPr>
        <p:grpSpPr>
          <a:xfrm flipH="1">
            <a:off x="-241875" y="148600"/>
            <a:ext cx="9305275" cy="5173090"/>
            <a:chOff x="-318075" y="148600"/>
            <a:chExt cx="9305275" cy="5173090"/>
          </a:xfrm>
        </p:grpSpPr>
        <p:grpSp>
          <p:nvGrpSpPr>
            <p:cNvPr id="795" name="Google Shape;795;p26"/>
            <p:cNvGrpSpPr/>
            <p:nvPr/>
          </p:nvGrpSpPr>
          <p:grpSpPr>
            <a:xfrm>
              <a:off x="258113" y="4742615"/>
              <a:ext cx="685225" cy="579075"/>
              <a:chOff x="457200" y="1099375"/>
              <a:chExt cx="685225" cy="579075"/>
            </a:xfrm>
          </p:grpSpPr>
          <p:sp>
            <p:nvSpPr>
              <p:cNvPr id="796" name="Google Shape;796;p26"/>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6"/>
            <p:cNvSpPr/>
            <p:nvPr/>
          </p:nvSpPr>
          <p:spPr>
            <a:xfrm>
              <a:off x="-318075"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8055400" y="1486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8566000" y="389872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271575" y="407682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26"/>
            <p:cNvGrpSpPr/>
            <p:nvPr/>
          </p:nvGrpSpPr>
          <p:grpSpPr>
            <a:xfrm>
              <a:off x="7029463" y="4858650"/>
              <a:ext cx="975125" cy="98825"/>
              <a:chOff x="7649075" y="1411438"/>
              <a:chExt cx="975125" cy="98825"/>
            </a:xfrm>
          </p:grpSpPr>
          <p:sp>
            <p:nvSpPr>
              <p:cNvPr id="813" name="Google Shape;813;p26"/>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528300" y="223950"/>
              <a:ext cx="571550" cy="354225"/>
              <a:chOff x="2378875" y="567700"/>
              <a:chExt cx="571550" cy="354225"/>
            </a:xfrm>
          </p:grpSpPr>
          <p:sp>
            <p:nvSpPr>
              <p:cNvPr id="816" name="Google Shape;816;p26"/>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26"/>
            <p:cNvSpPr/>
            <p:nvPr/>
          </p:nvSpPr>
          <p:spPr>
            <a:xfrm>
              <a:off x="334325" y="368592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8458800" y="4418488"/>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6"/>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822" name="Google Shape;822;p26"/>
          <p:cNvSpPr txBox="1">
            <a:spLocks noGrp="1"/>
          </p:cNvSpPr>
          <p:nvPr>
            <p:ph type="title" idx="2"/>
          </p:nvPr>
        </p:nvSpPr>
        <p:spPr>
          <a:xfrm>
            <a:off x="4862762" y="1806450"/>
            <a:ext cx="2892000" cy="33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3" name="Google Shape;823;p26"/>
          <p:cNvSpPr txBox="1">
            <a:spLocks noGrp="1"/>
          </p:cNvSpPr>
          <p:nvPr>
            <p:ph type="title" idx="3"/>
          </p:nvPr>
        </p:nvSpPr>
        <p:spPr>
          <a:xfrm>
            <a:off x="4862711" y="2142025"/>
            <a:ext cx="2892000" cy="579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24" name="Google Shape;824;p26"/>
          <p:cNvSpPr txBox="1">
            <a:spLocks noGrp="1"/>
          </p:cNvSpPr>
          <p:nvPr>
            <p:ph type="title" idx="4"/>
          </p:nvPr>
        </p:nvSpPr>
        <p:spPr>
          <a:xfrm>
            <a:off x="1389288" y="1806450"/>
            <a:ext cx="2892000" cy="33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5" name="Google Shape;825;p26"/>
          <p:cNvSpPr txBox="1">
            <a:spLocks noGrp="1"/>
          </p:cNvSpPr>
          <p:nvPr>
            <p:ph type="title" idx="5"/>
          </p:nvPr>
        </p:nvSpPr>
        <p:spPr>
          <a:xfrm>
            <a:off x="1389250" y="2142025"/>
            <a:ext cx="2892000" cy="579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26" name="Google Shape;826;p26"/>
          <p:cNvSpPr txBox="1">
            <a:spLocks noGrp="1"/>
          </p:cNvSpPr>
          <p:nvPr>
            <p:ph type="title" idx="6"/>
          </p:nvPr>
        </p:nvSpPr>
        <p:spPr>
          <a:xfrm>
            <a:off x="4862762" y="3458125"/>
            <a:ext cx="2892000" cy="33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7" name="Google Shape;827;p26"/>
          <p:cNvSpPr txBox="1">
            <a:spLocks noGrp="1"/>
          </p:cNvSpPr>
          <p:nvPr>
            <p:ph type="title" idx="7"/>
          </p:nvPr>
        </p:nvSpPr>
        <p:spPr>
          <a:xfrm>
            <a:off x="4862711" y="3793825"/>
            <a:ext cx="289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28" name="Google Shape;828;p26"/>
          <p:cNvSpPr txBox="1">
            <a:spLocks noGrp="1"/>
          </p:cNvSpPr>
          <p:nvPr>
            <p:ph type="title" idx="8"/>
          </p:nvPr>
        </p:nvSpPr>
        <p:spPr>
          <a:xfrm>
            <a:off x="1389288" y="3458125"/>
            <a:ext cx="2892000" cy="33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b="1">
                <a:solidFill>
                  <a:schemeClr val="dk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829" name="Google Shape;829;p26"/>
          <p:cNvSpPr txBox="1">
            <a:spLocks noGrp="1"/>
          </p:cNvSpPr>
          <p:nvPr>
            <p:ph type="title" idx="9"/>
          </p:nvPr>
        </p:nvSpPr>
        <p:spPr>
          <a:xfrm>
            <a:off x="1389250" y="3793825"/>
            <a:ext cx="2892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830"/>
        <p:cNvGrpSpPr/>
        <p:nvPr/>
      </p:nvGrpSpPr>
      <p:grpSpPr>
        <a:xfrm>
          <a:off x="0" y="0"/>
          <a:ext cx="0" cy="0"/>
          <a:chOff x="0" y="0"/>
          <a:chExt cx="0" cy="0"/>
        </a:xfrm>
      </p:grpSpPr>
      <p:grpSp>
        <p:nvGrpSpPr>
          <p:cNvPr id="831" name="Google Shape;831;p27"/>
          <p:cNvGrpSpPr/>
          <p:nvPr/>
        </p:nvGrpSpPr>
        <p:grpSpPr>
          <a:xfrm>
            <a:off x="-579687" y="-154604"/>
            <a:ext cx="10291863" cy="5200454"/>
            <a:chOff x="-579687" y="-154604"/>
            <a:chExt cx="10291863" cy="5200454"/>
          </a:xfrm>
        </p:grpSpPr>
        <p:sp>
          <p:nvSpPr>
            <p:cNvPr id="832" name="Google Shape;832;p27"/>
            <p:cNvSpPr/>
            <p:nvPr/>
          </p:nvSpPr>
          <p:spPr>
            <a:xfrm>
              <a:off x="-467325" y="125675"/>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833;p27"/>
            <p:cNvGrpSpPr/>
            <p:nvPr/>
          </p:nvGrpSpPr>
          <p:grpSpPr>
            <a:xfrm>
              <a:off x="-579687" y="3685950"/>
              <a:ext cx="975125" cy="98825"/>
              <a:chOff x="7649075" y="1411438"/>
              <a:chExt cx="975125" cy="98825"/>
            </a:xfrm>
          </p:grpSpPr>
          <p:sp>
            <p:nvSpPr>
              <p:cNvPr id="834" name="Google Shape;834;p27"/>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27"/>
            <p:cNvGrpSpPr/>
            <p:nvPr/>
          </p:nvGrpSpPr>
          <p:grpSpPr>
            <a:xfrm>
              <a:off x="7933013" y="-154604"/>
              <a:ext cx="685225" cy="579075"/>
              <a:chOff x="457200" y="1099375"/>
              <a:chExt cx="685225" cy="579075"/>
            </a:xfrm>
          </p:grpSpPr>
          <p:sp>
            <p:nvSpPr>
              <p:cNvPr id="837" name="Google Shape;837;p27"/>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7"/>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7"/>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7"/>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7"/>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7"/>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7"/>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7"/>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7"/>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7"/>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7"/>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7"/>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 name="Google Shape;849;p27"/>
            <p:cNvGrpSpPr/>
            <p:nvPr/>
          </p:nvGrpSpPr>
          <p:grpSpPr>
            <a:xfrm>
              <a:off x="637200" y="4691625"/>
              <a:ext cx="571550" cy="354225"/>
              <a:chOff x="7571300" y="4206925"/>
              <a:chExt cx="571550" cy="354225"/>
            </a:xfrm>
          </p:grpSpPr>
          <p:sp>
            <p:nvSpPr>
              <p:cNvPr id="850" name="Google Shape;850;p27"/>
              <p:cNvSpPr/>
              <p:nvPr/>
            </p:nvSpPr>
            <p:spPr>
              <a:xfrm>
                <a:off x="7571300" y="4432550"/>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7"/>
              <p:cNvSpPr/>
              <p:nvPr/>
            </p:nvSpPr>
            <p:spPr>
              <a:xfrm>
                <a:off x="8044025" y="430577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7"/>
              <p:cNvSpPr/>
              <p:nvPr/>
            </p:nvSpPr>
            <p:spPr>
              <a:xfrm>
                <a:off x="7727950" y="4206925"/>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27"/>
            <p:cNvSpPr/>
            <p:nvPr/>
          </p:nvSpPr>
          <p:spPr>
            <a:xfrm>
              <a:off x="6270400" y="4846413"/>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27"/>
            <p:cNvGrpSpPr/>
            <p:nvPr/>
          </p:nvGrpSpPr>
          <p:grpSpPr>
            <a:xfrm>
              <a:off x="8480875" y="4563175"/>
              <a:ext cx="306625" cy="306325"/>
              <a:chOff x="8142850" y="658200"/>
              <a:chExt cx="306625" cy="306325"/>
            </a:xfrm>
          </p:grpSpPr>
          <p:sp>
            <p:nvSpPr>
              <p:cNvPr id="855" name="Google Shape;855;p27"/>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7"/>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27"/>
            <p:cNvSpPr/>
            <p:nvPr/>
          </p:nvSpPr>
          <p:spPr>
            <a:xfrm rot="10800000">
              <a:off x="8774375" y="682738"/>
              <a:ext cx="187850" cy="18785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rot="10800000">
              <a:off x="8717075" y="103980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rot="10800000">
              <a:off x="8618250" y="9409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8815900"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27"/>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600"/>
              <a:buNone/>
              <a:defRPr/>
            </a:lvl1pPr>
            <a:lvl2pPr lvl="1" rtl="0">
              <a:spcBef>
                <a:spcPts val="0"/>
              </a:spcBef>
              <a:spcAft>
                <a:spcPts val="0"/>
              </a:spcAft>
              <a:buClr>
                <a:schemeClr val="accent6"/>
              </a:buClr>
              <a:buSzPts val="2600"/>
              <a:buNone/>
              <a:defRPr>
                <a:solidFill>
                  <a:schemeClr val="accent6"/>
                </a:solidFill>
              </a:defRPr>
            </a:lvl2pPr>
            <a:lvl3pPr lvl="2" rtl="0">
              <a:spcBef>
                <a:spcPts val="0"/>
              </a:spcBef>
              <a:spcAft>
                <a:spcPts val="0"/>
              </a:spcAft>
              <a:buClr>
                <a:schemeClr val="accent6"/>
              </a:buClr>
              <a:buSzPts val="2600"/>
              <a:buNone/>
              <a:defRPr>
                <a:solidFill>
                  <a:schemeClr val="accent6"/>
                </a:solidFill>
              </a:defRPr>
            </a:lvl3pPr>
            <a:lvl4pPr lvl="3" rtl="0">
              <a:spcBef>
                <a:spcPts val="0"/>
              </a:spcBef>
              <a:spcAft>
                <a:spcPts val="0"/>
              </a:spcAft>
              <a:buClr>
                <a:schemeClr val="accent6"/>
              </a:buClr>
              <a:buSzPts val="2600"/>
              <a:buNone/>
              <a:defRPr>
                <a:solidFill>
                  <a:schemeClr val="accent6"/>
                </a:solidFill>
              </a:defRPr>
            </a:lvl4pPr>
            <a:lvl5pPr lvl="4" rtl="0">
              <a:spcBef>
                <a:spcPts val="0"/>
              </a:spcBef>
              <a:spcAft>
                <a:spcPts val="0"/>
              </a:spcAft>
              <a:buClr>
                <a:schemeClr val="accent6"/>
              </a:buClr>
              <a:buSzPts val="2600"/>
              <a:buNone/>
              <a:defRPr>
                <a:solidFill>
                  <a:schemeClr val="accent6"/>
                </a:solidFill>
              </a:defRPr>
            </a:lvl5pPr>
            <a:lvl6pPr lvl="5" rtl="0">
              <a:spcBef>
                <a:spcPts val="0"/>
              </a:spcBef>
              <a:spcAft>
                <a:spcPts val="0"/>
              </a:spcAft>
              <a:buClr>
                <a:schemeClr val="accent6"/>
              </a:buClr>
              <a:buSzPts val="2600"/>
              <a:buNone/>
              <a:defRPr>
                <a:solidFill>
                  <a:schemeClr val="accent6"/>
                </a:solidFill>
              </a:defRPr>
            </a:lvl6pPr>
            <a:lvl7pPr lvl="6" rtl="0">
              <a:spcBef>
                <a:spcPts val="0"/>
              </a:spcBef>
              <a:spcAft>
                <a:spcPts val="0"/>
              </a:spcAft>
              <a:buClr>
                <a:schemeClr val="accent6"/>
              </a:buClr>
              <a:buSzPts val="2600"/>
              <a:buNone/>
              <a:defRPr>
                <a:solidFill>
                  <a:schemeClr val="accent6"/>
                </a:solidFill>
              </a:defRPr>
            </a:lvl7pPr>
            <a:lvl8pPr lvl="7" rtl="0">
              <a:spcBef>
                <a:spcPts val="0"/>
              </a:spcBef>
              <a:spcAft>
                <a:spcPts val="0"/>
              </a:spcAft>
              <a:buClr>
                <a:schemeClr val="accent6"/>
              </a:buClr>
              <a:buSzPts val="2600"/>
              <a:buNone/>
              <a:defRPr>
                <a:solidFill>
                  <a:schemeClr val="accent6"/>
                </a:solidFill>
              </a:defRPr>
            </a:lvl8pPr>
            <a:lvl9pPr lvl="8" rtl="0">
              <a:spcBef>
                <a:spcPts val="0"/>
              </a:spcBef>
              <a:spcAft>
                <a:spcPts val="0"/>
              </a:spcAft>
              <a:buClr>
                <a:schemeClr val="accent6"/>
              </a:buClr>
              <a:buSzPts val="2600"/>
              <a:buNone/>
              <a:defRPr>
                <a:solidFill>
                  <a:schemeClr val="accent6"/>
                </a:solidFill>
              </a:defRPr>
            </a:lvl9pPr>
          </a:lstStyle>
          <a:p>
            <a:endParaRPr/>
          </a:p>
        </p:txBody>
      </p:sp>
      <p:sp>
        <p:nvSpPr>
          <p:cNvPr id="862" name="Google Shape;862;p27"/>
          <p:cNvSpPr txBox="1">
            <a:spLocks noGrp="1"/>
          </p:cNvSpPr>
          <p:nvPr>
            <p:ph type="title" idx="2"/>
          </p:nvPr>
        </p:nvSpPr>
        <p:spPr>
          <a:xfrm>
            <a:off x="3405679" y="1741722"/>
            <a:ext cx="23328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b="1"/>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863" name="Google Shape;863;p27"/>
          <p:cNvSpPr txBox="1">
            <a:spLocks noGrp="1"/>
          </p:cNvSpPr>
          <p:nvPr>
            <p:ph type="title" idx="3"/>
          </p:nvPr>
        </p:nvSpPr>
        <p:spPr>
          <a:xfrm>
            <a:off x="3405525" y="2099400"/>
            <a:ext cx="23328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64" name="Google Shape;864;p27"/>
          <p:cNvSpPr txBox="1">
            <a:spLocks noGrp="1"/>
          </p:cNvSpPr>
          <p:nvPr>
            <p:ph type="title" idx="4"/>
          </p:nvPr>
        </p:nvSpPr>
        <p:spPr>
          <a:xfrm>
            <a:off x="783300" y="1741722"/>
            <a:ext cx="23328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b="1"/>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865" name="Google Shape;865;p27"/>
          <p:cNvSpPr txBox="1">
            <a:spLocks noGrp="1"/>
          </p:cNvSpPr>
          <p:nvPr>
            <p:ph type="title" idx="5"/>
          </p:nvPr>
        </p:nvSpPr>
        <p:spPr>
          <a:xfrm>
            <a:off x="783300" y="2099400"/>
            <a:ext cx="23328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66" name="Google Shape;866;p27"/>
          <p:cNvSpPr txBox="1">
            <a:spLocks noGrp="1"/>
          </p:cNvSpPr>
          <p:nvPr>
            <p:ph type="title" idx="6"/>
          </p:nvPr>
        </p:nvSpPr>
        <p:spPr>
          <a:xfrm>
            <a:off x="6027846" y="1741722"/>
            <a:ext cx="23328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b="1"/>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867" name="Google Shape;867;p27"/>
          <p:cNvSpPr txBox="1">
            <a:spLocks noGrp="1"/>
          </p:cNvSpPr>
          <p:nvPr>
            <p:ph type="title" idx="7"/>
          </p:nvPr>
        </p:nvSpPr>
        <p:spPr>
          <a:xfrm>
            <a:off x="6027850" y="2099400"/>
            <a:ext cx="23328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68" name="Google Shape;868;p27"/>
          <p:cNvSpPr txBox="1">
            <a:spLocks noGrp="1"/>
          </p:cNvSpPr>
          <p:nvPr>
            <p:ph type="title" idx="8"/>
          </p:nvPr>
        </p:nvSpPr>
        <p:spPr>
          <a:xfrm>
            <a:off x="3405679" y="3241197"/>
            <a:ext cx="23328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b="1"/>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869" name="Google Shape;869;p27"/>
          <p:cNvSpPr txBox="1">
            <a:spLocks noGrp="1"/>
          </p:cNvSpPr>
          <p:nvPr>
            <p:ph type="title" idx="9"/>
          </p:nvPr>
        </p:nvSpPr>
        <p:spPr>
          <a:xfrm>
            <a:off x="3405525" y="3598800"/>
            <a:ext cx="23328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70" name="Google Shape;870;p27"/>
          <p:cNvSpPr txBox="1">
            <a:spLocks noGrp="1"/>
          </p:cNvSpPr>
          <p:nvPr>
            <p:ph type="title" idx="13"/>
          </p:nvPr>
        </p:nvSpPr>
        <p:spPr>
          <a:xfrm>
            <a:off x="783300" y="3241197"/>
            <a:ext cx="23328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b="1"/>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871" name="Google Shape;871;p27"/>
          <p:cNvSpPr txBox="1">
            <a:spLocks noGrp="1"/>
          </p:cNvSpPr>
          <p:nvPr>
            <p:ph type="title" idx="14"/>
          </p:nvPr>
        </p:nvSpPr>
        <p:spPr>
          <a:xfrm>
            <a:off x="783300" y="3598800"/>
            <a:ext cx="23328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872" name="Google Shape;872;p27"/>
          <p:cNvSpPr txBox="1">
            <a:spLocks noGrp="1"/>
          </p:cNvSpPr>
          <p:nvPr>
            <p:ph type="title" idx="15"/>
          </p:nvPr>
        </p:nvSpPr>
        <p:spPr>
          <a:xfrm>
            <a:off x="6027846" y="3241197"/>
            <a:ext cx="2332800" cy="35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b="1"/>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873" name="Google Shape;873;p27"/>
          <p:cNvSpPr txBox="1">
            <a:spLocks noGrp="1"/>
          </p:cNvSpPr>
          <p:nvPr>
            <p:ph type="title" idx="16"/>
          </p:nvPr>
        </p:nvSpPr>
        <p:spPr>
          <a:xfrm>
            <a:off x="6027850" y="3598800"/>
            <a:ext cx="23328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6">
    <p:spTree>
      <p:nvGrpSpPr>
        <p:cNvPr id="1" name="Shape 874"/>
        <p:cNvGrpSpPr/>
        <p:nvPr/>
      </p:nvGrpSpPr>
      <p:grpSpPr>
        <a:xfrm>
          <a:off x="0" y="0"/>
          <a:ext cx="0" cy="0"/>
          <a:chOff x="0" y="0"/>
          <a:chExt cx="0" cy="0"/>
        </a:xfrm>
      </p:grpSpPr>
      <p:grpSp>
        <p:nvGrpSpPr>
          <p:cNvPr id="875" name="Google Shape;875;p28"/>
          <p:cNvGrpSpPr/>
          <p:nvPr/>
        </p:nvGrpSpPr>
        <p:grpSpPr>
          <a:xfrm>
            <a:off x="151226" y="59350"/>
            <a:ext cx="8858799" cy="5272049"/>
            <a:chOff x="151226" y="59350"/>
            <a:chExt cx="8858799" cy="5272049"/>
          </a:xfrm>
        </p:grpSpPr>
        <p:grpSp>
          <p:nvGrpSpPr>
            <p:cNvPr id="876" name="Google Shape;876;p28"/>
            <p:cNvGrpSpPr/>
            <p:nvPr/>
          </p:nvGrpSpPr>
          <p:grpSpPr>
            <a:xfrm>
              <a:off x="2860988" y="4752324"/>
              <a:ext cx="685225" cy="579075"/>
              <a:chOff x="457200" y="1099375"/>
              <a:chExt cx="685225" cy="579075"/>
            </a:xfrm>
          </p:grpSpPr>
          <p:sp>
            <p:nvSpPr>
              <p:cNvPr id="877" name="Google Shape;877;p28"/>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28"/>
            <p:cNvSpPr/>
            <p:nvPr/>
          </p:nvSpPr>
          <p:spPr>
            <a:xfrm>
              <a:off x="8649151" y="1886776"/>
              <a:ext cx="354189" cy="340856"/>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175025" y="4227801"/>
              <a:ext cx="238344" cy="238344"/>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8"/>
            <p:cNvGrpSpPr/>
            <p:nvPr/>
          </p:nvGrpSpPr>
          <p:grpSpPr>
            <a:xfrm>
              <a:off x="611763" y="59350"/>
              <a:ext cx="571550" cy="354225"/>
              <a:chOff x="2378875" y="567700"/>
              <a:chExt cx="571550" cy="354225"/>
            </a:xfrm>
          </p:grpSpPr>
          <p:sp>
            <p:nvSpPr>
              <p:cNvPr id="892" name="Google Shape;892;p28"/>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8"/>
            <p:cNvGrpSpPr/>
            <p:nvPr/>
          </p:nvGrpSpPr>
          <p:grpSpPr>
            <a:xfrm>
              <a:off x="8308200" y="731375"/>
              <a:ext cx="306625" cy="306325"/>
              <a:chOff x="8142850" y="658200"/>
              <a:chExt cx="306625" cy="306325"/>
            </a:xfrm>
          </p:grpSpPr>
          <p:sp>
            <p:nvSpPr>
              <p:cNvPr id="896" name="Google Shape;896;p28"/>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28"/>
            <p:cNvGrpSpPr/>
            <p:nvPr/>
          </p:nvGrpSpPr>
          <p:grpSpPr>
            <a:xfrm rot="5400000" flipH="1">
              <a:off x="8423713" y="4426663"/>
              <a:ext cx="571550" cy="354225"/>
              <a:chOff x="2378875" y="567700"/>
              <a:chExt cx="571550" cy="354225"/>
            </a:xfrm>
          </p:grpSpPr>
          <p:sp>
            <p:nvSpPr>
              <p:cNvPr id="899" name="Google Shape;899;p28"/>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28"/>
            <p:cNvSpPr/>
            <p:nvPr/>
          </p:nvSpPr>
          <p:spPr>
            <a:xfrm>
              <a:off x="8113750" y="2627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8"/>
            <p:cNvGrpSpPr/>
            <p:nvPr/>
          </p:nvGrpSpPr>
          <p:grpSpPr>
            <a:xfrm>
              <a:off x="299961" y="4770412"/>
              <a:ext cx="238340" cy="238106"/>
              <a:chOff x="8142850" y="658200"/>
              <a:chExt cx="306625" cy="306325"/>
            </a:xfrm>
          </p:grpSpPr>
          <p:sp>
            <p:nvSpPr>
              <p:cNvPr id="904" name="Google Shape;904;p28"/>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28"/>
            <p:cNvSpPr/>
            <p:nvPr/>
          </p:nvSpPr>
          <p:spPr>
            <a:xfrm>
              <a:off x="151226" y="1113900"/>
              <a:ext cx="354229" cy="340752"/>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28"/>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600"/>
              <a:buNone/>
              <a:defRPr/>
            </a:lvl1pPr>
            <a:lvl2pPr lvl="1" rtl="0">
              <a:spcBef>
                <a:spcPts val="0"/>
              </a:spcBef>
              <a:spcAft>
                <a:spcPts val="0"/>
              </a:spcAft>
              <a:buClr>
                <a:schemeClr val="accent6"/>
              </a:buClr>
              <a:buSzPts val="2600"/>
              <a:buNone/>
              <a:defRPr>
                <a:solidFill>
                  <a:schemeClr val="accent6"/>
                </a:solidFill>
              </a:defRPr>
            </a:lvl2pPr>
            <a:lvl3pPr lvl="2" rtl="0">
              <a:spcBef>
                <a:spcPts val="0"/>
              </a:spcBef>
              <a:spcAft>
                <a:spcPts val="0"/>
              </a:spcAft>
              <a:buClr>
                <a:schemeClr val="accent6"/>
              </a:buClr>
              <a:buSzPts val="2600"/>
              <a:buNone/>
              <a:defRPr>
                <a:solidFill>
                  <a:schemeClr val="accent6"/>
                </a:solidFill>
              </a:defRPr>
            </a:lvl3pPr>
            <a:lvl4pPr lvl="3" rtl="0">
              <a:spcBef>
                <a:spcPts val="0"/>
              </a:spcBef>
              <a:spcAft>
                <a:spcPts val="0"/>
              </a:spcAft>
              <a:buClr>
                <a:schemeClr val="accent6"/>
              </a:buClr>
              <a:buSzPts val="2600"/>
              <a:buNone/>
              <a:defRPr>
                <a:solidFill>
                  <a:schemeClr val="accent6"/>
                </a:solidFill>
              </a:defRPr>
            </a:lvl4pPr>
            <a:lvl5pPr lvl="4" rtl="0">
              <a:spcBef>
                <a:spcPts val="0"/>
              </a:spcBef>
              <a:spcAft>
                <a:spcPts val="0"/>
              </a:spcAft>
              <a:buClr>
                <a:schemeClr val="accent6"/>
              </a:buClr>
              <a:buSzPts val="2600"/>
              <a:buNone/>
              <a:defRPr>
                <a:solidFill>
                  <a:schemeClr val="accent6"/>
                </a:solidFill>
              </a:defRPr>
            </a:lvl5pPr>
            <a:lvl6pPr lvl="5" rtl="0">
              <a:spcBef>
                <a:spcPts val="0"/>
              </a:spcBef>
              <a:spcAft>
                <a:spcPts val="0"/>
              </a:spcAft>
              <a:buClr>
                <a:schemeClr val="accent6"/>
              </a:buClr>
              <a:buSzPts val="2600"/>
              <a:buNone/>
              <a:defRPr>
                <a:solidFill>
                  <a:schemeClr val="accent6"/>
                </a:solidFill>
              </a:defRPr>
            </a:lvl6pPr>
            <a:lvl7pPr lvl="6" rtl="0">
              <a:spcBef>
                <a:spcPts val="0"/>
              </a:spcBef>
              <a:spcAft>
                <a:spcPts val="0"/>
              </a:spcAft>
              <a:buClr>
                <a:schemeClr val="accent6"/>
              </a:buClr>
              <a:buSzPts val="2600"/>
              <a:buNone/>
              <a:defRPr>
                <a:solidFill>
                  <a:schemeClr val="accent6"/>
                </a:solidFill>
              </a:defRPr>
            </a:lvl7pPr>
            <a:lvl8pPr lvl="7" rtl="0">
              <a:spcBef>
                <a:spcPts val="0"/>
              </a:spcBef>
              <a:spcAft>
                <a:spcPts val="0"/>
              </a:spcAft>
              <a:buClr>
                <a:schemeClr val="accent6"/>
              </a:buClr>
              <a:buSzPts val="2600"/>
              <a:buNone/>
              <a:defRPr>
                <a:solidFill>
                  <a:schemeClr val="accent6"/>
                </a:solidFill>
              </a:defRPr>
            </a:lvl8pPr>
            <a:lvl9pPr lvl="8" rtl="0">
              <a:spcBef>
                <a:spcPts val="0"/>
              </a:spcBef>
              <a:spcAft>
                <a:spcPts val="0"/>
              </a:spcAft>
              <a:buClr>
                <a:schemeClr val="accent6"/>
              </a:buClr>
              <a:buSzPts val="2600"/>
              <a:buNone/>
              <a:defRPr>
                <a:solidFill>
                  <a:schemeClr val="accent6"/>
                </a:solidFill>
              </a:defRPr>
            </a:lvl9pPr>
          </a:lstStyle>
          <a:p>
            <a:endParaRPr/>
          </a:p>
        </p:txBody>
      </p:sp>
      <p:sp>
        <p:nvSpPr>
          <p:cNvPr id="908" name="Google Shape;908;p28"/>
          <p:cNvSpPr txBox="1">
            <a:spLocks noGrp="1"/>
          </p:cNvSpPr>
          <p:nvPr>
            <p:ph type="subTitle" idx="1"/>
          </p:nvPr>
        </p:nvSpPr>
        <p:spPr>
          <a:xfrm>
            <a:off x="810950" y="2298500"/>
            <a:ext cx="2706000" cy="139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CUSTOM_6_1">
    <p:spTree>
      <p:nvGrpSpPr>
        <p:cNvPr id="1" name="Shape 909"/>
        <p:cNvGrpSpPr/>
        <p:nvPr/>
      </p:nvGrpSpPr>
      <p:grpSpPr>
        <a:xfrm>
          <a:off x="0" y="0"/>
          <a:ext cx="0" cy="0"/>
          <a:chOff x="0" y="0"/>
          <a:chExt cx="0" cy="0"/>
        </a:xfrm>
      </p:grpSpPr>
      <p:sp>
        <p:nvSpPr>
          <p:cNvPr id="910" name="Google Shape;910;p2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911" name="Google Shape;911;p29"/>
          <p:cNvSpPr txBox="1">
            <a:spLocks noGrp="1"/>
          </p:cNvSpPr>
          <p:nvPr>
            <p:ph type="subTitle" idx="1"/>
          </p:nvPr>
        </p:nvSpPr>
        <p:spPr>
          <a:xfrm>
            <a:off x="813900" y="3247925"/>
            <a:ext cx="4875000" cy="114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000"/>
              <a:buChar char="❏"/>
              <a:defRPr sz="1200">
                <a:solidFill>
                  <a:schemeClr val="dk1"/>
                </a:solidFill>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a:endParaRPr/>
          </a:p>
        </p:txBody>
      </p:sp>
      <p:sp>
        <p:nvSpPr>
          <p:cNvPr id="912" name="Google Shape;912;p29"/>
          <p:cNvSpPr txBox="1">
            <a:spLocks noGrp="1"/>
          </p:cNvSpPr>
          <p:nvPr>
            <p:ph type="title" idx="2"/>
          </p:nvPr>
        </p:nvSpPr>
        <p:spPr>
          <a:xfrm>
            <a:off x="813900" y="2874425"/>
            <a:ext cx="2332800" cy="373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913" name="Google Shape;913;p29"/>
          <p:cNvSpPr txBox="1">
            <a:spLocks noGrp="1"/>
          </p:cNvSpPr>
          <p:nvPr>
            <p:ph type="subTitle" idx="3"/>
          </p:nvPr>
        </p:nvSpPr>
        <p:spPr>
          <a:xfrm>
            <a:off x="813900" y="1565775"/>
            <a:ext cx="4875000" cy="119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000"/>
              <a:buChar char="❏"/>
              <a:defRPr sz="1200">
                <a:solidFill>
                  <a:schemeClr val="dk1"/>
                </a:solidFill>
              </a:defRPr>
            </a:lvl1pPr>
            <a:lvl2pPr lvl="1" rtl="0">
              <a:spcBef>
                <a:spcPts val="0"/>
              </a:spcBef>
              <a:spcAft>
                <a:spcPts val="0"/>
              </a:spcAft>
              <a:buClr>
                <a:schemeClr val="dk1"/>
              </a:buClr>
              <a:buSzPts val="1400"/>
              <a:buChar char="❏"/>
              <a:defRPr>
                <a:solidFill>
                  <a:schemeClr val="dk1"/>
                </a:solidFill>
              </a:defRPr>
            </a:lvl2pPr>
            <a:lvl3pPr lvl="2" rtl="0">
              <a:spcBef>
                <a:spcPts val="0"/>
              </a:spcBef>
              <a:spcAft>
                <a:spcPts val="0"/>
              </a:spcAft>
              <a:buClr>
                <a:schemeClr val="dk1"/>
              </a:buClr>
              <a:buSzPts val="1400"/>
              <a:buChar char="❏"/>
              <a:defRPr>
                <a:solidFill>
                  <a:schemeClr val="dk1"/>
                </a:solidFill>
              </a:defRPr>
            </a:lvl3pPr>
            <a:lvl4pPr lvl="3" rtl="0">
              <a:spcBef>
                <a:spcPts val="0"/>
              </a:spcBef>
              <a:spcAft>
                <a:spcPts val="0"/>
              </a:spcAft>
              <a:buClr>
                <a:schemeClr val="dk1"/>
              </a:buClr>
              <a:buSzPts val="1400"/>
              <a:buChar char="❏"/>
              <a:defRPr>
                <a:solidFill>
                  <a:schemeClr val="dk1"/>
                </a:solidFill>
              </a:defRPr>
            </a:lvl4pPr>
            <a:lvl5pPr lvl="4" rtl="0">
              <a:spcBef>
                <a:spcPts val="0"/>
              </a:spcBef>
              <a:spcAft>
                <a:spcPts val="0"/>
              </a:spcAft>
              <a:buClr>
                <a:schemeClr val="dk1"/>
              </a:buClr>
              <a:buSzPts val="1400"/>
              <a:buChar char="❏"/>
              <a:defRPr>
                <a:solidFill>
                  <a:schemeClr val="dk1"/>
                </a:solidFill>
              </a:defRPr>
            </a:lvl5pPr>
            <a:lvl6pPr lvl="5" rtl="0">
              <a:spcBef>
                <a:spcPts val="0"/>
              </a:spcBef>
              <a:spcAft>
                <a:spcPts val="0"/>
              </a:spcAft>
              <a:buClr>
                <a:schemeClr val="dk1"/>
              </a:buClr>
              <a:buSzPts val="1400"/>
              <a:buChar char="❏"/>
              <a:defRPr>
                <a:solidFill>
                  <a:schemeClr val="dk1"/>
                </a:solidFill>
              </a:defRPr>
            </a:lvl6pPr>
            <a:lvl7pPr lvl="6" rtl="0">
              <a:spcBef>
                <a:spcPts val="0"/>
              </a:spcBef>
              <a:spcAft>
                <a:spcPts val="0"/>
              </a:spcAft>
              <a:buClr>
                <a:schemeClr val="dk1"/>
              </a:buClr>
              <a:buSzPts val="1400"/>
              <a:buChar char="❏"/>
              <a:defRPr>
                <a:solidFill>
                  <a:schemeClr val="dk1"/>
                </a:solidFill>
              </a:defRPr>
            </a:lvl7pPr>
            <a:lvl8pPr lvl="7" rtl="0">
              <a:spcBef>
                <a:spcPts val="0"/>
              </a:spcBef>
              <a:spcAft>
                <a:spcPts val="0"/>
              </a:spcAft>
              <a:buClr>
                <a:schemeClr val="dk1"/>
              </a:buClr>
              <a:buSzPts val="1400"/>
              <a:buChar char="❏"/>
              <a:defRPr>
                <a:solidFill>
                  <a:schemeClr val="dk1"/>
                </a:solidFill>
              </a:defRPr>
            </a:lvl8pPr>
            <a:lvl9pPr lvl="8" rtl="0">
              <a:spcBef>
                <a:spcPts val="0"/>
              </a:spcBef>
              <a:spcAft>
                <a:spcPts val="0"/>
              </a:spcAft>
              <a:buClr>
                <a:schemeClr val="dk1"/>
              </a:buClr>
              <a:buSzPts val="1400"/>
              <a:buChar char="❏"/>
              <a:defRPr>
                <a:solidFill>
                  <a:schemeClr val="dk1"/>
                </a:solidFill>
              </a:defRPr>
            </a:lvl9pPr>
          </a:lstStyle>
          <a:p>
            <a:endParaRPr/>
          </a:p>
        </p:txBody>
      </p:sp>
      <p:sp>
        <p:nvSpPr>
          <p:cNvPr id="914" name="Google Shape;914;p29"/>
          <p:cNvSpPr txBox="1">
            <a:spLocks noGrp="1"/>
          </p:cNvSpPr>
          <p:nvPr>
            <p:ph type="title" idx="4"/>
          </p:nvPr>
        </p:nvSpPr>
        <p:spPr>
          <a:xfrm>
            <a:off x="813900" y="1192400"/>
            <a:ext cx="2332800" cy="373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grpSp>
        <p:nvGrpSpPr>
          <p:cNvPr id="915" name="Google Shape;915;p29"/>
          <p:cNvGrpSpPr/>
          <p:nvPr/>
        </p:nvGrpSpPr>
        <p:grpSpPr>
          <a:xfrm>
            <a:off x="-318075" y="223950"/>
            <a:ext cx="9000755" cy="4733525"/>
            <a:chOff x="-318075" y="223950"/>
            <a:chExt cx="9000755" cy="4733525"/>
          </a:xfrm>
        </p:grpSpPr>
        <p:sp>
          <p:nvSpPr>
            <p:cNvPr id="916" name="Google Shape;916;p29"/>
            <p:cNvSpPr/>
            <p:nvPr/>
          </p:nvSpPr>
          <p:spPr>
            <a:xfrm>
              <a:off x="-318075"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271575" y="407682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29"/>
            <p:cNvGrpSpPr/>
            <p:nvPr/>
          </p:nvGrpSpPr>
          <p:grpSpPr>
            <a:xfrm>
              <a:off x="7029463" y="4858650"/>
              <a:ext cx="975125" cy="98825"/>
              <a:chOff x="7649075" y="1411438"/>
              <a:chExt cx="975125" cy="98825"/>
            </a:xfrm>
          </p:grpSpPr>
          <p:sp>
            <p:nvSpPr>
              <p:cNvPr id="919" name="Google Shape;919;p29"/>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29"/>
            <p:cNvGrpSpPr/>
            <p:nvPr/>
          </p:nvGrpSpPr>
          <p:grpSpPr>
            <a:xfrm>
              <a:off x="528300" y="223950"/>
              <a:ext cx="571550" cy="354225"/>
              <a:chOff x="2378875" y="567700"/>
              <a:chExt cx="571550" cy="354225"/>
            </a:xfrm>
          </p:grpSpPr>
          <p:sp>
            <p:nvSpPr>
              <p:cNvPr id="922" name="Google Shape;922;p29"/>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9"/>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29"/>
            <p:cNvSpPr/>
            <p:nvPr/>
          </p:nvSpPr>
          <p:spPr>
            <a:xfrm>
              <a:off x="334325" y="368592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8458800" y="4418488"/>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29"/>
          <p:cNvSpPr/>
          <p:nvPr/>
        </p:nvSpPr>
        <p:spPr>
          <a:xfrm>
            <a:off x="8055400" y="1486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5_1">
    <p:spTree>
      <p:nvGrpSpPr>
        <p:cNvPr id="1" name="Shape 962"/>
        <p:cNvGrpSpPr/>
        <p:nvPr/>
      </p:nvGrpSpPr>
      <p:grpSpPr>
        <a:xfrm>
          <a:off x="0" y="0"/>
          <a:ext cx="0" cy="0"/>
          <a:chOff x="0" y="0"/>
          <a:chExt cx="0" cy="0"/>
        </a:xfrm>
      </p:grpSpPr>
      <p:grpSp>
        <p:nvGrpSpPr>
          <p:cNvPr id="963" name="Google Shape;963;p31"/>
          <p:cNvGrpSpPr/>
          <p:nvPr/>
        </p:nvGrpSpPr>
        <p:grpSpPr>
          <a:xfrm>
            <a:off x="-318075" y="148600"/>
            <a:ext cx="9305275" cy="5173090"/>
            <a:chOff x="-318075" y="148600"/>
            <a:chExt cx="9305275" cy="5173090"/>
          </a:xfrm>
        </p:grpSpPr>
        <p:grpSp>
          <p:nvGrpSpPr>
            <p:cNvPr id="964" name="Google Shape;964;p31"/>
            <p:cNvGrpSpPr/>
            <p:nvPr/>
          </p:nvGrpSpPr>
          <p:grpSpPr>
            <a:xfrm>
              <a:off x="258113" y="4742615"/>
              <a:ext cx="685225" cy="579075"/>
              <a:chOff x="457200" y="1099375"/>
              <a:chExt cx="685225" cy="579075"/>
            </a:xfrm>
          </p:grpSpPr>
          <p:sp>
            <p:nvSpPr>
              <p:cNvPr id="965" name="Google Shape;965;p31"/>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31"/>
            <p:cNvSpPr/>
            <p:nvPr/>
          </p:nvSpPr>
          <p:spPr>
            <a:xfrm>
              <a:off x="-318075"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8055400" y="1486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8566000" y="389872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271575" y="407682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31"/>
            <p:cNvGrpSpPr/>
            <p:nvPr/>
          </p:nvGrpSpPr>
          <p:grpSpPr>
            <a:xfrm>
              <a:off x="7029463" y="4858650"/>
              <a:ext cx="975125" cy="98825"/>
              <a:chOff x="7649075" y="1411438"/>
              <a:chExt cx="975125" cy="98825"/>
            </a:xfrm>
          </p:grpSpPr>
          <p:sp>
            <p:nvSpPr>
              <p:cNvPr id="982" name="Google Shape;982;p31"/>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1"/>
            <p:cNvGrpSpPr/>
            <p:nvPr/>
          </p:nvGrpSpPr>
          <p:grpSpPr>
            <a:xfrm>
              <a:off x="528300" y="223950"/>
              <a:ext cx="571550" cy="354225"/>
              <a:chOff x="2378875" y="567700"/>
              <a:chExt cx="571550" cy="354225"/>
            </a:xfrm>
          </p:grpSpPr>
          <p:sp>
            <p:nvSpPr>
              <p:cNvPr id="985" name="Google Shape;985;p31"/>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1"/>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1"/>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8" name="Google Shape;988;p31"/>
            <p:cNvSpPr/>
            <p:nvPr/>
          </p:nvSpPr>
          <p:spPr>
            <a:xfrm>
              <a:off x="334325" y="368592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1"/>
            <p:cNvSpPr/>
            <p:nvPr/>
          </p:nvSpPr>
          <p:spPr>
            <a:xfrm>
              <a:off x="8458800" y="4418488"/>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grpSp>
        <p:nvGrpSpPr>
          <p:cNvPr id="154" name="Google Shape;154;p6"/>
          <p:cNvGrpSpPr/>
          <p:nvPr/>
        </p:nvGrpSpPr>
        <p:grpSpPr>
          <a:xfrm>
            <a:off x="334313" y="4742608"/>
            <a:ext cx="685225" cy="579075"/>
            <a:chOff x="457200" y="1099375"/>
            <a:chExt cx="685225" cy="579075"/>
          </a:xfrm>
        </p:grpSpPr>
        <p:sp>
          <p:nvSpPr>
            <p:cNvPr id="155" name="Google Shape;155;p6"/>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6"/>
          <p:cNvSpPr/>
          <p:nvPr/>
        </p:nvSpPr>
        <p:spPr>
          <a:xfrm>
            <a:off x="-318075"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8660075" y="125675"/>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8430600" y="4324650"/>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126525" y="3108250"/>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6"/>
          <p:cNvGrpSpPr/>
          <p:nvPr/>
        </p:nvGrpSpPr>
        <p:grpSpPr>
          <a:xfrm>
            <a:off x="8547713" y="3685950"/>
            <a:ext cx="975125" cy="98825"/>
            <a:chOff x="7649075" y="1411438"/>
            <a:chExt cx="975125" cy="98825"/>
          </a:xfrm>
        </p:grpSpPr>
        <p:sp>
          <p:nvSpPr>
            <p:cNvPr id="172" name="Google Shape;172;p6"/>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6"/>
          <p:cNvGrpSpPr/>
          <p:nvPr/>
        </p:nvGrpSpPr>
        <p:grpSpPr>
          <a:xfrm>
            <a:off x="528300" y="223950"/>
            <a:ext cx="571550" cy="354225"/>
            <a:chOff x="2378875" y="567700"/>
            <a:chExt cx="571550" cy="354225"/>
          </a:xfrm>
        </p:grpSpPr>
        <p:sp>
          <p:nvSpPr>
            <p:cNvPr id="175" name="Google Shape;175;p6"/>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6"/>
          <p:cNvSpPr/>
          <p:nvPr/>
        </p:nvSpPr>
        <p:spPr>
          <a:xfrm>
            <a:off x="334325" y="368592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8206725" y="4729813"/>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5"/>
              </a:buClr>
              <a:buSzPts val="2600"/>
              <a:buNone/>
              <a:defRPr/>
            </a:lvl1pPr>
            <a:lvl2pPr lvl="1">
              <a:spcBef>
                <a:spcPts val="0"/>
              </a:spcBef>
              <a:spcAft>
                <a:spcPts val="0"/>
              </a:spcAft>
              <a:buClr>
                <a:schemeClr val="accent5"/>
              </a:buClr>
              <a:buSzPts val="2600"/>
              <a:buNone/>
              <a:defRPr>
                <a:solidFill>
                  <a:schemeClr val="accent5"/>
                </a:solidFill>
              </a:defRPr>
            </a:lvl2pPr>
            <a:lvl3pPr lvl="2">
              <a:spcBef>
                <a:spcPts val="0"/>
              </a:spcBef>
              <a:spcAft>
                <a:spcPts val="0"/>
              </a:spcAft>
              <a:buClr>
                <a:schemeClr val="accent5"/>
              </a:buClr>
              <a:buSzPts val="2600"/>
              <a:buNone/>
              <a:defRPr>
                <a:solidFill>
                  <a:schemeClr val="accent5"/>
                </a:solidFill>
              </a:defRPr>
            </a:lvl3pPr>
            <a:lvl4pPr lvl="3">
              <a:spcBef>
                <a:spcPts val="0"/>
              </a:spcBef>
              <a:spcAft>
                <a:spcPts val="0"/>
              </a:spcAft>
              <a:buClr>
                <a:schemeClr val="accent5"/>
              </a:buClr>
              <a:buSzPts val="2600"/>
              <a:buNone/>
              <a:defRPr>
                <a:solidFill>
                  <a:schemeClr val="accent5"/>
                </a:solidFill>
              </a:defRPr>
            </a:lvl4pPr>
            <a:lvl5pPr lvl="4">
              <a:spcBef>
                <a:spcPts val="0"/>
              </a:spcBef>
              <a:spcAft>
                <a:spcPts val="0"/>
              </a:spcAft>
              <a:buClr>
                <a:schemeClr val="accent5"/>
              </a:buClr>
              <a:buSzPts val="2600"/>
              <a:buNone/>
              <a:defRPr>
                <a:solidFill>
                  <a:schemeClr val="accent5"/>
                </a:solidFill>
              </a:defRPr>
            </a:lvl5pPr>
            <a:lvl6pPr lvl="5">
              <a:spcBef>
                <a:spcPts val="0"/>
              </a:spcBef>
              <a:spcAft>
                <a:spcPts val="0"/>
              </a:spcAft>
              <a:buClr>
                <a:schemeClr val="accent5"/>
              </a:buClr>
              <a:buSzPts val="2600"/>
              <a:buNone/>
              <a:defRPr>
                <a:solidFill>
                  <a:schemeClr val="accent5"/>
                </a:solidFill>
              </a:defRPr>
            </a:lvl6pPr>
            <a:lvl7pPr lvl="6">
              <a:spcBef>
                <a:spcPts val="0"/>
              </a:spcBef>
              <a:spcAft>
                <a:spcPts val="0"/>
              </a:spcAft>
              <a:buClr>
                <a:schemeClr val="accent5"/>
              </a:buClr>
              <a:buSzPts val="2600"/>
              <a:buNone/>
              <a:defRPr>
                <a:solidFill>
                  <a:schemeClr val="accent5"/>
                </a:solidFill>
              </a:defRPr>
            </a:lvl7pPr>
            <a:lvl8pPr lvl="7">
              <a:spcBef>
                <a:spcPts val="0"/>
              </a:spcBef>
              <a:spcAft>
                <a:spcPts val="0"/>
              </a:spcAft>
              <a:buClr>
                <a:schemeClr val="accent5"/>
              </a:buClr>
              <a:buSzPts val="2600"/>
              <a:buNone/>
              <a:defRPr>
                <a:solidFill>
                  <a:schemeClr val="accent5"/>
                </a:solidFill>
              </a:defRPr>
            </a:lvl8pPr>
            <a:lvl9pPr lvl="8">
              <a:spcBef>
                <a:spcPts val="0"/>
              </a:spcBef>
              <a:spcAft>
                <a:spcPts val="0"/>
              </a:spcAft>
              <a:buClr>
                <a:schemeClr val="accent5"/>
              </a:buClr>
              <a:buSzPts val="2600"/>
              <a:buNone/>
              <a:defRPr>
                <a:solidFill>
                  <a:schemeClr val="accent5"/>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5_1_1">
    <p:spTree>
      <p:nvGrpSpPr>
        <p:cNvPr id="1" name="Shape 990"/>
        <p:cNvGrpSpPr/>
        <p:nvPr/>
      </p:nvGrpSpPr>
      <p:grpSpPr>
        <a:xfrm>
          <a:off x="0" y="0"/>
          <a:ext cx="0" cy="0"/>
          <a:chOff x="0" y="0"/>
          <a:chExt cx="0" cy="0"/>
        </a:xfrm>
      </p:grpSpPr>
      <p:grpSp>
        <p:nvGrpSpPr>
          <p:cNvPr id="991" name="Google Shape;991;p32"/>
          <p:cNvGrpSpPr/>
          <p:nvPr/>
        </p:nvGrpSpPr>
        <p:grpSpPr>
          <a:xfrm>
            <a:off x="-579687" y="-154604"/>
            <a:ext cx="10291863" cy="5200454"/>
            <a:chOff x="-579687" y="-154604"/>
            <a:chExt cx="10291863" cy="5200454"/>
          </a:xfrm>
        </p:grpSpPr>
        <p:sp>
          <p:nvSpPr>
            <p:cNvPr id="992" name="Google Shape;992;p32"/>
            <p:cNvSpPr/>
            <p:nvPr/>
          </p:nvSpPr>
          <p:spPr>
            <a:xfrm>
              <a:off x="-467325" y="125675"/>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 name="Google Shape;993;p32"/>
            <p:cNvGrpSpPr/>
            <p:nvPr/>
          </p:nvGrpSpPr>
          <p:grpSpPr>
            <a:xfrm>
              <a:off x="-579687" y="3685950"/>
              <a:ext cx="975125" cy="98825"/>
              <a:chOff x="7649075" y="1411438"/>
              <a:chExt cx="975125" cy="98825"/>
            </a:xfrm>
          </p:grpSpPr>
          <p:sp>
            <p:nvSpPr>
              <p:cNvPr id="994" name="Google Shape;994;p32"/>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2"/>
            <p:cNvGrpSpPr/>
            <p:nvPr/>
          </p:nvGrpSpPr>
          <p:grpSpPr>
            <a:xfrm>
              <a:off x="7933013" y="-154604"/>
              <a:ext cx="685225" cy="579075"/>
              <a:chOff x="457200" y="1099375"/>
              <a:chExt cx="685225" cy="579075"/>
            </a:xfrm>
          </p:grpSpPr>
          <p:sp>
            <p:nvSpPr>
              <p:cNvPr id="997" name="Google Shape;997;p32"/>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2"/>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2"/>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2"/>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2"/>
            <p:cNvGrpSpPr/>
            <p:nvPr/>
          </p:nvGrpSpPr>
          <p:grpSpPr>
            <a:xfrm>
              <a:off x="637200" y="4691625"/>
              <a:ext cx="571550" cy="354225"/>
              <a:chOff x="7571300" y="4206925"/>
              <a:chExt cx="571550" cy="354225"/>
            </a:xfrm>
          </p:grpSpPr>
          <p:sp>
            <p:nvSpPr>
              <p:cNvPr id="1010" name="Google Shape;1010;p32"/>
              <p:cNvSpPr/>
              <p:nvPr/>
            </p:nvSpPr>
            <p:spPr>
              <a:xfrm>
                <a:off x="7571300" y="4432550"/>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2"/>
              <p:cNvSpPr/>
              <p:nvPr/>
            </p:nvSpPr>
            <p:spPr>
              <a:xfrm>
                <a:off x="8044025" y="430577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7727950" y="4206925"/>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 name="Google Shape;1013;p32"/>
            <p:cNvSpPr/>
            <p:nvPr/>
          </p:nvSpPr>
          <p:spPr>
            <a:xfrm>
              <a:off x="6270400" y="4846413"/>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32"/>
            <p:cNvGrpSpPr/>
            <p:nvPr/>
          </p:nvGrpSpPr>
          <p:grpSpPr>
            <a:xfrm>
              <a:off x="8480875" y="4563175"/>
              <a:ext cx="306625" cy="306325"/>
              <a:chOff x="8142850" y="658200"/>
              <a:chExt cx="306625" cy="306325"/>
            </a:xfrm>
          </p:grpSpPr>
          <p:sp>
            <p:nvSpPr>
              <p:cNvPr id="1015" name="Google Shape;1015;p32"/>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 name="Google Shape;1017;p32"/>
            <p:cNvSpPr/>
            <p:nvPr/>
          </p:nvSpPr>
          <p:spPr>
            <a:xfrm rot="10800000">
              <a:off x="8774375" y="682738"/>
              <a:ext cx="187850" cy="18785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rot="10800000">
              <a:off x="8717075" y="103980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rot="10800000">
              <a:off x="8618250" y="9409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2"/>
            <p:cNvSpPr/>
            <p:nvPr/>
          </p:nvSpPr>
          <p:spPr>
            <a:xfrm>
              <a:off x="8815900"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025"/>
        <p:cNvGrpSpPr/>
        <p:nvPr/>
      </p:nvGrpSpPr>
      <p:grpSpPr>
        <a:xfrm>
          <a:off x="0" y="0"/>
          <a:ext cx="0" cy="0"/>
          <a:chOff x="0" y="0"/>
          <a:chExt cx="0" cy="0"/>
        </a:xfrm>
      </p:grpSpPr>
      <p:sp>
        <p:nvSpPr>
          <p:cNvPr id="1026" name="Google Shape;1026;p35"/>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1"/>
        <p:cNvGrpSpPr/>
        <p:nvPr/>
      </p:nvGrpSpPr>
      <p:grpSpPr>
        <a:xfrm>
          <a:off x="0" y="0"/>
          <a:ext cx="0" cy="0"/>
          <a:chOff x="0" y="0"/>
          <a:chExt cx="0" cy="0"/>
        </a:xfrm>
      </p:grpSpPr>
      <p:grpSp>
        <p:nvGrpSpPr>
          <p:cNvPr id="182" name="Google Shape;182;p7"/>
          <p:cNvGrpSpPr/>
          <p:nvPr/>
        </p:nvGrpSpPr>
        <p:grpSpPr>
          <a:xfrm>
            <a:off x="376775" y="315325"/>
            <a:ext cx="8053825" cy="4594688"/>
            <a:chOff x="376775" y="315325"/>
            <a:chExt cx="8053825" cy="4594688"/>
          </a:xfrm>
        </p:grpSpPr>
        <p:sp>
          <p:nvSpPr>
            <p:cNvPr id="183" name="Google Shape;183;p7"/>
            <p:cNvSpPr/>
            <p:nvPr/>
          </p:nvSpPr>
          <p:spPr>
            <a:xfrm flipH="1">
              <a:off x="2426450" y="441647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flipH="1">
              <a:off x="376775" y="315325"/>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rot="10800000" flipH="1">
              <a:off x="7707395" y="4456567"/>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7"/>
            <p:cNvGrpSpPr/>
            <p:nvPr/>
          </p:nvGrpSpPr>
          <p:grpSpPr>
            <a:xfrm flipH="1">
              <a:off x="5923025" y="455425"/>
              <a:ext cx="571550" cy="354225"/>
              <a:chOff x="2378875" y="567700"/>
              <a:chExt cx="571550" cy="354225"/>
            </a:xfrm>
          </p:grpSpPr>
          <p:sp>
            <p:nvSpPr>
              <p:cNvPr id="187" name="Google Shape;187;p7"/>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7"/>
            <p:cNvGrpSpPr/>
            <p:nvPr/>
          </p:nvGrpSpPr>
          <p:grpSpPr>
            <a:xfrm flipH="1">
              <a:off x="441950" y="4330938"/>
              <a:ext cx="685225" cy="579075"/>
              <a:chOff x="457200" y="1099375"/>
              <a:chExt cx="685225" cy="579075"/>
            </a:xfrm>
          </p:grpSpPr>
          <p:sp>
            <p:nvSpPr>
              <p:cNvPr id="191" name="Google Shape;191;p7"/>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7"/>
            <p:cNvSpPr/>
            <p:nvPr/>
          </p:nvSpPr>
          <p:spPr>
            <a:xfrm rot="10800000" flipH="1">
              <a:off x="8206720" y="4191575"/>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1039375" y="1243050"/>
            <a:ext cx="5394300" cy="5991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5" name="Google Shape;205;p7"/>
          <p:cNvSpPr txBox="1">
            <a:spLocks noGrp="1"/>
          </p:cNvSpPr>
          <p:nvPr>
            <p:ph type="body" idx="1"/>
          </p:nvPr>
        </p:nvSpPr>
        <p:spPr>
          <a:xfrm>
            <a:off x="1039375" y="1842161"/>
            <a:ext cx="5016000" cy="2058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accent2"/>
              </a:buClr>
              <a:buSzPts val="1100"/>
              <a:buChar char="❏"/>
              <a:defRPr sz="1500"/>
            </a:lvl1pPr>
            <a:lvl2pPr marL="914400" lvl="1" indent="-304800">
              <a:spcBef>
                <a:spcPts val="100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3"/>
        <p:cNvGrpSpPr/>
        <p:nvPr/>
      </p:nvGrpSpPr>
      <p:grpSpPr>
        <a:xfrm>
          <a:off x="0" y="0"/>
          <a:ext cx="0" cy="0"/>
          <a:chOff x="0" y="0"/>
          <a:chExt cx="0" cy="0"/>
        </a:xfrm>
      </p:grpSpPr>
      <p:grpSp>
        <p:nvGrpSpPr>
          <p:cNvPr id="284" name="Google Shape;284;p10"/>
          <p:cNvGrpSpPr/>
          <p:nvPr/>
        </p:nvGrpSpPr>
        <p:grpSpPr>
          <a:xfrm>
            <a:off x="211195" y="-161110"/>
            <a:ext cx="8660830" cy="5453393"/>
            <a:chOff x="211195" y="-161110"/>
            <a:chExt cx="8660830" cy="5453393"/>
          </a:xfrm>
        </p:grpSpPr>
        <p:grpSp>
          <p:nvGrpSpPr>
            <p:cNvPr id="285" name="Google Shape;285;p10"/>
            <p:cNvGrpSpPr/>
            <p:nvPr/>
          </p:nvGrpSpPr>
          <p:grpSpPr>
            <a:xfrm rot="10800000">
              <a:off x="8087975" y="-161110"/>
              <a:ext cx="685225" cy="579075"/>
              <a:chOff x="457200" y="1099375"/>
              <a:chExt cx="685225" cy="579075"/>
            </a:xfrm>
          </p:grpSpPr>
          <p:sp>
            <p:nvSpPr>
              <p:cNvPr id="286" name="Google Shape;286;p10"/>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0"/>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0"/>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0"/>
            <p:cNvSpPr/>
            <p:nvPr/>
          </p:nvSpPr>
          <p:spPr>
            <a:xfrm rot="10800000">
              <a:off x="4302950" y="4375192"/>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rot="10800000">
              <a:off x="7740050" y="3706867"/>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rot="10800000">
              <a:off x="292200" y="440120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rot="10800000">
              <a:off x="8490447" y="236301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0"/>
            <p:cNvGrpSpPr/>
            <p:nvPr/>
          </p:nvGrpSpPr>
          <p:grpSpPr>
            <a:xfrm rot="10800000">
              <a:off x="7858700" y="4806367"/>
              <a:ext cx="975125" cy="98825"/>
              <a:chOff x="7649075" y="1411438"/>
              <a:chExt cx="975125" cy="98825"/>
            </a:xfrm>
          </p:grpSpPr>
          <p:sp>
            <p:nvSpPr>
              <p:cNvPr id="303" name="Google Shape;303;p10"/>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0"/>
            <p:cNvGrpSpPr/>
            <p:nvPr/>
          </p:nvGrpSpPr>
          <p:grpSpPr>
            <a:xfrm rot="10800000">
              <a:off x="6500525" y="362580"/>
              <a:ext cx="571550" cy="354225"/>
              <a:chOff x="2378875" y="567700"/>
              <a:chExt cx="571550" cy="354225"/>
            </a:xfrm>
          </p:grpSpPr>
          <p:sp>
            <p:nvSpPr>
              <p:cNvPr id="306" name="Google Shape;306;p10"/>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0"/>
            <p:cNvSpPr/>
            <p:nvPr/>
          </p:nvSpPr>
          <p:spPr>
            <a:xfrm rot="10800000">
              <a:off x="8773200" y="161985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10"/>
            <p:cNvGrpSpPr/>
            <p:nvPr/>
          </p:nvGrpSpPr>
          <p:grpSpPr>
            <a:xfrm rot="10800000">
              <a:off x="435075" y="3546567"/>
              <a:ext cx="306625" cy="306325"/>
              <a:chOff x="8142850" y="658200"/>
              <a:chExt cx="306625" cy="306325"/>
            </a:xfrm>
          </p:grpSpPr>
          <p:sp>
            <p:nvSpPr>
              <p:cNvPr id="311" name="Google Shape;311;p10"/>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10"/>
            <p:cNvSpPr/>
            <p:nvPr/>
          </p:nvSpPr>
          <p:spPr>
            <a:xfrm rot="10800000">
              <a:off x="7693575" y="322325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10"/>
            <p:cNvGrpSpPr/>
            <p:nvPr/>
          </p:nvGrpSpPr>
          <p:grpSpPr>
            <a:xfrm rot="10800000">
              <a:off x="1094113" y="4713208"/>
              <a:ext cx="685225" cy="579075"/>
              <a:chOff x="457200" y="1099375"/>
              <a:chExt cx="685225" cy="579075"/>
            </a:xfrm>
          </p:grpSpPr>
          <p:sp>
            <p:nvSpPr>
              <p:cNvPr id="315" name="Google Shape;315;p10"/>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0"/>
            <p:cNvSpPr/>
            <p:nvPr/>
          </p:nvSpPr>
          <p:spPr>
            <a:xfrm rot="10800000">
              <a:off x="211195" y="85250"/>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0"/>
          <p:cNvSpPr txBox="1">
            <a:spLocks noGrp="1"/>
          </p:cNvSpPr>
          <p:nvPr>
            <p:ph type="title"/>
          </p:nvPr>
        </p:nvSpPr>
        <p:spPr>
          <a:xfrm>
            <a:off x="713400" y="539700"/>
            <a:ext cx="3663000" cy="9279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accent5"/>
              </a:buClr>
              <a:buSzPts val="2600"/>
              <a:buNone/>
              <a:defRPr/>
            </a:lvl1pPr>
            <a:lvl2pPr lvl="1">
              <a:spcBef>
                <a:spcPts val="0"/>
              </a:spcBef>
              <a:spcAft>
                <a:spcPts val="0"/>
              </a:spcAft>
              <a:buClr>
                <a:schemeClr val="accent5"/>
              </a:buClr>
              <a:buSzPts val="2600"/>
              <a:buNone/>
              <a:defRPr>
                <a:solidFill>
                  <a:schemeClr val="accent5"/>
                </a:solidFill>
                <a:latin typeface="Nunito"/>
                <a:ea typeface="Nunito"/>
                <a:cs typeface="Nunito"/>
                <a:sym typeface="Nunito"/>
              </a:defRPr>
            </a:lvl2pPr>
            <a:lvl3pPr lvl="2">
              <a:spcBef>
                <a:spcPts val="0"/>
              </a:spcBef>
              <a:spcAft>
                <a:spcPts val="0"/>
              </a:spcAft>
              <a:buClr>
                <a:schemeClr val="accent5"/>
              </a:buClr>
              <a:buSzPts val="2600"/>
              <a:buNone/>
              <a:defRPr>
                <a:solidFill>
                  <a:schemeClr val="accent5"/>
                </a:solidFill>
                <a:latin typeface="Nunito"/>
                <a:ea typeface="Nunito"/>
                <a:cs typeface="Nunito"/>
                <a:sym typeface="Nunito"/>
              </a:defRPr>
            </a:lvl3pPr>
            <a:lvl4pPr lvl="3">
              <a:spcBef>
                <a:spcPts val="0"/>
              </a:spcBef>
              <a:spcAft>
                <a:spcPts val="0"/>
              </a:spcAft>
              <a:buClr>
                <a:schemeClr val="accent5"/>
              </a:buClr>
              <a:buSzPts val="2600"/>
              <a:buNone/>
              <a:defRPr>
                <a:solidFill>
                  <a:schemeClr val="accent5"/>
                </a:solidFill>
                <a:latin typeface="Nunito"/>
                <a:ea typeface="Nunito"/>
                <a:cs typeface="Nunito"/>
                <a:sym typeface="Nunito"/>
              </a:defRPr>
            </a:lvl4pPr>
            <a:lvl5pPr lvl="4">
              <a:spcBef>
                <a:spcPts val="0"/>
              </a:spcBef>
              <a:spcAft>
                <a:spcPts val="0"/>
              </a:spcAft>
              <a:buClr>
                <a:schemeClr val="accent5"/>
              </a:buClr>
              <a:buSzPts val="2600"/>
              <a:buNone/>
              <a:defRPr>
                <a:solidFill>
                  <a:schemeClr val="accent5"/>
                </a:solidFill>
                <a:latin typeface="Nunito"/>
                <a:ea typeface="Nunito"/>
                <a:cs typeface="Nunito"/>
                <a:sym typeface="Nunito"/>
              </a:defRPr>
            </a:lvl5pPr>
            <a:lvl6pPr lvl="5">
              <a:spcBef>
                <a:spcPts val="0"/>
              </a:spcBef>
              <a:spcAft>
                <a:spcPts val="0"/>
              </a:spcAft>
              <a:buClr>
                <a:schemeClr val="accent5"/>
              </a:buClr>
              <a:buSzPts val="2600"/>
              <a:buNone/>
              <a:defRPr>
                <a:solidFill>
                  <a:schemeClr val="accent5"/>
                </a:solidFill>
                <a:latin typeface="Nunito"/>
                <a:ea typeface="Nunito"/>
                <a:cs typeface="Nunito"/>
                <a:sym typeface="Nunito"/>
              </a:defRPr>
            </a:lvl6pPr>
            <a:lvl7pPr lvl="6">
              <a:spcBef>
                <a:spcPts val="0"/>
              </a:spcBef>
              <a:spcAft>
                <a:spcPts val="0"/>
              </a:spcAft>
              <a:buClr>
                <a:schemeClr val="accent5"/>
              </a:buClr>
              <a:buSzPts val="2600"/>
              <a:buNone/>
              <a:defRPr>
                <a:solidFill>
                  <a:schemeClr val="accent5"/>
                </a:solidFill>
                <a:latin typeface="Nunito"/>
                <a:ea typeface="Nunito"/>
                <a:cs typeface="Nunito"/>
                <a:sym typeface="Nunito"/>
              </a:defRPr>
            </a:lvl7pPr>
            <a:lvl8pPr lvl="7">
              <a:spcBef>
                <a:spcPts val="0"/>
              </a:spcBef>
              <a:spcAft>
                <a:spcPts val="0"/>
              </a:spcAft>
              <a:buClr>
                <a:schemeClr val="accent5"/>
              </a:buClr>
              <a:buSzPts val="2600"/>
              <a:buNone/>
              <a:defRPr>
                <a:solidFill>
                  <a:schemeClr val="accent5"/>
                </a:solidFill>
                <a:latin typeface="Nunito"/>
                <a:ea typeface="Nunito"/>
                <a:cs typeface="Nunito"/>
                <a:sym typeface="Nunito"/>
              </a:defRPr>
            </a:lvl8pPr>
            <a:lvl9pPr lvl="8">
              <a:spcBef>
                <a:spcPts val="0"/>
              </a:spcBef>
              <a:spcAft>
                <a:spcPts val="0"/>
              </a:spcAft>
              <a:buClr>
                <a:schemeClr val="accent5"/>
              </a:buClr>
              <a:buSzPts val="2600"/>
              <a:buNone/>
              <a:defRPr>
                <a:solidFill>
                  <a:schemeClr val="accent5"/>
                </a:solidFill>
                <a:latin typeface="Nunito"/>
                <a:ea typeface="Nunito"/>
                <a:cs typeface="Nunito"/>
                <a:sym typeface="Nunit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69"/>
        <p:cNvGrpSpPr/>
        <p:nvPr/>
      </p:nvGrpSpPr>
      <p:grpSpPr>
        <a:xfrm>
          <a:off x="0" y="0"/>
          <a:ext cx="0" cy="0"/>
          <a:chOff x="0" y="0"/>
          <a:chExt cx="0" cy="0"/>
        </a:xfrm>
      </p:grpSpPr>
      <p:grpSp>
        <p:nvGrpSpPr>
          <p:cNvPr id="370" name="Google Shape;370;p13"/>
          <p:cNvGrpSpPr/>
          <p:nvPr/>
        </p:nvGrpSpPr>
        <p:grpSpPr>
          <a:xfrm>
            <a:off x="323100" y="262725"/>
            <a:ext cx="8686925" cy="4690550"/>
            <a:chOff x="323100" y="262725"/>
            <a:chExt cx="8686925" cy="4690550"/>
          </a:xfrm>
        </p:grpSpPr>
        <p:grpSp>
          <p:nvGrpSpPr>
            <p:cNvPr id="371" name="Google Shape;371;p13"/>
            <p:cNvGrpSpPr/>
            <p:nvPr/>
          </p:nvGrpSpPr>
          <p:grpSpPr>
            <a:xfrm>
              <a:off x="798413" y="4374200"/>
              <a:ext cx="685225" cy="579075"/>
              <a:chOff x="457200" y="1099375"/>
              <a:chExt cx="685225" cy="579075"/>
            </a:xfrm>
          </p:grpSpPr>
          <p:sp>
            <p:nvSpPr>
              <p:cNvPr id="372" name="Google Shape;372;p13"/>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3"/>
            <p:cNvSpPr/>
            <p:nvPr/>
          </p:nvSpPr>
          <p:spPr>
            <a:xfrm>
              <a:off x="8431800" y="1753850"/>
              <a:ext cx="571580" cy="549947"/>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323100" y="3964750"/>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13"/>
            <p:cNvGrpSpPr/>
            <p:nvPr/>
          </p:nvGrpSpPr>
          <p:grpSpPr>
            <a:xfrm>
              <a:off x="992763" y="287950"/>
              <a:ext cx="571550" cy="354225"/>
              <a:chOff x="2378875" y="567700"/>
              <a:chExt cx="571550" cy="354225"/>
            </a:xfrm>
          </p:grpSpPr>
          <p:sp>
            <p:nvSpPr>
              <p:cNvPr id="387" name="Google Shape;387;p13"/>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13"/>
            <p:cNvGrpSpPr/>
            <p:nvPr/>
          </p:nvGrpSpPr>
          <p:grpSpPr>
            <a:xfrm>
              <a:off x="8003400" y="807575"/>
              <a:ext cx="306625" cy="306325"/>
              <a:chOff x="8142850" y="658200"/>
              <a:chExt cx="306625" cy="306325"/>
            </a:xfrm>
          </p:grpSpPr>
          <p:sp>
            <p:nvSpPr>
              <p:cNvPr id="391" name="Google Shape;391;p13"/>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13"/>
            <p:cNvSpPr/>
            <p:nvPr/>
          </p:nvSpPr>
          <p:spPr>
            <a:xfrm>
              <a:off x="7334550" y="45253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3"/>
            <p:cNvGrpSpPr/>
            <p:nvPr/>
          </p:nvGrpSpPr>
          <p:grpSpPr>
            <a:xfrm rot="5400000" flipH="1">
              <a:off x="8423713" y="4426663"/>
              <a:ext cx="571550" cy="354225"/>
              <a:chOff x="2378875" y="567700"/>
              <a:chExt cx="571550" cy="354225"/>
            </a:xfrm>
          </p:grpSpPr>
          <p:sp>
            <p:nvSpPr>
              <p:cNvPr id="395" name="Google Shape;395;p13"/>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13"/>
            <p:cNvSpPr/>
            <p:nvPr/>
          </p:nvSpPr>
          <p:spPr>
            <a:xfrm>
              <a:off x="8113750" y="2627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3"/>
            <p:cNvGrpSpPr/>
            <p:nvPr/>
          </p:nvGrpSpPr>
          <p:grpSpPr>
            <a:xfrm>
              <a:off x="560486" y="2486862"/>
              <a:ext cx="238340" cy="238106"/>
              <a:chOff x="8142850" y="658200"/>
              <a:chExt cx="306625" cy="306325"/>
            </a:xfrm>
          </p:grpSpPr>
          <p:sp>
            <p:nvSpPr>
              <p:cNvPr id="400" name="Google Shape;400;p13"/>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13"/>
            <p:cNvSpPr/>
            <p:nvPr/>
          </p:nvSpPr>
          <p:spPr>
            <a:xfrm>
              <a:off x="560475" y="1205950"/>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 name="Google Shape;403;p13"/>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04" name="Google Shape;404;p13"/>
          <p:cNvSpPr txBox="1">
            <a:spLocks noGrp="1"/>
          </p:cNvSpPr>
          <p:nvPr>
            <p:ph type="title" idx="2" hasCustomPrompt="1"/>
          </p:nvPr>
        </p:nvSpPr>
        <p:spPr>
          <a:xfrm>
            <a:off x="1071275" y="1430800"/>
            <a:ext cx="896400" cy="64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800" b="0">
                <a:solidFill>
                  <a:schemeClr val="accent2"/>
                </a:solidFill>
                <a:latin typeface="Montserrat SemiBold"/>
                <a:ea typeface="Montserrat SemiBold"/>
                <a:cs typeface="Montserrat SemiBold"/>
                <a:sym typeface="Montserrat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05" name="Google Shape;405;p13"/>
          <p:cNvSpPr txBox="1">
            <a:spLocks noGrp="1"/>
          </p:cNvSpPr>
          <p:nvPr>
            <p:ph type="title" idx="3"/>
          </p:nvPr>
        </p:nvSpPr>
        <p:spPr>
          <a:xfrm>
            <a:off x="1967625" y="1430847"/>
            <a:ext cx="2390100" cy="64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7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06" name="Google Shape;406;p13"/>
          <p:cNvSpPr txBox="1">
            <a:spLocks noGrp="1"/>
          </p:cNvSpPr>
          <p:nvPr>
            <p:ph type="title" idx="4"/>
          </p:nvPr>
        </p:nvSpPr>
        <p:spPr>
          <a:xfrm>
            <a:off x="1967625" y="2073697"/>
            <a:ext cx="23901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07" name="Google Shape;407;p13"/>
          <p:cNvSpPr txBox="1">
            <a:spLocks noGrp="1"/>
          </p:cNvSpPr>
          <p:nvPr>
            <p:ph type="title" idx="5" hasCustomPrompt="1"/>
          </p:nvPr>
        </p:nvSpPr>
        <p:spPr>
          <a:xfrm>
            <a:off x="4717150" y="1430800"/>
            <a:ext cx="896400" cy="64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800" b="0">
                <a:solidFill>
                  <a:schemeClr val="accent2"/>
                </a:solidFill>
                <a:latin typeface="Montserrat SemiBold"/>
                <a:ea typeface="Montserrat SemiBold"/>
                <a:cs typeface="Montserrat SemiBold"/>
                <a:sym typeface="Montserrat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08" name="Google Shape;408;p13"/>
          <p:cNvSpPr txBox="1">
            <a:spLocks noGrp="1"/>
          </p:cNvSpPr>
          <p:nvPr>
            <p:ph type="title" idx="6"/>
          </p:nvPr>
        </p:nvSpPr>
        <p:spPr>
          <a:xfrm>
            <a:off x="5613300" y="1430847"/>
            <a:ext cx="2390100" cy="64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7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09" name="Google Shape;409;p13"/>
          <p:cNvSpPr txBox="1">
            <a:spLocks noGrp="1"/>
          </p:cNvSpPr>
          <p:nvPr>
            <p:ph type="title" idx="7"/>
          </p:nvPr>
        </p:nvSpPr>
        <p:spPr>
          <a:xfrm>
            <a:off x="5613300" y="2073697"/>
            <a:ext cx="23901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10" name="Google Shape;410;p13"/>
          <p:cNvSpPr txBox="1">
            <a:spLocks noGrp="1"/>
          </p:cNvSpPr>
          <p:nvPr>
            <p:ph type="title" idx="8" hasCustomPrompt="1"/>
          </p:nvPr>
        </p:nvSpPr>
        <p:spPr>
          <a:xfrm>
            <a:off x="1071275" y="3020500"/>
            <a:ext cx="896400" cy="64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800" b="0">
                <a:solidFill>
                  <a:schemeClr val="accent2"/>
                </a:solidFill>
                <a:latin typeface="Montserrat SemiBold"/>
                <a:ea typeface="Montserrat SemiBold"/>
                <a:cs typeface="Montserrat SemiBold"/>
                <a:sym typeface="Montserrat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11" name="Google Shape;411;p13"/>
          <p:cNvSpPr txBox="1">
            <a:spLocks noGrp="1"/>
          </p:cNvSpPr>
          <p:nvPr>
            <p:ph type="title" idx="9"/>
          </p:nvPr>
        </p:nvSpPr>
        <p:spPr>
          <a:xfrm>
            <a:off x="1967625" y="3020622"/>
            <a:ext cx="2390100" cy="64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7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2" name="Google Shape;412;p13"/>
          <p:cNvSpPr txBox="1">
            <a:spLocks noGrp="1"/>
          </p:cNvSpPr>
          <p:nvPr>
            <p:ph type="title" idx="13"/>
          </p:nvPr>
        </p:nvSpPr>
        <p:spPr>
          <a:xfrm>
            <a:off x="1967625" y="3663397"/>
            <a:ext cx="23901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413" name="Google Shape;413;p13"/>
          <p:cNvSpPr txBox="1">
            <a:spLocks noGrp="1"/>
          </p:cNvSpPr>
          <p:nvPr>
            <p:ph type="title" idx="14" hasCustomPrompt="1"/>
          </p:nvPr>
        </p:nvSpPr>
        <p:spPr>
          <a:xfrm>
            <a:off x="4717150" y="3020500"/>
            <a:ext cx="896400" cy="642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800" b="0">
                <a:solidFill>
                  <a:schemeClr val="accent2"/>
                </a:solidFill>
                <a:latin typeface="Montserrat SemiBold"/>
                <a:ea typeface="Montserrat SemiBold"/>
                <a:cs typeface="Montserrat SemiBold"/>
                <a:sym typeface="Montserrat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14" name="Google Shape;414;p13"/>
          <p:cNvSpPr txBox="1">
            <a:spLocks noGrp="1"/>
          </p:cNvSpPr>
          <p:nvPr>
            <p:ph type="title" idx="15"/>
          </p:nvPr>
        </p:nvSpPr>
        <p:spPr>
          <a:xfrm>
            <a:off x="5613300" y="3020622"/>
            <a:ext cx="2390100" cy="64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1700" b="1"/>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15" name="Google Shape;415;p13"/>
          <p:cNvSpPr txBox="1">
            <a:spLocks noGrp="1"/>
          </p:cNvSpPr>
          <p:nvPr>
            <p:ph type="title" idx="16"/>
          </p:nvPr>
        </p:nvSpPr>
        <p:spPr>
          <a:xfrm>
            <a:off x="5613300" y="3663397"/>
            <a:ext cx="23901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1400"/>
              <a:buFont typeface="Nunito"/>
              <a:buNone/>
              <a:defRPr sz="1400" b="0">
                <a:latin typeface="Raleway"/>
                <a:ea typeface="Raleway"/>
                <a:cs typeface="Raleway"/>
                <a:sym typeface="Raleway"/>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2"/>
        <p:cNvGrpSpPr/>
        <p:nvPr/>
      </p:nvGrpSpPr>
      <p:grpSpPr>
        <a:xfrm>
          <a:off x="0" y="0"/>
          <a:ext cx="0" cy="0"/>
          <a:chOff x="0" y="0"/>
          <a:chExt cx="0" cy="0"/>
        </a:xfrm>
      </p:grpSpPr>
      <p:grpSp>
        <p:nvGrpSpPr>
          <p:cNvPr id="523" name="Google Shape;523;p17"/>
          <p:cNvGrpSpPr/>
          <p:nvPr/>
        </p:nvGrpSpPr>
        <p:grpSpPr>
          <a:xfrm>
            <a:off x="435075" y="-157675"/>
            <a:ext cx="8420400" cy="4873417"/>
            <a:chOff x="435075" y="-157675"/>
            <a:chExt cx="8420400" cy="4873417"/>
          </a:xfrm>
        </p:grpSpPr>
        <p:grpSp>
          <p:nvGrpSpPr>
            <p:cNvPr id="524" name="Google Shape;524;p17"/>
            <p:cNvGrpSpPr/>
            <p:nvPr/>
          </p:nvGrpSpPr>
          <p:grpSpPr>
            <a:xfrm>
              <a:off x="1033313" y="4024725"/>
              <a:ext cx="685225" cy="579075"/>
              <a:chOff x="457200" y="1099375"/>
              <a:chExt cx="685225" cy="579075"/>
            </a:xfrm>
          </p:grpSpPr>
          <p:sp>
            <p:nvSpPr>
              <p:cNvPr id="525" name="Google Shape;525;p17"/>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7"/>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17"/>
            <p:cNvSpPr/>
            <p:nvPr/>
          </p:nvSpPr>
          <p:spPr>
            <a:xfrm>
              <a:off x="6209300" y="9270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559475" y="5677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7016175" y="419862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1125225" y="295637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17"/>
            <p:cNvGrpSpPr/>
            <p:nvPr/>
          </p:nvGrpSpPr>
          <p:grpSpPr>
            <a:xfrm>
              <a:off x="7880350" y="3261650"/>
              <a:ext cx="975125" cy="98825"/>
              <a:chOff x="7649075" y="1411438"/>
              <a:chExt cx="975125" cy="98825"/>
            </a:xfrm>
          </p:grpSpPr>
          <p:sp>
            <p:nvSpPr>
              <p:cNvPr id="542" name="Google Shape;542;p17"/>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17"/>
            <p:cNvGrpSpPr/>
            <p:nvPr/>
          </p:nvGrpSpPr>
          <p:grpSpPr>
            <a:xfrm>
              <a:off x="2378875" y="567700"/>
              <a:ext cx="571550" cy="354225"/>
              <a:chOff x="2378875" y="567700"/>
              <a:chExt cx="571550" cy="354225"/>
            </a:xfrm>
          </p:grpSpPr>
          <p:sp>
            <p:nvSpPr>
              <p:cNvPr id="545" name="Google Shape;545;p17"/>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17"/>
            <p:cNvSpPr/>
            <p:nvPr/>
          </p:nvSpPr>
          <p:spPr>
            <a:xfrm>
              <a:off x="435075" y="3414588"/>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9" name="Google Shape;549;p17"/>
            <p:cNvGrpSpPr/>
            <p:nvPr/>
          </p:nvGrpSpPr>
          <p:grpSpPr>
            <a:xfrm>
              <a:off x="8196425" y="1956475"/>
              <a:ext cx="306625" cy="306325"/>
              <a:chOff x="8142850" y="658200"/>
              <a:chExt cx="306625" cy="306325"/>
            </a:xfrm>
          </p:grpSpPr>
          <p:sp>
            <p:nvSpPr>
              <p:cNvPr id="550" name="Google Shape;550;p17"/>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7"/>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17"/>
            <p:cNvSpPr/>
            <p:nvPr/>
          </p:nvSpPr>
          <p:spPr>
            <a:xfrm>
              <a:off x="2130025" y="4276913"/>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17"/>
            <p:cNvGrpSpPr/>
            <p:nvPr/>
          </p:nvGrpSpPr>
          <p:grpSpPr>
            <a:xfrm>
              <a:off x="7852288" y="-157675"/>
              <a:ext cx="685225" cy="579075"/>
              <a:chOff x="457200" y="1099375"/>
              <a:chExt cx="685225" cy="579075"/>
            </a:xfrm>
          </p:grpSpPr>
          <p:sp>
            <p:nvSpPr>
              <p:cNvPr id="554" name="Google Shape;554;p17"/>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7"/>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7"/>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17"/>
            <p:cNvSpPr/>
            <p:nvPr/>
          </p:nvSpPr>
          <p:spPr>
            <a:xfrm>
              <a:off x="7656475" y="4491863"/>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7"/>
          <p:cNvSpPr txBox="1">
            <a:spLocks noGrp="1"/>
          </p:cNvSpPr>
          <p:nvPr>
            <p:ph type="title"/>
          </p:nvPr>
        </p:nvSpPr>
        <p:spPr>
          <a:xfrm>
            <a:off x="2487675" y="3043350"/>
            <a:ext cx="4168500" cy="466800"/>
          </a:xfrm>
          <a:prstGeom prst="rect">
            <a:avLst/>
          </a:prstGeom>
        </p:spPr>
        <p:txBody>
          <a:bodyPr spcFirstLastPara="1" wrap="square" lIns="91425" tIns="91425" rIns="91425" bIns="91425" anchor="ctr" anchorCtr="0">
            <a:noAutofit/>
          </a:bodyPr>
          <a:lstStyle>
            <a:lvl1pPr lvl="0" rtl="0">
              <a:spcBef>
                <a:spcPts val="0"/>
              </a:spcBef>
              <a:spcAft>
                <a:spcPts val="0"/>
              </a:spcAft>
              <a:buSzPts val="2600"/>
              <a:buNone/>
              <a:defRPr sz="2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68" name="Google Shape;568;p17"/>
          <p:cNvSpPr txBox="1">
            <a:spLocks noGrp="1"/>
          </p:cNvSpPr>
          <p:nvPr>
            <p:ph type="title" idx="2"/>
          </p:nvPr>
        </p:nvSpPr>
        <p:spPr>
          <a:xfrm>
            <a:off x="1651000" y="1633350"/>
            <a:ext cx="5842500" cy="14100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2600"/>
              <a:buNone/>
              <a:defRPr sz="2400" b="0">
                <a:latin typeface="Raleway"/>
                <a:ea typeface="Raleway"/>
                <a:cs typeface="Raleway"/>
                <a:sym typeface="Raleway"/>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569"/>
        <p:cNvGrpSpPr/>
        <p:nvPr/>
      </p:nvGrpSpPr>
      <p:grpSpPr>
        <a:xfrm>
          <a:off x="0" y="0"/>
          <a:ext cx="0" cy="0"/>
          <a:chOff x="0" y="0"/>
          <a:chExt cx="0" cy="0"/>
        </a:xfrm>
      </p:grpSpPr>
      <p:sp>
        <p:nvSpPr>
          <p:cNvPr id="570" name="Google Shape;570;p18"/>
          <p:cNvSpPr/>
          <p:nvPr/>
        </p:nvSpPr>
        <p:spPr>
          <a:xfrm flipH="1">
            <a:off x="8756650" y="3414588"/>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18"/>
          <p:cNvGrpSpPr/>
          <p:nvPr/>
        </p:nvGrpSpPr>
        <p:grpSpPr>
          <a:xfrm flipH="1">
            <a:off x="753038" y="-157675"/>
            <a:ext cx="685225" cy="579075"/>
            <a:chOff x="457200" y="1099375"/>
            <a:chExt cx="685225" cy="579075"/>
          </a:xfrm>
        </p:grpSpPr>
        <p:sp>
          <p:nvSpPr>
            <p:cNvPr id="572" name="Google Shape;572;p18"/>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8"/>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8"/>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8"/>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8"/>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8"/>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8"/>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8"/>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8"/>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8"/>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8"/>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8"/>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18"/>
          <p:cNvSpPr txBox="1">
            <a:spLocks noGrp="1"/>
          </p:cNvSpPr>
          <p:nvPr>
            <p:ph type="title"/>
          </p:nvPr>
        </p:nvSpPr>
        <p:spPr>
          <a:xfrm>
            <a:off x="2005275" y="1465188"/>
            <a:ext cx="5133600" cy="1195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36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585" name="Google Shape;585;p18"/>
          <p:cNvSpPr txBox="1">
            <a:spLocks noGrp="1"/>
          </p:cNvSpPr>
          <p:nvPr>
            <p:ph type="subTitle" idx="1"/>
          </p:nvPr>
        </p:nvSpPr>
        <p:spPr>
          <a:xfrm>
            <a:off x="2463600" y="2672413"/>
            <a:ext cx="4216800" cy="100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586"/>
        <p:cNvGrpSpPr/>
        <p:nvPr/>
      </p:nvGrpSpPr>
      <p:grpSpPr>
        <a:xfrm>
          <a:off x="0" y="0"/>
          <a:ext cx="0" cy="0"/>
          <a:chOff x="0" y="0"/>
          <a:chExt cx="0" cy="0"/>
        </a:xfrm>
      </p:grpSpPr>
      <p:sp>
        <p:nvSpPr>
          <p:cNvPr id="587" name="Google Shape;587;p19"/>
          <p:cNvSpPr/>
          <p:nvPr/>
        </p:nvSpPr>
        <p:spPr>
          <a:xfrm>
            <a:off x="-467325" y="125675"/>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19"/>
          <p:cNvGrpSpPr/>
          <p:nvPr/>
        </p:nvGrpSpPr>
        <p:grpSpPr>
          <a:xfrm>
            <a:off x="-579687" y="3685950"/>
            <a:ext cx="975125" cy="98825"/>
            <a:chOff x="7649075" y="1411438"/>
            <a:chExt cx="975125" cy="98825"/>
          </a:xfrm>
        </p:grpSpPr>
        <p:sp>
          <p:nvSpPr>
            <p:cNvPr id="589" name="Google Shape;589;p19"/>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19"/>
          <p:cNvGrpSpPr/>
          <p:nvPr/>
        </p:nvGrpSpPr>
        <p:grpSpPr>
          <a:xfrm>
            <a:off x="7933013" y="-154604"/>
            <a:ext cx="685225" cy="579075"/>
            <a:chOff x="457200" y="1099375"/>
            <a:chExt cx="685225" cy="579075"/>
          </a:xfrm>
        </p:grpSpPr>
        <p:sp>
          <p:nvSpPr>
            <p:cNvPr id="592" name="Google Shape;592;p19"/>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19"/>
          <p:cNvGrpSpPr/>
          <p:nvPr/>
        </p:nvGrpSpPr>
        <p:grpSpPr>
          <a:xfrm>
            <a:off x="637200" y="4691625"/>
            <a:ext cx="571550" cy="354225"/>
            <a:chOff x="7571300" y="4206925"/>
            <a:chExt cx="571550" cy="354225"/>
          </a:xfrm>
        </p:grpSpPr>
        <p:sp>
          <p:nvSpPr>
            <p:cNvPr id="605" name="Google Shape;605;p19"/>
            <p:cNvSpPr/>
            <p:nvPr/>
          </p:nvSpPr>
          <p:spPr>
            <a:xfrm>
              <a:off x="7571300" y="4432550"/>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8044025" y="4305775"/>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9"/>
            <p:cNvSpPr/>
            <p:nvPr/>
          </p:nvSpPr>
          <p:spPr>
            <a:xfrm>
              <a:off x="7727950" y="4206925"/>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19"/>
          <p:cNvSpPr/>
          <p:nvPr/>
        </p:nvSpPr>
        <p:spPr>
          <a:xfrm>
            <a:off x="6270400" y="4846413"/>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9"/>
          <p:cNvGrpSpPr/>
          <p:nvPr/>
        </p:nvGrpSpPr>
        <p:grpSpPr>
          <a:xfrm>
            <a:off x="8480875" y="4563175"/>
            <a:ext cx="306625" cy="306325"/>
            <a:chOff x="8142850" y="658200"/>
            <a:chExt cx="306625" cy="306325"/>
          </a:xfrm>
        </p:grpSpPr>
        <p:sp>
          <p:nvSpPr>
            <p:cNvPr id="610" name="Google Shape;610;p19"/>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19"/>
          <p:cNvSpPr/>
          <p:nvPr/>
        </p:nvSpPr>
        <p:spPr>
          <a:xfrm rot="10800000">
            <a:off x="8774375" y="682738"/>
            <a:ext cx="187850" cy="18785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rot="10800000">
            <a:off x="8717075" y="103980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rot="10800000">
            <a:off x="8618250" y="9409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8815900" y="2106550"/>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2600"/>
              <a:buNone/>
              <a:defRPr/>
            </a:lvl1pPr>
            <a:lvl2pPr lvl="1" rtl="0">
              <a:spcBef>
                <a:spcPts val="0"/>
              </a:spcBef>
              <a:spcAft>
                <a:spcPts val="0"/>
              </a:spcAft>
              <a:buClr>
                <a:schemeClr val="accent5"/>
              </a:buClr>
              <a:buSzPts val="2600"/>
              <a:buNone/>
              <a:defRPr>
                <a:solidFill>
                  <a:schemeClr val="accent5"/>
                </a:solidFill>
              </a:defRPr>
            </a:lvl2pPr>
            <a:lvl3pPr lvl="2" rtl="0">
              <a:spcBef>
                <a:spcPts val="0"/>
              </a:spcBef>
              <a:spcAft>
                <a:spcPts val="0"/>
              </a:spcAft>
              <a:buClr>
                <a:schemeClr val="accent5"/>
              </a:buClr>
              <a:buSzPts val="2600"/>
              <a:buNone/>
              <a:defRPr>
                <a:solidFill>
                  <a:schemeClr val="accent5"/>
                </a:solidFill>
              </a:defRPr>
            </a:lvl3pPr>
            <a:lvl4pPr lvl="3" rtl="0">
              <a:spcBef>
                <a:spcPts val="0"/>
              </a:spcBef>
              <a:spcAft>
                <a:spcPts val="0"/>
              </a:spcAft>
              <a:buClr>
                <a:schemeClr val="accent5"/>
              </a:buClr>
              <a:buSzPts val="2600"/>
              <a:buNone/>
              <a:defRPr>
                <a:solidFill>
                  <a:schemeClr val="accent5"/>
                </a:solidFill>
              </a:defRPr>
            </a:lvl4pPr>
            <a:lvl5pPr lvl="4" rtl="0">
              <a:spcBef>
                <a:spcPts val="0"/>
              </a:spcBef>
              <a:spcAft>
                <a:spcPts val="0"/>
              </a:spcAft>
              <a:buClr>
                <a:schemeClr val="accent5"/>
              </a:buClr>
              <a:buSzPts val="2600"/>
              <a:buNone/>
              <a:defRPr>
                <a:solidFill>
                  <a:schemeClr val="accent5"/>
                </a:solidFill>
              </a:defRPr>
            </a:lvl5pPr>
            <a:lvl6pPr lvl="5" rtl="0">
              <a:spcBef>
                <a:spcPts val="0"/>
              </a:spcBef>
              <a:spcAft>
                <a:spcPts val="0"/>
              </a:spcAft>
              <a:buClr>
                <a:schemeClr val="accent5"/>
              </a:buClr>
              <a:buSzPts val="2600"/>
              <a:buNone/>
              <a:defRPr>
                <a:solidFill>
                  <a:schemeClr val="accent5"/>
                </a:solidFill>
              </a:defRPr>
            </a:lvl6pPr>
            <a:lvl7pPr lvl="6" rtl="0">
              <a:spcBef>
                <a:spcPts val="0"/>
              </a:spcBef>
              <a:spcAft>
                <a:spcPts val="0"/>
              </a:spcAft>
              <a:buClr>
                <a:schemeClr val="accent5"/>
              </a:buClr>
              <a:buSzPts val="2600"/>
              <a:buNone/>
              <a:defRPr>
                <a:solidFill>
                  <a:schemeClr val="accent5"/>
                </a:solidFill>
              </a:defRPr>
            </a:lvl7pPr>
            <a:lvl8pPr lvl="7" rtl="0">
              <a:spcBef>
                <a:spcPts val="0"/>
              </a:spcBef>
              <a:spcAft>
                <a:spcPts val="0"/>
              </a:spcAft>
              <a:buClr>
                <a:schemeClr val="accent5"/>
              </a:buClr>
              <a:buSzPts val="2600"/>
              <a:buNone/>
              <a:defRPr>
                <a:solidFill>
                  <a:schemeClr val="accent5"/>
                </a:solidFill>
              </a:defRPr>
            </a:lvl8pPr>
            <a:lvl9pPr lvl="8" rtl="0">
              <a:spcBef>
                <a:spcPts val="0"/>
              </a:spcBef>
              <a:spcAft>
                <a:spcPts val="0"/>
              </a:spcAft>
              <a:buClr>
                <a:schemeClr val="accent5"/>
              </a:buClr>
              <a:buSzPts val="2600"/>
              <a:buNone/>
              <a:defRPr>
                <a:solidFill>
                  <a:schemeClr val="accent5"/>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381193"/>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58" r:id="rId5"/>
    <p:sldLayoutId id="2147483659" r:id="rId6"/>
    <p:sldLayoutId id="2147483663" r:id="rId7"/>
    <p:sldLayoutId id="2147483664" r:id="rId8"/>
    <p:sldLayoutId id="2147483665" r:id="rId9"/>
    <p:sldLayoutId id="2147483666" r:id="rId10"/>
    <p:sldLayoutId id="2147483667" r:id="rId11"/>
    <p:sldLayoutId id="2147483669" r:id="rId12"/>
    <p:sldLayoutId id="2147483670" r:id="rId13"/>
    <p:sldLayoutId id="2147483671" r:id="rId14"/>
    <p:sldLayoutId id="2147483672" r:id="rId15"/>
    <p:sldLayoutId id="2147483673" r:id="rId16"/>
    <p:sldLayoutId id="2147483674" r:id="rId17"/>
    <p:sldLayoutId id="2147483675" r:id="rId18"/>
    <p:sldLayoutId id="2147483677" r:id="rId19"/>
    <p:sldLayoutId id="214748367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021"/>
        <p:cNvGrpSpPr/>
        <p:nvPr/>
      </p:nvGrpSpPr>
      <p:grpSpPr>
        <a:xfrm>
          <a:off x="0" y="0"/>
          <a:ext cx="0" cy="0"/>
          <a:chOff x="0" y="0"/>
          <a:chExt cx="0" cy="0"/>
        </a:xfrm>
      </p:grpSpPr>
      <p:sp>
        <p:nvSpPr>
          <p:cNvPr id="1022" name="Google Shape;1022;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023" name="Google Shape;1023;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www.youtube.com/watch?v=7Az5yEm-9K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freepik.com/free-vector/manufacturing-infographic-concept_8810731.htm/?utm_source=slidesgo_template&amp;utm_medium=referral-link&amp;utm_campaign=sg_resources&amp;utm_content=freepik" TargetMode="External"/><Relationship Id="rId3" Type="http://schemas.openxmlformats.org/officeDocument/2006/relationships/hyperlink" Target="https://www.freepik.com/free-photo/people-working-together-warehouse_19185040.htm/?utm_source=slidesgo_template&amp;utm_medium=referral-link&amp;utm_campaign=sg_resources&amp;utm_content=freepik" TargetMode="External"/><Relationship Id="rId7" Type="http://schemas.openxmlformats.org/officeDocument/2006/relationships/hyperlink" Target="https://www.freepik.com/free-photo/colleagues-safety-equipment-work_14476894.htm/?utm_source=slidesgo_template&amp;utm_medium=referral-link&amp;utm_campaign=sg_resources&amp;utm_content=freepik" TargetMode="External"/><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openxmlformats.org/officeDocument/2006/relationships/hyperlink" Target="https://www.freepik.com/free-photo/men-working-with-heavy-objects_14477261.htm/?utm_source=slidesgo_template&amp;utm_medium=referral-link&amp;utm_campaign=sg_resources&amp;utm_content=freepik" TargetMode="External"/><Relationship Id="rId5" Type="http://schemas.openxmlformats.org/officeDocument/2006/relationships/hyperlink" Target="https://www.freepik.com/free-photo/people-safety-equipment-working_14476892.htm/?utm_source=slidesgo_template&amp;utm_medium=referral-link&amp;utm_campaign=sg_resources&amp;utm_content=freepik" TargetMode="External"/><Relationship Id="rId4" Type="http://schemas.openxmlformats.org/officeDocument/2006/relationships/hyperlink" Target="https://www.freepik.com/free-photo/people-working-together-warehouse_19185037.htm/?utm_source=slidesgo_template&amp;utm_medium=referral-link&amp;utm_campaign=sg_resources&amp;utm_content=freepik" TargetMode="External"/><Relationship Id="rId9" Type="http://schemas.openxmlformats.org/officeDocument/2006/relationships/hyperlink" Target="https://www.freepik.com/free-vector/manufacturing-infographic-template_9009679.htm/?utm_source=slidesgo_template&amp;utm_medium=referral-link&amp;utm_campaign=sg_resources&amp;utm_content=freepik"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7Az5yEm-9K4" TargetMode="External"/><Relationship Id="rId7" Type="http://schemas.openxmlformats.org/officeDocument/2006/relationships/hyperlink" Target="https://detecting-ai.com/blog/how-to-cite-ai-generated-content-in-apa-style"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hyperlink" Target="https://www.grammarly.com/blog/citations/ai-citations-apa/" TargetMode="External"/><Relationship Id="rId5" Type="http://schemas.openxmlformats.org/officeDocument/2006/relationships/hyperlink" Target="https://chat.openai.com/chat" TargetMode="External"/><Relationship Id="rId4" Type="http://schemas.openxmlformats.org/officeDocument/2006/relationships/hyperlink" Target="https://videos.microsoft.com/transforming-manufacturing-with-industrial-ai"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fonts.google.com/specimen/Montserrat" TargetMode="External"/><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hyperlink" Target="https://fonts.google.com/specimen/Roboto+Sla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png"/><Relationship Id="rId4" Type="http://schemas.openxmlformats.org/officeDocument/2006/relationships/hyperlink" Target="https://docs.google.com/spreadsheets/d/1RrVYHh-GwClJjisrsCv9LPPUX2NTNE0z7QktwZ_twkQ/co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6"/>
          <p:cNvSpPr txBox="1">
            <a:spLocks noGrp="1"/>
          </p:cNvSpPr>
          <p:nvPr>
            <p:ph type="ctrTitle"/>
          </p:nvPr>
        </p:nvSpPr>
        <p:spPr>
          <a:xfrm>
            <a:off x="865800" y="1473600"/>
            <a:ext cx="4465800" cy="178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AI in Manufacturing</a:t>
            </a:r>
            <a:endParaRPr sz="3200" b="0" dirty="0"/>
          </a:p>
        </p:txBody>
      </p:sp>
      <p:sp>
        <p:nvSpPr>
          <p:cNvPr id="1032" name="Google Shape;1032;p36"/>
          <p:cNvSpPr txBox="1">
            <a:spLocks noGrp="1"/>
          </p:cNvSpPr>
          <p:nvPr>
            <p:ph type="subTitle" idx="1"/>
          </p:nvPr>
        </p:nvSpPr>
        <p:spPr>
          <a:xfrm>
            <a:off x="865800" y="3452558"/>
            <a:ext cx="4465800" cy="40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aleway"/>
                <a:ea typeface="Raleway"/>
                <a:cs typeface="Raleway"/>
                <a:sym typeface="Raleway"/>
              </a:rPr>
              <a:t>Alfredo Garza, Richard Rodriguez, Olaleye Bakare, Khizar Khan</a:t>
            </a:r>
          </a:p>
          <a:p>
            <a:pPr marL="0" lvl="0" indent="0" algn="l" rtl="0">
              <a:spcBef>
                <a:spcPts val="0"/>
              </a:spcBef>
              <a:spcAft>
                <a:spcPts val="0"/>
              </a:spcAft>
              <a:buNone/>
            </a:pPr>
            <a:r>
              <a:rPr lang="en-US" dirty="0">
                <a:latin typeface="Raleway"/>
                <a:ea typeface="Raleway"/>
                <a:cs typeface="Raleway"/>
                <a:sym typeface="Raleway"/>
              </a:rPr>
              <a:t>09-July-2025</a:t>
            </a:r>
          </a:p>
        </p:txBody>
      </p:sp>
      <p:grpSp>
        <p:nvGrpSpPr>
          <p:cNvPr id="1033" name="Google Shape;1033;p36"/>
          <p:cNvGrpSpPr/>
          <p:nvPr/>
        </p:nvGrpSpPr>
        <p:grpSpPr>
          <a:xfrm>
            <a:off x="5136989" y="874806"/>
            <a:ext cx="3758197" cy="2961467"/>
            <a:chOff x="5136989" y="874806"/>
            <a:chExt cx="3758197" cy="2961467"/>
          </a:xfrm>
        </p:grpSpPr>
        <p:sp>
          <p:nvSpPr>
            <p:cNvPr id="1034" name="Google Shape;1034;p36"/>
            <p:cNvSpPr/>
            <p:nvPr/>
          </p:nvSpPr>
          <p:spPr>
            <a:xfrm>
              <a:off x="5136989" y="1640025"/>
              <a:ext cx="3758197" cy="2196248"/>
            </a:xfrm>
            <a:custGeom>
              <a:avLst/>
              <a:gdLst/>
              <a:ahLst/>
              <a:cxnLst/>
              <a:rect l="l" t="t" r="r" b="b"/>
              <a:pathLst>
                <a:path w="133827" h="78207" extrusionOk="0">
                  <a:moveTo>
                    <a:pt x="32272" y="1"/>
                  </a:moveTo>
                  <a:cubicBezTo>
                    <a:pt x="31310" y="1"/>
                    <a:pt x="30349" y="254"/>
                    <a:pt x="29492" y="757"/>
                  </a:cubicBezTo>
                  <a:lnTo>
                    <a:pt x="1334" y="17366"/>
                  </a:lnTo>
                  <a:cubicBezTo>
                    <a:pt x="0" y="18140"/>
                    <a:pt x="0" y="20069"/>
                    <a:pt x="1334" y="20842"/>
                  </a:cubicBezTo>
                  <a:lnTo>
                    <a:pt x="98441" y="77468"/>
                  </a:lnTo>
                  <a:cubicBezTo>
                    <a:pt x="99292" y="77960"/>
                    <a:pt x="100242" y="78207"/>
                    <a:pt x="101193" y="78207"/>
                  </a:cubicBezTo>
                  <a:cubicBezTo>
                    <a:pt x="102132" y="78207"/>
                    <a:pt x="103072" y="77966"/>
                    <a:pt x="103918" y="77480"/>
                  </a:cubicBezTo>
                  <a:lnTo>
                    <a:pt x="132469" y="61097"/>
                  </a:lnTo>
                  <a:cubicBezTo>
                    <a:pt x="133815" y="60324"/>
                    <a:pt x="133827" y="58395"/>
                    <a:pt x="132481" y="57609"/>
                  </a:cubicBezTo>
                  <a:lnTo>
                    <a:pt x="35017" y="745"/>
                  </a:lnTo>
                  <a:cubicBezTo>
                    <a:pt x="34170" y="248"/>
                    <a:pt x="33221" y="1"/>
                    <a:pt x="322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 name="Google Shape;1035;p36"/>
            <p:cNvGrpSpPr/>
            <p:nvPr/>
          </p:nvGrpSpPr>
          <p:grpSpPr>
            <a:xfrm>
              <a:off x="5625206" y="874806"/>
              <a:ext cx="2800355" cy="2681200"/>
              <a:chOff x="5625206" y="874806"/>
              <a:chExt cx="2800355" cy="2681200"/>
            </a:xfrm>
          </p:grpSpPr>
          <p:sp>
            <p:nvSpPr>
              <p:cNvPr id="1036" name="Google Shape;1036;p36"/>
              <p:cNvSpPr/>
              <p:nvPr/>
            </p:nvSpPr>
            <p:spPr>
              <a:xfrm>
                <a:off x="6549628" y="2013964"/>
                <a:ext cx="555284" cy="812442"/>
              </a:xfrm>
              <a:custGeom>
                <a:avLst/>
                <a:gdLst/>
                <a:ahLst/>
                <a:cxnLst/>
                <a:rect l="l" t="t" r="r" b="b"/>
                <a:pathLst>
                  <a:path w="19468" h="28480" extrusionOk="0">
                    <a:moveTo>
                      <a:pt x="19467" y="0"/>
                    </a:moveTo>
                    <a:lnTo>
                      <a:pt x="60" y="11466"/>
                    </a:lnTo>
                    <a:lnTo>
                      <a:pt x="1" y="28480"/>
                    </a:lnTo>
                    <a:lnTo>
                      <a:pt x="19467" y="17157"/>
                    </a:lnTo>
                    <a:lnTo>
                      <a:pt x="19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6"/>
              <p:cNvSpPr/>
              <p:nvPr/>
            </p:nvSpPr>
            <p:spPr>
              <a:xfrm>
                <a:off x="6541813" y="2006404"/>
                <a:ext cx="570914" cy="827476"/>
              </a:xfrm>
              <a:custGeom>
                <a:avLst/>
                <a:gdLst/>
                <a:ahLst/>
                <a:cxnLst/>
                <a:rect l="l" t="t" r="r" b="b"/>
                <a:pathLst>
                  <a:path w="20016" h="29007" extrusionOk="0">
                    <a:moveTo>
                      <a:pt x="19480" y="729"/>
                    </a:moveTo>
                    <a:lnTo>
                      <a:pt x="19480" y="17267"/>
                    </a:lnTo>
                    <a:lnTo>
                      <a:pt x="549" y="28280"/>
                    </a:lnTo>
                    <a:lnTo>
                      <a:pt x="608" y="11886"/>
                    </a:lnTo>
                    <a:lnTo>
                      <a:pt x="19480" y="729"/>
                    </a:lnTo>
                    <a:close/>
                    <a:moveTo>
                      <a:pt x="19747" y="1"/>
                    </a:moveTo>
                    <a:cubicBezTo>
                      <a:pt x="19701" y="1"/>
                      <a:pt x="19654" y="13"/>
                      <a:pt x="19611" y="39"/>
                    </a:cubicBezTo>
                    <a:lnTo>
                      <a:pt x="203" y="11493"/>
                    </a:lnTo>
                    <a:cubicBezTo>
                      <a:pt x="120" y="11540"/>
                      <a:pt x="72" y="11636"/>
                      <a:pt x="72" y="11731"/>
                    </a:cubicBezTo>
                    <a:lnTo>
                      <a:pt x="1" y="28745"/>
                    </a:lnTo>
                    <a:cubicBezTo>
                      <a:pt x="1" y="28840"/>
                      <a:pt x="60" y="28923"/>
                      <a:pt x="144" y="28971"/>
                    </a:cubicBezTo>
                    <a:cubicBezTo>
                      <a:pt x="180" y="28995"/>
                      <a:pt x="227" y="29007"/>
                      <a:pt x="275" y="29007"/>
                    </a:cubicBezTo>
                    <a:cubicBezTo>
                      <a:pt x="322" y="29007"/>
                      <a:pt x="370" y="28995"/>
                      <a:pt x="406" y="28971"/>
                    </a:cubicBezTo>
                    <a:lnTo>
                      <a:pt x="19884" y="17648"/>
                    </a:lnTo>
                    <a:cubicBezTo>
                      <a:pt x="19968" y="17601"/>
                      <a:pt x="20015" y="17517"/>
                      <a:pt x="20015" y="17422"/>
                    </a:cubicBezTo>
                    <a:lnTo>
                      <a:pt x="20015" y="265"/>
                    </a:lnTo>
                    <a:cubicBezTo>
                      <a:pt x="20015" y="113"/>
                      <a:pt x="19887" y="1"/>
                      <a:pt x="19747"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6"/>
              <p:cNvSpPr/>
              <p:nvPr/>
            </p:nvSpPr>
            <p:spPr>
              <a:xfrm>
                <a:off x="6592756" y="2173261"/>
                <a:ext cx="373593" cy="364458"/>
              </a:xfrm>
              <a:custGeom>
                <a:avLst/>
                <a:gdLst/>
                <a:ahLst/>
                <a:cxnLst/>
                <a:rect l="l" t="t" r="r" b="b"/>
                <a:pathLst>
                  <a:path w="13098" h="12776" extrusionOk="0">
                    <a:moveTo>
                      <a:pt x="13062" y="0"/>
                    </a:moveTo>
                    <a:lnTo>
                      <a:pt x="60" y="7918"/>
                    </a:lnTo>
                    <a:lnTo>
                      <a:pt x="1" y="12776"/>
                    </a:lnTo>
                    <a:lnTo>
                      <a:pt x="1" y="12776"/>
                    </a:lnTo>
                    <a:lnTo>
                      <a:pt x="13098" y="5120"/>
                    </a:lnTo>
                    <a:lnTo>
                      <a:pt x="13062" y="4989"/>
                    </a:lnTo>
                    <a:lnTo>
                      <a:pt x="130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6"/>
              <p:cNvSpPr/>
              <p:nvPr/>
            </p:nvSpPr>
            <p:spPr>
              <a:xfrm>
                <a:off x="6584969" y="2165644"/>
                <a:ext cx="389879" cy="379549"/>
              </a:xfrm>
              <a:custGeom>
                <a:avLst/>
                <a:gdLst/>
                <a:ahLst/>
                <a:cxnLst/>
                <a:rect l="l" t="t" r="r" b="b"/>
                <a:pathLst>
                  <a:path w="13669" h="13305" extrusionOk="0">
                    <a:moveTo>
                      <a:pt x="13073" y="743"/>
                    </a:moveTo>
                    <a:lnTo>
                      <a:pt x="13073" y="5256"/>
                    </a:lnTo>
                    <a:lnTo>
                      <a:pt x="548" y="12566"/>
                    </a:lnTo>
                    <a:lnTo>
                      <a:pt x="595" y="8340"/>
                    </a:lnTo>
                    <a:lnTo>
                      <a:pt x="13073" y="743"/>
                    </a:lnTo>
                    <a:close/>
                    <a:moveTo>
                      <a:pt x="13336" y="1"/>
                    </a:moveTo>
                    <a:cubicBezTo>
                      <a:pt x="13287" y="1"/>
                      <a:pt x="13238" y="14"/>
                      <a:pt x="13192" y="41"/>
                    </a:cubicBezTo>
                    <a:lnTo>
                      <a:pt x="191" y="7959"/>
                    </a:lnTo>
                    <a:cubicBezTo>
                      <a:pt x="107" y="8006"/>
                      <a:pt x="60" y="8090"/>
                      <a:pt x="60" y="8185"/>
                    </a:cubicBezTo>
                    <a:lnTo>
                      <a:pt x="0" y="13043"/>
                    </a:lnTo>
                    <a:cubicBezTo>
                      <a:pt x="0" y="13138"/>
                      <a:pt x="60" y="13221"/>
                      <a:pt x="143" y="13269"/>
                    </a:cubicBezTo>
                    <a:cubicBezTo>
                      <a:pt x="179" y="13293"/>
                      <a:pt x="226" y="13304"/>
                      <a:pt x="274" y="13304"/>
                    </a:cubicBezTo>
                    <a:cubicBezTo>
                      <a:pt x="321" y="13304"/>
                      <a:pt x="357" y="13293"/>
                      <a:pt x="405" y="13269"/>
                    </a:cubicBezTo>
                    <a:lnTo>
                      <a:pt x="13502" y="5625"/>
                    </a:lnTo>
                    <a:cubicBezTo>
                      <a:pt x="13621" y="5554"/>
                      <a:pt x="13668" y="5399"/>
                      <a:pt x="13609" y="5268"/>
                    </a:cubicBezTo>
                    <a:lnTo>
                      <a:pt x="13609" y="267"/>
                    </a:lnTo>
                    <a:cubicBezTo>
                      <a:pt x="13609" y="108"/>
                      <a:pt x="13477" y="1"/>
                      <a:pt x="13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6"/>
              <p:cNvSpPr/>
              <p:nvPr/>
            </p:nvSpPr>
            <p:spPr>
              <a:xfrm>
                <a:off x="5782114" y="1554387"/>
                <a:ext cx="1322778" cy="786654"/>
              </a:xfrm>
              <a:custGeom>
                <a:avLst/>
                <a:gdLst/>
                <a:ahLst/>
                <a:cxnLst/>
                <a:rect l="l" t="t" r="r" b="b"/>
                <a:pathLst>
                  <a:path w="46376" h="27576" extrusionOk="0">
                    <a:moveTo>
                      <a:pt x="19336" y="1"/>
                    </a:moveTo>
                    <a:lnTo>
                      <a:pt x="1" y="11360"/>
                    </a:lnTo>
                    <a:lnTo>
                      <a:pt x="26968" y="27576"/>
                    </a:lnTo>
                    <a:lnTo>
                      <a:pt x="46375" y="16122"/>
                    </a:lnTo>
                    <a:lnTo>
                      <a:pt x="19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6"/>
              <p:cNvSpPr/>
              <p:nvPr/>
            </p:nvSpPr>
            <p:spPr>
              <a:xfrm>
                <a:off x="5773301" y="1546599"/>
                <a:ext cx="1340433" cy="801916"/>
              </a:xfrm>
              <a:custGeom>
                <a:avLst/>
                <a:gdLst/>
                <a:ahLst/>
                <a:cxnLst/>
                <a:rect l="l" t="t" r="r" b="b"/>
                <a:pathLst>
                  <a:path w="46995" h="28111" extrusionOk="0">
                    <a:moveTo>
                      <a:pt x="19645" y="584"/>
                    </a:moveTo>
                    <a:lnTo>
                      <a:pt x="46161" y="16395"/>
                    </a:lnTo>
                    <a:lnTo>
                      <a:pt x="27289" y="27539"/>
                    </a:lnTo>
                    <a:lnTo>
                      <a:pt x="834" y="11633"/>
                    </a:lnTo>
                    <a:lnTo>
                      <a:pt x="19645" y="584"/>
                    </a:lnTo>
                    <a:close/>
                    <a:moveTo>
                      <a:pt x="19639" y="0"/>
                    </a:moveTo>
                    <a:cubicBezTo>
                      <a:pt x="19592" y="0"/>
                      <a:pt x="19544" y="12"/>
                      <a:pt x="19503" y="36"/>
                    </a:cubicBezTo>
                    <a:lnTo>
                      <a:pt x="179" y="11394"/>
                    </a:lnTo>
                    <a:cubicBezTo>
                      <a:pt x="0" y="11502"/>
                      <a:pt x="0" y="11752"/>
                      <a:pt x="179" y="11859"/>
                    </a:cubicBezTo>
                    <a:lnTo>
                      <a:pt x="27146" y="28075"/>
                    </a:lnTo>
                    <a:cubicBezTo>
                      <a:pt x="27182" y="28099"/>
                      <a:pt x="27230" y="28111"/>
                      <a:pt x="27277" y="28111"/>
                    </a:cubicBezTo>
                    <a:cubicBezTo>
                      <a:pt x="27325" y="28111"/>
                      <a:pt x="27373" y="28099"/>
                      <a:pt x="27420" y="28087"/>
                    </a:cubicBezTo>
                    <a:lnTo>
                      <a:pt x="46815" y="16621"/>
                    </a:lnTo>
                    <a:cubicBezTo>
                      <a:pt x="46994" y="16514"/>
                      <a:pt x="46994" y="16264"/>
                      <a:pt x="46815" y="16157"/>
                    </a:cubicBezTo>
                    <a:lnTo>
                      <a:pt x="19776" y="36"/>
                    </a:lnTo>
                    <a:cubicBezTo>
                      <a:pt x="19735" y="12"/>
                      <a:pt x="19687" y="0"/>
                      <a:pt x="196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6"/>
              <p:cNvSpPr/>
              <p:nvPr/>
            </p:nvSpPr>
            <p:spPr>
              <a:xfrm>
                <a:off x="5781087" y="1878430"/>
                <a:ext cx="769234" cy="947973"/>
              </a:xfrm>
              <a:custGeom>
                <a:avLst/>
                <a:gdLst/>
                <a:ahLst/>
                <a:cxnLst/>
                <a:rect l="l" t="t" r="r" b="b"/>
                <a:pathLst>
                  <a:path w="26969" h="33231" extrusionOk="0">
                    <a:moveTo>
                      <a:pt x="1" y="1"/>
                    </a:moveTo>
                    <a:lnTo>
                      <a:pt x="1" y="17074"/>
                    </a:lnTo>
                    <a:lnTo>
                      <a:pt x="26909" y="33231"/>
                    </a:lnTo>
                    <a:lnTo>
                      <a:pt x="26969" y="162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p:nvPr/>
            </p:nvSpPr>
            <p:spPr>
              <a:xfrm>
                <a:off x="5781087" y="1878430"/>
                <a:ext cx="769234" cy="947973"/>
              </a:xfrm>
              <a:custGeom>
                <a:avLst/>
                <a:gdLst/>
                <a:ahLst/>
                <a:cxnLst/>
                <a:rect l="l" t="t" r="r" b="b"/>
                <a:pathLst>
                  <a:path w="26969" h="33231" extrusionOk="0">
                    <a:moveTo>
                      <a:pt x="1" y="1"/>
                    </a:moveTo>
                    <a:lnTo>
                      <a:pt x="1" y="17074"/>
                    </a:lnTo>
                    <a:lnTo>
                      <a:pt x="26909" y="33231"/>
                    </a:lnTo>
                    <a:lnTo>
                      <a:pt x="26969" y="162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6"/>
              <p:cNvSpPr/>
              <p:nvPr/>
            </p:nvSpPr>
            <p:spPr>
              <a:xfrm>
                <a:off x="5773301" y="1870842"/>
                <a:ext cx="784836" cy="963035"/>
              </a:xfrm>
              <a:custGeom>
                <a:avLst/>
                <a:gdLst/>
                <a:ahLst/>
                <a:cxnLst/>
                <a:rect l="l" t="t" r="r" b="b"/>
                <a:pathLst>
                  <a:path w="27516" h="33759" extrusionOk="0">
                    <a:moveTo>
                      <a:pt x="536" y="743"/>
                    </a:moveTo>
                    <a:lnTo>
                      <a:pt x="26968" y="16638"/>
                    </a:lnTo>
                    <a:lnTo>
                      <a:pt x="26908" y="33021"/>
                    </a:lnTo>
                    <a:lnTo>
                      <a:pt x="536" y="17185"/>
                    </a:lnTo>
                    <a:lnTo>
                      <a:pt x="536" y="743"/>
                    </a:lnTo>
                    <a:close/>
                    <a:moveTo>
                      <a:pt x="263" y="0"/>
                    </a:moveTo>
                    <a:cubicBezTo>
                      <a:pt x="125" y="0"/>
                      <a:pt x="0" y="107"/>
                      <a:pt x="0" y="267"/>
                    </a:cubicBezTo>
                    <a:lnTo>
                      <a:pt x="0" y="17340"/>
                    </a:lnTo>
                    <a:cubicBezTo>
                      <a:pt x="0" y="17435"/>
                      <a:pt x="48" y="17519"/>
                      <a:pt x="131" y="17566"/>
                    </a:cubicBezTo>
                    <a:lnTo>
                      <a:pt x="27039" y="33723"/>
                    </a:lnTo>
                    <a:cubicBezTo>
                      <a:pt x="27075" y="33747"/>
                      <a:pt x="27123" y="33759"/>
                      <a:pt x="27182" y="33759"/>
                    </a:cubicBezTo>
                    <a:cubicBezTo>
                      <a:pt x="27325" y="33759"/>
                      <a:pt x="27444" y="33640"/>
                      <a:pt x="27444" y="33497"/>
                    </a:cubicBezTo>
                    <a:lnTo>
                      <a:pt x="27515" y="16483"/>
                    </a:lnTo>
                    <a:cubicBezTo>
                      <a:pt x="27504" y="16388"/>
                      <a:pt x="27456" y="16304"/>
                      <a:pt x="27384" y="16257"/>
                    </a:cubicBezTo>
                    <a:lnTo>
                      <a:pt x="405" y="40"/>
                    </a:lnTo>
                    <a:cubicBezTo>
                      <a:pt x="359" y="13"/>
                      <a:pt x="310" y="0"/>
                      <a:pt x="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6"/>
              <p:cNvSpPr/>
              <p:nvPr/>
            </p:nvSpPr>
            <p:spPr>
              <a:xfrm>
                <a:off x="6413799" y="2517987"/>
                <a:ext cx="78809" cy="233377"/>
              </a:xfrm>
              <a:custGeom>
                <a:avLst/>
                <a:gdLst/>
                <a:ahLst/>
                <a:cxnLst/>
                <a:rect l="l" t="t" r="r" b="b"/>
                <a:pathLst>
                  <a:path w="2763" h="8181" extrusionOk="0">
                    <a:moveTo>
                      <a:pt x="12" y="1"/>
                    </a:moveTo>
                    <a:lnTo>
                      <a:pt x="0" y="6549"/>
                    </a:lnTo>
                    <a:lnTo>
                      <a:pt x="2763" y="8181"/>
                    </a:lnTo>
                    <a:lnTo>
                      <a:pt x="2763" y="163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6"/>
              <p:cNvSpPr/>
              <p:nvPr/>
            </p:nvSpPr>
            <p:spPr>
              <a:xfrm>
                <a:off x="6413799" y="2309451"/>
                <a:ext cx="78809" cy="233377"/>
              </a:xfrm>
              <a:custGeom>
                <a:avLst/>
                <a:gdLst/>
                <a:ahLst/>
                <a:cxnLst/>
                <a:rect l="l" t="t" r="r" b="b"/>
                <a:pathLst>
                  <a:path w="2763" h="8181" extrusionOk="0">
                    <a:moveTo>
                      <a:pt x="12" y="1"/>
                    </a:moveTo>
                    <a:lnTo>
                      <a:pt x="0" y="6549"/>
                    </a:lnTo>
                    <a:lnTo>
                      <a:pt x="2763" y="8180"/>
                    </a:lnTo>
                    <a:lnTo>
                      <a:pt x="2763" y="1632"/>
                    </a:lnTo>
                    <a:lnTo>
                      <a:pt x="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6"/>
              <p:cNvSpPr/>
              <p:nvPr/>
            </p:nvSpPr>
            <p:spPr>
              <a:xfrm>
                <a:off x="5761406" y="2050622"/>
                <a:ext cx="561730" cy="456856"/>
              </a:xfrm>
              <a:custGeom>
                <a:avLst/>
                <a:gdLst/>
                <a:ahLst/>
                <a:cxnLst/>
                <a:rect l="l" t="t" r="r" b="b"/>
                <a:pathLst>
                  <a:path w="19694" h="16015" extrusionOk="0">
                    <a:moveTo>
                      <a:pt x="7978" y="1"/>
                    </a:moveTo>
                    <a:lnTo>
                      <a:pt x="0" y="9097"/>
                    </a:lnTo>
                    <a:lnTo>
                      <a:pt x="11847" y="16015"/>
                    </a:lnTo>
                    <a:lnTo>
                      <a:pt x="19693" y="11419"/>
                    </a:lnTo>
                    <a:lnTo>
                      <a:pt x="19693" y="6883"/>
                    </a:lnTo>
                    <a:lnTo>
                      <a:pt x="7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a:off x="5752222" y="2042919"/>
                <a:ext cx="578387" cy="472375"/>
              </a:xfrm>
              <a:custGeom>
                <a:avLst/>
                <a:gdLst/>
                <a:ahLst/>
                <a:cxnLst/>
                <a:rect l="l" t="t" r="r" b="b"/>
                <a:pathLst>
                  <a:path w="20278" h="16559" extrusionOk="0">
                    <a:moveTo>
                      <a:pt x="8359" y="604"/>
                    </a:moveTo>
                    <a:lnTo>
                      <a:pt x="19753" y="7308"/>
                    </a:lnTo>
                    <a:lnTo>
                      <a:pt x="19753" y="11534"/>
                    </a:lnTo>
                    <a:lnTo>
                      <a:pt x="12169" y="15975"/>
                    </a:lnTo>
                    <a:lnTo>
                      <a:pt x="739" y="9296"/>
                    </a:lnTo>
                    <a:lnTo>
                      <a:pt x="8359" y="604"/>
                    </a:lnTo>
                    <a:close/>
                    <a:moveTo>
                      <a:pt x="8303" y="0"/>
                    </a:moveTo>
                    <a:cubicBezTo>
                      <a:pt x="8227" y="0"/>
                      <a:pt x="8150" y="32"/>
                      <a:pt x="8097" y="92"/>
                    </a:cubicBezTo>
                    <a:lnTo>
                      <a:pt x="120" y="9189"/>
                    </a:lnTo>
                    <a:cubicBezTo>
                      <a:pt x="1" y="9320"/>
                      <a:pt x="37" y="9510"/>
                      <a:pt x="179" y="9594"/>
                    </a:cubicBezTo>
                    <a:lnTo>
                      <a:pt x="12026" y="16511"/>
                    </a:lnTo>
                    <a:cubicBezTo>
                      <a:pt x="12074" y="16535"/>
                      <a:pt x="12121" y="16559"/>
                      <a:pt x="12169" y="16559"/>
                    </a:cubicBezTo>
                    <a:cubicBezTo>
                      <a:pt x="12217" y="16559"/>
                      <a:pt x="12264" y="16547"/>
                      <a:pt x="12312" y="16511"/>
                    </a:cubicBezTo>
                    <a:lnTo>
                      <a:pt x="20146" y="11915"/>
                    </a:lnTo>
                    <a:cubicBezTo>
                      <a:pt x="20230" y="11868"/>
                      <a:pt x="20277" y="11784"/>
                      <a:pt x="20277" y="11689"/>
                    </a:cubicBezTo>
                    <a:lnTo>
                      <a:pt x="20277" y="7153"/>
                    </a:lnTo>
                    <a:cubicBezTo>
                      <a:pt x="20277" y="7058"/>
                      <a:pt x="20230" y="6962"/>
                      <a:pt x="20146" y="6915"/>
                    </a:cubicBezTo>
                    <a:lnTo>
                      <a:pt x="8431" y="33"/>
                    </a:lnTo>
                    <a:cubicBezTo>
                      <a:pt x="8391" y="11"/>
                      <a:pt x="8347" y="0"/>
                      <a:pt x="8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a:off x="6101351" y="2245949"/>
                <a:ext cx="221794" cy="258481"/>
              </a:xfrm>
              <a:custGeom>
                <a:avLst/>
                <a:gdLst/>
                <a:ahLst/>
                <a:cxnLst/>
                <a:rect l="l" t="t" r="r" b="b"/>
                <a:pathLst>
                  <a:path w="7776" h="9061" extrusionOk="0">
                    <a:moveTo>
                      <a:pt x="7692" y="0"/>
                    </a:moveTo>
                    <a:lnTo>
                      <a:pt x="1" y="9061"/>
                    </a:lnTo>
                    <a:lnTo>
                      <a:pt x="7775" y="4572"/>
                    </a:lnTo>
                    <a:lnTo>
                      <a:pt x="7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a:off x="6090911" y="2238076"/>
                <a:ext cx="239706" cy="273857"/>
              </a:xfrm>
              <a:custGeom>
                <a:avLst/>
                <a:gdLst/>
                <a:ahLst/>
                <a:cxnLst/>
                <a:rect l="l" t="t" r="r" b="b"/>
                <a:pathLst>
                  <a:path w="8404" h="9600" extrusionOk="0">
                    <a:moveTo>
                      <a:pt x="7808" y="990"/>
                    </a:moveTo>
                    <a:lnTo>
                      <a:pt x="7867" y="4693"/>
                    </a:lnTo>
                    <a:lnTo>
                      <a:pt x="1581" y="8325"/>
                    </a:lnTo>
                    <a:lnTo>
                      <a:pt x="7808" y="990"/>
                    </a:lnTo>
                    <a:close/>
                    <a:moveTo>
                      <a:pt x="8060" y="0"/>
                    </a:moveTo>
                    <a:cubicBezTo>
                      <a:pt x="7985" y="0"/>
                      <a:pt x="7910" y="30"/>
                      <a:pt x="7856" y="97"/>
                    </a:cubicBezTo>
                    <a:lnTo>
                      <a:pt x="164" y="9158"/>
                    </a:lnTo>
                    <a:cubicBezTo>
                      <a:pt x="1" y="9321"/>
                      <a:pt x="123" y="9599"/>
                      <a:pt x="352" y="9599"/>
                    </a:cubicBezTo>
                    <a:cubicBezTo>
                      <a:pt x="357" y="9599"/>
                      <a:pt x="362" y="9599"/>
                      <a:pt x="367" y="9599"/>
                    </a:cubicBezTo>
                    <a:cubicBezTo>
                      <a:pt x="414" y="9599"/>
                      <a:pt x="462" y="9587"/>
                      <a:pt x="497" y="9563"/>
                    </a:cubicBezTo>
                    <a:lnTo>
                      <a:pt x="8272" y="5062"/>
                    </a:lnTo>
                    <a:cubicBezTo>
                      <a:pt x="8356" y="5015"/>
                      <a:pt x="8403" y="4931"/>
                      <a:pt x="8403" y="4836"/>
                    </a:cubicBezTo>
                    <a:lnTo>
                      <a:pt x="8332" y="264"/>
                    </a:lnTo>
                    <a:cubicBezTo>
                      <a:pt x="8332" y="102"/>
                      <a:pt x="8197" y="0"/>
                      <a:pt x="8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a:off x="6075594" y="2261868"/>
                <a:ext cx="128923" cy="117930"/>
              </a:xfrm>
              <a:custGeom>
                <a:avLst/>
                <a:gdLst/>
                <a:ahLst/>
                <a:cxnLst/>
                <a:rect l="l" t="t" r="r" b="b"/>
                <a:pathLst>
                  <a:path w="4520" h="4134" extrusionOk="0">
                    <a:moveTo>
                      <a:pt x="2593" y="1"/>
                    </a:moveTo>
                    <a:cubicBezTo>
                      <a:pt x="2573" y="1"/>
                      <a:pt x="2554" y="1"/>
                      <a:pt x="2535" y="2"/>
                    </a:cubicBezTo>
                    <a:cubicBezTo>
                      <a:pt x="1356" y="25"/>
                      <a:pt x="368" y="895"/>
                      <a:pt x="189" y="2061"/>
                    </a:cubicBezTo>
                    <a:cubicBezTo>
                      <a:pt x="1" y="3156"/>
                      <a:pt x="847" y="4134"/>
                      <a:pt x="1947" y="4134"/>
                    </a:cubicBezTo>
                    <a:cubicBezTo>
                      <a:pt x="1961" y="4134"/>
                      <a:pt x="1974" y="4133"/>
                      <a:pt x="1987" y="4133"/>
                    </a:cubicBezTo>
                    <a:cubicBezTo>
                      <a:pt x="3166" y="4097"/>
                      <a:pt x="4154" y="3228"/>
                      <a:pt x="4333" y="2061"/>
                    </a:cubicBezTo>
                    <a:cubicBezTo>
                      <a:pt x="4520" y="985"/>
                      <a:pt x="3684" y="1"/>
                      <a:pt x="2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a:off x="5938681" y="2140654"/>
                <a:ext cx="95124" cy="67608"/>
              </a:xfrm>
              <a:custGeom>
                <a:avLst/>
                <a:gdLst/>
                <a:ahLst/>
                <a:cxnLst/>
                <a:rect l="l" t="t" r="r" b="b"/>
                <a:pathLst>
                  <a:path w="3335" h="2370" extrusionOk="0">
                    <a:moveTo>
                      <a:pt x="870" y="0"/>
                    </a:moveTo>
                    <a:lnTo>
                      <a:pt x="0" y="941"/>
                    </a:lnTo>
                    <a:lnTo>
                      <a:pt x="2465" y="2369"/>
                    </a:lnTo>
                    <a:cubicBezTo>
                      <a:pt x="2465" y="2346"/>
                      <a:pt x="3334" y="1453"/>
                      <a:pt x="3334" y="1453"/>
                    </a:cubicBezTo>
                    <a:lnTo>
                      <a:pt x="870" y="0"/>
                    </a:ln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a:off x="5904024" y="2178339"/>
                <a:ext cx="95124" cy="67637"/>
              </a:xfrm>
              <a:custGeom>
                <a:avLst/>
                <a:gdLst/>
                <a:ahLst/>
                <a:cxnLst/>
                <a:rect l="l" t="t" r="r" b="b"/>
                <a:pathLst>
                  <a:path w="3335" h="2371" extrusionOk="0">
                    <a:moveTo>
                      <a:pt x="870" y="1"/>
                    </a:moveTo>
                    <a:lnTo>
                      <a:pt x="1" y="941"/>
                    </a:lnTo>
                    <a:lnTo>
                      <a:pt x="2466" y="2370"/>
                    </a:lnTo>
                    <a:cubicBezTo>
                      <a:pt x="2466" y="2346"/>
                      <a:pt x="3335" y="1453"/>
                      <a:pt x="3335" y="1453"/>
                    </a:cubicBezTo>
                    <a:lnTo>
                      <a:pt x="870" y="1"/>
                    </a:ln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a:off x="5869397" y="2216052"/>
                <a:ext cx="95466" cy="67608"/>
              </a:xfrm>
              <a:custGeom>
                <a:avLst/>
                <a:gdLst/>
                <a:ahLst/>
                <a:cxnLst/>
                <a:rect l="l" t="t" r="r" b="b"/>
                <a:pathLst>
                  <a:path w="3347" h="2370" extrusionOk="0">
                    <a:moveTo>
                      <a:pt x="870" y="0"/>
                    </a:moveTo>
                    <a:lnTo>
                      <a:pt x="1" y="941"/>
                    </a:lnTo>
                    <a:lnTo>
                      <a:pt x="2477" y="2370"/>
                    </a:lnTo>
                    <a:cubicBezTo>
                      <a:pt x="2465" y="2346"/>
                      <a:pt x="3346" y="1453"/>
                      <a:pt x="3346" y="1453"/>
                    </a:cubicBez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a:off x="5834769" y="2253737"/>
                <a:ext cx="95438" cy="67637"/>
              </a:xfrm>
              <a:custGeom>
                <a:avLst/>
                <a:gdLst/>
                <a:ahLst/>
                <a:cxnLst/>
                <a:rect l="l" t="t" r="r" b="b"/>
                <a:pathLst>
                  <a:path w="3346" h="2371" extrusionOk="0">
                    <a:moveTo>
                      <a:pt x="869" y="1"/>
                    </a:moveTo>
                    <a:lnTo>
                      <a:pt x="0" y="942"/>
                    </a:lnTo>
                    <a:lnTo>
                      <a:pt x="2477" y="2370"/>
                    </a:lnTo>
                    <a:cubicBezTo>
                      <a:pt x="2465" y="2346"/>
                      <a:pt x="3346" y="1453"/>
                      <a:pt x="3346" y="1453"/>
                    </a:cubicBezTo>
                    <a:lnTo>
                      <a:pt x="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a:off x="6019517" y="2190920"/>
                <a:ext cx="95438" cy="67266"/>
              </a:xfrm>
              <a:custGeom>
                <a:avLst/>
                <a:gdLst/>
                <a:ahLst/>
                <a:cxnLst/>
                <a:rect l="l" t="t" r="r" b="b"/>
                <a:pathLst>
                  <a:path w="3346" h="2358" extrusionOk="0">
                    <a:moveTo>
                      <a:pt x="869" y="0"/>
                    </a:moveTo>
                    <a:lnTo>
                      <a:pt x="0" y="941"/>
                    </a:lnTo>
                    <a:lnTo>
                      <a:pt x="2477" y="2358"/>
                    </a:lnTo>
                    <a:cubicBezTo>
                      <a:pt x="2465" y="2334"/>
                      <a:pt x="3346" y="1453"/>
                      <a:pt x="3346" y="1453"/>
                    </a:cubicBezTo>
                    <a:lnTo>
                      <a:pt x="8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a:off x="5985203" y="2228605"/>
                <a:ext cx="95124" cy="67295"/>
              </a:xfrm>
              <a:custGeom>
                <a:avLst/>
                <a:gdLst/>
                <a:ahLst/>
                <a:cxnLst/>
                <a:rect l="l" t="t" r="r" b="b"/>
                <a:pathLst>
                  <a:path w="3335" h="2359" extrusionOk="0">
                    <a:moveTo>
                      <a:pt x="870" y="1"/>
                    </a:moveTo>
                    <a:lnTo>
                      <a:pt x="1" y="941"/>
                    </a:lnTo>
                    <a:lnTo>
                      <a:pt x="2465" y="2358"/>
                    </a:lnTo>
                    <a:cubicBezTo>
                      <a:pt x="2453" y="2334"/>
                      <a:pt x="3334" y="1453"/>
                      <a:pt x="3334" y="1453"/>
                    </a:cubicBezTo>
                    <a:lnTo>
                      <a:pt x="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a:off x="5950575" y="2266318"/>
                <a:ext cx="95095" cy="67266"/>
              </a:xfrm>
              <a:custGeom>
                <a:avLst/>
                <a:gdLst/>
                <a:ahLst/>
                <a:cxnLst/>
                <a:rect l="l" t="t" r="r" b="b"/>
                <a:pathLst>
                  <a:path w="3334" h="2358" extrusionOk="0">
                    <a:moveTo>
                      <a:pt x="869" y="0"/>
                    </a:moveTo>
                    <a:lnTo>
                      <a:pt x="0" y="941"/>
                    </a:lnTo>
                    <a:lnTo>
                      <a:pt x="2465" y="2358"/>
                    </a:lnTo>
                    <a:cubicBezTo>
                      <a:pt x="2465" y="2334"/>
                      <a:pt x="3334" y="1453"/>
                      <a:pt x="3334" y="1453"/>
                    </a:cubicBezTo>
                    <a:lnTo>
                      <a:pt x="8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a:off x="5915919" y="2304031"/>
                <a:ext cx="95124" cy="67266"/>
              </a:xfrm>
              <a:custGeom>
                <a:avLst/>
                <a:gdLst/>
                <a:ahLst/>
                <a:cxnLst/>
                <a:rect l="l" t="t" r="r" b="b"/>
                <a:pathLst>
                  <a:path w="3335" h="2358" extrusionOk="0">
                    <a:moveTo>
                      <a:pt x="870" y="0"/>
                    </a:moveTo>
                    <a:lnTo>
                      <a:pt x="1" y="929"/>
                    </a:lnTo>
                    <a:lnTo>
                      <a:pt x="2465" y="2357"/>
                    </a:lnTo>
                    <a:cubicBezTo>
                      <a:pt x="2465" y="2334"/>
                      <a:pt x="3334" y="1453"/>
                      <a:pt x="3334" y="1453"/>
                    </a:cubicBezTo>
                    <a:lnTo>
                      <a:pt x="8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6"/>
              <p:cNvSpPr/>
              <p:nvPr/>
            </p:nvSpPr>
            <p:spPr>
              <a:xfrm>
                <a:off x="6161450" y="1862141"/>
                <a:ext cx="578729" cy="263587"/>
              </a:xfrm>
              <a:custGeom>
                <a:avLst/>
                <a:gdLst/>
                <a:ahLst/>
                <a:cxnLst/>
                <a:rect l="l" t="t" r="r" b="b"/>
                <a:pathLst>
                  <a:path w="20290" h="9240" extrusionOk="0">
                    <a:moveTo>
                      <a:pt x="20289" y="0"/>
                    </a:moveTo>
                    <a:lnTo>
                      <a:pt x="60" y="24"/>
                    </a:lnTo>
                    <a:lnTo>
                      <a:pt x="1" y="3227"/>
                    </a:lnTo>
                    <a:cubicBezTo>
                      <a:pt x="1" y="6548"/>
                      <a:pt x="4561" y="9239"/>
                      <a:pt x="10193" y="9239"/>
                    </a:cubicBezTo>
                    <a:cubicBezTo>
                      <a:pt x="15812" y="9239"/>
                      <a:pt x="20242" y="6548"/>
                      <a:pt x="20242" y="3227"/>
                    </a:cubicBezTo>
                    <a:lnTo>
                      <a:pt x="20289" y="2274"/>
                    </a:lnTo>
                    <a:lnTo>
                      <a:pt x="202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6"/>
              <p:cNvSpPr/>
              <p:nvPr/>
            </p:nvSpPr>
            <p:spPr>
              <a:xfrm>
                <a:off x="6153663" y="1855009"/>
                <a:ext cx="594303" cy="278535"/>
              </a:xfrm>
              <a:custGeom>
                <a:avLst/>
                <a:gdLst/>
                <a:ahLst/>
                <a:cxnLst/>
                <a:rect l="l" t="t" r="r" b="b"/>
                <a:pathLst>
                  <a:path w="20836" h="9764" extrusionOk="0">
                    <a:moveTo>
                      <a:pt x="20568" y="0"/>
                    </a:moveTo>
                    <a:cubicBezTo>
                      <a:pt x="20440" y="0"/>
                      <a:pt x="20312" y="83"/>
                      <a:pt x="20300" y="250"/>
                    </a:cubicBezTo>
                    <a:lnTo>
                      <a:pt x="20300" y="2500"/>
                    </a:lnTo>
                    <a:lnTo>
                      <a:pt x="20241" y="3477"/>
                    </a:lnTo>
                    <a:cubicBezTo>
                      <a:pt x="20241" y="6644"/>
                      <a:pt x="15859" y="9215"/>
                      <a:pt x="10466" y="9215"/>
                    </a:cubicBezTo>
                    <a:cubicBezTo>
                      <a:pt x="4989" y="9215"/>
                      <a:pt x="536" y="6644"/>
                      <a:pt x="536" y="3489"/>
                    </a:cubicBezTo>
                    <a:lnTo>
                      <a:pt x="595" y="286"/>
                    </a:lnTo>
                    <a:cubicBezTo>
                      <a:pt x="607" y="131"/>
                      <a:pt x="488" y="12"/>
                      <a:pt x="333" y="12"/>
                    </a:cubicBezTo>
                    <a:cubicBezTo>
                      <a:pt x="191" y="12"/>
                      <a:pt x="72" y="131"/>
                      <a:pt x="60" y="274"/>
                    </a:cubicBezTo>
                    <a:lnTo>
                      <a:pt x="0" y="3477"/>
                    </a:lnTo>
                    <a:cubicBezTo>
                      <a:pt x="0" y="6941"/>
                      <a:pt x="4691" y="9763"/>
                      <a:pt x="10466" y="9763"/>
                    </a:cubicBezTo>
                    <a:cubicBezTo>
                      <a:pt x="16240" y="9763"/>
                      <a:pt x="20776" y="7001"/>
                      <a:pt x="20776" y="3500"/>
                    </a:cubicBezTo>
                    <a:lnTo>
                      <a:pt x="20836" y="2524"/>
                    </a:lnTo>
                    <a:lnTo>
                      <a:pt x="20836" y="250"/>
                    </a:lnTo>
                    <a:cubicBezTo>
                      <a:pt x="20824" y="83"/>
                      <a:pt x="20696" y="0"/>
                      <a:pt x="20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6161450" y="1677369"/>
                <a:ext cx="581439" cy="343063"/>
              </a:xfrm>
              <a:custGeom>
                <a:avLst/>
                <a:gdLst/>
                <a:ahLst/>
                <a:cxnLst/>
                <a:rect l="l" t="t" r="r" b="b"/>
                <a:pathLst>
                  <a:path w="20385" h="12026" extrusionOk="0">
                    <a:moveTo>
                      <a:pt x="10193" y="0"/>
                    </a:moveTo>
                    <a:cubicBezTo>
                      <a:pt x="4561" y="0"/>
                      <a:pt x="1" y="2691"/>
                      <a:pt x="1" y="6013"/>
                    </a:cubicBezTo>
                    <a:cubicBezTo>
                      <a:pt x="1" y="9335"/>
                      <a:pt x="4561" y="12025"/>
                      <a:pt x="10193" y="12025"/>
                    </a:cubicBezTo>
                    <a:cubicBezTo>
                      <a:pt x="15812" y="12025"/>
                      <a:pt x="20384" y="9335"/>
                      <a:pt x="20384" y="6013"/>
                    </a:cubicBezTo>
                    <a:cubicBezTo>
                      <a:pt x="20384" y="2691"/>
                      <a:pt x="15812" y="0"/>
                      <a:pt x="10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6153663" y="1669894"/>
                <a:ext cx="596699" cy="358011"/>
              </a:xfrm>
              <a:custGeom>
                <a:avLst/>
                <a:gdLst/>
                <a:ahLst/>
                <a:cxnLst/>
                <a:rect l="l" t="t" r="r" b="b"/>
                <a:pathLst>
                  <a:path w="20920" h="12550" extrusionOk="0">
                    <a:moveTo>
                      <a:pt x="10466" y="536"/>
                    </a:moveTo>
                    <a:cubicBezTo>
                      <a:pt x="15931" y="536"/>
                      <a:pt x="20384" y="3108"/>
                      <a:pt x="20384" y="6275"/>
                    </a:cubicBezTo>
                    <a:cubicBezTo>
                      <a:pt x="20384" y="9442"/>
                      <a:pt x="15931" y="12013"/>
                      <a:pt x="10466" y="12013"/>
                    </a:cubicBezTo>
                    <a:cubicBezTo>
                      <a:pt x="4989" y="12013"/>
                      <a:pt x="536" y="9442"/>
                      <a:pt x="536" y="6275"/>
                    </a:cubicBezTo>
                    <a:cubicBezTo>
                      <a:pt x="536" y="3108"/>
                      <a:pt x="4989" y="536"/>
                      <a:pt x="10466" y="536"/>
                    </a:cubicBezTo>
                    <a:close/>
                    <a:moveTo>
                      <a:pt x="10466" y="0"/>
                    </a:moveTo>
                    <a:cubicBezTo>
                      <a:pt x="4691" y="0"/>
                      <a:pt x="0" y="2810"/>
                      <a:pt x="0" y="6275"/>
                    </a:cubicBezTo>
                    <a:cubicBezTo>
                      <a:pt x="0" y="9739"/>
                      <a:pt x="4691" y="12549"/>
                      <a:pt x="10466" y="12549"/>
                    </a:cubicBezTo>
                    <a:cubicBezTo>
                      <a:pt x="16228" y="12549"/>
                      <a:pt x="20919" y="9739"/>
                      <a:pt x="20919" y="6275"/>
                    </a:cubicBezTo>
                    <a:cubicBezTo>
                      <a:pt x="20919" y="2810"/>
                      <a:pt x="16228" y="0"/>
                      <a:pt x="10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6441980" y="1774162"/>
                <a:ext cx="123304" cy="154900"/>
              </a:xfrm>
              <a:custGeom>
                <a:avLst/>
                <a:gdLst/>
                <a:ahLst/>
                <a:cxnLst/>
                <a:rect l="l" t="t" r="r" b="b"/>
                <a:pathLst>
                  <a:path w="4323" h="5430" extrusionOk="0">
                    <a:moveTo>
                      <a:pt x="4322" y="0"/>
                    </a:moveTo>
                    <a:lnTo>
                      <a:pt x="0" y="2596"/>
                    </a:lnTo>
                    <a:lnTo>
                      <a:pt x="60" y="5430"/>
                    </a:lnTo>
                    <a:lnTo>
                      <a:pt x="4322" y="2953"/>
                    </a:lnTo>
                    <a:lnTo>
                      <a:pt x="432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6"/>
              <p:cNvSpPr/>
              <p:nvPr/>
            </p:nvSpPr>
            <p:spPr>
              <a:xfrm>
                <a:off x="6434507" y="1766260"/>
                <a:ext cx="138507" cy="170276"/>
              </a:xfrm>
              <a:custGeom>
                <a:avLst/>
                <a:gdLst/>
                <a:ahLst/>
                <a:cxnLst/>
                <a:rect l="l" t="t" r="r" b="b"/>
                <a:pathLst>
                  <a:path w="4856" h="5969" extrusionOk="0">
                    <a:moveTo>
                      <a:pt x="4311" y="742"/>
                    </a:moveTo>
                    <a:lnTo>
                      <a:pt x="4311" y="3075"/>
                    </a:lnTo>
                    <a:lnTo>
                      <a:pt x="584" y="5242"/>
                    </a:lnTo>
                    <a:lnTo>
                      <a:pt x="536" y="3028"/>
                    </a:lnTo>
                    <a:lnTo>
                      <a:pt x="4311" y="742"/>
                    </a:lnTo>
                    <a:close/>
                    <a:moveTo>
                      <a:pt x="4580" y="1"/>
                    </a:moveTo>
                    <a:cubicBezTo>
                      <a:pt x="4533" y="1"/>
                      <a:pt x="4486" y="13"/>
                      <a:pt x="4442" y="39"/>
                    </a:cubicBezTo>
                    <a:lnTo>
                      <a:pt x="132" y="2647"/>
                    </a:lnTo>
                    <a:cubicBezTo>
                      <a:pt x="48" y="2694"/>
                      <a:pt x="1" y="2778"/>
                      <a:pt x="1" y="2885"/>
                    </a:cubicBezTo>
                    <a:lnTo>
                      <a:pt x="60" y="5707"/>
                    </a:lnTo>
                    <a:cubicBezTo>
                      <a:pt x="60" y="5849"/>
                      <a:pt x="179" y="5969"/>
                      <a:pt x="322" y="5969"/>
                    </a:cubicBezTo>
                    <a:cubicBezTo>
                      <a:pt x="370" y="5969"/>
                      <a:pt x="417" y="5957"/>
                      <a:pt x="453" y="5933"/>
                    </a:cubicBezTo>
                    <a:lnTo>
                      <a:pt x="4715" y="3456"/>
                    </a:lnTo>
                    <a:cubicBezTo>
                      <a:pt x="4799" y="3409"/>
                      <a:pt x="4846" y="3325"/>
                      <a:pt x="4846" y="3230"/>
                    </a:cubicBezTo>
                    <a:lnTo>
                      <a:pt x="4846" y="265"/>
                    </a:lnTo>
                    <a:cubicBezTo>
                      <a:pt x="4855" y="113"/>
                      <a:pt x="4722" y="1"/>
                      <a:pt x="4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6320412" y="1776188"/>
                <a:ext cx="123276" cy="152875"/>
              </a:xfrm>
              <a:custGeom>
                <a:avLst/>
                <a:gdLst/>
                <a:ahLst/>
                <a:cxnLst/>
                <a:rect l="l" t="t" r="r" b="b"/>
                <a:pathLst>
                  <a:path w="4322" h="5359" extrusionOk="0">
                    <a:moveTo>
                      <a:pt x="0" y="1"/>
                    </a:moveTo>
                    <a:lnTo>
                      <a:pt x="0" y="2882"/>
                    </a:lnTo>
                    <a:lnTo>
                      <a:pt x="4322" y="5359"/>
                    </a:lnTo>
                    <a:lnTo>
                      <a:pt x="4298" y="241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6312939" y="1768714"/>
                <a:ext cx="138564" cy="167823"/>
              </a:xfrm>
              <a:custGeom>
                <a:avLst/>
                <a:gdLst/>
                <a:ahLst/>
                <a:cxnLst/>
                <a:rect l="l" t="t" r="r" b="b"/>
                <a:pathLst>
                  <a:path w="4858" h="5883" extrusionOk="0">
                    <a:moveTo>
                      <a:pt x="536" y="727"/>
                    </a:moveTo>
                    <a:lnTo>
                      <a:pt x="4286" y="2846"/>
                    </a:lnTo>
                    <a:lnTo>
                      <a:pt x="4310" y="5156"/>
                    </a:lnTo>
                    <a:lnTo>
                      <a:pt x="536" y="2989"/>
                    </a:lnTo>
                    <a:lnTo>
                      <a:pt x="536" y="727"/>
                    </a:lnTo>
                    <a:close/>
                    <a:moveTo>
                      <a:pt x="268" y="1"/>
                    </a:moveTo>
                    <a:cubicBezTo>
                      <a:pt x="220" y="1"/>
                      <a:pt x="173" y="13"/>
                      <a:pt x="131" y="37"/>
                    </a:cubicBezTo>
                    <a:cubicBezTo>
                      <a:pt x="48" y="84"/>
                      <a:pt x="0" y="168"/>
                      <a:pt x="0" y="263"/>
                    </a:cubicBezTo>
                    <a:lnTo>
                      <a:pt x="0" y="3144"/>
                    </a:lnTo>
                    <a:cubicBezTo>
                      <a:pt x="0" y="3239"/>
                      <a:pt x="48" y="3335"/>
                      <a:pt x="131" y="3382"/>
                    </a:cubicBezTo>
                    <a:lnTo>
                      <a:pt x="4453" y="5847"/>
                    </a:lnTo>
                    <a:cubicBezTo>
                      <a:pt x="4489" y="5871"/>
                      <a:pt x="4536" y="5883"/>
                      <a:pt x="4584" y="5883"/>
                    </a:cubicBezTo>
                    <a:cubicBezTo>
                      <a:pt x="4632" y="5883"/>
                      <a:pt x="4679" y="5871"/>
                      <a:pt x="4727" y="5847"/>
                    </a:cubicBezTo>
                    <a:cubicBezTo>
                      <a:pt x="4798" y="5799"/>
                      <a:pt x="4858" y="5704"/>
                      <a:pt x="4858" y="5609"/>
                    </a:cubicBezTo>
                    <a:lnTo>
                      <a:pt x="4822" y="2680"/>
                    </a:lnTo>
                    <a:cubicBezTo>
                      <a:pt x="4822" y="2584"/>
                      <a:pt x="4775" y="2501"/>
                      <a:pt x="4691" y="2454"/>
                    </a:cubicBezTo>
                    <a:lnTo>
                      <a:pt x="405" y="37"/>
                    </a:lnTo>
                    <a:cubicBezTo>
                      <a:pt x="363" y="13"/>
                      <a:pt x="316" y="1"/>
                      <a:pt x="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6320412" y="1705211"/>
                <a:ext cx="244869" cy="139952"/>
              </a:xfrm>
              <a:custGeom>
                <a:avLst/>
                <a:gdLst/>
                <a:ahLst/>
                <a:cxnLst/>
                <a:rect l="l" t="t" r="r" b="b"/>
                <a:pathLst>
                  <a:path w="8585" h="4906" extrusionOk="0">
                    <a:moveTo>
                      <a:pt x="4370" y="0"/>
                    </a:moveTo>
                    <a:lnTo>
                      <a:pt x="0" y="2489"/>
                    </a:lnTo>
                    <a:lnTo>
                      <a:pt x="4298" y="4906"/>
                    </a:lnTo>
                    <a:lnTo>
                      <a:pt x="8584" y="2417"/>
                    </a:lnTo>
                    <a:lnTo>
                      <a:pt x="8584" y="2417"/>
                    </a:lnTo>
                    <a:cubicBezTo>
                      <a:pt x="8584" y="2417"/>
                      <a:pt x="8584" y="2418"/>
                      <a:pt x="8583" y="2418"/>
                    </a:cubicBezTo>
                    <a:cubicBezTo>
                      <a:pt x="8461" y="2418"/>
                      <a:pt x="4370" y="0"/>
                      <a:pt x="4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6312939" y="1697395"/>
                <a:ext cx="262182" cy="155585"/>
              </a:xfrm>
              <a:custGeom>
                <a:avLst/>
                <a:gdLst/>
                <a:ahLst/>
                <a:cxnLst/>
                <a:rect l="l" t="t" r="r" b="b"/>
                <a:pathLst>
                  <a:path w="9192" h="5454" extrusionOk="0">
                    <a:moveTo>
                      <a:pt x="4632" y="584"/>
                    </a:moveTo>
                    <a:cubicBezTo>
                      <a:pt x="6715" y="1810"/>
                      <a:pt x="7751" y="2417"/>
                      <a:pt x="8287" y="2703"/>
                    </a:cubicBezTo>
                    <a:lnTo>
                      <a:pt x="4560" y="4870"/>
                    </a:lnTo>
                    <a:lnTo>
                      <a:pt x="810" y="2775"/>
                    </a:lnTo>
                    <a:lnTo>
                      <a:pt x="4632" y="584"/>
                    </a:lnTo>
                    <a:close/>
                    <a:moveTo>
                      <a:pt x="4638" y="1"/>
                    </a:moveTo>
                    <a:cubicBezTo>
                      <a:pt x="4590" y="1"/>
                      <a:pt x="4542" y="12"/>
                      <a:pt x="4501" y="36"/>
                    </a:cubicBezTo>
                    <a:lnTo>
                      <a:pt x="131" y="2537"/>
                    </a:lnTo>
                    <a:cubicBezTo>
                      <a:pt x="48" y="2584"/>
                      <a:pt x="0" y="2668"/>
                      <a:pt x="0" y="2775"/>
                    </a:cubicBezTo>
                    <a:cubicBezTo>
                      <a:pt x="0" y="2870"/>
                      <a:pt x="48" y="2953"/>
                      <a:pt x="131" y="3001"/>
                    </a:cubicBezTo>
                    <a:lnTo>
                      <a:pt x="4417" y="5418"/>
                    </a:lnTo>
                    <a:cubicBezTo>
                      <a:pt x="4465" y="5442"/>
                      <a:pt x="4513" y="5454"/>
                      <a:pt x="4560" y="5454"/>
                    </a:cubicBezTo>
                    <a:cubicBezTo>
                      <a:pt x="4608" y="5454"/>
                      <a:pt x="4655" y="5430"/>
                      <a:pt x="4691" y="5406"/>
                    </a:cubicBezTo>
                    <a:lnTo>
                      <a:pt x="8977" y="2906"/>
                    </a:lnTo>
                    <a:cubicBezTo>
                      <a:pt x="9192" y="2787"/>
                      <a:pt x="9144" y="2477"/>
                      <a:pt x="8906" y="2417"/>
                    </a:cubicBezTo>
                    <a:cubicBezTo>
                      <a:pt x="8620" y="2298"/>
                      <a:pt x="6239" y="905"/>
                      <a:pt x="4775" y="36"/>
                    </a:cubicBezTo>
                    <a:cubicBezTo>
                      <a:pt x="4733" y="12"/>
                      <a:pt x="4685" y="1"/>
                      <a:pt x="4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6417878" y="1759556"/>
                <a:ext cx="118883" cy="70005"/>
              </a:xfrm>
              <a:custGeom>
                <a:avLst/>
                <a:gdLst/>
                <a:ahLst/>
                <a:cxnLst/>
                <a:rect l="l" t="t" r="r" b="b"/>
                <a:pathLst>
                  <a:path w="4168" h="2454" extrusionOk="0">
                    <a:moveTo>
                      <a:pt x="3131" y="0"/>
                    </a:moveTo>
                    <a:lnTo>
                      <a:pt x="0" y="1858"/>
                    </a:lnTo>
                    <a:lnTo>
                      <a:pt x="1048" y="2453"/>
                    </a:lnTo>
                    <a:lnTo>
                      <a:pt x="4167" y="631"/>
                    </a:lnTo>
                    <a:lnTo>
                      <a:pt x="3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6381196" y="1738161"/>
                <a:ext cx="118883" cy="69976"/>
              </a:xfrm>
              <a:custGeom>
                <a:avLst/>
                <a:gdLst/>
                <a:ahLst/>
                <a:cxnLst/>
                <a:rect l="l" t="t" r="r" b="b"/>
                <a:pathLst>
                  <a:path w="4168" h="2453" extrusionOk="0">
                    <a:moveTo>
                      <a:pt x="3132" y="0"/>
                    </a:moveTo>
                    <a:lnTo>
                      <a:pt x="0" y="1858"/>
                    </a:lnTo>
                    <a:lnTo>
                      <a:pt x="1048" y="2453"/>
                    </a:lnTo>
                    <a:lnTo>
                      <a:pt x="4167" y="631"/>
                    </a:lnTo>
                    <a:lnTo>
                      <a:pt x="3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6425665" y="1725580"/>
                <a:ext cx="26869" cy="20767"/>
              </a:xfrm>
              <a:custGeom>
                <a:avLst/>
                <a:gdLst/>
                <a:ahLst/>
                <a:cxnLst/>
                <a:rect l="l" t="t" r="r" b="b"/>
                <a:pathLst>
                  <a:path w="942" h="728" extrusionOk="0">
                    <a:moveTo>
                      <a:pt x="477" y="1"/>
                    </a:moveTo>
                    <a:cubicBezTo>
                      <a:pt x="215" y="1"/>
                      <a:pt x="1" y="156"/>
                      <a:pt x="1" y="358"/>
                    </a:cubicBezTo>
                    <a:cubicBezTo>
                      <a:pt x="1" y="560"/>
                      <a:pt x="215" y="727"/>
                      <a:pt x="477" y="727"/>
                    </a:cubicBezTo>
                    <a:cubicBezTo>
                      <a:pt x="739" y="727"/>
                      <a:pt x="942" y="560"/>
                      <a:pt x="942" y="358"/>
                    </a:cubicBezTo>
                    <a:cubicBezTo>
                      <a:pt x="942" y="156"/>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6396799" y="1743923"/>
                <a:ext cx="27211" cy="20739"/>
              </a:xfrm>
              <a:custGeom>
                <a:avLst/>
                <a:gdLst/>
                <a:ahLst/>
                <a:cxnLst/>
                <a:rect l="l" t="t" r="r" b="b"/>
                <a:pathLst>
                  <a:path w="954" h="727" extrusionOk="0">
                    <a:moveTo>
                      <a:pt x="477" y="1"/>
                    </a:moveTo>
                    <a:cubicBezTo>
                      <a:pt x="215" y="1"/>
                      <a:pt x="1" y="167"/>
                      <a:pt x="1" y="370"/>
                    </a:cubicBezTo>
                    <a:cubicBezTo>
                      <a:pt x="1" y="572"/>
                      <a:pt x="215" y="727"/>
                      <a:pt x="477" y="727"/>
                    </a:cubicBezTo>
                    <a:cubicBezTo>
                      <a:pt x="739" y="727"/>
                      <a:pt x="953" y="560"/>
                      <a:pt x="953" y="370"/>
                    </a:cubicBezTo>
                    <a:cubicBezTo>
                      <a:pt x="953" y="167"/>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6363882" y="1762609"/>
                <a:ext cx="27182" cy="20739"/>
              </a:xfrm>
              <a:custGeom>
                <a:avLst/>
                <a:gdLst/>
                <a:ahLst/>
                <a:cxnLst/>
                <a:rect l="l" t="t" r="r" b="b"/>
                <a:pathLst>
                  <a:path w="953" h="727" extrusionOk="0">
                    <a:moveTo>
                      <a:pt x="476" y="1"/>
                    </a:moveTo>
                    <a:cubicBezTo>
                      <a:pt x="214" y="1"/>
                      <a:pt x="0" y="155"/>
                      <a:pt x="0" y="358"/>
                    </a:cubicBezTo>
                    <a:cubicBezTo>
                      <a:pt x="0" y="560"/>
                      <a:pt x="214" y="727"/>
                      <a:pt x="476" y="727"/>
                    </a:cubicBezTo>
                    <a:cubicBezTo>
                      <a:pt x="738" y="727"/>
                      <a:pt x="953" y="560"/>
                      <a:pt x="953" y="358"/>
                    </a:cubicBezTo>
                    <a:cubicBezTo>
                      <a:pt x="953" y="155"/>
                      <a:pt x="738" y="1"/>
                      <a:pt x="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6456242" y="1832929"/>
                <a:ext cx="52340" cy="66239"/>
              </a:xfrm>
              <a:custGeom>
                <a:avLst/>
                <a:gdLst/>
                <a:ahLst/>
                <a:cxnLst/>
                <a:rect l="l" t="t" r="r" b="b"/>
                <a:pathLst>
                  <a:path w="1835" h="2322" extrusionOk="0">
                    <a:moveTo>
                      <a:pt x="1834" y="0"/>
                    </a:moveTo>
                    <a:lnTo>
                      <a:pt x="1" y="1060"/>
                    </a:lnTo>
                    <a:lnTo>
                      <a:pt x="12" y="2322"/>
                    </a:lnTo>
                    <a:lnTo>
                      <a:pt x="1834" y="1262"/>
                    </a:lnTo>
                    <a:lnTo>
                      <a:pt x="18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5880949" y="1411065"/>
                <a:ext cx="187823" cy="531568"/>
              </a:xfrm>
              <a:custGeom>
                <a:avLst/>
                <a:gdLst/>
                <a:ahLst/>
                <a:cxnLst/>
                <a:rect l="l" t="t" r="r" b="b"/>
                <a:pathLst>
                  <a:path w="6585" h="18634" extrusionOk="0">
                    <a:moveTo>
                      <a:pt x="6585" y="1"/>
                    </a:moveTo>
                    <a:lnTo>
                      <a:pt x="24" y="12"/>
                    </a:lnTo>
                    <a:lnTo>
                      <a:pt x="0" y="16693"/>
                    </a:lnTo>
                    <a:cubicBezTo>
                      <a:pt x="0" y="17765"/>
                      <a:pt x="1477" y="18634"/>
                      <a:pt x="3310" y="18634"/>
                    </a:cubicBezTo>
                    <a:cubicBezTo>
                      <a:pt x="5132" y="18634"/>
                      <a:pt x="6573" y="17765"/>
                      <a:pt x="6573" y="16693"/>
                    </a:cubicBezTo>
                    <a:lnTo>
                      <a:pt x="6585" y="16372"/>
                    </a:lnTo>
                    <a:lnTo>
                      <a:pt x="6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a:off x="5873476" y="1403591"/>
                <a:ext cx="203111" cy="546858"/>
              </a:xfrm>
              <a:custGeom>
                <a:avLst/>
                <a:gdLst/>
                <a:ahLst/>
                <a:cxnLst/>
                <a:rect l="l" t="t" r="r" b="b"/>
                <a:pathLst>
                  <a:path w="7121" h="19170" extrusionOk="0">
                    <a:moveTo>
                      <a:pt x="286" y="1"/>
                    </a:moveTo>
                    <a:cubicBezTo>
                      <a:pt x="143" y="1"/>
                      <a:pt x="24" y="120"/>
                      <a:pt x="24" y="274"/>
                    </a:cubicBezTo>
                    <a:lnTo>
                      <a:pt x="0" y="16955"/>
                    </a:lnTo>
                    <a:cubicBezTo>
                      <a:pt x="0" y="18193"/>
                      <a:pt x="1560" y="19170"/>
                      <a:pt x="3572" y="19170"/>
                    </a:cubicBezTo>
                    <a:cubicBezTo>
                      <a:pt x="5549" y="19170"/>
                      <a:pt x="7097" y="18193"/>
                      <a:pt x="7108" y="16967"/>
                    </a:cubicBezTo>
                    <a:lnTo>
                      <a:pt x="7120" y="16634"/>
                    </a:lnTo>
                    <a:lnTo>
                      <a:pt x="7120" y="263"/>
                    </a:lnTo>
                    <a:cubicBezTo>
                      <a:pt x="7108" y="96"/>
                      <a:pt x="6980" y="13"/>
                      <a:pt x="6852" y="13"/>
                    </a:cubicBezTo>
                    <a:cubicBezTo>
                      <a:pt x="6724" y="13"/>
                      <a:pt x="6596" y="96"/>
                      <a:pt x="6585" y="263"/>
                    </a:cubicBezTo>
                    <a:lnTo>
                      <a:pt x="6585" y="16622"/>
                    </a:lnTo>
                    <a:lnTo>
                      <a:pt x="6573" y="16955"/>
                    </a:lnTo>
                    <a:cubicBezTo>
                      <a:pt x="6573" y="17884"/>
                      <a:pt x="5227" y="18622"/>
                      <a:pt x="3572" y="18622"/>
                    </a:cubicBezTo>
                    <a:cubicBezTo>
                      <a:pt x="1929" y="18622"/>
                      <a:pt x="536" y="17860"/>
                      <a:pt x="536" y="16943"/>
                    </a:cubicBezTo>
                    <a:lnTo>
                      <a:pt x="560" y="274"/>
                    </a:lnTo>
                    <a:cubicBezTo>
                      <a:pt x="560" y="132"/>
                      <a:pt x="429"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6"/>
              <p:cNvSpPr/>
              <p:nvPr/>
            </p:nvSpPr>
            <p:spPr>
              <a:xfrm>
                <a:off x="5880949" y="1351300"/>
                <a:ext cx="188850" cy="111083"/>
              </a:xfrm>
              <a:custGeom>
                <a:avLst/>
                <a:gdLst/>
                <a:ahLst/>
                <a:cxnLst/>
                <a:rect l="l" t="t" r="r" b="b"/>
                <a:pathLst>
                  <a:path w="6621" h="3894" extrusionOk="0">
                    <a:moveTo>
                      <a:pt x="3310" y="0"/>
                    </a:moveTo>
                    <a:cubicBezTo>
                      <a:pt x="1489" y="0"/>
                      <a:pt x="0" y="869"/>
                      <a:pt x="0" y="1941"/>
                    </a:cubicBezTo>
                    <a:cubicBezTo>
                      <a:pt x="0" y="3024"/>
                      <a:pt x="1477" y="3893"/>
                      <a:pt x="3310" y="3893"/>
                    </a:cubicBezTo>
                    <a:cubicBezTo>
                      <a:pt x="5132" y="3893"/>
                      <a:pt x="6620" y="3024"/>
                      <a:pt x="6620" y="1941"/>
                    </a:cubicBezTo>
                    <a:cubicBezTo>
                      <a:pt x="6620" y="869"/>
                      <a:pt x="5132" y="0"/>
                      <a:pt x="3310"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5873476" y="1343483"/>
                <a:ext cx="203796" cy="126716"/>
              </a:xfrm>
              <a:custGeom>
                <a:avLst/>
                <a:gdLst/>
                <a:ahLst/>
                <a:cxnLst/>
                <a:rect l="l" t="t" r="r" b="b"/>
                <a:pathLst>
                  <a:path w="7145" h="4442" extrusionOk="0">
                    <a:moveTo>
                      <a:pt x="3572" y="536"/>
                    </a:moveTo>
                    <a:cubicBezTo>
                      <a:pt x="5215" y="536"/>
                      <a:pt x="6608" y="1310"/>
                      <a:pt x="6608" y="2215"/>
                    </a:cubicBezTo>
                    <a:cubicBezTo>
                      <a:pt x="6608" y="3132"/>
                      <a:pt x="5215" y="3905"/>
                      <a:pt x="3572" y="3905"/>
                    </a:cubicBezTo>
                    <a:cubicBezTo>
                      <a:pt x="1917" y="3905"/>
                      <a:pt x="524" y="3132"/>
                      <a:pt x="524" y="2215"/>
                    </a:cubicBezTo>
                    <a:cubicBezTo>
                      <a:pt x="524" y="1310"/>
                      <a:pt x="1917" y="536"/>
                      <a:pt x="3572" y="536"/>
                    </a:cubicBezTo>
                    <a:close/>
                    <a:moveTo>
                      <a:pt x="3572" y="0"/>
                    </a:moveTo>
                    <a:cubicBezTo>
                      <a:pt x="1572" y="0"/>
                      <a:pt x="0" y="977"/>
                      <a:pt x="0" y="2215"/>
                    </a:cubicBezTo>
                    <a:cubicBezTo>
                      <a:pt x="0" y="3465"/>
                      <a:pt x="1560" y="4441"/>
                      <a:pt x="3572" y="4441"/>
                    </a:cubicBezTo>
                    <a:cubicBezTo>
                      <a:pt x="5573" y="4441"/>
                      <a:pt x="7144" y="3465"/>
                      <a:pt x="7144" y="2215"/>
                    </a:cubicBezTo>
                    <a:cubicBezTo>
                      <a:pt x="7144" y="977"/>
                      <a:pt x="5573" y="0"/>
                      <a:pt x="3572"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6242971" y="1247346"/>
                <a:ext cx="74388" cy="434434"/>
              </a:xfrm>
              <a:custGeom>
                <a:avLst/>
                <a:gdLst/>
                <a:ahLst/>
                <a:cxnLst/>
                <a:rect l="l" t="t" r="r" b="b"/>
                <a:pathLst>
                  <a:path w="2608" h="15229" extrusionOk="0">
                    <a:moveTo>
                      <a:pt x="2608" y="1"/>
                    </a:moveTo>
                    <a:lnTo>
                      <a:pt x="60" y="1727"/>
                    </a:lnTo>
                    <a:lnTo>
                      <a:pt x="0" y="15229"/>
                    </a:lnTo>
                    <a:lnTo>
                      <a:pt x="2608" y="13610"/>
                    </a:lnTo>
                    <a:lnTo>
                      <a:pt x="26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6235498" y="1239701"/>
                <a:ext cx="89676" cy="449896"/>
              </a:xfrm>
              <a:custGeom>
                <a:avLst/>
                <a:gdLst/>
                <a:ahLst/>
                <a:cxnLst/>
                <a:rect l="l" t="t" r="r" b="b"/>
                <a:pathLst>
                  <a:path w="3144" h="15771" extrusionOk="0">
                    <a:moveTo>
                      <a:pt x="2608" y="769"/>
                    </a:moveTo>
                    <a:lnTo>
                      <a:pt x="2608" y="13735"/>
                    </a:lnTo>
                    <a:lnTo>
                      <a:pt x="536" y="15021"/>
                    </a:lnTo>
                    <a:lnTo>
                      <a:pt x="536" y="15021"/>
                    </a:lnTo>
                    <a:lnTo>
                      <a:pt x="584" y="2138"/>
                    </a:lnTo>
                    <a:lnTo>
                      <a:pt x="2608" y="769"/>
                    </a:lnTo>
                    <a:close/>
                    <a:moveTo>
                      <a:pt x="2873" y="0"/>
                    </a:moveTo>
                    <a:cubicBezTo>
                      <a:pt x="2818" y="0"/>
                      <a:pt x="2767" y="16"/>
                      <a:pt x="2727" y="43"/>
                    </a:cubicBezTo>
                    <a:lnTo>
                      <a:pt x="167" y="1781"/>
                    </a:lnTo>
                    <a:cubicBezTo>
                      <a:pt x="96" y="1828"/>
                      <a:pt x="48" y="1912"/>
                      <a:pt x="48" y="1995"/>
                    </a:cubicBezTo>
                    <a:lnTo>
                      <a:pt x="0" y="15497"/>
                    </a:lnTo>
                    <a:cubicBezTo>
                      <a:pt x="0" y="15604"/>
                      <a:pt x="48" y="15687"/>
                      <a:pt x="131" y="15735"/>
                    </a:cubicBezTo>
                    <a:cubicBezTo>
                      <a:pt x="179" y="15759"/>
                      <a:pt x="215" y="15771"/>
                      <a:pt x="262" y="15771"/>
                    </a:cubicBezTo>
                    <a:cubicBezTo>
                      <a:pt x="322" y="15771"/>
                      <a:pt x="370" y="15759"/>
                      <a:pt x="417" y="15735"/>
                    </a:cubicBezTo>
                    <a:lnTo>
                      <a:pt x="3025" y="14116"/>
                    </a:lnTo>
                    <a:cubicBezTo>
                      <a:pt x="3096" y="14068"/>
                      <a:pt x="3144" y="13973"/>
                      <a:pt x="3144" y="13889"/>
                    </a:cubicBezTo>
                    <a:lnTo>
                      <a:pt x="3144" y="269"/>
                    </a:lnTo>
                    <a:cubicBezTo>
                      <a:pt x="3144" y="174"/>
                      <a:pt x="3084" y="78"/>
                      <a:pt x="3001" y="31"/>
                    </a:cubicBezTo>
                    <a:cubicBezTo>
                      <a:pt x="2959" y="10"/>
                      <a:pt x="2915" y="0"/>
                      <a:pt x="28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5634048" y="882565"/>
                <a:ext cx="683294" cy="414066"/>
              </a:xfrm>
              <a:custGeom>
                <a:avLst/>
                <a:gdLst/>
                <a:ahLst/>
                <a:cxnLst/>
                <a:rect l="l" t="t" r="r" b="b"/>
                <a:pathLst>
                  <a:path w="23956" h="14515" extrusionOk="0">
                    <a:moveTo>
                      <a:pt x="2489" y="0"/>
                    </a:moveTo>
                    <a:lnTo>
                      <a:pt x="1" y="1644"/>
                    </a:lnTo>
                    <a:lnTo>
                      <a:pt x="21408" y="14514"/>
                    </a:lnTo>
                    <a:lnTo>
                      <a:pt x="23956" y="12788"/>
                    </a:lnTo>
                    <a:lnTo>
                      <a:pt x="2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5626233" y="874806"/>
                <a:ext cx="698925" cy="429299"/>
              </a:xfrm>
              <a:custGeom>
                <a:avLst/>
                <a:gdLst/>
                <a:ahLst/>
                <a:cxnLst/>
                <a:rect l="l" t="t" r="r" b="b"/>
                <a:pathLst>
                  <a:path w="24504" h="15049" extrusionOk="0">
                    <a:moveTo>
                      <a:pt x="2775" y="582"/>
                    </a:moveTo>
                    <a:lnTo>
                      <a:pt x="23730" y="13072"/>
                    </a:lnTo>
                    <a:lnTo>
                      <a:pt x="21670" y="14465"/>
                    </a:lnTo>
                    <a:lnTo>
                      <a:pt x="775" y="1904"/>
                    </a:lnTo>
                    <a:lnTo>
                      <a:pt x="2775" y="582"/>
                    </a:lnTo>
                    <a:close/>
                    <a:moveTo>
                      <a:pt x="2767" y="0"/>
                    </a:moveTo>
                    <a:cubicBezTo>
                      <a:pt x="2715" y="0"/>
                      <a:pt x="2664" y="15"/>
                      <a:pt x="2620" y="46"/>
                    </a:cubicBezTo>
                    <a:lnTo>
                      <a:pt x="120" y="1689"/>
                    </a:lnTo>
                    <a:cubicBezTo>
                      <a:pt x="48" y="1737"/>
                      <a:pt x="1" y="1832"/>
                      <a:pt x="1" y="1927"/>
                    </a:cubicBezTo>
                    <a:cubicBezTo>
                      <a:pt x="1" y="2011"/>
                      <a:pt x="48" y="2094"/>
                      <a:pt x="132" y="2142"/>
                    </a:cubicBezTo>
                    <a:lnTo>
                      <a:pt x="21539" y="15012"/>
                    </a:lnTo>
                    <a:cubicBezTo>
                      <a:pt x="21587" y="15036"/>
                      <a:pt x="21634" y="15048"/>
                      <a:pt x="21682" y="15048"/>
                    </a:cubicBezTo>
                    <a:cubicBezTo>
                      <a:pt x="21730" y="15048"/>
                      <a:pt x="21777" y="15036"/>
                      <a:pt x="21825" y="15000"/>
                    </a:cubicBezTo>
                    <a:lnTo>
                      <a:pt x="24385" y="13286"/>
                    </a:lnTo>
                    <a:cubicBezTo>
                      <a:pt x="24456" y="13238"/>
                      <a:pt x="24504" y="13155"/>
                      <a:pt x="24492" y="13060"/>
                    </a:cubicBezTo>
                    <a:cubicBezTo>
                      <a:pt x="24492" y="12965"/>
                      <a:pt x="24444" y="12881"/>
                      <a:pt x="24361" y="12834"/>
                    </a:cubicBezTo>
                    <a:lnTo>
                      <a:pt x="2906" y="34"/>
                    </a:lnTo>
                    <a:cubicBezTo>
                      <a:pt x="2861" y="12"/>
                      <a:pt x="2813" y="0"/>
                      <a:pt x="2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5633021" y="929436"/>
                <a:ext cx="610647" cy="752336"/>
              </a:xfrm>
              <a:custGeom>
                <a:avLst/>
                <a:gdLst/>
                <a:ahLst/>
                <a:cxnLst/>
                <a:rect l="l" t="t" r="r" b="b"/>
                <a:pathLst>
                  <a:path w="21409" h="26373" extrusionOk="0">
                    <a:moveTo>
                      <a:pt x="1" y="1"/>
                    </a:moveTo>
                    <a:lnTo>
                      <a:pt x="1" y="13550"/>
                    </a:lnTo>
                    <a:lnTo>
                      <a:pt x="21361" y="26373"/>
                    </a:lnTo>
                    <a:lnTo>
                      <a:pt x="21408" y="1287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5625206" y="921962"/>
                <a:ext cx="625935" cy="767627"/>
              </a:xfrm>
              <a:custGeom>
                <a:avLst/>
                <a:gdLst/>
                <a:ahLst/>
                <a:cxnLst/>
                <a:rect l="l" t="t" r="r" b="b"/>
                <a:pathLst>
                  <a:path w="21945" h="26909" extrusionOk="0">
                    <a:moveTo>
                      <a:pt x="549" y="739"/>
                    </a:moveTo>
                    <a:lnTo>
                      <a:pt x="21408" y="13288"/>
                    </a:lnTo>
                    <a:lnTo>
                      <a:pt x="21361" y="26170"/>
                    </a:lnTo>
                    <a:lnTo>
                      <a:pt x="549" y="13669"/>
                    </a:lnTo>
                    <a:lnTo>
                      <a:pt x="549" y="739"/>
                    </a:lnTo>
                    <a:close/>
                    <a:moveTo>
                      <a:pt x="281" y="1"/>
                    </a:moveTo>
                    <a:cubicBezTo>
                      <a:pt x="233" y="1"/>
                      <a:pt x="185" y="13"/>
                      <a:pt x="144" y="36"/>
                    </a:cubicBezTo>
                    <a:cubicBezTo>
                      <a:pt x="60" y="84"/>
                      <a:pt x="13" y="167"/>
                      <a:pt x="13" y="274"/>
                    </a:cubicBezTo>
                    <a:lnTo>
                      <a:pt x="13" y="13812"/>
                    </a:lnTo>
                    <a:cubicBezTo>
                      <a:pt x="1" y="13907"/>
                      <a:pt x="60" y="13990"/>
                      <a:pt x="132" y="14038"/>
                    </a:cubicBezTo>
                    <a:lnTo>
                      <a:pt x="21492" y="26873"/>
                    </a:lnTo>
                    <a:cubicBezTo>
                      <a:pt x="21527" y="26897"/>
                      <a:pt x="21587" y="26909"/>
                      <a:pt x="21635" y="26909"/>
                    </a:cubicBezTo>
                    <a:cubicBezTo>
                      <a:pt x="21777" y="26909"/>
                      <a:pt x="21897" y="26778"/>
                      <a:pt x="21897" y="26635"/>
                    </a:cubicBezTo>
                    <a:lnTo>
                      <a:pt x="21944" y="13133"/>
                    </a:lnTo>
                    <a:cubicBezTo>
                      <a:pt x="21944" y="13038"/>
                      <a:pt x="21897" y="12955"/>
                      <a:pt x="21825" y="12907"/>
                    </a:cubicBezTo>
                    <a:lnTo>
                      <a:pt x="418" y="36"/>
                    </a:lnTo>
                    <a:cubicBezTo>
                      <a:pt x="376" y="13"/>
                      <a:pt x="328"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6013384" y="1246661"/>
                <a:ext cx="74758" cy="98560"/>
              </a:xfrm>
              <a:custGeom>
                <a:avLst/>
                <a:gdLst/>
                <a:ahLst/>
                <a:cxnLst/>
                <a:rect l="l" t="t" r="r" b="b"/>
                <a:pathLst>
                  <a:path w="2621" h="3455" extrusionOk="0">
                    <a:moveTo>
                      <a:pt x="1293" y="1"/>
                    </a:moveTo>
                    <a:cubicBezTo>
                      <a:pt x="575" y="1"/>
                      <a:pt x="1" y="747"/>
                      <a:pt x="1" y="1692"/>
                    </a:cubicBezTo>
                    <a:cubicBezTo>
                      <a:pt x="1" y="2644"/>
                      <a:pt x="596" y="3442"/>
                      <a:pt x="1310" y="3454"/>
                    </a:cubicBezTo>
                    <a:cubicBezTo>
                      <a:pt x="1321" y="3454"/>
                      <a:pt x="1332" y="3454"/>
                      <a:pt x="1343" y="3454"/>
                    </a:cubicBezTo>
                    <a:cubicBezTo>
                      <a:pt x="2043" y="3454"/>
                      <a:pt x="2620" y="2701"/>
                      <a:pt x="2620" y="1763"/>
                    </a:cubicBezTo>
                    <a:cubicBezTo>
                      <a:pt x="2620" y="811"/>
                      <a:pt x="2025" y="25"/>
                      <a:pt x="1310" y="1"/>
                    </a:cubicBezTo>
                    <a:cubicBezTo>
                      <a:pt x="1305" y="1"/>
                      <a:pt x="1299" y="1"/>
                      <a:pt x="1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5917630" y="1196396"/>
                <a:ext cx="75072" cy="98560"/>
              </a:xfrm>
              <a:custGeom>
                <a:avLst/>
                <a:gdLst/>
                <a:ahLst/>
                <a:cxnLst/>
                <a:rect l="l" t="t" r="r" b="b"/>
                <a:pathLst>
                  <a:path w="2632" h="3455" extrusionOk="0">
                    <a:moveTo>
                      <a:pt x="1293" y="1"/>
                    </a:moveTo>
                    <a:cubicBezTo>
                      <a:pt x="586" y="1"/>
                      <a:pt x="0" y="746"/>
                      <a:pt x="0" y="1692"/>
                    </a:cubicBezTo>
                    <a:cubicBezTo>
                      <a:pt x="0" y="2644"/>
                      <a:pt x="596" y="3430"/>
                      <a:pt x="1322" y="3454"/>
                    </a:cubicBezTo>
                    <a:cubicBezTo>
                      <a:pt x="1333" y="3454"/>
                      <a:pt x="1344" y="3454"/>
                      <a:pt x="1354" y="3454"/>
                    </a:cubicBezTo>
                    <a:cubicBezTo>
                      <a:pt x="2054" y="3454"/>
                      <a:pt x="2632" y="2701"/>
                      <a:pt x="2632" y="1763"/>
                    </a:cubicBezTo>
                    <a:cubicBezTo>
                      <a:pt x="2632" y="822"/>
                      <a:pt x="2036" y="25"/>
                      <a:pt x="1310" y="1"/>
                    </a:cubicBezTo>
                    <a:cubicBezTo>
                      <a:pt x="1304" y="1"/>
                      <a:pt x="1299" y="1"/>
                      <a:pt x="1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5818453" y="1140710"/>
                <a:ext cx="75072" cy="98531"/>
              </a:xfrm>
              <a:custGeom>
                <a:avLst/>
                <a:gdLst/>
                <a:ahLst/>
                <a:cxnLst/>
                <a:rect l="l" t="t" r="r" b="b"/>
                <a:pathLst>
                  <a:path w="2632" h="3454" extrusionOk="0">
                    <a:moveTo>
                      <a:pt x="1305" y="0"/>
                    </a:moveTo>
                    <a:cubicBezTo>
                      <a:pt x="587" y="0"/>
                      <a:pt x="1" y="746"/>
                      <a:pt x="1" y="1691"/>
                    </a:cubicBezTo>
                    <a:cubicBezTo>
                      <a:pt x="1" y="2643"/>
                      <a:pt x="596" y="3429"/>
                      <a:pt x="1322" y="3453"/>
                    </a:cubicBezTo>
                    <a:cubicBezTo>
                      <a:pt x="1333" y="3453"/>
                      <a:pt x="1344" y="3454"/>
                      <a:pt x="1355" y="3454"/>
                    </a:cubicBezTo>
                    <a:cubicBezTo>
                      <a:pt x="2055" y="3454"/>
                      <a:pt x="2632" y="2700"/>
                      <a:pt x="2632" y="1762"/>
                    </a:cubicBezTo>
                    <a:cubicBezTo>
                      <a:pt x="2632" y="810"/>
                      <a:pt x="2037" y="24"/>
                      <a:pt x="1322" y="0"/>
                    </a:cubicBezTo>
                    <a:cubicBezTo>
                      <a:pt x="1316" y="0"/>
                      <a:pt x="1311" y="0"/>
                      <a:pt x="1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5691438" y="1172975"/>
                <a:ext cx="485317" cy="400116"/>
              </a:xfrm>
              <a:custGeom>
                <a:avLst/>
                <a:gdLst/>
                <a:ahLst/>
                <a:cxnLst/>
                <a:rect l="l" t="t" r="r" b="b"/>
                <a:pathLst>
                  <a:path w="17015" h="14026" extrusionOk="0">
                    <a:moveTo>
                      <a:pt x="1" y="0"/>
                    </a:moveTo>
                    <a:lnTo>
                      <a:pt x="60" y="4084"/>
                    </a:lnTo>
                    <a:lnTo>
                      <a:pt x="17015" y="14026"/>
                    </a:lnTo>
                    <a:lnTo>
                      <a:pt x="17015" y="9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7662193" y="3277473"/>
                <a:ext cx="216004" cy="227587"/>
              </a:xfrm>
              <a:custGeom>
                <a:avLst/>
                <a:gdLst/>
                <a:ahLst/>
                <a:cxnLst/>
                <a:rect l="l" t="t" r="r" b="b"/>
                <a:pathLst>
                  <a:path w="7573" h="7978" extrusionOk="0">
                    <a:moveTo>
                      <a:pt x="13" y="0"/>
                    </a:moveTo>
                    <a:lnTo>
                      <a:pt x="1" y="5739"/>
                    </a:lnTo>
                    <a:cubicBezTo>
                      <a:pt x="1" y="6977"/>
                      <a:pt x="1703" y="7977"/>
                      <a:pt x="3799" y="7977"/>
                    </a:cubicBezTo>
                    <a:cubicBezTo>
                      <a:pt x="5894" y="7977"/>
                      <a:pt x="7549" y="6977"/>
                      <a:pt x="7549" y="5739"/>
                    </a:cubicBezTo>
                    <a:lnTo>
                      <a:pt x="7573" y="5382"/>
                    </a:lnTo>
                    <a:lnTo>
                      <a:pt x="7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7654377" y="3269828"/>
                <a:ext cx="231292" cy="243048"/>
              </a:xfrm>
              <a:custGeom>
                <a:avLst/>
                <a:gdLst/>
                <a:ahLst/>
                <a:cxnLst/>
                <a:rect l="l" t="t" r="r" b="b"/>
                <a:pathLst>
                  <a:path w="8109" h="8520" extrusionOk="0">
                    <a:moveTo>
                      <a:pt x="7841" y="0"/>
                    </a:moveTo>
                    <a:cubicBezTo>
                      <a:pt x="7707" y="0"/>
                      <a:pt x="7573" y="90"/>
                      <a:pt x="7573" y="268"/>
                    </a:cubicBezTo>
                    <a:lnTo>
                      <a:pt x="7573" y="5638"/>
                    </a:lnTo>
                    <a:lnTo>
                      <a:pt x="7549" y="6007"/>
                    </a:lnTo>
                    <a:cubicBezTo>
                      <a:pt x="7549" y="7091"/>
                      <a:pt x="5990" y="7984"/>
                      <a:pt x="4073" y="7984"/>
                    </a:cubicBezTo>
                    <a:cubicBezTo>
                      <a:pt x="2156" y="7984"/>
                      <a:pt x="537" y="7079"/>
                      <a:pt x="537" y="6007"/>
                    </a:cubicBezTo>
                    <a:lnTo>
                      <a:pt x="560" y="280"/>
                    </a:lnTo>
                    <a:cubicBezTo>
                      <a:pt x="560" y="125"/>
                      <a:pt x="441" y="6"/>
                      <a:pt x="287" y="6"/>
                    </a:cubicBezTo>
                    <a:cubicBezTo>
                      <a:pt x="144" y="18"/>
                      <a:pt x="37" y="125"/>
                      <a:pt x="25" y="280"/>
                    </a:cubicBezTo>
                    <a:lnTo>
                      <a:pt x="1" y="6007"/>
                    </a:lnTo>
                    <a:cubicBezTo>
                      <a:pt x="1" y="7412"/>
                      <a:pt x="1787" y="8519"/>
                      <a:pt x="4073" y="8519"/>
                    </a:cubicBezTo>
                    <a:cubicBezTo>
                      <a:pt x="6323" y="8519"/>
                      <a:pt x="8085" y="7412"/>
                      <a:pt x="8085" y="6031"/>
                    </a:cubicBezTo>
                    <a:lnTo>
                      <a:pt x="8109" y="268"/>
                    </a:lnTo>
                    <a:cubicBezTo>
                      <a:pt x="8109" y="90"/>
                      <a:pt x="7975" y="0"/>
                      <a:pt x="78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7661851" y="3208522"/>
                <a:ext cx="217031" cy="127743"/>
              </a:xfrm>
              <a:custGeom>
                <a:avLst/>
                <a:gdLst/>
                <a:ahLst/>
                <a:cxnLst/>
                <a:rect l="l" t="t" r="r" b="b"/>
                <a:pathLst>
                  <a:path w="7609" h="4478" extrusionOk="0">
                    <a:moveTo>
                      <a:pt x="3811" y="0"/>
                    </a:moveTo>
                    <a:cubicBezTo>
                      <a:pt x="1703" y="0"/>
                      <a:pt x="1" y="1000"/>
                      <a:pt x="1" y="2239"/>
                    </a:cubicBezTo>
                    <a:cubicBezTo>
                      <a:pt x="1" y="3477"/>
                      <a:pt x="1703" y="4477"/>
                      <a:pt x="3811" y="4477"/>
                    </a:cubicBezTo>
                    <a:cubicBezTo>
                      <a:pt x="5906" y="4477"/>
                      <a:pt x="7609" y="3477"/>
                      <a:pt x="7609" y="2239"/>
                    </a:cubicBezTo>
                    <a:cubicBezTo>
                      <a:pt x="7609" y="1000"/>
                      <a:pt x="5906" y="0"/>
                      <a:pt x="3811"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7654377" y="3200706"/>
                <a:ext cx="232319" cy="143347"/>
              </a:xfrm>
              <a:custGeom>
                <a:avLst/>
                <a:gdLst/>
                <a:ahLst/>
                <a:cxnLst/>
                <a:rect l="l" t="t" r="r" b="b"/>
                <a:pathLst>
                  <a:path w="8145" h="5025" extrusionOk="0">
                    <a:moveTo>
                      <a:pt x="4073" y="536"/>
                    </a:moveTo>
                    <a:cubicBezTo>
                      <a:pt x="5990" y="536"/>
                      <a:pt x="7609" y="1441"/>
                      <a:pt x="7609" y="2513"/>
                    </a:cubicBezTo>
                    <a:cubicBezTo>
                      <a:pt x="7609" y="3584"/>
                      <a:pt x="5990" y="4489"/>
                      <a:pt x="4073" y="4489"/>
                    </a:cubicBezTo>
                    <a:cubicBezTo>
                      <a:pt x="2156" y="4489"/>
                      <a:pt x="537" y="3584"/>
                      <a:pt x="537" y="2513"/>
                    </a:cubicBezTo>
                    <a:cubicBezTo>
                      <a:pt x="537" y="1441"/>
                      <a:pt x="2156" y="536"/>
                      <a:pt x="4073" y="536"/>
                    </a:cubicBezTo>
                    <a:close/>
                    <a:moveTo>
                      <a:pt x="4073" y="0"/>
                    </a:moveTo>
                    <a:cubicBezTo>
                      <a:pt x="1787" y="0"/>
                      <a:pt x="1" y="1108"/>
                      <a:pt x="1" y="2513"/>
                    </a:cubicBezTo>
                    <a:cubicBezTo>
                      <a:pt x="1" y="3918"/>
                      <a:pt x="1787" y="5025"/>
                      <a:pt x="4073" y="5025"/>
                    </a:cubicBezTo>
                    <a:cubicBezTo>
                      <a:pt x="6359" y="5025"/>
                      <a:pt x="8145" y="3918"/>
                      <a:pt x="8145" y="2513"/>
                    </a:cubicBezTo>
                    <a:cubicBezTo>
                      <a:pt x="8145" y="1108"/>
                      <a:pt x="6359" y="0"/>
                      <a:pt x="4073"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7241070" y="3016961"/>
                <a:ext cx="216032" cy="227929"/>
              </a:xfrm>
              <a:custGeom>
                <a:avLst/>
                <a:gdLst/>
                <a:ahLst/>
                <a:cxnLst/>
                <a:rect l="l" t="t" r="r" b="b"/>
                <a:pathLst>
                  <a:path w="7574" h="7990" extrusionOk="0">
                    <a:moveTo>
                      <a:pt x="7573" y="0"/>
                    </a:moveTo>
                    <a:lnTo>
                      <a:pt x="13" y="12"/>
                    </a:lnTo>
                    <a:lnTo>
                      <a:pt x="1" y="5751"/>
                    </a:lnTo>
                    <a:cubicBezTo>
                      <a:pt x="1" y="6989"/>
                      <a:pt x="1703" y="7989"/>
                      <a:pt x="3799" y="7989"/>
                    </a:cubicBezTo>
                    <a:cubicBezTo>
                      <a:pt x="5894" y="7989"/>
                      <a:pt x="7549" y="6989"/>
                      <a:pt x="7549" y="5751"/>
                    </a:cubicBezTo>
                    <a:lnTo>
                      <a:pt x="7573" y="5394"/>
                    </a:lnTo>
                    <a:lnTo>
                      <a:pt x="75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233283" y="3008802"/>
                <a:ext cx="231634" cy="243904"/>
              </a:xfrm>
              <a:custGeom>
                <a:avLst/>
                <a:gdLst/>
                <a:ahLst/>
                <a:cxnLst/>
                <a:rect l="l" t="t" r="r" b="b"/>
                <a:pathLst>
                  <a:path w="8121" h="8550" extrusionOk="0">
                    <a:moveTo>
                      <a:pt x="7836" y="0"/>
                    </a:moveTo>
                    <a:cubicBezTo>
                      <a:pt x="7694" y="0"/>
                      <a:pt x="7555" y="96"/>
                      <a:pt x="7572" y="286"/>
                    </a:cubicBezTo>
                    <a:lnTo>
                      <a:pt x="7572" y="5668"/>
                    </a:lnTo>
                    <a:lnTo>
                      <a:pt x="7549" y="6037"/>
                    </a:lnTo>
                    <a:cubicBezTo>
                      <a:pt x="7549" y="7120"/>
                      <a:pt x="5977" y="8013"/>
                      <a:pt x="4060" y="8013"/>
                    </a:cubicBezTo>
                    <a:cubicBezTo>
                      <a:pt x="2143" y="8013"/>
                      <a:pt x="524" y="7108"/>
                      <a:pt x="524" y="6037"/>
                    </a:cubicBezTo>
                    <a:lnTo>
                      <a:pt x="548" y="310"/>
                    </a:lnTo>
                    <a:cubicBezTo>
                      <a:pt x="560" y="155"/>
                      <a:pt x="429" y="36"/>
                      <a:pt x="286" y="36"/>
                    </a:cubicBezTo>
                    <a:cubicBezTo>
                      <a:pt x="143" y="36"/>
                      <a:pt x="24" y="155"/>
                      <a:pt x="12" y="298"/>
                    </a:cubicBezTo>
                    <a:lnTo>
                      <a:pt x="0" y="6037"/>
                    </a:lnTo>
                    <a:cubicBezTo>
                      <a:pt x="0" y="7442"/>
                      <a:pt x="1786" y="8549"/>
                      <a:pt x="4072" y="8549"/>
                    </a:cubicBezTo>
                    <a:cubicBezTo>
                      <a:pt x="6322" y="8549"/>
                      <a:pt x="8084" y="7442"/>
                      <a:pt x="8084" y="6049"/>
                    </a:cubicBezTo>
                    <a:lnTo>
                      <a:pt x="8108" y="286"/>
                    </a:lnTo>
                    <a:cubicBezTo>
                      <a:pt x="8120" y="96"/>
                      <a:pt x="7977" y="0"/>
                      <a:pt x="7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7240728" y="2948352"/>
                <a:ext cx="217059" cy="127714"/>
              </a:xfrm>
              <a:custGeom>
                <a:avLst/>
                <a:gdLst/>
                <a:ahLst/>
                <a:cxnLst/>
                <a:rect l="l" t="t" r="r" b="b"/>
                <a:pathLst>
                  <a:path w="7610" h="4477" extrusionOk="0">
                    <a:moveTo>
                      <a:pt x="3811" y="0"/>
                    </a:moveTo>
                    <a:cubicBezTo>
                      <a:pt x="1704" y="0"/>
                      <a:pt x="1" y="1000"/>
                      <a:pt x="1" y="2239"/>
                    </a:cubicBezTo>
                    <a:cubicBezTo>
                      <a:pt x="1" y="3477"/>
                      <a:pt x="1704" y="4477"/>
                      <a:pt x="3811" y="4477"/>
                    </a:cubicBezTo>
                    <a:cubicBezTo>
                      <a:pt x="5906" y="4477"/>
                      <a:pt x="7609" y="3477"/>
                      <a:pt x="7609" y="2239"/>
                    </a:cubicBezTo>
                    <a:cubicBezTo>
                      <a:pt x="7609" y="1000"/>
                      <a:pt x="5906" y="0"/>
                      <a:pt x="3811"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7233283" y="2940536"/>
                <a:ext cx="232290" cy="143347"/>
              </a:xfrm>
              <a:custGeom>
                <a:avLst/>
                <a:gdLst/>
                <a:ahLst/>
                <a:cxnLst/>
                <a:rect l="l" t="t" r="r" b="b"/>
                <a:pathLst>
                  <a:path w="8144" h="5025" extrusionOk="0">
                    <a:moveTo>
                      <a:pt x="4072" y="536"/>
                    </a:moveTo>
                    <a:cubicBezTo>
                      <a:pt x="5977" y="536"/>
                      <a:pt x="7596" y="1441"/>
                      <a:pt x="7596" y="2513"/>
                    </a:cubicBezTo>
                    <a:cubicBezTo>
                      <a:pt x="7596" y="3584"/>
                      <a:pt x="5989" y="4489"/>
                      <a:pt x="4072" y="4489"/>
                    </a:cubicBezTo>
                    <a:cubicBezTo>
                      <a:pt x="2155" y="4489"/>
                      <a:pt x="536" y="3584"/>
                      <a:pt x="536" y="2513"/>
                    </a:cubicBezTo>
                    <a:cubicBezTo>
                      <a:pt x="536" y="1441"/>
                      <a:pt x="2155" y="536"/>
                      <a:pt x="4072" y="536"/>
                    </a:cubicBezTo>
                    <a:close/>
                    <a:moveTo>
                      <a:pt x="4072" y="0"/>
                    </a:moveTo>
                    <a:cubicBezTo>
                      <a:pt x="1786" y="0"/>
                      <a:pt x="0" y="1096"/>
                      <a:pt x="0" y="2513"/>
                    </a:cubicBezTo>
                    <a:cubicBezTo>
                      <a:pt x="0" y="3917"/>
                      <a:pt x="1786" y="5025"/>
                      <a:pt x="4072" y="5025"/>
                    </a:cubicBezTo>
                    <a:cubicBezTo>
                      <a:pt x="6346" y="5025"/>
                      <a:pt x="8144" y="3917"/>
                      <a:pt x="8144" y="2513"/>
                    </a:cubicBezTo>
                    <a:cubicBezTo>
                      <a:pt x="8144" y="1108"/>
                      <a:pt x="6358" y="0"/>
                      <a:pt x="4072"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6"/>
              <p:cNvSpPr/>
              <p:nvPr/>
            </p:nvSpPr>
            <p:spPr>
              <a:xfrm>
                <a:off x="6819633" y="2769342"/>
                <a:ext cx="216004" cy="227929"/>
              </a:xfrm>
              <a:custGeom>
                <a:avLst/>
                <a:gdLst/>
                <a:ahLst/>
                <a:cxnLst/>
                <a:rect l="l" t="t" r="r" b="b"/>
                <a:pathLst>
                  <a:path w="7573" h="7990" extrusionOk="0">
                    <a:moveTo>
                      <a:pt x="7573" y="1"/>
                    </a:moveTo>
                    <a:lnTo>
                      <a:pt x="24" y="12"/>
                    </a:lnTo>
                    <a:lnTo>
                      <a:pt x="0" y="5739"/>
                    </a:lnTo>
                    <a:cubicBezTo>
                      <a:pt x="0" y="6978"/>
                      <a:pt x="1703" y="7990"/>
                      <a:pt x="3798" y="7990"/>
                    </a:cubicBezTo>
                    <a:cubicBezTo>
                      <a:pt x="5894" y="7990"/>
                      <a:pt x="7549" y="6978"/>
                      <a:pt x="7549" y="5739"/>
                    </a:cubicBezTo>
                    <a:lnTo>
                      <a:pt x="7573" y="5382"/>
                    </a:lnTo>
                    <a:lnTo>
                      <a:pt x="75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6"/>
              <p:cNvSpPr/>
              <p:nvPr/>
            </p:nvSpPr>
            <p:spPr>
              <a:xfrm>
                <a:off x="6811818" y="2761697"/>
                <a:ext cx="231292" cy="243048"/>
              </a:xfrm>
              <a:custGeom>
                <a:avLst/>
                <a:gdLst/>
                <a:ahLst/>
                <a:cxnLst/>
                <a:rect l="l" t="t" r="r" b="b"/>
                <a:pathLst>
                  <a:path w="8109" h="8520" extrusionOk="0">
                    <a:moveTo>
                      <a:pt x="7841" y="1"/>
                    </a:moveTo>
                    <a:cubicBezTo>
                      <a:pt x="7707" y="1"/>
                      <a:pt x="7573" y="90"/>
                      <a:pt x="7573" y="269"/>
                    </a:cubicBezTo>
                    <a:lnTo>
                      <a:pt x="7573" y="5638"/>
                    </a:lnTo>
                    <a:lnTo>
                      <a:pt x="7549" y="6007"/>
                    </a:lnTo>
                    <a:cubicBezTo>
                      <a:pt x="7549" y="7103"/>
                      <a:pt x="5989" y="7984"/>
                      <a:pt x="4072" y="7984"/>
                    </a:cubicBezTo>
                    <a:cubicBezTo>
                      <a:pt x="2155" y="7984"/>
                      <a:pt x="536" y="7079"/>
                      <a:pt x="536" y="6007"/>
                    </a:cubicBezTo>
                    <a:lnTo>
                      <a:pt x="560" y="280"/>
                    </a:lnTo>
                    <a:cubicBezTo>
                      <a:pt x="560" y="126"/>
                      <a:pt x="441" y="7"/>
                      <a:pt x="298" y="7"/>
                    </a:cubicBezTo>
                    <a:cubicBezTo>
                      <a:pt x="143" y="7"/>
                      <a:pt x="24" y="126"/>
                      <a:pt x="24" y="280"/>
                    </a:cubicBezTo>
                    <a:lnTo>
                      <a:pt x="0" y="6007"/>
                    </a:lnTo>
                    <a:cubicBezTo>
                      <a:pt x="0" y="7424"/>
                      <a:pt x="1786" y="8520"/>
                      <a:pt x="4072" y="8520"/>
                    </a:cubicBezTo>
                    <a:cubicBezTo>
                      <a:pt x="6323" y="8520"/>
                      <a:pt x="8097" y="7424"/>
                      <a:pt x="8097" y="6031"/>
                    </a:cubicBezTo>
                    <a:lnTo>
                      <a:pt x="8109" y="269"/>
                    </a:lnTo>
                    <a:cubicBezTo>
                      <a:pt x="8109" y="90"/>
                      <a:pt x="797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6819291" y="2700391"/>
                <a:ext cx="217031" cy="128085"/>
              </a:xfrm>
              <a:custGeom>
                <a:avLst/>
                <a:gdLst/>
                <a:ahLst/>
                <a:cxnLst/>
                <a:rect l="l" t="t" r="r" b="b"/>
                <a:pathLst>
                  <a:path w="7609" h="4490" extrusionOk="0">
                    <a:moveTo>
                      <a:pt x="3810" y="1"/>
                    </a:moveTo>
                    <a:cubicBezTo>
                      <a:pt x="1715" y="1"/>
                      <a:pt x="0" y="1001"/>
                      <a:pt x="0" y="2239"/>
                    </a:cubicBezTo>
                    <a:cubicBezTo>
                      <a:pt x="0" y="3477"/>
                      <a:pt x="1715" y="4489"/>
                      <a:pt x="3810" y="4489"/>
                    </a:cubicBezTo>
                    <a:cubicBezTo>
                      <a:pt x="5906" y="4489"/>
                      <a:pt x="7608" y="3477"/>
                      <a:pt x="7608" y="2239"/>
                    </a:cubicBezTo>
                    <a:cubicBezTo>
                      <a:pt x="7608" y="1001"/>
                      <a:pt x="5906" y="1"/>
                      <a:pt x="3810"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6811818" y="2692575"/>
                <a:ext cx="232319" cy="143376"/>
              </a:xfrm>
              <a:custGeom>
                <a:avLst/>
                <a:gdLst/>
                <a:ahLst/>
                <a:cxnLst/>
                <a:rect l="l" t="t" r="r" b="b"/>
                <a:pathLst>
                  <a:path w="8145" h="5026" extrusionOk="0">
                    <a:moveTo>
                      <a:pt x="4072" y="537"/>
                    </a:moveTo>
                    <a:cubicBezTo>
                      <a:pt x="5989" y="537"/>
                      <a:pt x="7608" y="1441"/>
                      <a:pt x="7608" y="2513"/>
                    </a:cubicBezTo>
                    <a:cubicBezTo>
                      <a:pt x="7608" y="3585"/>
                      <a:pt x="5989" y="4489"/>
                      <a:pt x="4072" y="4489"/>
                    </a:cubicBezTo>
                    <a:cubicBezTo>
                      <a:pt x="2155" y="4489"/>
                      <a:pt x="536" y="3585"/>
                      <a:pt x="536" y="2513"/>
                    </a:cubicBezTo>
                    <a:cubicBezTo>
                      <a:pt x="536" y="1441"/>
                      <a:pt x="2155" y="537"/>
                      <a:pt x="4072" y="537"/>
                    </a:cubicBezTo>
                    <a:close/>
                    <a:moveTo>
                      <a:pt x="4072" y="1"/>
                    </a:moveTo>
                    <a:cubicBezTo>
                      <a:pt x="1786" y="1"/>
                      <a:pt x="0" y="1108"/>
                      <a:pt x="0" y="2513"/>
                    </a:cubicBezTo>
                    <a:cubicBezTo>
                      <a:pt x="0" y="3918"/>
                      <a:pt x="1786" y="5025"/>
                      <a:pt x="4072" y="5025"/>
                    </a:cubicBezTo>
                    <a:cubicBezTo>
                      <a:pt x="6358" y="5025"/>
                      <a:pt x="8144" y="3918"/>
                      <a:pt x="8144" y="2513"/>
                    </a:cubicBezTo>
                    <a:cubicBezTo>
                      <a:pt x="8144" y="1108"/>
                      <a:pt x="6358" y="1"/>
                      <a:pt x="407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6594468" y="2331874"/>
                <a:ext cx="1823354" cy="1071608"/>
              </a:xfrm>
              <a:custGeom>
                <a:avLst/>
                <a:gdLst/>
                <a:ahLst/>
                <a:cxnLst/>
                <a:rect l="l" t="t" r="r" b="b"/>
                <a:pathLst>
                  <a:path w="63926" h="37565" extrusionOk="0">
                    <a:moveTo>
                      <a:pt x="12669" y="0"/>
                    </a:moveTo>
                    <a:lnTo>
                      <a:pt x="0" y="7382"/>
                    </a:lnTo>
                    <a:lnTo>
                      <a:pt x="51185" y="37564"/>
                    </a:lnTo>
                    <a:lnTo>
                      <a:pt x="63925" y="30040"/>
                    </a:lnTo>
                    <a:lnTo>
                      <a:pt x="126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6585283" y="2324057"/>
                <a:ext cx="1839983" cy="1087241"/>
              </a:xfrm>
              <a:custGeom>
                <a:avLst/>
                <a:gdLst/>
                <a:ahLst/>
                <a:cxnLst/>
                <a:rect l="l" t="t" r="r" b="b"/>
                <a:pathLst>
                  <a:path w="64509" h="38113" extrusionOk="0">
                    <a:moveTo>
                      <a:pt x="12991" y="584"/>
                    </a:moveTo>
                    <a:lnTo>
                      <a:pt x="63723" y="30314"/>
                    </a:lnTo>
                    <a:lnTo>
                      <a:pt x="51507" y="37529"/>
                    </a:lnTo>
                    <a:lnTo>
                      <a:pt x="846" y="7656"/>
                    </a:lnTo>
                    <a:lnTo>
                      <a:pt x="12991" y="584"/>
                    </a:lnTo>
                    <a:close/>
                    <a:moveTo>
                      <a:pt x="12985" y="1"/>
                    </a:moveTo>
                    <a:cubicBezTo>
                      <a:pt x="12937" y="1"/>
                      <a:pt x="12889" y="12"/>
                      <a:pt x="12848" y="36"/>
                    </a:cubicBezTo>
                    <a:lnTo>
                      <a:pt x="180" y="7418"/>
                    </a:lnTo>
                    <a:cubicBezTo>
                      <a:pt x="1" y="7525"/>
                      <a:pt x="1" y="7775"/>
                      <a:pt x="180" y="7882"/>
                    </a:cubicBezTo>
                    <a:lnTo>
                      <a:pt x="51364" y="38077"/>
                    </a:lnTo>
                    <a:cubicBezTo>
                      <a:pt x="51412" y="38100"/>
                      <a:pt x="51460" y="38112"/>
                      <a:pt x="51507" y="38112"/>
                    </a:cubicBezTo>
                    <a:cubicBezTo>
                      <a:pt x="51555" y="38112"/>
                      <a:pt x="51603" y="38100"/>
                      <a:pt x="51638" y="38077"/>
                    </a:cubicBezTo>
                    <a:lnTo>
                      <a:pt x="64378" y="30540"/>
                    </a:lnTo>
                    <a:cubicBezTo>
                      <a:pt x="64461" y="30492"/>
                      <a:pt x="64509" y="30409"/>
                      <a:pt x="64509" y="30314"/>
                    </a:cubicBezTo>
                    <a:cubicBezTo>
                      <a:pt x="64509" y="30219"/>
                      <a:pt x="64461" y="30135"/>
                      <a:pt x="64378" y="30076"/>
                    </a:cubicBezTo>
                    <a:lnTo>
                      <a:pt x="13122" y="36"/>
                    </a:lnTo>
                    <a:cubicBezTo>
                      <a:pt x="13080" y="12"/>
                      <a:pt x="13032" y="1"/>
                      <a:pt x="12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6593783" y="2542464"/>
                <a:ext cx="1460657" cy="1005711"/>
              </a:xfrm>
              <a:custGeom>
                <a:avLst/>
                <a:gdLst/>
                <a:ahLst/>
                <a:cxnLst/>
                <a:rect l="l" t="t" r="r" b="b"/>
                <a:pathLst>
                  <a:path w="51210" h="35255" extrusionOk="0">
                    <a:moveTo>
                      <a:pt x="24" y="0"/>
                    </a:moveTo>
                    <a:lnTo>
                      <a:pt x="1" y="5120"/>
                    </a:lnTo>
                    <a:lnTo>
                      <a:pt x="51209" y="35255"/>
                    </a:lnTo>
                    <a:lnTo>
                      <a:pt x="51209" y="30182"/>
                    </a:lnTo>
                    <a:lnTo>
                      <a:pt x="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6586310" y="2534647"/>
                <a:ext cx="1475603" cy="1021344"/>
              </a:xfrm>
              <a:custGeom>
                <a:avLst/>
                <a:gdLst/>
                <a:ahLst/>
                <a:cxnLst/>
                <a:rect l="l" t="t" r="r" b="b"/>
                <a:pathLst>
                  <a:path w="51734" h="35803" extrusionOk="0">
                    <a:moveTo>
                      <a:pt x="548" y="739"/>
                    </a:moveTo>
                    <a:lnTo>
                      <a:pt x="51198" y="30611"/>
                    </a:lnTo>
                    <a:lnTo>
                      <a:pt x="51198" y="35064"/>
                    </a:lnTo>
                    <a:lnTo>
                      <a:pt x="536" y="5239"/>
                    </a:lnTo>
                    <a:lnTo>
                      <a:pt x="548" y="739"/>
                    </a:lnTo>
                    <a:close/>
                    <a:moveTo>
                      <a:pt x="292" y="0"/>
                    </a:moveTo>
                    <a:cubicBezTo>
                      <a:pt x="245" y="0"/>
                      <a:pt x="197" y="12"/>
                      <a:pt x="155" y="36"/>
                    </a:cubicBezTo>
                    <a:cubicBezTo>
                      <a:pt x="72" y="84"/>
                      <a:pt x="24" y="179"/>
                      <a:pt x="24" y="274"/>
                    </a:cubicBezTo>
                    <a:lnTo>
                      <a:pt x="1" y="5394"/>
                    </a:lnTo>
                    <a:cubicBezTo>
                      <a:pt x="1" y="5489"/>
                      <a:pt x="48" y="5572"/>
                      <a:pt x="132" y="5620"/>
                    </a:cubicBezTo>
                    <a:lnTo>
                      <a:pt x="51328" y="35755"/>
                    </a:lnTo>
                    <a:cubicBezTo>
                      <a:pt x="51376" y="35779"/>
                      <a:pt x="51424" y="35802"/>
                      <a:pt x="51471" y="35802"/>
                    </a:cubicBezTo>
                    <a:cubicBezTo>
                      <a:pt x="51519" y="35790"/>
                      <a:pt x="51567" y="35779"/>
                      <a:pt x="51602" y="35755"/>
                    </a:cubicBezTo>
                    <a:cubicBezTo>
                      <a:pt x="51686" y="35707"/>
                      <a:pt x="51733" y="35612"/>
                      <a:pt x="51733" y="35517"/>
                    </a:cubicBezTo>
                    <a:lnTo>
                      <a:pt x="51733" y="30456"/>
                    </a:lnTo>
                    <a:cubicBezTo>
                      <a:pt x="51733" y="30361"/>
                      <a:pt x="51686" y="30278"/>
                      <a:pt x="51602" y="30230"/>
                    </a:cubicBezTo>
                    <a:lnTo>
                      <a:pt x="429" y="36"/>
                    </a:lnTo>
                    <a:cubicBezTo>
                      <a:pt x="388" y="12"/>
                      <a:pt x="340" y="0"/>
                      <a:pt x="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6"/>
              <p:cNvSpPr/>
              <p:nvPr/>
            </p:nvSpPr>
            <p:spPr>
              <a:xfrm>
                <a:off x="8054450" y="3188810"/>
                <a:ext cx="363410" cy="359380"/>
              </a:xfrm>
              <a:custGeom>
                <a:avLst/>
                <a:gdLst/>
                <a:ahLst/>
                <a:cxnLst/>
                <a:rect l="l" t="t" r="r" b="b"/>
                <a:pathLst>
                  <a:path w="12741" h="12598" extrusionOk="0">
                    <a:moveTo>
                      <a:pt x="12740" y="1"/>
                    </a:moveTo>
                    <a:lnTo>
                      <a:pt x="0" y="7525"/>
                    </a:lnTo>
                    <a:lnTo>
                      <a:pt x="0" y="12598"/>
                    </a:lnTo>
                    <a:lnTo>
                      <a:pt x="12740" y="4942"/>
                    </a:lnTo>
                    <a:lnTo>
                      <a:pt x="12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8046634" y="3181279"/>
                <a:ext cx="378927" cy="374728"/>
              </a:xfrm>
              <a:custGeom>
                <a:avLst/>
                <a:gdLst/>
                <a:ahLst/>
                <a:cxnLst/>
                <a:rect l="l" t="t" r="r" b="b"/>
                <a:pathLst>
                  <a:path w="13285" h="13136" extrusionOk="0">
                    <a:moveTo>
                      <a:pt x="12740" y="741"/>
                    </a:moveTo>
                    <a:lnTo>
                      <a:pt x="12740" y="5051"/>
                    </a:lnTo>
                    <a:lnTo>
                      <a:pt x="536" y="12385"/>
                    </a:lnTo>
                    <a:lnTo>
                      <a:pt x="536" y="7944"/>
                    </a:lnTo>
                    <a:lnTo>
                      <a:pt x="12740" y="741"/>
                    </a:lnTo>
                    <a:close/>
                    <a:moveTo>
                      <a:pt x="13013" y="0"/>
                    </a:moveTo>
                    <a:cubicBezTo>
                      <a:pt x="12969" y="0"/>
                      <a:pt x="12924" y="12"/>
                      <a:pt x="12883" y="39"/>
                    </a:cubicBezTo>
                    <a:lnTo>
                      <a:pt x="131" y="7575"/>
                    </a:lnTo>
                    <a:cubicBezTo>
                      <a:pt x="48" y="7623"/>
                      <a:pt x="1" y="7706"/>
                      <a:pt x="1" y="7801"/>
                    </a:cubicBezTo>
                    <a:lnTo>
                      <a:pt x="1" y="12862"/>
                    </a:lnTo>
                    <a:cubicBezTo>
                      <a:pt x="1" y="12957"/>
                      <a:pt x="60" y="13052"/>
                      <a:pt x="143" y="13100"/>
                    </a:cubicBezTo>
                    <a:cubicBezTo>
                      <a:pt x="179" y="13123"/>
                      <a:pt x="227" y="13135"/>
                      <a:pt x="274" y="13135"/>
                    </a:cubicBezTo>
                    <a:cubicBezTo>
                      <a:pt x="322" y="13135"/>
                      <a:pt x="370" y="13123"/>
                      <a:pt x="405" y="13100"/>
                    </a:cubicBezTo>
                    <a:lnTo>
                      <a:pt x="13157" y="5444"/>
                    </a:lnTo>
                    <a:cubicBezTo>
                      <a:pt x="13228" y="5396"/>
                      <a:pt x="13276" y="5313"/>
                      <a:pt x="13276" y="5218"/>
                    </a:cubicBezTo>
                    <a:lnTo>
                      <a:pt x="13276" y="277"/>
                    </a:lnTo>
                    <a:cubicBezTo>
                      <a:pt x="13285" y="115"/>
                      <a:pt x="13151" y="0"/>
                      <a:pt x="13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p:nvPr/>
            </p:nvSpPr>
            <p:spPr>
              <a:xfrm>
                <a:off x="6664493" y="2542321"/>
                <a:ext cx="1378055" cy="796296"/>
              </a:xfrm>
              <a:custGeom>
                <a:avLst/>
                <a:gdLst/>
                <a:ahLst/>
                <a:cxnLst/>
                <a:rect l="l" t="t" r="r" b="b"/>
                <a:pathLst>
                  <a:path w="48314" h="27914" extrusionOk="0">
                    <a:moveTo>
                      <a:pt x="390" y="0"/>
                    </a:moveTo>
                    <a:cubicBezTo>
                      <a:pt x="153" y="0"/>
                      <a:pt x="0" y="340"/>
                      <a:pt x="236" y="493"/>
                    </a:cubicBezTo>
                    <a:lnTo>
                      <a:pt x="47802" y="27878"/>
                    </a:lnTo>
                    <a:cubicBezTo>
                      <a:pt x="47837" y="27901"/>
                      <a:pt x="47885" y="27913"/>
                      <a:pt x="47933" y="27913"/>
                    </a:cubicBezTo>
                    <a:cubicBezTo>
                      <a:pt x="48206" y="27913"/>
                      <a:pt x="48314" y="27544"/>
                      <a:pt x="48064" y="27413"/>
                    </a:cubicBezTo>
                    <a:lnTo>
                      <a:pt x="510" y="29"/>
                    </a:lnTo>
                    <a:cubicBezTo>
                      <a:pt x="469" y="9"/>
                      <a:pt x="428" y="0"/>
                      <a:pt x="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6"/>
              <p:cNvSpPr/>
              <p:nvPr/>
            </p:nvSpPr>
            <p:spPr>
              <a:xfrm>
                <a:off x="6940345" y="2382225"/>
                <a:ext cx="1377969" cy="796410"/>
              </a:xfrm>
              <a:custGeom>
                <a:avLst/>
                <a:gdLst/>
                <a:ahLst/>
                <a:cxnLst/>
                <a:rect l="l" t="t" r="r" b="b"/>
                <a:pathLst>
                  <a:path w="48311" h="27918" extrusionOk="0">
                    <a:moveTo>
                      <a:pt x="389" y="1"/>
                    </a:moveTo>
                    <a:cubicBezTo>
                      <a:pt x="148" y="1"/>
                      <a:pt x="1" y="345"/>
                      <a:pt x="245" y="498"/>
                    </a:cubicBezTo>
                    <a:lnTo>
                      <a:pt x="47810" y="27882"/>
                    </a:lnTo>
                    <a:cubicBezTo>
                      <a:pt x="47846" y="27906"/>
                      <a:pt x="47894" y="27918"/>
                      <a:pt x="47941" y="27918"/>
                    </a:cubicBezTo>
                    <a:cubicBezTo>
                      <a:pt x="48215" y="27918"/>
                      <a:pt x="48311" y="27560"/>
                      <a:pt x="48072" y="27418"/>
                    </a:cubicBezTo>
                    <a:lnTo>
                      <a:pt x="519" y="33"/>
                    </a:lnTo>
                    <a:cubicBezTo>
                      <a:pt x="474" y="11"/>
                      <a:pt x="430" y="1"/>
                      <a:pt x="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7757291" y="3272024"/>
                <a:ext cx="124645" cy="126031"/>
              </a:xfrm>
              <a:custGeom>
                <a:avLst/>
                <a:gdLst/>
                <a:ahLst/>
                <a:cxnLst/>
                <a:rect l="l" t="t" r="r" b="b"/>
                <a:pathLst>
                  <a:path w="4370" h="4418" extrusionOk="0">
                    <a:moveTo>
                      <a:pt x="1953" y="1"/>
                    </a:moveTo>
                    <a:cubicBezTo>
                      <a:pt x="810" y="1"/>
                      <a:pt x="0" y="989"/>
                      <a:pt x="131" y="2203"/>
                    </a:cubicBezTo>
                    <a:cubicBezTo>
                      <a:pt x="262" y="3430"/>
                      <a:pt x="1286" y="4418"/>
                      <a:pt x="2417" y="4418"/>
                    </a:cubicBezTo>
                    <a:cubicBezTo>
                      <a:pt x="3560" y="4418"/>
                      <a:pt x="4370" y="3430"/>
                      <a:pt x="4251" y="2203"/>
                    </a:cubicBezTo>
                    <a:cubicBezTo>
                      <a:pt x="4120" y="989"/>
                      <a:pt x="3084" y="1"/>
                      <a:pt x="1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7415635" y="3071990"/>
                <a:ext cx="124674" cy="126031"/>
              </a:xfrm>
              <a:custGeom>
                <a:avLst/>
                <a:gdLst/>
                <a:ahLst/>
                <a:cxnLst/>
                <a:rect l="l" t="t" r="r" b="b"/>
                <a:pathLst>
                  <a:path w="4371" h="4418" extrusionOk="0">
                    <a:moveTo>
                      <a:pt x="1953" y="0"/>
                    </a:moveTo>
                    <a:cubicBezTo>
                      <a:pt x="810" y="0"/>
                      <a:pt x="1" y="1000"/>
                      <a:pt x="132" y="2215"/>
                    </a:cubicBezTo>
                    <a:cubicBezTo>
                      <a:pt x="263" y="3429"/>
                      <a:pt x="1287" y="4417"/>
                      <a:pt x="2418" y="4417"/>
                    </a:cubicBezTo>
                    <a:cubicBezTo>
                      <a:pt x="3561" y="4417"/>
                      <a:pt x="4370" y="3429"/>
                      <a:pt x="4239" y="2215"/>
                    </a:cubicBezTo>
                    <a:cubicBezTo>
                      <a:pt x="4108" y="1000"/>
                      <a:pt x="3084" y="0"/>
                      <a:pt x="1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7074321" y="2872269"/>
                <a:ext cx="124674" cy="126031"/>
              </a:xfrm>
              <a:custGeom>
                <a:avLst/>
                <a:gdLst/>
                <a:ahLst/>
                <a:cxnLst/>
                <a:rect l="l" t="t" r="r" b="b"/>
                <a:pathLst>
                  <a:path w="4371" h="4418" extrusionOk="0">
                    <a:moveTo>
                      <a:pt x="1954" y="0"/>
                    </a:moveTo>
                    <a:cubicBezTo>
                      <a:pt x="811" y="0"/>
                      <a:pt x="1" y="988"/>
                      <a:pt x="120" y="2215"/>
                    </a:cubicBezTo>
                    <a:cubicBezTo>
                      <a:pt x="251" y="3429"/>
                      <a:pt x="1287" y="4417"/>
                      <a:pt x="2418" y="4417"/>
                    </a:cubicBezTo>
                    <a:cubicBezTo>
                      <a:pt x="3561" y="4417"/>
                      <a:pt x="4371" y="3429"/>
                      <a:pt x="4240" y="2215"/>
                    </a:cubicBezTo>
                    <a:cubicBezTo>
                      <a:pt x="4109" y="988"/>
                      <a:pt x="3085" y="0"/>
                      <a:pt x="1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6732693" y="2672549"/>
                <a:ext cx="124987" cy="126031"/>
              </a:xfrm>
              <a:custGeom>
                <a:avLst/>
                <a:gdLst/>
                <a:ahLst/>
                <a:cxnLst/>
                <a:rect l="l" t="t" r="r" b="b"/>
                <a:pathLst>
                  <a:path w="4382" h="4418" extrusionOk="0">
                    <a:moveTo>
                      <a:pt x="1953" y="0"/>
                    </a:moveTo>
                    <a:cubicBezTo>
                      <a:pt x="822" y="0"/>
                      <a:pt x="0" y="989"/>
                      <a:pt x="131" y="2203"/>
                    </a:cubicBezTo>
                    <a:cubicBezTo>
                      <a:pt x="262" y="3429"/>
                      <a:pt x="1286" y="4418"/>
                      <a:pt x="2417" y="4418"/>
                    </a:cubicBezTo>
                    <a:cubicBezTo>
                      <a:pt x="3560" y="4418"/>
                      <a:pt x="4382" y="3429"/>
                      <a:pt x="4251" y="2203"/>
                    </a:cubicBezTo>
                    <a:cubicBezTo>
                      <a:pt x="4120" y="989"/>
                      <a:pt x="3084" y="0"/>
                      <a:pt x="1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6"/>
              <p:cNvSpPr/>
              <p:nvPr/>
            </p:nvSpPr>
            <p:spPr>
              <a:xfrm>
                <a:off x="7750844" y="3264208"/>
                <a:ext cx="137566" cy="141350"/>
              </a:xfrm>
              <a:custGeom>
                <a:avLst/>
                <a:gdLst/>
                <a:ahLst/>
                <a:cxnLst/>
                <a:rect l="l" t="t" r="r" b="b"/>
                <a:pathLst>
                  <a:path w="4823" h="4955" extrusionOk="0">
                    <a:moveTo>
                      <a:pt x="2179" y="537"/>
                    </a:moveTo>
                    <a:cubicBezTo>
                      <a:pt x="3179" y="537"/>
                      <a:pt x="4084" y="1418"/>
                      <a:pt x="4203" y="2513"/>
                    </a:cubicBezTo>
                    <a:cubicBezTo>
                      <a:pt x="4275" y="3013"/>
                      <a:pt x="4120" y="3525"/>
                      <a:pt x="3786" y="3918"/>
                    </a:cubicBezTo>
                    <a:cubicBezTo>
                      <a:pt x="3509" y="4230"/>
                      <a:pt x="3108" y="4419"/>
                      <a:pt x="2682" y="4419"/>
                    </a:cubicBezTo>
                    <a:cubicBezTo>
                      <a:pt x="2669" y="4419"/>
                      <a:pt x="2656" y="4418"/>
                      <a:pt x="2643" y="4418"/>
                    </a:cubicBezTo>
                    <a:cubicBezTo>
                      <a:pt x="1643" y="4418"/>
                      <a:pt x="738" y="3537"/>
                      <a:pt x="619" y="2454"/>
                    </a:cubicBezTo>
                    <a:cubicBezTo>
                      <a:pt x="560" y="1942"/>
                      <a:pt x="703" y="1430"/>
                      <a:pt x="1036" y="1037"/>
                    </a:cubicBezTo>
                    <a:cubicBezTo>
                      <a:pt x="1334" y="715"/>
                      <a:pt x="1738" y="537"/>
                      <a:pt x="2179" y="537"/>
                    </a:cubicBezTo>
                    <a:close/>
                    <a:moveTo>
                      <a:pt x="2179" y="1"/>
                    </a:moveTo>
                    <a:cubicBezTo>
                      <a:pt x="1596" y="1"/>
                      <a:pt x="1036" y="251"/>
                      <a:pt x="643" y="680"/>
                    </a:cubicBezTo>
                    <a:cubicBezTo>
                      <a:pt x="203" y="1180"/>
                      <a:pt x="0" y="1846"/>
                      <a:pt x="84" y="2513"/>
                    </a:cubicBezTo>
                    <a:cubicBezTo>
                      <a:pt x="226" y="3859"/>
                      <a:pt x="1381" y="4954"/>
                      <a:pt x="2643" y="4954"/>
                    </a:cubicBezTo>
                    <a:cubicBezTo>
                      <a:pt x="2657" y="4954"/>
                      <a:pt x="2670" y="4954"/>
                      <a:pt x="2684" y="4954"/>
                    </a:cubicBezTo>
                    <a:cubicBezTo>
                      <a:pt x="3264" y="4954"/>
                      <a:pt x="3807" y="4706"/>
                      <a:pt x="4179" y="4275"/>
                    </a:cubicBezTo>
                    <a:cubicBezTo>
                      <a:pt x="4620" y="3775"/>
                      <a:pt x="4822" y="3108"/>
                      <a:pt x="4739" y="2454"/>
                    </a:cubicBezTo>
                    <a:cubicBezTo>
                      <a:pt x="4596" y="1108"/>
                      <a:pt x="3441"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6"/>
              <p:cNvSpPr/>
              <p:nvPr/>
            </p:nvSpPr>
            <p:spPr>
              <a:xfrm>
                <a:off x="7409530" y="3064487"/>
                <a:ext cx="137224" cy="141350"/>
              </a:xfrm>
              <a:custGeom>
                <a:avLst/>
                <a:gdLst/>
                <a:ahLst/>
                <a:cxnLst/>
                <a:rect l="l" t="t" r="r" b="b"/>
                <a:pathLst>
                  <a:path w="4811" h="4955" extrusionOk="0">
                    <a:moveTo>
                      <a:pt x="2167" y="537"/>
                    </a:moveTo>
                    <a:cubicBezTo>
                      <a:pt x="3167" y="537"/>
                      <a:pt x="4084" y="1418"/>
                      <a:pt x="4203" y="2501"/>
                    </a:cubicBezTo>
                    <a:cubicBezTo>
                      <a:pt x="4263" y="3013"/>
                      <a:pt x="4108" y="3525"/>
                      <a:pt x="3775" y="3918"/>
                    </a:cubicBezTo>
                    <a:cubicBezTo>
                      <a:pt x="3489" y="4240"/>
                      <a:pt x="3072" y="4418"/>
                      <a:pt x="2644" y="4418"/>
                    </a:cubicBezTo>
                    <a:cubicBezTo>
                      <a:pt x="1643" y="4418"/>
                      <a:pt x="727" y="3537"/>
                      <a:pt x="608" y="2454"/>
                    </a:cubicBezTo>
                    <a:cubicBezTo>
                      <a:pt x="548" y="1942"/>
                      <a:pt x="703" y="1430"/>
                      <a:pt x="1036" y="1037"/>
                    </a:cubicBezTo>
                    <a:cubicBezTo>
                      <a:pt x="1322" y="715"/>
                      <a:pt x="1739" y="537"/>
                      <a:pt x="2167" y="537"/>
                    </a:cubicBezTo>
                    <a:close/>
                    <a:moveTo>
                      <a:pt x="2139" y="1"/>
                    </a:moveTo>
                    <a:cubicBezTo>
                      <a:pt x="1558" y="1"/>
                      <a:pt x="1016" y="249"/>
                      <a:pt x="643" y="680"/>
                    </a:cubicBezTo>
                    <a:cubicBezTo>
                      <a:pt x="203" y="1180"/>
                      <a:pt x="0" y="1847"/>
                      <a:pt x="84" y="2501"/>
                    </a:cubicBezTo>
                    <a:cubicBezTo>
                      <a:pt x="227" y="3859"/>
                      <a:pt x="1370" y="4954"/>
                      <a:pt x="2644" y="4954"/>
                    </a:cubicBezTo>
                    <a:cubicBezTo>
                      <a:pt x="3227" y="4954"/>
                      <a:pt x="3787" y="4716"/>
                      <a:pt x="4179" y="4275"/>
                    </a:cubicBezTo>
                    <a:cubicBezTo>
                      <a:pt x="4608" y="3775"/>
                      <a:pt x="4811" y="3109"/>
                      <a:pt x="4739" y="2454"/>
                    </a:cubicBezTo>
                    <a:cubicBezTo>
                      <a:pt x="4596" y="1096"/>
                      <a:pt x="3441" y="1"/>
                      <a:pt x="2179" y="1"/>
                    </a:cubicBezTo>
                    <a:cubicBezTo>
                      <a:pt x="2166" y="1"/>
                      <a:pt x="2152"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7067874" y="2864453"/>
                <a:ext cx="137224" cy="141322"/>
              </a:xfrm>
              <a:custGeom>
                <a:avLst/>
                <a:gdLst/>
                <a:ahLst/>
                <a:cxnLst/>
                <a:rect l="l" t="t" r="r" b="b"/>
                <a:pathLst>
                  <a:path w="4811" h="4954" extrusionOk="0">
                    <a:moveTo>
                      <a:pt x="2168" y="536"/>
                    </a:moveTo>
                    <a:lnTo>
                      <a:pt x="2180" y="548"/>
                    </a:lnTo>
                    <a:cubicBezTo>
                      <a:pt x="3180" y="548"/>
                      <a:pt x="4085" y="1429"/>
                      <a:pt x="4204" y="2501"/>
                    </a:cubicBezTo>
                    <a:cubicBezTo>
                      <a:pt x="4263" y="3013"/>
                      <a:pt x="4108" y="3525"/>
                      <a:pt x="3775" y="3917"/>
                    </a:cubicBezTo>
                    <a:cubicBezTo>
                      <a:pt x="3489" y="4239"/>
                      <a:pt x="3073" y="4418"/>
                      <a:pt x="2644" y="4418"/>
                    </a:cubicBezTo>
                    <a:cubicBezTo>
                      <a:pt x="1644" y="4418"/>
                      <a:pt x="727" y="3536"/>
                      <a:pt x="620" y="2453"/>
                    </a:cubicBezTo>
                    <a:cubicBezTo>
                      <a:pt x="548" y="1941"/>
                      <a:pt x="703" y="1429"/>
                      <a:pt x="1037" y="1036"/>
                    </a:cubicBezTo>
                    <a:cubicBezTo>
                      <a:pt x="1322" y="715"/>
                      <a:pt x="1739" y="536"/>
                      <a:pt x="2168" y="536"/>
                    </a:cubicBezTo>
                    <a:close/>
                    <a:moveTo>
                      <a:pt x="2168" y="0"/>
                    </a:moveTo>
                    <a:cubicBezTo>
                      <a:pt x="1584" y="0"/>
                      <a:pt x="1025" y="238"/>
                      <a:pt x="632" y="679"/>
                    </a:cubicBezTo>
                    <a:cubicBezTo>
                      <a:pt x="203" y="1179"/>
                      <a:pt x="1" y="1846"/>
                      <a:pt x="84" y="2501"/>
                    </a:cubicBezTo>
                    <a:cubicBezTo>
                      <a:pt x="227" y="3858"/>
                      <a:pt x="1382" y="4953"/>
                      <a:pt x="2644" y="4953"/>
                    </a:cubicBezTo>
                    <a:cubicBezTo>
                      <a:pt x="3227" y="4953"/>
                      <a:pt x="3787" y="4715"/>
                      <a:pt x="4180" y="4275"/>
                    </a:cubicBezTo>
                    <a:cubicBezTo>
                      <a:pt x="4608" y="3775"/>
                      <a:pt x="4811" y="3108"/>
                      <a:pt x="4739" y="2453"/>
                    </a:cubicBezTo>
                    <a:cubicBezTo>
                      <a:pt x="4585" y="1096"/>
                      <a:pt x="3442"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6726560" y="2665046"/>
                <a:ext cx="137252" cy="141350"/>
              </a:xfrm>
              <a:custGeom>
                <a:avLst/>
                <a:gdLst/>
                <a:ahLst/>
                <a:cxnLst/>
                <a:rect l="l" t="t" r="r" b="b"/>
                <a:pathLst>
                  <a:path w="4812" h="4955" extrusionOk="0">
                    <a:moveTo>
                      <a:pt x="2168" y="525"/>
                    </a:moveTo>
                    <a:cubicBezTo>
                      <a:pt x="3168" y="525"/>
                      <a:pt x="4085" y="1406"/>
                      <a:pt x="4192" y="2502"/>
                    </a:cubicBezTo>
                    <a:cubicBezTo>
                      <a:pt x="4263" y="3014"/>
                      <a:pt x="4109" y="3526"/>
                      <a:pt x="3775" y="3919"/>
                    </a:cubicBezTo>
                    <a:cubicBezTo>
                      <a:pt x="3498" y="4230"/>
                      <a:pt x="3099" y="4407"/>
                      <a:pt x="2674" y="4407"/>
                    </a:cubicBezTo>
                    <a:cubicBezTo>
                      <a:pt x="2660" y="4407"/>
                      <a:pt x="2646" y="4407"/>
                      <a:pt x="2632" y="4407"/>
                    </a:cubicBezTo>
                    <a:cubicBezTo>
                      <a:pt x="1632" y="4407"/>
                      <a:pt x="727" y="3526"/>
                      <a:pt x="608" y="2442"/>
                    </a:cubicBezTo>
                    <a:cubicBezTo>
                      <a:pt x="549" y="1930"/>
                      <a:pt x="691" y="1418"/>
                      <a:pt x="1025" y="1037"/>
                    </a:cubicBezTo>
                    <a:cubicBezTo>
                      <a:pt x="1313" y="714"/>
                      <a:pt x="1702" y="537"/>
                      <a:pt x="2127" y="537"/>
                    </a:cubicBezTo>
                    <a:cubicBezTo>
                      <a:pt x="2140" y="537"/>
                      <a:pt x="2154" y="537"/>
                      <a:pt x="2168" y="537"/>
                    </a:cubicBezTo>
                    <a:lnTo>
                      <a:pt x="2168" y="525"/>
                    </a:lnTo>
                    <a:close/>
                    <a:moveTo>
                      <a:pt x="2128" y="1"/>
                    </a:moveTo>
                    <a:cubicBezTo>
                      <a:pt x="1559" y="1"/>
                      <a:pt x="1016" y="249"/>
                      <a:pt x="632" y="668"/>
                    </a:cubicBezTo>
                    <a:cubicBezTo>
                      <a:pt x="191" y="1180"/>
                      <a:pt x="1" y="1835"/>
                      <a:pt x="72" y="2502"/>
                    </a:cubicBezTo>
                    <a:cubicBezTo>
                      <a:pt x="215" y="3847"/>
                      <a:pt x="1370" y="4954"/>
                      <a:pt x="2632" y="4954"/>
                    </a:cubicBezTo>
                    <a:cubicBezTo>
                      <a:pt x="3228" y="4954"/>
                      <a:pt x="3787" y="4704"/>
                      <a:pt x="4180" y="4276"/>
                    </a:cubicBezTo>
                    <a:cubicBezTo>
                      <a:pt x="4609" y="3764"/>
                      <a:pt x="4811" y="3097"/>
                      <a:pt x="4728" y="2442"/>
                    </a:cubicBezTo>
                    <a:cubicBezTo>
                      <a:pt x="4585" y="1097"/>
                      <a:pt x="3430" y="1"/>
                      <a:pt x="2168" y="1"/>
                    </a:cubicBezTo>
                    <a:cubicBezTo>
                      <a:pt x="2155" y="1"/>
                      <a:pt x="2141" y="1"/>
                      <a:pt x="2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6865128" y="2355980"/>
                <a:ext cx="466634" cy="265299"/>
              </a:xfrm>
              <a:custGeom>
                <a:avLst/>
                <a:gdLst/>
                <a:ahLst/>
                <a:cxnLst/>
                <a:rect l="l" t="t" r="r" b="b"/>
                <a:pathLst>
                  <a:path w="16360" h="9300" extrusionOk="0">
                    <a:moveTo>
                      <a:pt x="8347" y="1"/>
                    </a:moveTo>
                    <a:lnTo>
                      <a:pt x="1" y="4775"/>
                    </a:lnTo>
                    <a:lnTo>
                      <a:pt x="8180" y="9299"/>
                    </a:lnTo>
                    <a:lnTo>
                      <a:pt x="16360" y="4656"/>
                    </a:lnTo>
                    <a:lnTo>
                      <a:pt x="8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a:off x="7102531" y="2208236"/>
                <a:ext cx="230265" cy="279905"/>
              </a:xfrm>
              <a:custGeom>
                <a:avLst/>
                <a:gdLst/>
                <a:ahLst/>
                <a:cxnLst/>
                <a:rect l="l" t="t" r="r" b="b"/>
                <a:pathLst>
                  <a:path w="8073" h="9812" extrusionOk="0">
                    <a:moveTo>
                      <a:pt x="95" y="0"/>
                    </a:moveTo>
                    <a:lnTo>
                      <a:pt x="0" y="5192"/>
                    </a:lnTo>
                    <a:lnTo>
                      <a:pt x="8013" y="9811"/>
                    </a:lnTo>
                    <a:lnTo>
                      <a:pt x="8073" y="4882"/>
                    </a:lnTo>
                    <a:lnTo>
                      <a:pt x="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7095057" y="2200476"/>
                <a:ext cx="244527" cy="295480"/>
              </a:xfrm>
              <a:custGeom>
                <a:avLst/>
                <a:gdLst/>
                <a:ahLst/>
                <a:cxnLst/>
                <a:rect l="l" t="t" r="r" b="b"/>
                <a:pathLst>
                  <a:path w="8573" h="10358" extrusionOk="0">
                    <a:moveTo>
                      <a:pt x="607" y="761"/>
                    </a:moveTo>
                    <a:lnTo>
                      <a:pt x="8037" y="5464"/>
                    </a:lnTo>
                    <a:lnTo>
                      <a:pt x="8013" y="9631"/>
                    </a:lnTo>
                    <a:lnTo>
                      <a:pt x="536" y="5321"/>
                    </a:lnTo>
                    <a:lnTo>
                      <a:pt x="607" y="761"/>
                    </a:lnTo>
                    <a:close/>
                    <a:moveTo>
                      <a:pt x="353" y="1"/>
                    </a:moveTo>
                    <a:cubicBezTo>
                      <a:pt x="213" y="1"/>
                      <a:pt x="84" y="111"/>
                      <a:pt x="84" y="261"/>
                    </a:cubicBezTo>
                    <a:lnTo>
                      <a:pt x="0" y="5476"/>
                    </a:lnTo>
                    <a:cubicBezTo>
                      <a:pt x="0" y="5571"/>
                      <a:pt x="48" y="5666"/>
                      <a:pt x="131" y="5714"/>
                    </a:cubicBezTo>
                    <a:lnTo>
                      <a:pt x="8144" y="10321"/>
                    </a:lnTo>
                    <a:cubicBezTo>
                      <a:pt x="8180" y="10333"/>
                      <a:pt x="8227" y="10345"/>
                      <a:pt x="8275" y="10357"/>
                    </a:cubicBezTo>
                    <a:lnTo>
                      <a:pt x="8275" y="10345"/>
                    </a:lnTo>
                    <a:cubicBezTo>
                      <a:pt x="8430" y="10345"/>
                      <a:pt x="8549" y="10226"/>
                      <a:pt x="8549" y="10083"/>
                    </a:cubicBezTo>
                    <a:lnTo>
                      <a:pt x="8573" y="5309"/>
                    </a:lnTo>
                    <a:cubicBezTo>
                      <a:pt x="8573" y="5214"/>
                      <a:pt x="8525" y="5130"/>
                      <a:pt x="8442" y="5083"/>
                    </a:cubicBezTo>
                    <a:lnTo>
                      <a:pt x="500" y="46"/>
                    </a:lnTo>
                    <a:cubicBezTo>
                      <a:pt x="453" y="15"/>
                      <a:pt x="402" y="1"/>
                      <a:pt x="353"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6"/>
              <p:cNvSpPr/>
              <p:nvPr/>
            </p:nvSpPr>
            <p:spPr>
              <a:xfrm>
                <a:off x="7098452" y="2487776"/>
                <a:ext cx="234344" cy="295851"/>
              </a:xfrm>
              <a:custGeom>
                <a:avLst/>
                <a:gdLst/>
                <a:ahLst/>
                <a:cxnLst/>
                <a:rect l="l" t="t" r="r" b="b"/>
                <a:pathLst>
                  <a:path w="8216" h="10371" extrusionOk="0">
                    <a:moveTo>
                      <a:pt x="8216" y="0"/>
                    </a:moveTo>
                    <a:lnTo>
                      <a:pt x="0" y="4679"/>
                    </a:lnTo>
                    <a:lnTo>
                      <a:pt x="72" y="10371"/>
                    </a:lnTo>
                    <a:lnTo>
                      <a:pt x="8216" y="5656"/>
                    </a:lnTo>
                    <a:lnTo>
                      <a:pt x="8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7092661" y="2479903"/>
                <a:ext cx="247607" cy="311541"/>
              </a:xfrm>
              <a:custGeom>
                <a:avLst/>
                <a:gdLst/>
                <a:ahLst/>
                <a:cxnLst/>
                <a:rect l="l" t="t" r="r" b="b"/>
                <a:pathLst>
                  <a:path w="8681" h="10921" extrusionOk="0">
                    <a:moveTo>
                      <a:pt x="8145" y="729"/>
                    </a:moveTo>
                    <a:lnTo>
                      <a:pt x="8145" y="5777"/>
                    </a:lnTo>
                    <a:lnTo>
                      <a:pt x="549" y="10182"/>
                    </a:lnTo>
                    <a:lnTo>
                      <a:pt x="549" y="5075"/>
                    </a:lnTo>
                    <a:lnTo>
                      <a:pt x="8145" y="729"/>
                    </a:lnTo>
                    <a:close/>
                    <a:moveTo>
                      <a:pt x="8411" y="0"/>
                    </a:moveTo>
                    <a:cubicBezTo>
                      <a:pt x="8366" y="0"/>
                      <a:pt x="8319" y="12"/>
                      <a:pt x="8276" y="38"/>
                    </a:cubicBezTo>
                    <a:lnTo>
                      <a:pt x="144" y="4682"/>
                    </a:lnTo>
                    <a:cubicBezTo>
                      <a:pt x="48" y="4729"/>
                      <a:pt x="1" y="4813"/>
                      <a:pt x="1" y="4920"/>
                    </a:cubicBezTo>
                    <a:lnTo>
                      <a:pt x="1" y="10647"/>
                    </a:lnTo>
                    <a:cubicBezTo>
                      <a:pt x="1" y="10742"/>
                      <a:pt x="48" y="10825"/>
                      <a:pt x="132" y="10885"/>
                    </a:cubicBezTo>
                    <a:cubicBezTo>
                      <a:pt x="179" y="10897"/>
                      <a:pt x="227" y="10909"/>
                      <a:pt x="275" y="10920"/>
                    </a:cubicBezTo>
                    <a:cubicBezTo>
                      <a:pt x="322" y="10920"/>
                      <a:pt x="370" y="10897"/>
                      <a:pt x="406" y="10885"/>
                    </a:cubicBezTo>
                    <a:lnTo>
                      <a:pt x="8550" y="6158"/>
                    </a:lnTo>
                    <a:cubicBezTo>
                      <a:pt x="8633" y="6110"/>
                      <a:pt x="8681" y="6027"/>
                      <a:pt x="8681" y="5932"/>
                    </a:cubicBezTo>
                    <a:lnTo>
                      <a:pt x="8681" y="276"/>
                    </a:lnTo>
                    <a:cubicBezTo>
                      <a:pt x="8681" y="114"/>
                      <a:pt x="8551" y="0"/>
                      <a:pt x="8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6865128" y="2492198"/>
                <a:ext cx="235371" cy="291429"/>
              </a:xfrm>
              <a:custGeom>
                <a:avLst/>
                <a:gdLst/>
                <a:ahLst/>
                <a:cxnLst/>
                <a:rect l="l" t="t" r="r" b="b"/>
                <a:pathLst>
                  <a:path w="8252" h="10216" extrusionOk="0">
                    <a:moveTo>
                      <a:pt x="1" y="0"/>
                    </a:moveTo>
                    <a:lnTo>
                      <a:pt x="1" y="5501"/>
                    </a:lnTo>
                    <a:lnTo>
                      <a:pt x="8252" y="10216"/>
                    </a:lnTo>
                    <a:lnTo>
                      <a:pt x="8252" y="10216"/>
                    </a:lnTo>
                    <a:lnTo>
                      <a:pt x="8192" y="462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6857313" y="2484382"/>
                <a:ext cx="250659" cy="307062"/>
              </a:xfrm>
              <a:custGeom>
                <a:avLst/>
                <a:gdLst/>
                <a:ahLst/>
                <a:cxnLst/>
                <a:rect l="l" t="t" r="r" b="b"/>
                <a:pathLst>
                  <a:path w="8788" h="10764" extrusionOk="0">
                    <a:moveTo>
                      <a:pt x="549" y="727"/>
                    </a:moveTo>
                    <a:lnTo>
                      <a:pt x="8204" y="5048"/>
                    </a:lnTo>
                    <a:lnTo>
                      <a:pt x="8252" y="10025"/>
                    </a:lnTo>
                    <a:lnTo>
                      <a:pt x="549" y="5620"/>
                    </a:lnTo>
                    <a:lnTo>
                      <a:pt x="549" y="727"/>
                    </a:lnTo>
                    <a:close/>
                    <a:moveTo>
                      <a:pt x="275" y="0"/>
                    </a:moveTo>
                    <a:cubicBezTo>
                      <a:pt x="230" y="0"/>
                      <a:pt x="185" y="12"/>
                      <a:pt x="144" y="36"/>
                    </a:cubicBezTo>
                    <a:cubicBezTo>
                      <a:pt x="60" y="84"/>
                      <a:pt x="1" y="167"/>
                      <a:pt x="13" y="274"/>
                    </a:cubicBezTo>
                    <a:lnTo>
                      <a:pt x="13" y="5775"/>
                    </a:lnTo>
                    <a:cubicBezTo>
                      <a:pt x="1" y="5870"/>
                      <a:pt x="60" y="5953"/>
                      <a:pt x="144" y="6001"/>
                    </a:cubicBezTo>
                    <a:lnTo>
                      <a:pt x="8395" y="10728"/>
                    </a:lnTo>
                    <a:cubicBezTo>
                      <a:pt x="8430" y="10740"/>
                      <a:pt x="8478" y="10763"/>
                      <a:pt x="8526" y="10763"/>
                    </a:cubicBezTo>
                    <a:cubicBezTo>
                      <a:pt x="8573" y="10752"/>
                      <a:pt x="8621" y="10740"/>
                      <a:pt x="8657" y="10716"/>
                    </a:cubicBezTo>
                    <a:cubicBezTo>
                      <a:pt x="8740" y="10668"/>
                      <a:pt x="8788" y="10573"/>
                      <a:pt x="8788" y="10478"/>
                    </a:cubicBezTo>
                    <a:lnTo>
                      <a:pt x="8740" y="4882"/>
                    </a:lnTo>
                    <a:cubicBezTo>
                      <a:pt x="8740" y="4787"/>
                      <a:pt x="8680" y="4691"/>
                      <a:pt x="8597" y="4656"/>
                    </a:cubicBezTo>
                    <a:lnTo>
                      <a:pt x="406" y="36"/>
                    </a:lnTo>
                    <a:cubicBezTo>
                      <a:pt x="364" y="12"/>
                      <a:pt x="319" y="0"/>
                      <a:pt x="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6857313" y="2348249"/>
                <a:ext cx="485317" cy="283214"/>
              </a:xfrm>
              <a:custGeom>
                <a:avLst/>
                <a:gdLst/>
                <a:ahLst/>
                <a:cxnLst/>
                <a:rect l="l" t="t" r="r" b="b"/>
                <a:pathLst>
                  <a:path w="17015" h="9928" extrusionOk="0">
                    <a:moveTo>
                      <a:pt x="8621" y="581"/>
                    </a:moveTo>
                    <a:cubicBezTo>
                      <a:pt x="13360" y="3391"/>
                      <a:pt x="15288" y="4498"/>
                      <a:pt x="16098" y="4915"/>
                    </a:cubicBezTo>
                    <a:lnTo>
                      <a:pt x="8466" y="9356"/>
                    </a:lnTo>
                    <a:lnTo>
                      <a:pt x="822" y="5046"/>
                    </a:lnTo>
                    <a:lnTo>
                      <a:pt x="8621" y="581"/>
                    </a:lnTo>
                    <a:close/>
                    <a:moveTo>
                      <a:pt x="8627" y="1"/>
                    </a:moveTo>
                    <a:cubicBezTo>
                      <a:pt x="8579" y="1"/>
                      <a:pt x="8532" y="16"/>
                      <a:pt x="8490" y="45"/>
                    </a:cubicBezTo>
                    <a:lnTo>
                      <a:pt x="144" y="4808"/>
                    </a:lnTo>
                    <a:cubicBezTo>
                      <a:pt x="60" y="4856"/>
                      <a:pt x="1" y="4951"/>
                      <a:pt x="1" y="5046"/>
                    </a:cubicBezTo>
                    <a:cubicBezTo>
                      <a:pt x="13" y="5141"/>
                      <a:pt x="60" y="5225"/>
                      <a:pt x="144" y="5284"/>
                    </a:cubicBezTo>
                    <a:lnTo>
                      <a:pt x="8335" y="9892"/>
                    </a:lnTo>
                    <a:cubicBezTo>
                      <a:pt x="8383" y="9916"/>
                      <a:pt x="8419" y="9928"/>
                      <a:pt x="8466" y="9928"/>
                    </a:cubicBezTo>
                    <a:cubicBezTo>
                      <a:pt x="8514" y="9928"/>
                      <a:pt x="8561" y="9916"/>
                      <a:pt x="8609" y="9892"/>
                    </a:cubicBezTo>
                    <a:lnTo>
                      <a:pt x="16801" y="5118"/>
                    </a:lnTo>
                    <a:cubicBezTo>
                      <a:pt x="17015" y="4987"/>
                      <a:pt x="16955" y="4665"/>
                      <a:pt x="16705" y="4617"/>
                    </a:cubicBezTo>
                    <a:cubicBezTo>
                      <a:pt x="16253" y="4439"/>
                      <a:pt x="11728" y="1796"/>
                      <a:pt x="8764" y="45"/>
                    </a:cubicBezTo>
                    <a:cubicBezTo>
                      <a:pt x="8722" y="16"/>
                      <a:pt x="8675" y="1"/>
                      <a:pt x="8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7123923" y="2599861"/>
                <a:ext cx="100201" cy="126716"/>
              </a:xfrm>
              <a:custGeom>
                <a:avLst/>
                <a:gdLst/>
                <a:ahLst/>
                <a:cxnLst/>
                <a:rect l="l" t="t" r="r" b="b"/>
                <a:pathLst>
                  <a:path w="3513" h="4442" extrusionOk="0">
                    <a:moveTo>
                      <a:pt x="3513" y="0"/>
                    </a:moveTo>
                    <a:lnTo>
                      <a:pt x="0" y="2048"/>
                    </a:lnTo>
                    <a:lnTo>
                      <a:pt x="24" y="4441"/>
                    </a:lnTo>
                    <a:lnTo>
                      <a:pt x="3513" y="2429"/>
                    </a:lnTo>
                    <a:lnTo>
                      <a:pt x="3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6865128" y="2207894"/>
                <a:ext cx="239450" cy="284326"/>
              </a:xfrm>
              <a:custGeom>
                <a:avLst/>
                <a:gdLst/>
                <a:ahLst/>
                <a:cxnLst/>
                <a:rect l="l" t="t" r="r" b="b"/>
                <a:pathLst>
                  <a:path w="8395" h="9967" extrusionOk="0">
                    <a:moveTo>
                      <a:pt x="8395" y="1"/>
                    </a:moveTo>
                    <a:lnTo>
                      <a:pt x="1" y="5025"/>
                    </a:lnTo>
                    <a:lnTo>
                      <a:pt x="1" y="9966"/>
                    </a:lnTo>
                    <a:lnTo>
                      <a:pt x="8347" y="5192"/>
                    </a:lnTo>
                    <a:lnTo>
                      <a:pt x="8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6857313" y="2200077"/>
                <a:ext cx="254738" cy="299617"/>
              </a:xfrm>
              <a:custGeom>
                <a:avLst/>
                <a:gdLst/>
                <a:ahLst/>
                <a:cxnLst/>
                <a:rect l="l" t="t" r="r" b="b"/>
                <a:pathLst>
                  <a:path w="8931" h="10503" extrusionOk="0">
                    <a:moveTo>
                      <a:pt x="8395" y="751"/>
                    </a:moveTo>
                    <a:lnTo>
                      <a:pt x="8359" y="5311"/>
                    </a:lnTo>
                    <a:lnTo>
                      <a:pt x="549" y="9776"/>
                    </a:lnTo>
                    <a:lnTo>
                      <a:pt x="549" y="5442"/>
                    </a:lnTo>
                    <a:lnTo>
                      <a:pt x="8395" y="751"/>
                    </a:lnTo>
                    <a:close/>
                    <a:moveTo>
                      <a:pt x="8663" y="1"/>
                    </a:moveTo>
                    <a:cubicBezTo>
                      <a:pt x="8615" y="1"/>
                      <a:pt x="8567" y="13"/>
                      <a:pt x="8526" y="36"/>
                    </a:cubicBezTo>
                    <a:lnTo>
                      <a:pt x="132" y="5061"/>
                    </a:lnTo>
                    <a:cubicBezTo>
                      <a:pt x="60" y="5109"/>
                      <a:pt x="1" y="5204"/>
                      <a:pt x="13" y="5299"/>
                    </a:cubicBezTo>
                    <a:lnTo>
                      <a:pt x="13" y="10240"/>
                    </a:lnTo>
                    <a:cubicBezTo>
                      <a:pt x="1" y="10335"/>
                      <a:pt x="60" y="10419"/>
                      <a:pt x="144" y="10466"/>
                    </a:cubicBezTo>
                    <a:cubicBezTo>
                      <a:pt x="179" y="10490"/>
                      <a:pt x="227" y="10502"/>
                      <a:pt x="275" y="10502"/>
                    </a:cubicBezTo>
                    <a:cubicBezTo>
                      <a:pt x="322" y="10502"/>
                      <a:pt x="370" y="10490"/>
                      <a:pt x="406" y="10478"/>
                    </a:cubicBezTo>
                    <a:lnTo>
                      <a:pt x="8764" y="5704"/>
                    </a:lnTo>
                    <a:cubicBezTo>
                      <a:pt x="8835" y="5656"/>
                      <a:pt x="8895" y="5561"/>
                      <a:pt x="8895" y="5466"/>
                    </a:cubicBezTo>
                    <a:lnTo>
                      <a:pt x="8931" y="275"/>
                    </a:lnTo>
                    <a:cubicBezTo>
                      <a:pt x="8931" y="179"/>
                      <a:pt x="8883" y="84"/>
                      <a:pt x="8800" y="36"/>
                    </a:cubicBezTo>
                    <a:cubicBezTo>
                      <a:pt x="8758" y="13"/>
                      <a:pt x="8710" y="1"/>
                      <a:pt x="8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7100477" y="2351900"/>
                <a:ext cx="231292" cy="267667"/>
              </a:xfrm>
              <a:custGeom>
                <a:avLst/>
                <a:gdLst/>
                <a:ahLst/>
                <a:cxnLst/>
                <a:rect l="l" t="t" r="r" b="b"/>
                <a:pathLst>
                  <a:path w="8109" h="9383" extrusionOk="0">
                    <a:moveTo>
                      <a:pt x="8109" y="1"/>
                    </a:moveTo>
                    <a:lnTo>
                      <a:pt x="1" y="5037"/>
                    </a:lnTo>
                    <a:lnTo>
                      <a:pt x="1" y="9383"/>
                    </a:lnTo>
                    <a:lnTo>
                      <a:pt x="8085" y="4847"/>
                    </a:lnTo>
                    <a:lnTo>
                      <a:pt x="8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7093004" y="2344141"/>
                <a:ext cx="246580" cy="283242"/>
              </a:xfrm>
              <a:custGeom>
                <a:avLst/>
                <a:gdLst/>
                <a:ahLst/>
                <a:cxnLst/>
                <a:rect l="l" t="t" r="r" b="b"/>
                <a:pathLst>
                  <a:path w="8645" h="9929" extrusionOk="0">
                    <a:moveTo>
                      <a:pt x="8109" y="761"/>
                    </a:moveTo>
                    <a:lnTo>
                      <a:pt x="8109" y="4928"/>
                    </a:lnTo>
                    <a:lnTo>
                      <a:pt x="537" y="9202"/>
                    </a:lnTo>
                    <a:lnTo>
                      <a:pt x="537" y="5452"/>
                    </a:lnTo>
                    <a:lnTo>
                      <a:pt x="8109" y="761"/>
                    </a:lnTo>
                    <a:close/>
                    <a:moveTo>
                      <a:pt x="8380" y="0"/>
                    </a:moveTo>
                    <a:cubicBezTo>
                      <a:pt x="8331" y="0"/>
                      <a:pt x="8284" y="15"/>
                      <a:pt x="8240" y="47"/>
                    </a:cubicBezTo>
                    <a:lnTo>
                      <a:pt x="132" y="5071"/>
                    </a:lnTo>
                    <a:cubicBezTo>
                      <a:pt x="60" y="5119"/>
                      <a:pt x="1" y="5214"/>
                      <a:pt x="13" y="5309"/>
                    </a:cubicBezTo>
                    <a:lnTo>
                      <a:pt x="13" y="9655"/>
                    </a:lnTo>
                    <a:cubicBezTo>
                      <a:pt x="1" y="9750"/>
                      <a:pt x="60" y="9834"/>
                      <a:pt x="144" y="9893"/>
                    </a:cubicBezTo>
                    <a:cubicBezTo>
                      <a:pt x="179" y="9917"/>
                      <a:pt x="227" y="9929"/>
                      <a:pt x="275" y="9929"/>
                    </a:cubicBezTo>
                    <a:cubicBezTo>
                      <a:pt x="322" y="9929"/>
                      <a:pt x="370" y="9917"/>
                      <a:pt x="417" y="9893"/>
                    </a:cubicBezTo>
                    <a:lnTo>
                      <a:pt x="8514" y="5309"/>
                    </a:lnTo>
                    <a:cubicBezTo>
                      <a:pt x="8597" y="5262"/>
                      <a:pt x="8645" y="5166"/>
                      <a:pt x="8645" y="5071"/>
                    </a:cubicBezTo>
                    <a:lnTo>
                      <a:pt x="8645" y="273"/>
                    </a:lnTo>
                    <a:cubicBezTo>
                      <a:pt x="8645" y="166"/>
                      <a:pt x="8597" y="82"/>
                      <a:pt x="8514" y="35"/>
                    </a:cubicBezTo>
                    <a:cubicBezTo>
                      <a:pt x="8469" y="12"/>
                      <a:pt x="8424" y="0"/>
                      <a:pt x="8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6865128" y="2351244"/>
                <a:ext cx="235371" cy="272744"/>
              </a:xfrm>
              <a:custGeom>
                <a:avLst/>
                <a:gdLst/>
                <a:ahLst/>
                <a:cxnLst/>
                <a:rect l="l" t="t" r="r" b="b"/>
                <a:pathLst>
                  <a:path w="8252" h="9561" extrusionOk="0">
                    <a:moveTo>
                      <a:pt x="1" y="0"/>
                    </a:moveTo>
                    <a:lnTo>
                      <a:pt x="1" y="4941"/>
                    </a:lnTo>
                    <a:lnTo>
                      <a:pt x="8192" y="9561"/>
                    </a:lnTo>
                    <a:lnTo>
                      <a:pt x="8252" y="506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p:cNvSpPr/>
              <p:nvPr/>
            </p:nvSpPr>
            <p:spPr>
              <a:xfrm>
                <a:off x="6857313" y="2343342"/>
                <a:ext cx="251001" cy="288120"/>
              </a:xfrm>
              <a:custGeom>
                <a:avLst/>
                <a:gdLst/>
                <a:ahLst/>
                <a:cxnLst/>
                <a:rect l="l" t="t" r="r" b="b"/>
                <a:pathLst>
                  <a:path w="8800" h="10100" extrusionOk="0">
                    <a:moveTo>
                      <a:pt x="549" y="753"/>
                    </a:moveTo>
                    <a:lnTo>
                      <a:pt x="8264" y="5480"/>
                    </a:lnTo>
                    <a:lnTo>
                      <a:pt x="8204" y="9385"/>
                    </a:lnTo>
                    <a:lnTo>
                      <a:pt x="549" y="5063"/>
                    </a:lnTo>
                    <a:lnTo>
                      <a:pt x="549" y="753"/>
                    </a:lnTo>
                    <a:close/>
                    <a:moveTo>
                      <a:pt x="280" y="1"/>
                    </a:moveTo>
                    <a:cubicBezTo>
                      <a:pt x="137" y="1"/>
                      <a:pt x="1" y="115"/>
                      <a:pt x="1" y="277"/>
                    </a:cubicBezTo>
                    <a:lnTo>
                      <a:pt x="1" y="5218"/>
                    </a:lnTo>
                    <a:cubicBezTo>
                      <a:pt x="13" y="5313"/>
                      <a:pt x="60" y="5397"/>
                      <a:pt x="144" y="5456"/>
                    </a:cubicBezTo>
                    <a:lnTo>
                      <a:pt x="8335" y="10064"/>
                    </a:lnTo>
                    <a:cubicBezTo>
                      <a:pt x="8383" y="10088"/>
                      <a:pt x="8419" y="10100"/>
                      <a:pt x="8466" y="10100"/>
                    </a:cubicBezTo>
                    <a:cubicBezTo>
                      <a:pt x="8621" y="10100"/>
                      <a:pt x="8740" y="9981"/>
                      <a:pt x="8740" y="9838"/>
                    </a:cubicBezTo>
                    <a:lnTo>
                      <a:pt x="8800" y="5337"/>
                    </a:lnTo>
                    <a:cubicBezTo>
                      <a:pt x="8800" y="5242"/>
                      <a:pt x="8752" y="5147"/>
                      <a:pt x="8669" y="5099"/>
                    </a:cubicBezTo>
                    <a:lnTo>
                      <a:pt x="418" y="39"/>
                    </a:lnTo>
                    <a:cubicBezTo>
                      <a:pt x="374" y="13"/>
                      <a:pt x="327"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6"/>
              <p:cNvSpPr/>
              <p:nvPr/>
            </p:nvSpPr>
            <p:spPr>
              <a:xfrm>
                <a:off x="7234624" y="2570649"/>
                <a:ext cx="466634" cy="265299"/>
              </a:xfrm>
              <a:custGeom>
                <a:avLst/>
                <a:gdLst/>
                <a:ahLst/>
                <a:cxnLst/>
                <a:rect l="l" t="t" r="r" b="b"/>
                <a:pathLst>
                  <a:path w="16360" h="9300" extrusionOk="0">
                    <a:moveTo>
                      <a:pt x="8359" y="0"/>
                    </a:moveTo>
                    <a:lnTo>
                      <a:pt x="1" y="4775"/>
                    </a:lnTo>
                    <a:lnTo>
                      <a:pt x="8180" y="9299"/>
                    </a:lnTo>
                    <a:lnTo>
                      <a:pt x="16360" y="4668"/>
                    </a:lnTo>
                    <a:lnTo>
                      <a:pt x="8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7472368" y="2422905"/>
                <a:ext cx="230265" cy="279876"/>
              </a:xfrm>
              <a:custGeom>
                <a:avLst/>
                <a:gdLst/>
                <a:ahLst/>
                <a:cxnLst/>
                <a:rect l="l" t="t" r="r" b="b"/>
                <a:pathLst>
                  <a:path w="8073" h="9811" extrusionOk="0">
                    <a:moveTo>
                      <a:pt x="83" y="0"/>
                    </a:moveTo>
                    <a:lnTo>
                      <a:pt x="0" y="5191"/>
                    </a:lnTo>
                    <a:lnTo>
                      <a:pt x="8013" y="9811"/>
                    </a:lnTo>
                    <a:lnTo>
                      <a:pt x="8072" y="4882"/>
                    </a:lnTo>
                    <a:lnTo>
                      <a:pt x="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p:cNvSpPr/>
              <p:nvPr/>
            </p:nvSpPr>
            <p:spPr>
              <a:xfrm>
                <a:off x="7464553" y="2414974"/>
                <a:ext cx="244527" cy="295623"/>
              </a:xfrm>
              <a:custGeom>
                <a:avLst/>
                <a:gdLst/>
                <a:ahLst/>
                <a:cxnLst/>
                <a:rect l="l" t="t" r="r" b="b"/>
                <a:pathLst>
                  <a:path w="8573" h="10363" extrusionOk="0">
                    <a:moveTo>
                      <a:pt x="619" y="766"/>
                    </a:moveTo>
                    <a:lnTo>
                      <a:pt x="8037" y="5469"/>
                    </a:lnTo>
                    <a:lnTo>
                      <a:pt x="8025" y="9637"/>
                    </a:lnTo>
                    <a:lnTo>
                      <a:pt x="548" y="5338"/>
                    </a:lnTo>
                    <a:lnTo>
                      <a:pt x="619" y="766"/>
                    </a:lnTo>
                    <a:close/>
                    <a:moveTo>
                      <a:pt x="358" y="0"/>
                    </a:moveTo>
                    <a:cubicBezTo>
                      <a:pt x="220" y="0"/>
                      <a:pt x="92" y="107"/>
                      <a:pt x="84" y="266"/>
                    </a:cubicBezTo>
                    <a:lnTo>
                      <a:pt x="0" y="5481"/>
                    </a:lnTo>
                    <a:cubicBezTo>
                      <a:pt x="0" y="5576"/>
                      <a:pt x="48" y="5660"/>
                      <a:pt x="143" y="5707"/>
                    </a:cubicBezTo>
                    <a:lnTo>
                      <a:pt x="8144" y="10327"/>
                    </a:lnTo>
                    <a:cubicBezTo>
                      <a:pt x="8192" y="10351"/>
                      <a:pt x="8239" y="10363"/>
                      <a:pt x="8287" y="10363"/>
                    </a:cubicBezTo>
                    <a:lnTo>
                      <a:pt x="8287" y="10351"/>
                    </a:lnTo>
                    <a:cubicBezTo>
                      <a:pt x="8430" y="10351"/>
                      <a:pt x="8549" y="10232"/>
                      <a:pt x="8549" y="10089"/>
                    </a:cubicBezTo>
                    <a:lnTo>
                      <a:pt x="8573" y="5303"/>
                    </a:lnTo>
                    <a:cubicBezTo>
                      <a:pt x="8573" y="5207"/>
                      <a:pt x="8525" y="5124"/>
                      <a:pt x="8454" y="5076"/>
                    </a:cubicBezTo>
                    <a:lnTo>
                      <a:pt x="500" y="40"/>
                    </a:lnTo>
                    <a:cubicBezTo>
                      <a:pt x="455" y="13"/>
                      <a:pt x="406"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7467947" y="2702445"/>
                <a:ext cx="234344" cy="295851"/>
              </a:xfrm>
              <a:custGeom>
                <a:avLst/>
                <a:gdLst/>
                <a:ahLst/>
                <a:cxnLst/>
                <a:rect l="l" t="t" r="r" b="b"/>
                <a:pathLst>
                  <a:path w="8216" h="10371" extrusionOk="0">
                    <a:moveTo>
                      <a:pt x="8216" y="0"/>
                    </a:moveTo>
                    <a:lnTo>
                      <a:pt x="0" y="4679"/>
                    </a:lnTo>
                    <a:lnTo>
                      <a:pt x="72" y="10370"/>
                    </a:lnTo>
                    <a:lnTo>
                      <a:pt x="8216" y="5655"/>
                    </a:lnTo>
                    <a:lnTo>
                      <a:pt x="8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6"/>
              <p:cNvSpPr/>
              <p:nvPr/>
            </p:nvSpPr>
            <p:spPr>
              <a:xfrm>
                <a:off x="7462499" y="2694886"/>
                <a:ext cx="247607" cy="311227"/>
              </a:xfrm>
              <a:custGeom>
                <a:avLst/>
                <a:gdLst/>
                <a:ahLst/>
                <a:cxnLst/>
                <a:rect l="l" t="t" r="r" b="b"/>
                <a:pathLst>
                  <a:path w="8681" h="10910" extrusionOk="0">
                    <a:moveTo>
                      <a:pt x="8145" y="729"/>
                    </a:moveTo>
                    <a:lnTo>
                      <a:pt x="8145" y="5766"/>
                    </a:lnTo>
                    <a:lnTo>
                      <a:pt x="537" y="10171"/>
                    </a:lnTo>
                    <a:lnTo>
                      <a:pt x="537" y="5063"/>
                    </a:lnTo>
                    <a:lnTo>
                      <a:pt x="8145" y="729"/>
                    </a:lnTo>
                    <a:close/>
                    <a:moveTo>
                      <a:pt x="8412" y="0"/>
                    </a:moveTo>
                    <a:cubicBezTo>
                      <a:pt x="8366" y="0"/>
                      <a:pt x="8320" y="12"/>
                      <a:pt x="8276" y="39"/>
                    </a:cubicBezTo>
                    <a:lnTo>
                      <a:pt x="132" y="4670"/>
                    </a:lnTo>
                    <a:cubicBezTo>
                      <a:pt x="48" y="4718"/>
                      <a:pt x="1" y="4813"/>
                      <a:pt x="1" y="4908"/>
                    </a:cubicBezTo>
                    <a:lnTo>
                      <a:pt x="1" y="10635"/>
                    </a:lnTo>
                    <a:cubicBezTo>
                      <a:pt x="1" y="10790"/>
                      <a:pt x="120" y="10909"/>
                      <a:pt x="275" y="10909"/>
                    </a:cubicBezTo>
                    <a:cubicBezTo>
                      <a:pt x="310" y="10909"/>
                      <a:pt x="358" y="10897"/>
                      <a:pt x="394" y="10873"/>
                    </a:cubicBezTo>
                    <a:lnTo>
                      <a:pt x="8538" y="6147"/>
                    </a:lnTo>
                    <a:cubicBezTo>
                      <a:pt x="8621" y="6099"/>
                      <a:pt x="8680" y="6016"/>
                      <a:pt x="8680" y="5920"/>
                    </a:cubicBezTo>
                    <a:lnTo>
                      <a:pt x="8680" y="265"/>
                    </a:lnTo>
                    <a:cubicBezTo>
                      <a:pt x="8680" y="112"/>
                      <a:pt x="8552" y="0"/>
                      <a:pt x="84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6"/>
              <p:cNvSpPr/>
              <p:nvPr/>
            </p:nvSpPr>
            <p:spPr>
              <a:xfrm>
                <a:off x="7234624" y="2706839"/>
                <a:ext cx="235371" cy="291458"/>
              </a:xfrm>
              <a:custGeom>
                <a:avLst/>
                <a:gdLst/>
                <a:ahLst/>
                <a:cxnLst/>
                <a:rect l="l" t="t" r="r" b="b"/>
                <a:pathLst>
                  <a:path w="8252" h="10217" extrusionOk="0">
                    <a:moveTo>
                      <a:pt x="1" y="1"/>
                    </a:moveTo>
                    <a:lnTo>
                      <a:pt x="1" y="5501"/>
                    </a:lnTo>
                    <a:lnTo>
                      <a:pt x="8252" y="10216"/>
                    </a:lnTo>
                    <a:lnTo>
                      <a:pt x="8204" y="46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p:cNvSpPr/>
              <p:nvPr/>
            </p:nvSpPr>
            <p:spPr>
              <a:xfrm>
                <a:off x="7227150" y="2699364"/>
                <a:ext cx="250659" cy="306748"/>
              </a:xfrm>
              <a:custGeom>
                <a:avLst/>
                <a:gdLst/>
                <a:ahLst/>
                <a:cxnLst/>
                <a:rect l="l" t="t" r="r" b="b"/>
                <a:pathLst>
                  <a:path w="8788" h="10753" extrusionOk="0">
                    <a:moveTo>
                      <a:pt x="537" y="727"/>
                    </a:moveTo>
                    <a:lnTo>
                      <a:pt x="8204" y="5037"/>
                    </a:lnTo>
                    <a:lnTo>
                      <a:pt x="8252" y="10014"/>
                    </a:lnTo>
                    <a:lnTo>
                      <a:pt x="537" y="5609"/>
                    </a:lnTo>
                    <a:lnTo>
                      <a:pt x="537" y="727"/>
                    </a:lnTo>
                    <a:close/>
                    <a:moveTo>
                      <a:pt x="270" y="1"/>
                    </a:moveTo>
                    <a:cubicBezTo>
                      <a:pt x="224" y="1"/>
                      <a:pt x="179" y="13"/>
                      <a:pt x="144" y="37"/>
                    </a:cubicBezTo>
                    <a:cubicBezTo>
                      <a:pt x="60" y="84"/>
                      <a:pt x="1" y="168"/>
                      <a:pt x="1" y="263"/>
                    </a:cubicBezTo>
                    <a:lnTo>
                      <a:pt x="1" y="5763"/>
                    </a:lnTo>
                    <a:cubicBezTo>
                      <a:pt x="1" y="5859"/>
                      <a:pt x="60" y="5942"/>
                      <a:pt x="144" y="5990"/>
                    </a:cubicBezTo>
                    <a:lnTo>
                      <a:pt x="8383" y="10716"/>
                    </a:lnTo>
                    <a:cubicBezTo>
                      <a:pt x="8430" y="10740"/>
                      <a:pt x="8478" y="10752"/>
                      <a:pt x="8526" y="10752"/>
                    </a:cubicBezTo>
                    <a:cubicBezTo>
                      <a:pt x="8668" y="10752"/>
                      <a:pt x="8788" y="10621"/>
                      <a:pt x="8788" y="10478"/>
                    </a:cubicBezTo>
                    <a:lnTo>
                      <a:pt x="8740" y="4882"/>
                    </a:lnTo>
                    <a:cubicBezTo>
                      <a:pt x="8740" y="4775"/>
                      <a:pt x="8680" y="4692"/>
                      <a:pt x="8597" y="4644"/>
                    </a:cubicBezTo>
                    <a:lnTo>
                      <a:pt x="406" y="37"/>
                    </a:lnTo>
                    <a:cubicBezTo>
                      <a:pt x="364" y="13"/>
                      <a:pt x="316"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p:cNvSpPr/>
              <p:nvPr/>
            </p:nvSpPr>
            <p:spPr>
              <a:xfrm>
                <a:off x="7225810" y="2563174"/>
                <a:ext cx="484975" cy="282957"/>
              </a:xfrm>
              <a:custGeom>
                <a:avLst/>
                <a:gdLst/>
                <a:ahLst/>
                <a:cxnLst/>
                <a:rect l="l" t="t" r="r" b="b"/>
                <a:pathLst>
                  <a:path w="17003" h="9919" extrusionOk="0">
                    <a:moveTo>
                      <a:pt x="8668" y="572"/>
                    </a:moveTo>
                    <a:cubicBezTo>
                      <a:pt x="13407" y="3382"/>
                      <a:pt x="15335" y="4477"/>
                      <a:pt x="16145" y="4906"/>
                    </a:cubicBezTo>
                    <a:lnTo>
                      <a:pt x="8513" y="9347"/>
                    </a:lnTo>
                    <a:lnTo>
                      <a:pt x="857" y="5037"/>
                    </a:lnTo>
                    <a:lnTo>
                      <a:pt x="8668" y="572"/>
                    </a:lnTo>
                    <a:close/>
                    <a:moveTo>
                      <a:pt x="8668" y="0"/>
                    </a:moveTo>
                    <a:cubicBezTo>
                      <a:pt x="8623" y="0"/>
                      <a:pt x="8579" y="12"/>
                      <a:pt x="8537" y="36"/>
                    </a:cubicBezTo>
                    <a:lnTo>
                      <a:pt x="179" y="4811"/>
                    </a:lnTo>
                    <a:cubicBezTo>
                      <a:pt x="0" y="4906"/>
                      <a:pt x="0" y="5168"/>
                      <a:pt x="179" y="5275"/>
                    </a:cubicBezTo>
                    <a:lnTo>
                      <a:pt x="8382" y="9883"/>
                    </a:lnTo>
                    <a:cubicBezTo>
                      <a:pt x="8418" y="9906"/>
                      <a:pt x="8465" y="9918"/>
                      <a:pt x="8513" y="9918"/>
                    </a:cubicBezTo>
                    <a:cubicBezTo>
                      <a:pt x="8561" y="9918"/>
                      <a:pt x="8608" y="9906"/>
                      <a:pt x="8644" y="9883"/>
                    </a:cubicBezTo>
                    <a:lnTo>
                      <a:pt x="16836" y="5108"/>
                    </a:lnTo>
                    <a:cubicBezTo>
                      <a:pt x="16955" y="5037"/>
                      <a:pt x="17002" y="4894"/>
                      <a:pt x="16955" y="4763"/>
                    </a:cubicBezTo>
                    <a:cubicBezTo>
                      <a:pt x="16907" y="4692"/>
                      <a:pt x="16836" y="4632"/>
                      <a:pt x="16752" y="4620"/>
                    </a:cubicBezTo>
                    <a:cubicBezTo>
                      <a:pt x="16288" y="4442"/>
                      <a:pt x="11763" y="1786"/>
                      <a:pt x="8799" y="36"/>
                    </a:cubicBezTo>
                    <a:cubicBezTo>
                      <a:pt x="8757" y="12"/>
                      <a:pt x="8712" y="0"/>
                      <a:pt x="8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p:cNvSpPr/>
              <p:nvPr/>
            </p:nvSpPr>
            <p:spPr>
              <a:xfrm>
                <a:off x="7493761" y="2814844"/>
                <a:ext cx="99859" cy="126744"/>
              </a:xfrm>
              <a:custGeom>
                <a:avLst/>
                <a:gdLst/>
                <a:ahLst/>
                <a:cxnLst/>
                <a:rect l="l" t="t" r="r" b="b"/>
                <a:pathLst>
                  <a:path w="3501" h="4443" extrusionOk="0">
                    <a:moveTo>
                      <a:pt x="3501" y="1"/>
                    </a:moveTo>
                    <a:lnTo>
                      <a:pt x="0" y="2037"/>
                    </a:lnTo>
                    <a:lnTo>
                      <a:pt x="24" y="4442"/>
                    </a:lnTo>
                    <a:lnTo>
                      <a:pt x="3501" y="2418"/>
                    </a:lnTo>
                    <a:lnTo>
                      <a:pt x="3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6"/>
              <p:cNvSpPr/>
              <p:nvPr/>
            </p:nvSpPr>
            <p:spPr>
              <a:xfrm>
                <a:off x="7234624" y="2422563"/>
                <a:ext cx="239450" cy="284298"/>
              </a:xfrm>
              <a:custGeom>
                <a:avLst/>
                <a:gdLst/>
                <a:ahLst/>
                <a:cxnLst/>
                <a:rect l="l" t="t" r="r" b="b"/>
                <a:pathLst>
                  <a:path w="8395" h="9966" extrusionOk="0">
                    <a:moveTo>
                      <a:pt x="8395" y="0"/>
                    </a:moveTo>
                    <a:lnTo>
                      <a:pt x="1" y="5025"/>
                    </a:lnTo>
                    <a:lnTo>
                      <a:pt x="1" y="9966"/>
                    </a:lnTo>
                    <a:lnTo>
                      <a:pt x="8359" y="5191"/>
                    </a:lnTo>
                    <a:lnTo>
                      <a:pt x="8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6"/>
              <p:cNvSpPr/>
              <p:nvPr/>
            </p:nvSpPr>
            <p:spPr>
              <a:xfrm>
                <a:off x="7227150" y="2415088"/>
                <a:ext cx="254738" cy="299588"/>
              </a:xfrm>
              <a:custGeom>
                <a:avLst/>
                <a:gdLst/>
                <a:ahLst/>
                <a:cxnLst/>
                <a:rect l="l" t="t" r="r" b="b"/>
                <a:pathLst>
                  <a:path w="8931" h="10502" extrusionOk="0">
                    <a:moveTo>
                      <a:pt x="8383" y="739"/>
                    </a:moveTo>
                    <a:lnTo>
                      <a:pt x="8347" y="5299"/>
                    </a:lnTo>
                    <a:lnTo>
                      <a:pt x="537" y="9763"/>
                    </a:lnTo>
                    <a:lnTo>
                      <a:pt x="537" y="5442"/>
                    </a:lnTo>
                    <a:lnTo>
                      <a:pt x="8383" y="739"/>
                    </a:lnTo>
                    <a:close/>
                    <a:moveTo>
                      <a:pt x="8657" y="0"/>
                    </a:moveTo>
                    <a:cubicBezTo>
                      <a:pt x="8612" y="0"/>
                      <a:pt x="8567" y="12"/>
                      <a:pt x="8526" y="36"/>
                    </a:cubicBezTo>
                    <a:lnTo>
                      <a:pt x="132" y="5061"/>
                    </a:lnTo>
                    <a:cubicBezTo>
                      <a:pt x="48" y="5108"/>
                      <a:pt x="1" y="5191"/>
                      <a:pt x="1" y="5287"/>
                    </a:cubicBezTo>
                    <a:lnTo>
                      <a:pt x="1" y="10228"/>
                    </a:lnTo>
                    <a:cubicBezTo>
                      <a:pt x="1" y="10383"/>
                      <a:pt x="120" y="10502"/>
                      <a:pt x="263" y="10502"/>
                    </a:cubicBezTo>
                    <a:cubicBezTo>
                      <a:pt x="310" y="10502"/>
                      <a:pt x="358" y="10490"/>
                      <a:pt x="406" y="10466"/>
                    </a:cubicBezTo>
                    <a:lnTo>
                      <a:pt x="8752" y="5692"/>
                    </a:lnTo>
                    <a:cubicBezTo>
                      <a:pt x="8835" y="5644"/>
                      <a:pt x="8883" y="5561"/>
                      <a:pt x="8883" y="5465"/>
                    </a:cubicBezTo>
                    <a:lnTo>
                      <a:pt x="8930" y="274"/>
                    </a:lnTo>
                    <a:cubicBezTo>
                      <a:pt x="8930" y="167"/>
                      <a:pt x="8871" y="84"/>
                      <a:pt x="8788" y="36"/>
                    </a:cubicBezTo>
                    <a:cubicBezTo>
                      <a:pt x="8746" y="12"/>
                      <a:pt x="8701" y="0"/>
                      <a:pt x="86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6"/>
              <p:cNvSpPr/>
              <p:nvPr/>
            </p:nvSpPr>
            <p:spPr>
              <a:xfrm>
                <a:off x="7470314" y="2566569"/>
                <a:ext cx="231292" cy="268009"/>
              </a:xfrm>
              <a:custGeom>
                <a:avLst/>
                <a:gdLst/>
                <a:ahLst/>
                <a:cxnLst/>
                <a:rect l="l" t="t" r="r" b="b"/>
                <a:pathLst>
                  <a:path w="8109" h="9395" extrusionOk="0">
                    <a:moveTo>
                      <a:pt x="8109" y="1"/>
                    </a:moveTo>
                    <a:lnTo>
                      <a:pt x="1" y="5037"/>
                    </a:lnTo>
                    <a:lnTo>
                      <a:pt x="1" y="9395"/>
                    </a:lnTo>
                    <a:lnTo>
                      <a:pt x="8073" y="4858"/>
                    </a:lnTo>
                    <a:lnTo>
                      <a:pt x="81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6"/>
              <p:cNvSpPr/>
              <p:nvPr/>
            </p:nvSpPr>
            <p:spPr>
              <a:xfrm>
                <a:off x="7462499" y="2558838"/>
                <a:ext cx="246580" cy="283214"/>
              </a:xfrm>
              <a:custGeom>
                <a:avLst/>
                <a:gdLst/>
                <a:ahLst/>
                <a:cxnLst/>
                <a:rect l="l" t="t" r="r" b="b"/>
                <a:pathLst>
                  <a:path w="8645" h="9928" extrusionOk="0">
                    <a:moveTo>
                      <a:pt x="8097" y="748"/>
                    </a:moveTo>
                    <a:lnTo>
                      <a:pt x="8097" y="4915"/>
                    </a:lnTo>
                    <a:lnTo>
                      <a:pt x="537" y="9201"/>
                    </a:lnTo>
                    <a:lnTo>
                      <a:pt x="537" y="5451"/>
                    </a:lnTo>
                    <a:lnTo>
                      <a:pt x="8097" y="748"/>
                    </a:lnTo>
                    <a:close/>
                    <a:moveTo>
                      <a:pt x="8371" y="1"/>
                    </a:moveTo>
                    <a:cubicBezTo>
                      <a:pt x="8326" y="1"/>
                      <a:pt x="8282" y="16"/>
                      <a:pt x="8240" y="45"/>
                    </a:cubicBezTo>
                    <a:lnTo>
                      <a:pt x="132" y="5082"/>
                    </a:lnTo>
                    <a:cubicBezTo>
                      <a:pt x="48" y="5129"/>
                      <a:pt x="1" y="5213"/>
                      <a:pt x="1" y="5308"/>
                    </a:cubicBezTo>
                    <a:lnTo>
                      <a:pt x="1" y="9666"/>
                    </a:lnTo>
                    <a:cubicBezTo>
                      <a:pt x="1" y="9808"/>
                      <a:pt x="120" y="9927"/>
                      <a:pt x="275" y="9927"/>
                    </a:cubicBezTo>
                    <a:cubicBezTo>
                      <a:pt x="322" y="9927"/>
                      <a:pt x="370" y="9916"/>
                      <a:pt x="406" y="9892"/>
                    </a:cubicBezTo>
                    <a:lnTo>
                      <a:pt x="8514" y="5308"/>
                    </a:lnTo>
                    <a:cubicBezTo>
                      <a:pt x="8597" y="5260"/>
                      <a:pt x="8645" y="5177"/>
                      <a:pt x="8645" y="5082"/>
                    </a:cubicBezTo>
                    <a:lnTo>
                      <a:pt x="8645" y="272"/>
                    </a:lnTo>
                    <a:cubicBezTo>
                      <a:pt x="8645" y="176"/>
                      <a:pt x="8597" y="81"/>
                      <a:pt x="8502" y="45"/>
                    </a:cubicBezTo>
                    <a:cubicBezTo>
                      <a:pt x="8460" y="16"/>
                      <a:pt x="8415" y="1"/>
                      <a:pt x="8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6"/>
              <p:cNvSpPr/>
              <p:nvPr/>
            </p:nvSpPr>
            <p:spPr>
              <a:xfrm>
                <a:off x="7234624" y="2565885"/>
                <a:ext cx="235713" cy="272773"/>
              </a:xfrm>
              <a:custGeom>
                <a:avLst/>
                <a:gdLst/>
                <a:ahLst/>
                <a:cxnLst/>
                <a:rect l="l" t="t" r="r" b="b"/>
                <a:pathLst>
                  <a:path w="8264" h="9562" extrusionOk="0">
                    <a:moveTo>
                      <a:pt x="1" y="1"/>
                    </a:moveTo>
                    <a:lnTo>
                      <a:pt x="1" y="4942"/>
                    </a:lnTo>
                    <a:lnTo>
                      <a:pt x="8204" y="9561"/>
                    </a:lnTo>
                    <a:lnTo>
                      <a:pt x="8264" y="506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6"/>
              <p:cNvSpPr/>
              <p:nvPr/>
            </p:nvSpPr>
            <p:spPr>
              <a:xfrm>
                <a:off x="7227150" y="2558154"/>
                <a:ext cx="250659" cy="287978"/>
              </a:xfrm>
              <a:custGeom>
                <a:avLst/>
                <a:gdLst/>
                <a:ahLst/>
                <a:cxnLst/>
                <a:rect l="l" t="t" r="r" b="b"/>
                <a:pathLst>
                  <a:path w="8788" h="10095" extrusionOk="0">
                    <a:moveTo>
                      <a:pt x="537" y="748"/>
                    </a:moveTo>
                    <a:lnTo>
                      <a:pt x="8252" y="5475"/>
                    </a:lnTo>
                    <a:lnTo>
                      <a:pt x="8204" y="9368"/>
                    </a:lnTo>
                    <a:lnTo>
                      <a:pt x="537" y="5058"/>
                    </a:lnTo>
                    <a:lnTo>
                      <a:pt x="537" y="748"/>
                    </a:lnTo>
                    <a:close/>
                    <a:moveTo>
                      <a:pt x="261" y="0"/>
                    </a:moveTo>
                    <a:cubicBezTo>
                      <a:pt x="124" y="0"/>
                      <a:pt x="1" y="113"/>
                      <a:pt x="1" y="272"/>
                    </a:cubicBezTo>
                    <a:lnTo>
                      <a:pt x="1" y="5213"/>
                    </a:lnTo>
                    <a:cubicBezTo>
                      <a:pt x="1" y="5320"/>
                      <a:pt x="48" y="5403"/>
                      <a:pt x="132" y="5451"/>
                    </a:cubicBezTo>
                    <a:lnTo>
                      <a:pt x="8335" y="10059"/>
                    </a:lnTo>
                    <a:cubicBezTo>
                      <a:pt x="8371" y="10082"/>
                      <a:pt x="8418" y="10094"/>
                      <a:pt x="8466" y="10094"/>
                    </a:cubicBezTo>
                    <a:cubicBezTo>
                      <a:pt x="8609" y="10094"/>
                      <a:pt x="8728" y="9975"/>
                      <a:pt x="8728" y="9832"/>
                    </a:cubicBezTo>
                    <a:lnTo>
                      <a:pt x="8788" y="5332"/>
                    </a:lnTo>
                    <a:cubicBezTo>
                      <a:pt x="8788" y="5237"/>
                      <a:pt x="8740" y="5153"/>
                      <a:pt x="8668" y="5106"/>
                    </a:cubicBezTo>
                    <a:lnTo>
                      <a:pt x="406" y="46"/>
                    </a:lnTo>
                    <a:cubicBezTo>
                      <a:pt x="359" y="14"/>
                      <a:pt x="309" y="0"/>
                      <a:pt x="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6"/>
              <p:cNvSpPr/>
              <p:nvPr/>
            </p:nvSpPr>
            <p:spPr>
              <a:xfrm>
                <a:off x="7645906" y="2800922"/>
                <a:ext cx="466292" cy="265299"/>
              </a:xfrm>
              <a:custGeom>
                <a:avLst/>
                <a:gdLst/>
                <a:ahLst/>
                <a:cxnLst/>
                <a:rect l="l" t="t" r="r" b="b"/>
                <a:pathLst>
                  <a:path w="16348" h="9300" extrusionOk="0">
                    <a:moveTo>
                      <a:pt x="8346" y="1"/>
                    </a:moveTo>
                    <a:lnTo>
                      <a:pt x="0" y="4775"/>
                    </a:lnTo>
                    <a:lnTo>
                      <a:pt x="8168" y="9300"/>
                    </a:lnTo>
                    <a:lnTo>
                      <a:pt x="16347" y="4668"/>
                    </a:lnTo>
                    <a:lnTo>
                      <a:pt x="8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6"/>
              <p:cNvSpPr/>
              <p:nvPr/>
            </p:nvSpPr>
            <p:spPr>
              <a:xfrm>
                <a:off x="7883280" y="2653179"/>
                <a:ext cx="230294" cy="279905"/>
              </a:xfrm>
              <a:custGeom>
                <a:avLst/>
                <a:gdLst/>
                <a:ahLst/>
                <a:cxnLst/>
                <a:rect l="l" t="t" r="r" b="b"/>
                <a:pathLst>
                  <a:path w="8074" h="9812" extrusionOk="0">
                    <a:moveTo>
                      <a:pt x="84" y="1"/>
                    </a:moveTo>
                    <a:lnTo>
                      <a:pt x="1" y="5192"/>
                    </a:lnTo>
                    <a:lnTo>
                      <a:pt x="8014" y="9811"/>
                    </a:lnTo>
                    <a:lnTo>
                      <a:pt x="8073" y="4882"/>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6"/>
              <p:cNvSpPr/>
              <p:nvPr/>
            </p:nvSpPr>
            <p:spPr>
              <a:xfrm>
                <a:off x="7875464" y="2645248"/>
                <a:ext cx="244555" cy="295651"/>
              </a:xfrm>
              <a:custGeom>
                <a:avLst/>
                <a:gdLst/>
                <a:ahLst/>
                <a:cxnLst/>
                <a:rect l="l" t="t" r="r" b="b"/>
                <a:pathLst>
                  <a:path w="8574" h="10364" extrusionOk="0">
                    <a:moveTo>
                      <a:pt x="620" y="767"/>
                    </a:moveTo>
                    <a:lnTo>
                      <a:pt x="8037" y="5470"/>
                    </a:lnTo>
                    <a:lnTo>
                      <a:pt x="8026" y="9637"/>
                    </a:lnTo>
                    <a:lnTo>
                      <a:pt x="548" y="5339"/>
                    </a:lnTo>
                    <a:lnTo>
                      <a:pt x="620" y="767"/>
                    </a:lnTo>
                    <a:close/>
                    <a:moveTo>
                      <a:pt x="359" y="0"/>
                    </a:moveTo>
                    <a:cubicBezTo>
                      <a:pt x="221" y="0"/>
                      <a:pt x="93" y="107"/>
                      <a:pt x="84" y="267"/>
                    </a:cubicBezTo>
                    <a:lnTo>
                      <a:pt x="1" y="5482"/>
                    </a:lnTo>
                    <a:cubicBezTo>
                      <a:pt x="1" y="5577"/>
                      <a:pt x="48" y="5660"/>
                      <a:pt x="144" y="5708"/>
                    </a:cubicBezTo>
                    <a:lnTo>
                      <a:pt x="8145" y="10327"/>
                    </a:lnTo>
                    <a:cubicBezTo>
                      <a:pt x="8192" y="10351"/>
                      <a:pt x="8240" y="10363"/>
                      <a:pt x="8288" y="10363"/>
                    </a:cubicBezTo>
                    <a:lnTo>
                      <a:pt x="8288" y="10351"/>
                    </a:lnTo>
                    <a:cubicBezTo>
                      <a:pt x="8430" y="10351"/>
                      <a:pt x="8549" y="10232"/>
                      <a:pt x="8549" y="10089"/>
                    </a:cubicBezTo>
                    <a:lnTo>
                      <a:pt x="8573" y="5303"/>
                    </a:lnTo>
                    <a:cubicBezTo>
                      <a:pt x="8573" y="5220"/>
                      <a:pt x="8526" y="5124"/>
                      <a:pt x="8454" y="5077"/>
                    </a:cubicBezTo>
                    <a:lnTo>
                      <a:pt x="501" y="41"/>
                    </a:lnTo>
                    <a:cubicBezTo>
                      <a:pt x="455" y="13"/>
                      <a:pt x="406" y="0"/>
                      <a:pt x="359"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6"/>
              <p:cNvSpPr/>
              <p:nvPr/>
            </p:nvSpPr>
            <p:spPr>
              <a:xfrm>
                <a:off x="7878858" y="2932719"/>
                <a:ext cx="234373" cy="295851"/>
              </a:xfrm>
              <a:custGeom>
                <a:avLst/>
                <a:gdLst/>
                <a:ahLst/>
                <a:cxnLst/>
                <a:rect l="l" t="t" r="r" b="b"/>
                <a:pathLst>
                  <a:path w="8217" h="10371" extrusionOk="0">
                    <a:moveTo>
                      <a:pt x="8216" y="0"/>
                    </a:moveTo>
                    <a:lnTo>
                      <a:pt x="1" y="4680"/>
                    </a:lnTo>
                    <a:lnTo>
                      <a:pt x="72" y="10371"/>
                    </a:lnTo>
                    <a:lnTo>
                      <a:pt x="8216" y="5656"/>
                    </a:lnTo>
                    <a:lnTo>
                      <a:pt x="8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6"/>
              <p:cNvSpPr/>
              <p:nvPr/>
            </p:nvSpPr>
            <p:spPr>
              <a:xfrm>
                <a:off x="7873439" y="2925159"/>
                <a:ext cx="247579" cy="311227"/>
              </a:xfrm>
              <a:custGeom>
                <a:avLst/>
                <a:gdLst/>
                <a:ahLst/>
                <a:cxnLst/>
                <a:rect l="l" t="t" r="r" b="b"/>
                <a:pathLst>
                  <a:path w="8680" h="10910" extrusionOk="0">
                    <a:moveTo>
                      <a:pt x="8144" y="730"/>
                    </a:moveTo>
                    <a:lnTo>
                      <a:pt x="8144" y="5766"/>
                    </a:lnTo>
                    <a:lnTo>
                      <a:pt x="536" y="10171"/>
                    </a:lnTo>
                    <a:lnTo>
                      <a:pt x="536" y="5064"/>
                    </a:lnTo>
                    <a:lnTo>
                      <a:pt x="8144" y="730"/>
                    </a:lnTo>
                    <a:close/>
                    <a:moveTo>
                      <a:pt x="8412" y="1"/>
                    </a:moveTo>
                    <a:cubicBezTo>
                      <a:pt x="8366" y="1"/>
                      <a:pt x="8319" y="13"/>
                      <a:pt x="8275" y="39"/>
                    </a:cubicBezTo>
                    <a:lnTo>
                      <a:pt x="131" y="4671"/>
                    </a:lnTo>
                    <a:cubicBezTo>
                      <a:pt x="48" y="4718"/>
                      <a:pt x="0" y="4814"/>
                      <a:pt x="0" y="4909"/>
                    </a:cubicBezTo>
                    <a:lnTo>
                      <a:pt x="0" y="10636"/>
                    </a:lnTo>
                    <a:cubicBezTo>
                      <a:pt x="0" y="10791"/>
                      <a:pt x="119" y="10910"/>
                      <a:pt x="262" y="10910"/>
                    </a:cubicBezTo>
                    <a:cubicBezTo>
                      <a:pt x="310" y="10910"/>
                      <a:pt x="358" y="10898"/>
                      <a:pt x="405" y="10874"/>
                    </a:cubicBezTo>
                    <a:lnTo>
                      <a:pt x="8549" y="6159"/>
                    </a:lnTo>
                    <a:cubicBezTo>
                      <a:pt x="8632" y="6111"/>
                      <a:pt x="8680" y="6016"/>
                      <a:pt x="8680" y="5921"/>
                    </a:cubicBezTo>
                    <a:lnTo>
                      <a:pt x="8680" y="265"/>
                    </a:lnTo>
                    <a:cubicBezTo>
                      <a:pt x="8680" y="113"/>
                      <a:pt x="8551" y="1"/>
                      <a:pt x="84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6"/>
              <p:cNvSpPr/>
              <p:nvPr/>
            </p:nvSpPr>
            <p:spPr>
              <a:xfrm>
                <a:off x="7645906" y="2937141"/>
                <a:ext cx="235029" cy="291429"/>
              </a:xfrm>
              <a:custGeom>
                <a:avLst/>
                <a:gdLst/>
                <a:ahLst/>
                <a:cxnLst/>
                <a:rect l="l" t="t" r="r" b="b"/>
                <a:pathLst>
                  <a:path w="8240" h="10216" extrusionOk="0">
                    <a:moveTo>
                      <a:pt x="0" y="0"/>
                    </a:moveTo>
                    <a:lnTo>
                      <a:pt x="0" y="5501"/>
                    </a:lnTo>
                    <a:lnTo>
                      <a:pt x="8239" y="10216"/>
                    </a:lnTo>
                    <a:lnTo>
                      <a:pt x="8192" y="462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6"/>
              <p:cNvSpPr/>
              <p:nvPr/>
            </p:nvSpPr>
            <p:spPr>
              <a:xfrm>
                <a:off x="7638090" y="2929667"/>
                <a:ext cx="250659" cy="306720"/>
              </a:xfrm>
              <a:custGeom>
                <a:avLst/>
                <a:gdLst/>
                <a:ahLst/>
                <a:cxnLst/>
                <a:rect l="l" t="t" r="r" b="b"/>
                <a:pathLst>
                  <a:path w="8788" h="10752" extrusionOk="0">
                    <a:moveTo>
                      <a:pt x="536" y="727"/>
                    </a:moveTo>
                    <a:lnTo>
                      <a:pt x="8192" y="5037"/>
                    </a:lnTo>
                    <a:lnTo>
                      <a:pt x="8239" y="10013"/>
                    </a:lnTo>
                    <a:lnTo>
                      <a:pt x="536" y="5608"/>
                    </a:lnTo>
                    <a:lnTo>
                      <a:pt x="536" y="727"/>
                    </a:lnTo>
                    <a:close/>
                    <a:moveTo>
                      <a:pt x="268" y="0"/>
                    </a:moveTo>
                    <a:cubicBezTo>
                      <a:pt x="221" y="0"/>
                      <a:pt x="173" y="12"/>
                      <a:pt x="131" y="36"/>
                    </a:cubicBezTo>
                    <a:cubicBezTo>
                      <a:pt x="48" y="84"/>
                      <a:pt x="0" y="167"/>
                      <a:pt x="0" y="262"/>
                    </a:cubicBezTo>
                    <a:lnTo>
                      <a:pt x="0" y="5763"/>
                    </a:lnTo>
                    <a:cubicBezTo>
                      <a:pt x="0" y="5858"/>
                      <a:pt x="48" y="5942"/>
                      <a:pt x="131" y="5989"/>
                    </a:cubicBezTo>
                    <a:lnTo>
                      <a:pt x="8382" y="10716"/>
                    </a:lnTo>
                    <a:cubicBezTo>
                      <a:pt x="8418" y="10740"/>
                      <a:pt x="8466" y="10752"/>
                      <a:pt x="8513" y="10752"/>
                    </a:cubicBezTo>
                    <a:cubicBezTo>
                      <a:pt x="8561" y="10752"/>
                      <a:pt x="8609" y="10740"/>
                      <a:pt x="8656" y="10716"/>
                    </a:cubicBezTo>
                    <a:cubicBezTo>
                      <a:pt x="8739" y="10668"/>
                      <a:pt x="8787" y="10573"/>
                      <a:pt x="8787" y="10478"/>
                    </a:cubicBezTo>
                    <a:lnTo>
                      <a:pt x="8728" y="4882"/>
                    </a:lnTo>
                    <a:cubicBezTo>
                      <a:pt x="8728" y="4775"/>
                      <a:pt x="8680" y="4691"/>
                      <a:pt x="8597" y="4644"/>
                    </a:cubicBezTo>
                    <a:lnTo>
                      <a:pt x="405" y="36"/>
                    </a:lnTo>
                    <a:cubicBezTo>
                      <a:pt x="363" y="12"/>
                      <a:pt x="316" y="0"/>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6"/>
              <p:cNvSpPr/>
              <p:nvPr/>
            </p:nvSpPr>
            <p:spPr>
              <a:xfrm>
                <a:off x="7638090" y="2793448"/>
                <a:ext cx="483606" cy="282957"/>
              </a:xfrm>
              <a:custGeom>
                <a:avLst/>
                <a:gdLst/>
                <a:ahLst/>
                <a:cxnLst/>
                <a:rect l="l" t="t" r="r" b="b"/>
                <a:pathLst>
                  <a:path w="16955" h="9919" extrusionOk="0">
                    <a:moveTo>
                      <a:pt x="8620" y="584"/>
                    </a:moveTo>
                    <a:cubicBezTo>
                      <a:pt x="13359" y="3382"/>
                      <a:pt x="15276" y="4478"/>
                      <a:pt x="16098" y="4906"/>
                    </a:cubicBezTo>
                    <a:lnTo>
                      <a:pt x="8466" y="9347"/>
                    </a:lnTo>
                    <a:lnTo>
                      <a:pt x="810" y="5037"/>
                    </a:lnTo>
                    <a:lnTo>
                      <a:pt x="8620" y="584"/>
                    </a:lnTo>
                    <a:close/>
                    <a:moveTo>
                      <a:pt x="8620" y="1"/>
                    </a:moveTo>
                    <a:cubicBezTo>
                      <a:pt x="8576" y="1"/>
                      <a:pt x="8531" y="13"/>
                      <a:pt x="8489" y="37"/>
                    </a:cubicBezTo>
                    <a:lnTo>
                      <a:pt x="131" y="4811"/>
                    </a:lnTo>
                    <a:cubicBezTo>
                      <a:pt x="48" y="4859"/>
                      <a:pt x="0" y="4942"/>
                      <a:pt x="0" y="5037"/>
                    </a:cubicBezTo>
                    <a:cubicBezTo>
                      <a:pt x="0" y="5132"/>
                      <a:pt x="48" y="5228"/>
                      <a:pt x="131" y="5275"/>
                    </a:cubicBezTo>
                    <a:lnTo>
                      <a:pt x="8335" y="9883"/>
                    </a:lnTo>
                    <a:cubicBezTo>
                      <a:pt x="8370" y="9907"/>
                      <a:pt x="8418" y="9919"/>
                      <a:pt x="8466" y="9919"/>
                    </a:cubicBezTo>
                    <a:cubicBezTo>
                      <a:pt x="8513" y="9919"/>
                      <a:pt x="8561" y="9907"/>
                      <a:pt x="8597" y="9871"/>
                    </a:cubicBezTo>
                    <a:lnTo>
                      <a:pt x="16800" y="5109"/>
                    </a:lnTo>
                    <a:cubicBezTo>
                      <a:pt x="16907" y="5037"/>
                      <a:pt x="16955" y="4894"/>
                      <a:pt x="16907" y="4763"/>
                    </a:cubicBezTo>
                    <a:cubicBezTo>
                      <a:pt x="16860" y="4680"/>
                      <a:pt x="16788" y="4632"/>
                      <a:pt x="16705" y="4621"/>
                    </a:cubicBezTo>
                    <a:cubicBezTo>
                      <a:pt x="16240" y="4430"/>
                      <a:pt x="11716" y="1787"/>
                      <a:pt x="8751" y="37"/>
                    </a:cubicBezTo>
                    <a:cubicBezTo>
                      <a:pt x="8710" y="13"/>
                      <a:pt x="8665" y="1"/>
                      <a:pt x="8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6"/>
              <p:cNvSpPr/>
              <p:nvPr/>
            </p:nvSpPr>
            <p:spPr>
              <a:xfrm>
                <a:off x="7904672" y="3045146"/>
                <a:ext cx="99887" cy="126716"/>
              </a:xfrm>
              <a:custGeom>
                <a:avLst/>
                <a:gdLst/>
                <a:ahLst/>
                <a:cxnLst/>
                <a:rect l="l" t="t" r="r" b="b"/>
                <a:pathLst>
                  <a:path w="3502" h="4442" extrusionOk="0">
                    <a:moveTo>
                      <a:pt x="3501" y="0"/>
                    </a:moveTo>
                    <a:lnTo>
                      <a:pt x="1" y="2036"/>
                    </a:lnTo>
                    <a:lnTo>
                      <a:pt x="25" y="4441"/>
                    </a:lnTo>
                    <a:lnTo>
                      <a:pt x="3501" y="2417"/>
                    </a:lnTo>
                    <a:lnTo>
                      <a:pt x="3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6"/>
              <p:cNvSpPr/>
              <p:nvPr/>
            </p:nvSpPr>
            <p:spPr>
              <a:xfrm>
                <a:off x="7645906" y="2652836"/>
                <a:ext cx="239107" cy="284326"/>
              </a:xfrm>
              <a:custGeom>
                <a:avLst/>
                <a:gdLst/>
                <a:ahLst/>
                <a:cxnLst/>
                <a:rect l="l" t="t" r="r" b="b"/>
                <a:pathLst>
                  <a:path w="8383" h="9967" extrusionOk="0">
                    <a:moveTo>
                      <a:pt x="8382" y="1"/>
                    </a:moveTo>
                    <a:lnTo>
                      <a:pt x="0" y="5025"/>
                    </a:lnTo>
                    <a:lnTo>
                      <a:pt x="0" y="9966"/>
                    </a:lnTo>
                    <a:lnTo>
                      <a:pt x="8346" y="5192"/>
                    </a:lnTo>
                    <a:lnTo>
                      <a:pt x="83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6"/>
              <p:cNvSpPr/>
              <p:nvPr/>
            </p:nvSpPr>
            <p:spPr>
              <a:xfrm>
                <a:off x="7638090" y="2645362"/>
                <a:ext cx="254709" cy="299617"/>
              </a:xfrm>
              <a:custGeom>
                <a:avLst/>
                <a:gdLst/>
                <a:ahLst/>
                <a:cxnLst/>
                <a:rect l="l" t="t" r="r" b="b"/>
                <a:pathLst>
                  <a:path w="8930" h="10503" extrusionOk="0">
                    <a:moveTo>
                      <a:pt x="8382" y="739"/>
                    </a:moveTo>
                    <a:lnTo>
                      <a:pt x="8358" y="5299"/>
                    </a:lnTo>
                    <a:lnTo>
                      <a:pt x="536" y="9764"/>
                    </a:lnTo>
                    <a:lnTo>
                      <a:pt x="536" y="5442"/>
                    </a:lnTo>
                    <a:lnTo>
                      <a:pt x="8382" y="739"/>
                    </a:lnTo>
                    <a:close/>
                    <a:moveTo>
                      <a:pt x="8656" y="1"/>
                    </a:moveTo>
                    <a:cubicBezTo>
                      <a:pt x="8611" y="1"/>
                      <a:pt x="8567" y="13"/>
                      <a:pt x="8525" y="37"/>
                    </a:cubicBezTo>
                    <a:lnTo>
                      <a:pt x="131" y="5061"/>
                    </a:lnTo>
                    <a:cubicBezTo>
                      <a:pt x="48" y="5109"/>
                      <a:pt x="0" y="5192"/>
                      <a:pt x="0" y="5287"/>
                    </a:cubicBezTo>
                    <a:lnTo>
                      <a:pt x="0" y="10228"/>
                    </a:lnTo>
                    <a:cubicBezTo>
                      <a:pt x="0" y="10383"/>
                      <a:pt x="119" y="10502"/>
                      <a:pt x="274" y="10502"/>
                    </a:cubicBezTo>
                    <a:cubicBezTo>
                      <a:pt x="310" y="10502"/>
                      <a:pt x="357" y="10490"/>
                      <a:pt x="405" y="10466"/>
                    </a:cubicBezTo>
                    <a:lnTo>
                      <a:pt x="8751" y="5692"/>
                    </a:lnTo>
                    <a:cubicBezTo>
                      <a:pt x="8835" y="5644"/>
                      <a:pt x="8882" y="5561"/>
                      <a:pt x="8882" y="5466"/>
                    </a:cubicBezTo>
                    <a:lnTo>
                      <a:pt x="8930" y="263"/>
                    </a:lnTo>
                    <a:cubicBezTo>
                      <a:pt x="8930" y="167"/>
                      <a:pt x="8870" y="84"/>
                      <a:pt x="8787" y="37"/>
                    </a:cubicBezTo>
                    <a:cubicBezTo>
                      <a:pt x="8745" y="13"/>
                      <a:pt x="8701" y="1"/>
                      <a:pt x="8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6"/>
              <p:cNvSpPr/>
              <p:nvPr/>
            </p:nvSpPr>
            <p:spPr>
              <a:xfrm>
                <a:off x="7881254" y="2796843"/>
                <a:ext cx="231292" cy="268009"/>
              </a:xfrm>
              <a:custGeom>
                <a:avLst/>
                <a:gdLst/>
                <a:ahLst/>
                <a:cxnLst/>
                <a:rect l="l" t="t" r="r" b="b"/>
                <a:pathLst>
                  <a:path w="8109" h="9395" extrusionOk="0">
                    <a:moveTo>
                      <a:pt x="8108" y="1"/>
                    </a:moveTo>
                    <a:lnTo>
                      <a:pt x="0" y="5037"/>
                    </a:lnTo>
                    <a:lnTo>
                      <a:pt x="0" y="9395"/>
                    </a:lnTo>
                    <a:lnTo>
                      <a:pt x="8073" y="4859"/>
                    </a:lnTo>
                    <a:lnTo>
                      <a:pt x="8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6"/>
              <p:cNvSpPr/>
              <p:nvPr/>
            </p:nvSpPr>
            <p:spPr>
              <a:xfrm>
                <a:off x="7873439" y="2789397"/>
                <a:ext cx="246580" cy="282928"/>
              </a:xfrm>
              <a:custGeom>
                <a:avLst/>
                <a:gdLst/>
                <a:ahLst/>
                <a:cxnLst/>
                <a:rect l="l" t="t" r="r" b="b"/>
                <a:pathLst>
                  <a:path w="8645" h="9918" extrusionOk="0">
                    <a:moveTo>
                      <a:pt x="8108" y="738"/>
                    </a:moveTo>
                    <a:lnTo>
                      <a:pt x="8108" y="4905"/>
                    </a:lnTo>
                    <a:lnTo>
                      <a:pt x="536" y="9192"/>
                    </a:lnTo>
                    <a:lnTo>
                      <a:pt x="536" y="5453"/>
                    </a:lnTo>
                    <a:lnTo>
                      <a:pt x="8108" y="738"/>
                    </a:lnTo>
                    <a:close/>
                    <a:moveTo>
                      <a:pt x="8370" y="0"/>
                    </a:moveTo>
                    <a:cubicBezTo>
                      <a:pt x="8326" y="0"/>
                      <a:pt x="8281" y="12"/>
                      <a:pt x="8239" y="36"/>
                    </a:cubicBezTo>
                    <a:lnTo>
                      <a:pt x="131" y="5072"/>
                    </a:lnTo>
                    <a:cubicBezTo>
                      <a:pt x="48" y="5120"/>
                      <a:pt x="0" y="5203"/>
                      <a:pt x="0" y="5298"/>
                    </a:cubicBezTo>
                    <a:lnTo>
                      <a:pt x="0" y="9656"/>
                    </a:lnTo>
                    <a:cubicBezTo>
                      <a:pt x="0" y="9751"/>
                      <a:pt x="60" y="9835"/>
                      <a:pt x="143" y="9882"/>
                    </a:cubicBezTo>
                    <a:cubicBezTo>
                      <a:pt x="179" y="9906"/>
                      <a:pt x="227" y="9918"/>
                      <a:pt x="274" y="9918"/>
                    </a:cubicBezTo>
                    <a:cubicBezTo>
                      <a:pt x="322" y="9918"/>
                      <a:pt x="369" y="9906"/>
                      <a:pt x="405" y="9894"/>
                    </a:cubicBezTo>
                    <a:lnTo>
                      <a:pt x="8513" y="5310"/>
                    </a:lnTo>
                    <a:cubicBezTo>
                      <a:pt x="8597" y="5263"/>
                      <a:pt x="8644" y="5167"/>
                      <a:pt x="8644" y="5072"/>
                    </a:cubicBezTo>
                    <a:lnTo>
                      <a:pt x="8644" y="274"/>
                    </a:lnTo>
                    <a:cubicBezTo>
                      <a:pt x="8644" y="167"/>
                      <a:pt x="8597" y="83"/>
                      <a:pt x="8501" y="36"/>
                    </a:cubicBezTo>
                    <a:cubicBezTo>
                      <a:pt x="8460" y="12"/>
                      <a:pt x="8415" y="0"/>
                      <a:pt x="8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6"/>
              <p:cNvSpPr/>
              <p:nvPr/>
            </p:nvSpPr>
            <p:spPr>
              <a:xfrm>
                <a:off x="7645906" y="2796187"/>
                <a:ext cx="235371" cy="272744"/>
              </a:xfrm>
              <a:custGeom>
                <a:avLst/>
                <a:gdLst/>
                <a:ahLst/>
                <a:cxnLst/>
                <a:rect l="l" t="t" r="r" b="b"/>
                <a:pathLst>
                  <a:path w="8252" h="9561" extrusionOk="0">
                    <a:moveTo>
                      <a:pt x="0" y="0"/>
                    </a:moveTo>
                    <a:lnTo>
                      <a:pt x="0" y="4941"/>
                    </a:lnTo>
                    <a:lnTo>
                      <a:pt x="8192" y="9561"/>
                    </a:lnTo>
                    <a:lnTo>
                      <a:pt x="8251" y="506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6"/>
              <p:cNvSpPr/>
              <p:nvPr/>
            </p:nvSpPr>
            <p:spPr>
              <a:xfrm>
                <a:off x="7638090" y="2788427"/>
                <a:ext cx="250659" cy="287978"/>
              </a:xfrm>
              <a:custGeom>
                <a:avLst/>
                <a:gdLst/>
                <a:ahLst/>
                <a:cxnLst/>
                <a:rect l="l" t="t" r="r" b="b"/>
                <a:pathLst>
                  <a:path w="8788" h="10095" extrusionOk="0">
                    <a:moveTo>
                      <a:pt x="536" y="748"/>
                    </a:moveTo>
                    <a:lnTo>
                      <a:pt x="8251" y="5475"/>
                    </a:lnTo>
                    <a:lnTo>
                      <a:pt x="8204" y="9369"/>
                    </a:lnTo>
                    <a:lnTo>
                      <a:pt x="536" y="5058"/>
                    </a:lnTo>
                    <a:lnTo>
                      <a:pt x="536" y="748"/>
                    </a:lnTo>
                    <a:close/>
                    <a:moveTo>
                      <a:pt x="261" y="1"/>
                    </a:moveTo>
                    <a:cubicBezTo>
                      <a:pt x="124" y="1"/>
                      <a:pt x="0" y="114"/>
                      <a:pt x="0" y="272"/>
                    </a:cubicBezTo>
                    <a:lnTo>
                      <a:pt x="0" y="5213"/>
                    </a:lnTo>
                    <a:cubicBezTo>
                      <a:pt x="0" y="5308"/>
                      <a:pt x="48" y="5404"/>
                      <a:pt x="131" y="5451"/>
                    </a:cubicBezTo>
                    <a:lnTo>
                      <a:pt x="8335" y="10059"/>
                    </a:lnTo>
                    <a:cubicBezTo>
                      <a:pt x="8370" y="10083"/>
                      <a:pt x="8418" y="10095"/>
                      <a:pt x="8466" y="10095"/>
                    </a:cubicBezTo>
                    <a:cubicBezTo>
                      <a:pt x="8609" y="10095"/>
                      <a:pt x="8728" y="9976"/>
                      <a:pt x="8728" y="9833"/>
                    </a:cubicBezTo>
                    <a:lnTo>
                      <a:pt x="8787" y="5332"/>
                    </a:lnTo>
                    <a:cubicBezTo>
                      <a:pt x="8787" y="5237"/>
                      <a:pt x="8739" y="5154"/>
                      <a:pt x="8668" y="5106"/>
                    </a:cubicBezTo>
                    <a:lnTo>
                      <a:pt x="405" y="46"/>
                    </a:lnTo>
                    <a:cubicBezTo>
                      <a:pt x="359" y="15"/>
                      <a:pt x="309"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6"/>
              <p:cNvSpPr/>
              <p:nvPr/>
            </p:nvSpPr>
            <p:spPr>
              <a:xfrm>
                <a:off x="6946192" y="1263293"/>
                <a:ext cx="678645" cy="404224"/>
              </a:xfrm>
              <a:custGeom>
                <a:avLst/>
                <a:gdLst/>
                <a:ahLst/>
                <a:cxnLst/>
                <a:rect l="l" t="t" r="r" b="b"/>
                <a:pathLst>
                  <a:path w="23793" h="14170" extrusionOk="0">
                    <a:moveTo>
                      <a:pt x="401" y="1"/>
                    </a:moveTo>
                    <a:cubicBezTo>
                      <a:pt x="161" y="1"/>
                      <a:pt x="0" y="365"/>
                      <a:pt x="278" y="513"/>
                    </a:cubicBezTo>
                    <a:lnTo>
                      <a:pt x="23281" y="14134"/>
                    </a:lnTo>
                    <a:cubicBezTo>
                      <a:pt x="23329" y="14158"/>
                      <a:pt x="23376" y="14170"/>
                      <a:pt x="23424" y="14170"/>
                    </a:cubicBezTo>
                    <a:cubicBezTo>
                      <a:pt x="23698" y="14170"/>
                      <a:pt x="23793" y="13813"/>
                      <a:pt x="23555" y="13670"/>
                    </a:cubicBezTo>
                    <a:lnTo>
                      <a:pt x="552" y="49"/>
                    </a:lnTo>
                    <a:cubicBezTo>
                      <a:pt x="500" y="15"/>
                      <a:pt x="449" y="1"/>
                      <a:pt x="4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6"/>
              <p:cNvSpPr/>
              <p:nvPr/>
            </p:nvSpPr>
            <p:spPr>
              <a:xfrm>
                <a:off x="7105583" y="2015305"/>
                <a:ext cx="108701" cy="238798"/>
              </a:xfrm>
              <a:custGeom>
                <a:avLst/>
                <a:gdLst/>
                <a:ahLst/>
                <a:cxnLst/>
                <a:rect l="l" t="t" r="r" b="b"/>
                <a:pathLst>
                  <a:path w="3811" h="8371" extrusionOk="0">
                    <a:moveTo>
                      <a:pt x="3810" y="1"/>
                    </a:moveTo>
                    <a:lnTo>
                      <a:pt x="0" y="2275"/>
                    </a:lnTo>
                    <a:lnTo>
                      <a:pt x="0" y="8371"/>
                    </a:lnTo>
                    <a:lnTo>
                      <a:pt x="3810" y="6085"/>
                    </a:lnTo>
                    <a:lnTo>
                      <a:pt x="3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6"/>
              <p:cNvSpPr/>
              <p:nvPr/>
            </p:nvSpPr>
            <p:spPr>
              <a:xfrm>
                <a:off x="7097767" y="2007431"/>
                <a:ext cx="123989" cy="254145"/>
              </a:xfrm>
              <a:custGeom>
                <a:avLst/>
                <a:gdLst/>
                <a:ahLst/>
                <a:cxnLst/>
                <a:rect l="l" t="t" r="r" b="b"/>
                <a:pathLst>
                  <a:path w="4347" h="8909" extrusionOk="0">
                    <a:moveTo>
                      <a:pt x="3822" y="741"/>
                    </a:moveTo>
                    <a:lnTo>
                      <a:pt x="3822" y="6206"/>
                    </a:lnTo>
                    <a:lnTo>
                      <a:pt x="548" y="8171"/>
                    </a:lnTo>
                    <a:lnTo>
                      <a:pt x="548" y="2706"/>
                    </a:lnTo>
                    <a:lnTo>
                      <a:pt x="3822" y="741"/>
                    </a:lnTo>
                    <a:close/>
                    <a:moveTo>
                      <a:pt x="4078" y="0"/>
                    </a:moveTo>
                    <a:cubicBezTo>
                      <a:pt x="4032" y="0"/>
                      <a:pt x="3985" y="12"/>
                      <a:pt x="3941" y="39"/>
                    </a:cubicBezTo>
                    <a:lnTo>
                      <a:pt x="143" y="2325"/>
                    </a:lnTo>
                    <a:cubicBezTo>
                      <a:pt x="60" y="2372"/>
                      <a:pt x="0" y="2456"/>
                      <a:pt x="12" y="2551"/>
                    </a:cubicBezTo>
                    <a:lnTo>
                      <a:pt x="12" y="8647"/>
                    </a:lnTo>
                    <a:cubicBezTo>
                      <a:pt x="12" y="8742"/>
                      <a:pt x="60" y="8825"/>
                      <a:pt x="143" y="8873"/>
                    </a:cubicBezTo>
                    <a:cubicBezTo>
                      <a:pt x="179" y="8897"/>
                      <a:pt x="227" y="8909"/>
                      <a:pt x="274" y="8909"/>
                    </a:cubicBezTo>
                    <a:cubicBezTo>
                      <a:pt x="322" y="8909"/>
                      <a:pt x="370" y="8897"/>
                      <a:pt x="417" y="8873"/>
                    </a:cubicBezTo>
                    <a:lnTo>
                      <a:pt x="4215" y="6587"/>
                    </a:lnTo>
                    <a:cubicBezTo>
                      <a:pt x="4299" y="6539"/>
                      <a:pt x="4346" y="6444"/>
                      <a:pt x="4346" y="6361"/>
                    </a:cubicBezTo>
                    <a:lnTo>
                      <a:pt x="4346" y="265"/>
                    </a:lnTo>
                    <a:cubicBezTo>
                      <a:pt x="4346" y="112"/>
                      <a:pt x="4218" y="0"/>
                      <a:pt x="4078"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6"/>
              <p:cNvSpPr/>
              <p:nvPr/>
            </p:nvSpPr>
            <p:spPr>
              <a:xfrm>
                <a:off x="7142606" y="2033306"/>
                <a:ext cx="108701" cy="238798"/>
              </a:xfrm>
              <a:custGeom>
                <a:avLst/>
                <a:gdLst/>
                <a:ahLst/>
                <a:cxnLst/>
                <a:rect l="l" t="t" r="r" b="b"/>
                <a:pathLst>
                  <a:path w="3811" h="8371" extrusionOk="0">
                    <a:moveTo>
                      <a:pt x="3810" y="1"/>
                    </a:moveTo>
                    <a:lnTo>
                      <a:pt x="0" y="2287"/>
                    </a:lnTo>
                    <a:lnTo>
                      <a:pt x="0" y="8371"/>
                    </a:lnTo>
                    <a:lnTo>
                      <a:pt x="3810" y="6085"/>
                    </a:lnTo>
                    <a:lnTo>
                      <a:pt x="3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6"/>
              <p:cNvSpPr/>
              <p:nvPr/>
            </p:nvSpPr>
            <p:spPr>
              <a:xfrm>
                <a:off x="7135133" y="2025489"/>
                <a:ext cx="123618" cy="254430"/>
              </a:xfrm>
              <a:custGeom>
                <a:avLst/>
                <a:gdLst/>
                <a:ahLst/>
                <a:cxnLst/>
                <a:rect l="l" t="t" r="r" b="b"/>
                <a:pathLst>
                  <a:path w="4334" h="8919" extrusionOk="0">
                    <a:moveTo>
                      <a:pt x="3810" y="751"/>
                    </a:moveTo>
                    <a:lnTo>
                      <a:pt x="3810" y="6204"/>
                    </a:lnTo>
                    <a:lnTo>
                      <a:pt x="536" y="8169"/>
                    </a:lnTo>
                    <a:lnTo>
                      <a:pt x="536" y="2716"/>
                    </a:lnTo>
                    <a:lnTo>
                      <a:pt x="3810" y="751"/>
                    </a:lnTo>
                    <a:close/>
                    <a:moveTo>
                      <a:pt x="4066" y="1"/>
                    </a:moveTo>
                    <a:cubicBezTo>
                      <a:pt x="4018" y="1"/>
                      <a:pt x="3971" y="13"/>
                      <a:pt x="3929" y="37"/>
                    </a:cubicBezTo>
                    <a:lnTo>
                      <a:pt x="131" y="2323"/>
                    </a:lnTo>
                    <a:cubicBezTo>
                      <a:pt x="48" y="2370"/>
                      <a:pt x="0" y="2466"/>
                      <a:pt x="0" y="2561"/>
                    </a:cubicBezTo>
                    <a:lnTo>
                      <a:pt x="0" y="8645"/>
                    </a:lnTo>
                    <a:cubicBezTo>
                      <a:pt x="0" y="8740"/>
                      <a:pt x="48" y="8835"/>
                      <a:pt x="131" y="8883"/>
                    </a:cubicBezTo>
                    <a:cubicBezTo>
                      <a:pt x="179" y="8907"/>
                      <a:pt x="214" y="8919"/>
                      <a:pt x="262" y="8919"/>
                    </a:cubicBezTo>
                    <a:cubicBezTo>
                      <a:pt x="310" y="8919"/>
                      <a:pt x="357" y="8907"/>
                      <a:pt x="405" y="8871"/>
                    </a:cubicBezTo>
                    <a:lnTo>
                      <a:pt x="4203" y="6597"/>
                    </a:lnTo>
                    <a:cubicBezTo>
                      <a:pt x="4286" y="6549"/>
                      <a:pt x="4334" y="6454"/>
                      <a:pt x="4334" y="6359"/>
                    </a:cubicBezTo>
                    <a:lnTo>
                      <a:pt x="4334" y="275"/>
                    </a:lnTo>
                    <a:cubicBezTo>
                      <a:pt x="4334" y="180"/>
                      <a:pt x="4286" y="84"/>
                      <a:pt x="4203" y="37"/>
                    </a:cubicBezTo>
                    <a:cubicBezTo>
                      <a:pt x="4161" y="13"/>
                      <a:pt x="4114" y="1"/>
                      <a:pt x="4066"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6"/>
              <p:cNvSpPr/>
              <p:nvPr/>
            </p:nvSpPr>
            <p:spPr>
              <a:xfrm>
                <a:off x="7105583" y="2080176"/>
                <a:ext cx="37108" cy="192128"/>
              </a:xfrm>
              <a:custGeom>
                <a:avLst/>
                <a:gdLst/>
                <a:ahLst/>
                <a:cxnLst/>
                <a:rect l="l" t="t" r="r" b="b"/>
                <a:pathLst>
                  <a:path w="1301" h="6735" extrusionOk="0">
                    <a:moveTo>
                      <a:pt x="0" y="1"/>
                    </a:moveTo>
                    <a:lnTo>
                      <a:pt x="0" y="6085"/>
                    </a:lnTo>
                    <a:cubicBezTo>
                      <a:pt x="0" y="6085"/>
                      <a:pt x="1204" y="6735"/>
                      <a:pt x="1294" y="6735"/>
                    </a:cubicBezTo>
                    <a:cubicBezTo>
                      <a:pt x="1299" y="6735"/>
                      <a:pt x="1301" y="6732"/>
                      <a:pt x="1298" y="6728"/>
                    </a:cubicBezTo>
                    <a:cubicBezTo>
                      <a:pt x="1262" y="6633"/>
                      <a:pt x="1298" y="644"/>
                      <a:pt x="1298" y="64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6"/>
              <p:cNvSpPr/>
              <p:nvPr/>
            </p:nvSpPr>
            <p:spPr>
              <a:xfrm>
                <a:off x="7098109" y="2072531"/>
                <a:ext cx="53338" cy="207732"/>
              </a:xfrm>
              <a:custGeom>
                <a:avLst/>
                <a:gdLst/>
                <a:ahLst/>
                <a:cxnLst/>
                <a:rect l="l" t="t" r="r" b="b"/>
                <a:pathLst>
                  <a:path w="1870" h="7282" extrusionOk="0">
                    <a:moveTo>
                      <a:pt x="536" y="697"/>
                    </a:moveTo>
                    <a:lnTo>
                      <a:pt x="1298" y="1078"/>
                    </a:lnTo>
                    <a:cubicBezTo>
                      <a:pt x="1286" y="4531"/>
                      <a:pt x="1286" y="5972"/>
                      <a:pt x="1298" y="6591"/>
                    </a:cubicBezTo>
                    <a:cubicBezTo>
                      <a:pt x="1084" y="6496"/>
                      <a:pt x="810" y="6353"/>
                      <a:pt x="548" y="6198"/>
                    </a:cubicBezTo>
                    <a:lnTo>
                      <a:pt x="536" y="697"/>
                    </a:lnTo>
                    <a:close/>
                    <a:moveTo>
                      <a:pt x="267" y="0"/>
                    </a:moveTo>
                    <a:cubicBezTo>
                      <a:pt x="217" y="0"/>
                      <a:pt x="166" y="16"/>
                      <a:pt x="119" y="43"/>
                    </a:cubicBezTo>
                    <a:cubicBezTo>
                      <a:pt x="48" y="90"/>
                      <a:pt x="0" y="174"/>
                      <a:pt x="0" y="269"/>
                    </a:cubicBezTo>
                    <a:lnTo>
                      <a:pt x="0" y="6365"/>
                    </a:lnTo>
                    <a:cubicBezTo>
                      <a:pt x="0" y="6460"/>
                      <a:pt x="48" y="6543"/>
                      <a:pt x="143" y="6591"/>
                    </a:cubicBezTo>
                    <a:cubicBezTo>
                      <a:pt x="1108" y="7127"/>
                      <a:pt x="1441" y="7282"/>
                      <a:pt x="1584" y="7282"/>
                    </a:cubicBezTo>
                    <a:cubicBezTo>
                      <a:pt x="1643" y="7282"/>
                      <a:pt x="1703" y="7246"/>
                      <a:pt x="1739" y="7198"/>
                    </a:cubicBezTo>
                    <a:cubicBezTo>
                      <a:pt x="1822" y="7151"/>
                      <a:pt x="1870" y="7043"/>
                      <a:pt x="1834" y="6960"/>
                    </a:cubicBezTo>
                    <a:cubicBezTo>
                      <a:pt x="1810" y="6734"/>
                      <a:pt x="1822" y="3210"/>
                      <a:pt x="1834" y="900"/>
                    </a:cubicBezTo>
                    <a:cubicBezTo>
                      <a:pt x="1834" y="805"/>
                      <a:pt x="1774" y="709"/>
                      <a:pt x="1679" y="662"/>
                    </a:cubicBezTo>
                    <a:lnTo>
                      <a:pt x="381" y="31"/>
                    </a:lnTo>
                    <a:cubicBezTo>
                      <a:pt x="345" y="10"/>
                      <a:pt x="306"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6"/>
              <p:cNvSpPr/>
              <p:nvPr/>
            </p:nvSpPr>
            <p:spPr>
              <a:xfrm>
                <a:off x="7105583" y="2015305"/>
                <a:ext cx="145723" cy="83241"/>
              </a:xfrm>
              <a:custGeom>
                <a:avLst/>
                <a:gdLst/>
                <a:ahLst/>
                <a:cxnLst/>
                <a:rect l="l" t="t" r="r" b="b"/>
                <a:pathLst>
                  <a:path w="5109" h="2918" extrusionOk="0">
                    <a:moveTo>
                      <a:pt x="3810" y="1"/>
                    </a:moveTo>
                    <a:lnTo>
                      <a:pt x="0" y="2275"/>
                    </a:lnTo>
                    <a:lnTo>
                      <a:pt x="1298" y="2918"/>
                    </a:lnTo>
                    <a:lnTo>
                      <a:pt x="5108" y="632"/>
                    </a:lnTo>
                    <a:lnTo>
                      <a:pt x="3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6"/>
              <p:cNvSpPr/>
              <p:nvPr/>
            </p:nvSpPr>
            <p:spPr>
              <a:xfrm>
                <a:off x="7096398" y="2007460"/>
                <a:ext cx="164064" cy="98560"/>
              </a:xfrm>
              <a:custGeom>
                <a:avLst/>
                <a:gdLst/>
                <a:ahLst/>
                <a:cxnLst/>
                <a:rect l="l" t="t" r="r" b="b"/>
                <a:pathLst>
                  <a:path w="5752" h="3455" extrusionOk="0">
                    <a:moveTo>
                      <a:pt x="4132" y="573"/>
                    </a:moveTo>
                    <a:lnTo>
                      <a:pt x="4859" y="931"/>
                    </a:lnTo>
                    <a:lnTo>
                      <a:pt x="1608" y="2883"/>
                    </a:lnTo>
                    <a:lnTo>
                      <a:pt x="882" y="2526"/>
                    </a:lnTo>
                    <a:lnTo>
                      <a:pt x="4132" y="573"/>
                    </a:lnTo>
                    <a:close/>
                    <a:moveTo>
                      <a:pt x="4130" y="0"/>
                    </a:moveTo>
                    <a:cubicBezTo>
                      <a:pt x="4082" y="0"/>
                      <a:pt x="4034" y="12"/>
                      <a:pt x="3989" y="38"/>
                    </a:cubicBezTo>
                    <a:lnTo>
                      <a:pt x="191" y="2324"/>
                    </a:lnTo>
                    <a:cubicBezTo>
                      <a:pt x="1" y="2431"/>
                      <a:pt x="13" y="2705"/>
                      <a:pt x="203" y="2800"/>
                    </a:cubicBezTo>
                    <a:lnTo>
                      <a:pt x="1501" y="3431"/>
                    </a:lnTo>
                    <a:cubicBezTo>
                      <a:pt x="1537" y="3443"/>
                      <a:pt x="1584" y="3455"/>
                      <a:pt x="1620" y="3455"/>
                    </a:cubicBezTo>
                    <a:cubicBezTo>
                      <a:pt x="1668" y="3455"/>
                      <a:pt x="1715" y="3443"/>
                      <a:pt x="1763" y="3419"/>
                    </a:cubicBezTo>
                    <a:lnTo>
                      <a:pt x="5561" y="1133"/>
                    </a:lnTo>
                    <a:cubicBezTo>
                      <a:pt x="5752" y="1026"/>
                      <a:pt x="5740" y="752"/>
                      <a:pt x="5549" y="669"/>
                    </a:cubicBezTo>
                    <a:lnTo>
                      <a:pt x="4251" y="26"/>
                    </a:lnTo>
                    <a:cubicBezTo>
                      <a:pt x="4213" y="9"/>
                      <a:pt x="4171" y="0"/>
                      <a:pt x="4130"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6"/>
              <p:cNvSpPr/>
              <p:nvPr/>
            </p:nvSpPr>
            <p:spPr>
              <a:xfrm>
                <a:off x="7213573" y="2230316"/>
                <a:ext cx="123304" cy="154900"/>
              </a:xfrm>
              <a:custGeom>
                <a:avLst/>
                <a:gdLst/>
                <a:ahLst/>
                <a:cxnLst/>
                <a:rect l="l" t="t" r="r" b="b"/>
                <a:pathLst>
                  <a:path w="4323" h="5430" extrusionOk="0">
                    <a:moveTo>
                      <a:pt x="4322" y="0"/>
                    </a:moveTo>
                    <a:lnTo>
                      <a:pt x="0" y="2608"/>
                    </a:lnTo>
                    <a:lnTo>
                      <a:pt x="60" y="5430"/>
                    </a:lnTo>
                    <a:lnTo>
                      <a:pt x="4322" y="2953"/>
                    </a:lnTo>
                    <a:lnTo>
                      <a:pt x="43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6"/>
              <p:cNvSpPr/>
              <p:nvPr/>
            </p:nvSpPr>
            <p:spPr>
              <a:xfrm>
                <a:off x="7206100" y="2222414"/>
                <a:ext cx="138250" cy="170276"/>
              </a:xfrm>
              <a:custGeom>
                <a:avLst/>
                <a:gdLst/>
                <a:ahLst/>
                <a:cxnLst/>
                <a:rect l="l" t="t" r="r" b="b"/>
                <a:pathLst>
                  <a:path w="4847" h="5969" extrusionOk="0">
                    <a:moveTo>
                      <a:pt x="4311" y="754"/>
                    </a:moveTo>
                    <a:lnTo>
                      <a:pt x="4311" y="3075"/>
                    </a:lnTo>
                    <a:lnTo>
                      <a:pt x="584" y="5242"/>
                    </a:lnTo>
                    <a:lnTo>
                      <a:pt x="536" y="3028"/>
                    </a:lnTo>
                    <a:lnTo>
                      <a:pt x="4311" y="754"/>
                    </a:lnTo>
                    <a:close/>
                    <a:moveTo>
                      <a:pt x="4578" y="1"/>
                    </a:moveTo>
                    <a:cubicBezTo>
                      <a:pt x="4532" y="1"/>
                      <a:pt x="4486" y="13"/>
                      <a:pt x="4442" y="39"/>
                    </a:cubicBezTo>
                    <a:lnTo>
                      <a:pt x="132" y="2647"/>
                    </a:lnTo>
                    <a:cubicBezTo>
                      <a:pt x="48" y="2694"/>
                      <a:pt x="1" y="2790"/>
                      <a:pt x="1" y="2885"/>
                    </a:cubicBezTo>
                    <a:lnTo>
                      <a:pt x="48" y="5707"/>
                    </a:lnTo>
                    <a:cubicBezTo>
                      <a:pt x="48" y="5802"/>
                      <a:pt x="108" y="5885"/>
                      <a:pt x="191" y="5933"/>
                    </a:cubicBezTo>
                    <a:cubicBezTo>
                      <a:pt x="227" y="5957"/>
                      <a:pt x="274" y="5969"/>
                      <a:pt x="322" y="5969"/>
                    </a:cubicBezTo>
                    <a:cubicBezTo>
                      <a:pt x="370" y="5969"/>
                      <a:pt x="417" y="5957"/>
                      <a:pt x="453" y="5933"/>
                    </a:cubicBezTo>
                    <a:lnTo>
                      <a:pt x="4715" y="3456"/>
                    </a:lnTo>
                    <a:cubicBezTo>
                      <a:pt x="4799" y="3409"/>
                      <a:pt x="4846" y="3325"/>
                      <a:pt x="4846" y="3230"/>
                    </a:cubicBezTo>
                    <a:lnTo>
                      <a:pt x="4846" y="265"/>
                    </a:lnTo>
                    <a:cubicBezTo>
                      <a:pt x="4846" y="113"/>
                      <a:pt x="4718" y="1"/>
                      <a:pt x="4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6"/>
              <p:cNvSpPr/>
              <p:nvPr/>
            </p:nvSpPr>
            <p:spPr>
              <a:xfrm>
                <a:off x="7092005" y="2232684"/>
                <a:ext cx="123276" cy="152533"/>
              </a:xfrm>
              <a:custGeom>
                <a:avLst/>
                <a:gdLst/>
                <a:ahLst/>
                <a:cxnLst/>
                <a:rect l="l" t="t" r="r" b="b"/>
                <a:pathLst>
                  <a:path w="4322" h="5347" extrusionOk="0">
                    <a:moveTo>
                      <a:pt x="0" y="1"/>
                    </a:moveTo>
                    <a:lnTo>
                      <a:pt x="0" y="2870"/>
                    </a:lnTo>
                    <a:lnTo>
                      <a:pt x="4322" y="5347"/>
                    </a:lnTo>
                    <a:lnTo>
                      <a:pt x="4322" y="5347"/>
                    </a:lnTo>
                    <a:lnTo>
                      <a:pt x="4298" y="241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6"/>
              <p:cNvSpPr/>
              <p:nvPr/>
            </p:nvSpPr>
            <p:spPr>
              <a:xfrm>
                <a:off x="7084532" y="2224867"/>
                <a:ext cx="138222" cy="168165"/>
              </a:xfrm>
              <a:custGeom>
                <a:avLst/>
                <a:gdLst/>
                <a:ahLst/>
                <a:cxnLst/>
                <a:rect l="l" t="t" r="r" b="b"/>
                <a:pathLst>
                  <a:path w="4846" h="5895" extrusionOk="0">
                    <a:moveTo>
                      <a:pt x="536" y="739"/>
                    </a:moveTo>
                    <a:lnTo>
                      <a:pt x="4298" y="2846"/>
                    </a:lnTo>
                    <a:lnTo>
                      <a:pt x="4310" y="5156"/>
                    </a:lnTo>
                    <a:lnTo>
                      <a:pt x="4310" y="5156"/>
                    </a:lnTo>
                    <a:lnTo>
                      <a:pt x="536" y="2989"/>
                    </a:lnTo>
                    <a:lnTo>
                      <a:pt x="536" y="739"/>
                    </a:lnTo>
                    <a:close/>
                    <a:moveTo>
                      <a:pt x="262" y="1"/>
                    </a:moveTo>
                    <a:cubicBezTo>
                      <a:pt x="217" y="1"/>
                      <a:pt x="173" y="13"/>
                      <a:pt x="131" y="37"/>
                    </a:cubicBezTo>
                    <a:cubicBezTo>
                      <a:pt x="48" y="84"/>
                      <a:pt x="0" y="179"/>
                      <a:pt x="0" y="275"/>
                    </a:cubicBezTo>
                    <a:lnTo>
                      <a:pt x="0" y="3144"/>
                    </a:lnTo>
                    <a:cubicBezTo>
                      <a:pt x="0" y="3239"/>
                      <a:pt x="48" y="3335"/>
                      <a:pt x="131" y="3382"/>
                    </a:cubicBezTo>
                    <a:lnTo>
                      <a:pt x="4453" y="5847"/>
                    </a:lnTo>
                    <a:cubicBezTo>
                      <a:pt x="4489" y="5871"/>
                      <a:pt x="4536" y="5883"/>
                      <a:pt x="4584" y="5883"/>
                    </a:cubicBezTo>
                    <a:lnTo>
                      <a:pt x="4584" y="5894"/>
                    </a:lnTo>
                    <a:cubicBezTo>
                      <a:pt x="4727" y="5883"/>
                      <a:pt x="4846" y="5764"/>
                      <a:pt x="4846" y="5621"/>
                    </a:cubicBezTo>
                    <a:lnTo>
                      <a:pt x="4822" y="2680"/>
                    </a:lnTo>
                    <a:cubicBezTo>
                      <a:pt x="4822" y="2585"/>
                      <a:pt x="4775" y="2501"/>
                      <a:pt x="4691" y="2454"/>
                    </a:cubicBezTo>
                    <a:lnTo>
                      <a:pt x="393" y="37"/>
                    </a:lnTo>
                    <a:cubicBezTo>
                      <a:pt x="351" y="13"/>
                      <a:pt x="307"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6"/>
              <p:cNvSpPr/>
              <p:nvPr/>
            </p:nvSpPr>
            <p:spPr>
              <a:xfrm>
                <a:off x="7092005" y="2161365"/>
                <a:ext cx="244869" cy="140295"/>
              </a:xfrm>
              <a:custGeom>
                <a:avLst/>
                <a:gdLst/>
                <a:ahLst/>
                <a:cxnLst/>
                <a:rect l="l" t="t" r="r" b="b"/>
                <a:pathLst>
                  <a:path w="8585" h="4918" extrusionOk="0">
                    <a:moveTo>
                      <a:pt x="4370" y="0"/>
                    </a:moveTo>
                    <a:lnTo>
                      <a:pt x="0" y="2501"/>
                    </a:lnTo>
                    <a:lnTo>
                      <a:pt x="4298" y="4918"/>
                    </a:lnTo>
                    <a:lnTo>
                      <a:pt x="8584" y="2417"/>
                    </a:lnTo>
                    <a:lnTo>
                      <a:pt x="8584" y="2417"/>
                    </a:lnTo>
                    <a:cubicBezTo>
                      <a:pt x="8584" y="2418"/>
                      <a:pt x="8584" y="2418"/>
                      <a:pt x="8583" y="2418"/>
                    </a:cubicBezTo>
                    <a:cubicBezTo>
                      <a:pt x="8461" y="2418"/>
                      <a:pt x="4370" y="0"/>
                      <a:pt x="4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6"/>
              <p:cNvSpPr/>
              <p:nvPr/>
            </p:nvSpPr>
            <p:spPr>
              <a:xfrm>
                <a:off x="7084532" y="2153549"/>
                <a:ext cx="260842" cy="155585"/>
              </a:xfrm>
              <a:custGeom>
                <a:avLst/>
                <a:gdLst/>
                <a:ahLst/>
                <a:cxnLst/>
                <a:rect l="l" t="t" r="r" b="b"/>
                <a:pathLst>
                  <a:path w="9145" h="5454" extrusionOk="0">
                    <a:moveTo>
                      <a:pt x="4632" y="584"/>
                    </a:moveTo>
                    <a:cubicBezTo>
                      <a:pt x="6715" y="1810"/>
                      <a:pt x="7751" y="2418"/>
                      <a:pt x="8287" y="2703"/>
                    </a:cubicBezTo>
                    <a:lnTo>
                      <a:pt x="4548" y="4882"/>
                    </a:lnTo>
                    <a:lnTo>
                      <a:pt x="810" y="2763"/>
                    </a:lnTo>
                    <a:lnTo>
                      <a:pt x="4632" y="584"/>
                    </a:lnTo>
                    <a:close/>
                    <a:moveTo>
                      <a:pt x="4638" y="1"/>
                    </a:moveTo>
                    <a:cubicBezTo>
                      <a:pt x="4590" y="1"/>
                      <a:pt x="4542" y="12"/>
                      <a:pt x="4501" y="36"/>
                    </a:cubicBezTo>
                    <a:lnTo>
                      <a:pt x="131" y="2537"/>
                    </a:lnTo>
                    <a:cubicBezTo>
                      <a:pt x="48" y="2584"/>
                      <a:pt x="0" y="2679"/>
                      <a:pt x="0" y="2775"/>
                    </a:cubicBezTo>
                    <a:cubicBezTo>
                      <a:pt x="0" y="2870"/>
                      <a:pt x="48" y="2953"/>
                      <a:pt x="131" y="3001"/>
                    </a:cubicBezTo>
                    <a:lnTo>
                      <a:pt x="4429" y="5418"/>
                    </a:lnTo>
                    <a:cubicBezTo>
                      <a:pt x="4465" y="5442"/>
                      <a:pt x="4513" y="5454"/>
                      <a:pt x="4560" y="5454"/>
                    </a:cubicBezTo>
                    <a:cubicBezTo>
                      <a:pt x="4608" y="5454"/>
                      <a:pt x="4644" y="5430"/>
                      <a:pt x="4691" y="5406"/>
                    </a:cubicBezTo>
                    <a:lnTo>
                      <a:pt x="8977" y="2918"/>
                    </a:lnTo>
                    <a:cubicBezTo>
                      <a:pt x="9096" y="2846"/>
                      <a:pt x="9144" y="2691"/>
                      <a:pt x="9085" y="2572"/>
                    </a:cubicBezTo>
                    <a:cubicBezTo>
                      <a:pt x="9049" y="2501"/>
                      <a:pt x="8989" y="2441"/>
                      <a:pt x="8906" y="2418"/>
                    </a:cubicBezTo>
                    <a:cubicBezTo>
                      <a:pt x="8608" y="2298"/>
                      <a:pt x="6227" y="905"/>
                      <a:pt x="4775" y="36"/>
                    </a:cubicBezTo>
                    <a:cubicBezTo>
                      <a:pt x="4733" y="12"/>
                      <a:pt x="4685" y="1"/>
                      <a:pt x="46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6"/>
              <p:cNvSpPr/>
              <p:nvPr/>
            </p:nvSpPr>
            <p:spPr>
              <a:xfrm>
                <a:off x="7189471" y="2215710"/>
                <a:ext cx="118883" cy="70005"/>
              </a:xfrm>
              <a:custGeom>
                <a:avLst/>
                <a:gdLst/>
                <a:ahLst/>
                <a:cxnLst/>
                <a:rect l="l" t="t" r="r" b="b"/>
                <a:pathLst>
                  <a:path w="4168" h="2454" extrusionOk="0">
                    <a:moveTo>
                      <a:pt x="3131" y="0"/>
                    </a:moveTo>
                    <a:lnTo>
                      <a:pt x="0" y="1858"/>
                    </a:lnTo>
                    <a:lnTo>
                      <a:pt x="1048" y="2453"/>
                    </a:lnTo>
                    <a:lnTo>
                      <a:pt x="4167" y="631"/>
                    </a:lnTo>
                    <a:lnTo>
                      <a:pt x="3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6"/>
              <p:cNvSpPr/>
              <p:nvPr/>
            </p:nvSpPr>
            <p:spPr>
              <a:xfrm>
                <a:off x="7152789" y="2194315"/>
                <a:ext cx="118883" cy="70318"/>
              </a:xfrm>
              <a:custGeom>
                <a:avLst/>
                <a:gdLst/>
                <a:ahLst/>
                <a:cxnLst/>
                <a:rect l="l" t="t" r="r" b="b"/>
                <a:pathLst>
                  <a:path w="4168" h="2465" extrusionOk="0">
                    <a:moveTo>
                      <a:pt x="3132" y="0"/>
                    </a:moveTo>
                    <a:lnTo>
                      <a:pt x="0" y="1858"/>
                    </a:lnTo>
                    <a:lnTo>
                      <a:pt x="1048" y="2465"/>
                    </a:lnTo>
                    <a:lnTo>
                      <a:pt x="4167" y="631"/>
                    </a:lnTo>
                    <a:lnTo>
                      <a:pt x="31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6"/>
              <p:cNvSpPr/>
              <p:nvPr/>
            </p:nvSpPr>
            <p:spPr>
              <a:xfrm>
                <a:off x="7197258" y="2181734"/>
                <a:ext cx="26869" cy="20767"/>
              </a:xfrm>
              <a:custGeom>
                <a:avLst/>
                <a:gdLst/>
                <a:ahLst/>
                <a:cxnLst/>
                <a:rect l="l" t="t" r="r" b="b"/>
                <a:pathLst>
                  <a:path w="942" h="728" extrusionOk="0">
                    <a:moveTo>
                      <a:pt x="477" y="1"/>
                    </a:moveTo>
                    <a:cubicBezTo>
                      <a:pt x="215" y="1"/>
                      <a:pt x="1" y="167"/>
                      <a:pt x="1" y="370"/>
                    </a:cubicBezTo>
                    <a:cubicBezTo>
                      <a:pt x="1" y="572"/>
                      <a:pt x="215" y="727"/>
                      <a:pt x="477" y="727"/>
                    </a:cubicBezTo>
                    <a:cubicBezTo>
                      <a:pt x="739" y="727"/>
                      <a:pt x="942" y="572"/>
                      <a:pt x="942" y="370"/>
                    </a:cubicBezTo>
                    <a:cubicBezTo>
                      <a:pt x="942" y="167"/>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6"/>
              <p:cNvSpPr/>
              <p:nvPr/>
            </p:nvSpPr>
            <p:spPr>
              <a:xfrm>
                <a:off x="7168392" y="2200077"/>
                <a:ext cx="26869" cy="21081"/>
              </a:xfrm>
              <a:custGeom>
                <a:avLst/>
                <a:gdLst/>
                <a:ahLst/>
                <a:cxnLst/>
                <a:rect l="l" t="t" r="r" b="b"/>
                <a:pathLst>
                  <a:path w="942" h="739" extrusionOk="0">
                    <a:moveTo>
                      <a:pt x="477" y="1"/>
                    </a:moveTo>
                    <a:cubicBezTo>
                      <a:pt x="215" y="1"/>
                      <a:pt x="1" y="167"/>
                      <a:pt x="1" y="370"/>
                    </a:cubicBezTo>
                    <a:cubicBezTo>
                      <a:pt x="1" y="572"/>
                      <a:pt x="215" y="739"/>
                      <a:pt x="477" y="739"/>
                    </a:cubicBezTo>
                    <a:cubicBezTo>
                      <a:pt x="739" y="739"/>
                      <a:pt x="942" y="572"/>
                      <a:pt x="942" y="370"/>
                    </a:cubicBezTo>
                    <a:cubicBezTo>
                      <a:pt x="942" y="167"/>
                      <a:pt x="739"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6"/>
              <p:cNvSpPr/>
              <p:nvPr/>
            </p:nvSpPr>
            <p:spPr>
              <a:xfrm>
                <a:off x="7135475" y="2218763"/>
                <a:ext cx="26840" cy="20739"/>
              </a:xfrm>
              <a:custGeom>
                <a:avLst/>
                <a:gdLst/>
                <a:ahLst/>
                <a:cxnLst/>
                <a:rect l="l" t="t" r="r" b="b"/>
                <a:pathLst>
                  <a:path w="941" h="727" extrusionOk="0">
                    <a:moveTo>
                      <a:pt x="476" y="1"/>
                    </a:moveTo>
                    <a:cubicBezTo>
                      <a:pt x="214" y="1"/>
                      <a:pt x="0" y="167"/>
                      <a:pt x="0" y="370"/>
                    </a:cubicBezTo>
                    <a:cubicBezTo>
                      <a:pt x="0" y="572"/>
                      <a:pt x="214" y="727"/>
                      <a:pt x="476" y="727"/>
                    </a:cubicBezTo>
                    <a:cubicBezTo>
                      <a:pt x="738" y="727"/>
                      <a:pt x="941" y="572"/>
                      <a:pt x="941" y="370"/>
                    </a:cubicBezTo>
                    <a:cubicBezTo>
                      <a:pt x="941" y="167"/>
                      <a:pt x="738" y="1"/>
                      <a:pt x="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6"/>
              <p:cNvSpPr/>
              <p:nvPr/>
            </p:nvSpPr>
            <p:spPr>
              <a:xfrm>
                <a:off x="7227493" y="2289083"/>
                <a:ext cx="52682" cy="66239"/>
              </a:xfrm>
              <a:custGeom>
                <a:avLst/>
                <a:gdLst/>
                <a:ahLst/>
                <a:cxnLst/>
                <a:rect l="l" t="t" r="r" b="b"/>
                <a:pathLst>
                  <a:path w="1847" h="2322" extrusionOk="0">
                    <a:moveTo>
                      <a:pt x="1846" y="0"/>
                    </a:moveTo>
                    <a:lnTo>
                      <a:pt x="1" y="1072"/>
                    </a:lnTo>
                    <a:lnTo>
                      <a:pt x="13" y="2322"/>
                    </a:lnTo>
                    <a:lnTo>
                      <a:pt x="1846" y="1262"/>
                    </a:lnTo>
                    <a:lnTo>
                      <a:pt x="1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6"/>
              <p:cNvSpPr/>
              <p:nvPr/>
            </p:nvSpPr>
            <p:spPr>
              <a:xfrm>
                <a:off x="7248201" y="2083229"/>
                <a:ext cx="108358" cy="238826"/>
              </a:xfrm>
              <a:custGeom>
                <a:avLst/>
                <a:gdLst/>
                <a:ahLst/>
                <a:cxnLst/>
                <a:rect l="l" t="t" r="r" b="b"/>
                <a:pathLst>
                  <a:path w="3799" h="8372" extrusionOk="0">
                    <a:moveTo>
                      <a:pt x="3799" y="1"/>
                    </a:moveTo>
                    <a:lnTo>
                      <a:pt x="1" y="2287"/>
                    </a:lnTo>
                    <a:lnTo>
                      <a:pt x="1" y="8371"/>
                    </a:lnTo>
                    <a:lnTo>
                      <a:pt x="3799" y="6097"/>
                    </a:lnTo>
                    <a:lnTo>
                      <a:pt x="3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6"/>
              <p:cNvSpPr/>
              <p:nvPr/>
            </p:nvSpPr>
            <p:spPr>
              <a:xfrm>
                <a:off x="7240414" y="2075697"/>
                <a:ext cx="123960" cy="254145"/>
              </a:xfrm>
              <a:custGeom>
                <a:avLst/>
                <a:gdLst/>
                <a:ahLst/>
                <a:cxnLst/>
                <a:rect l="l" t="t" r="r" b="b"/>
                <a:pathLst>
                  <a:path w="4346" h="8909" extrusionOk="0">
                    <a:moveTo>
                      <a:pt x="3810" y="741"/>
                    </a:moveTo>
                    <a:lnTo>
                      <a:pt x="3810" y="6206"/>
                    </a:lnTo>
                    <a:lnTo>
                      <a:pt x="536" y="8171"/>
                    </a:lnTo>
                    <a:lnTo>
                      <a:pt x="536" y="2706"/>
                    </a:lnTo>
                    <a:lnTo>
                      <a:pt x="3810" y="741"/>
                    </a:lnTo>
                    <a:close/>
                    <a:moveTo>
                      <a:pt x="4078" y="0"/>
                    </a:moveTo>
                    <a:cubicBezTo>
                      <a:pt x="4032" y="0"/>
                      <a:pt x="3985" y="12"/>
                      <a:pt x="3941" y="39"/>
                    </a:cubicBezTo>
                    <a:lnTo>
                      <a:pt x="131" y="2325"/>
                    </a:lnTo>
                    <a:cubicBezTo>
                      <a:pt x="48" y="2372"/>
                      <a:pt x="0" y="2456"/>
                      <a:pt x="0" y="2551"/>
                    </a:cubicBezTo>
                    <a:lnTo>
                      <a:pt x="0" y="8635"/>
                    </a:lnTo>
                    <a:cubicBezTo>
                      <a:pt x="0" y="8730"/>
                      <a:pt x="48" y="8826"/>
                      <a:pt x="143" y="8873"/>
                    </a:cubicBezTo>
                    <a:cubicBezTo>
                      <a:pt x="179" y="8897"/>
                      <a:pt x="226" y="8909"/>
                      <a:pt x="274" y="8909"/>
                    </a:cubicBezTo>
                    <a:cubicBezTo>
                      <a:pt x="322" y="8909"/>
                      <a:pt x="369" y="8897"/>
                      <a:pt x="405" y="8873"/>
                    </a:cubicBezTo>
                    <a:lnTo>
                      <a:pt x="4215" y="6587"/>
                    </a:lnTo>
                    <a:cubicBezTo>
                      <a:pt x="4298" y="6540"/>
                      <a:pt x="4346" y="6456"/>
                      <a:pt x="4346" y="6361"/>
                    </a:cubicBezTo>
                    <a:lnTo>
                      <a:pt x="4346" y="265"/>
                    </a:lnTo>
                    <a:cubicBezTo>
                      <a:pt x="4346" y="112"/>
                      <a:pt x="4217" y="0"/>
                      <a:pt x="4078"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6"/>
              <p:cNvSpPr/>
              <p:nvPr/>
            </p:nvSpPr>
            <p:spPr>
              <a:xfrm>
                <a:off x="7285224" y="2101572"/>
                <a:ext cx="108358" cy="238798"/>
              </a:xfrm>
              <a:custGeom>
                <a:avLst/>
                <a:gdLst/>
                <a:ahLst/>
                <a:cxnLst/>
                <a:rect l="l" t="t" r="r" b="b"/>
                <a:pathLst>
                  <a:path w="3799" h="8371" extrusionOk="0">
                    <a:moveTo>
                      <a:pt x="3799" y="1"/>
                    </a:moveTo>
                    <a:lnTo>
                      <a:pt x="1" y="2275"/>
                    </a:lnTo>
                    <a:lnTo>
                      <a:pt x="1" y="8371"/>
                    </a:lnTo>
                    <a:lnTo>
                      <a:pt x="3799" y="6085"/>
                    </a:ln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6"/>
              <p:cNvSpPr/>
              <p:nvPr/>
            </p:nvSpPr>
            <p:spPr>
              <a:xfrm>
                <a:off x="7277409" y="2093784"/>
                <a:ext cx="123989" cy="254059"/>
              </a:xfrm>
              <a:custGeom>
                <a:avLst/>
                <a:gdLst/>
                <a:ahLst/>
                <a:cxnLst/>
                <a:rect l="l" t="t" r="r" b="b"/>
                <a:pathLst>
                  <a:path w="4347" h="8906" extrusionOk="0">
                    <a:moveTo>
                      <a:pt x="3811" y="738"/>
                    </a:moveTo>
                    <a:lnTo>
                      <a:pt x="3811" y="6203"/>
                    </a:lnTo>
                    <a:lnTo>
                      <a:pt x="537" y="8168"/>
                    </a:lnTo>
                    <a:lnTo>
                      <a:pt x="537" y="2703"/>
                    </a:lnTo>
                    <a:lnTo>
                      <a:pt x="3811" y="738"/>
                    </a:lnTo>
                    <a:close/>
                    <a:moveTo>
                      <a:pt x="4079" y="0"/>
                    </a:moveTo>
                    <a:cubicBezTo>
                      <a:pt x="4031" y="0"/>
                      <a:pt x="3983" y="12"/>
                      <a:pt x="3942" y="36"/>
                    </a:cubicBezTo>
                    <a:lnTo>
                      <a:pt x="132" y="2322"/>
                    </a:lnTo>
                    <a:cubicBezTo>
                      <a:pt x="48" y="2369"/>
                      <a:pt x="1" y="2453"/>
                      <a:pt x="1" y="2548"/>
                    </a:cubicBezTo>
                    <a:lnTo>
                      <a:pt x="1" y="8644"/>
                    </a:lnTo>
                    <a:cubicBezTo>
                      <a:pt x="1" y="8739"/>
                      <a:pt x="60" y="8823"/>
                      <a:pt x="144" y="8870"/>
                    </a:cubicBezTo>
                    <a:cubicBezTo>
                      <a:pt x="179" y="8894"/>
                      <a:pt x="227" y="8906"/>
                      <a:pt x="275" y="8906"/>
                    </a:cubicBezTo>
                    <a:cubicBezTo>
                      <a:pt x="322" y="8906"/>
                      <a:pt x="370" y="8894"/>
                      <a:pt x="406" y="8870"/>
                    </a:cubicBezTo>
                    <a:lnTo>
                      <a:pt x="4216" y="6584"/>
                    </a:lnTo>
                    <a:cubicBezTo>
                      <a:pt x="4299" y="6537"/>
                      <a:pt x="4347" y="6453"/>
                      <a:pt x="4347" y="6358"/>
                    </a:cubicBezTo>
                    <a:lnTo>
                      <a:pt x="4347" y="274"/>
                    </a:lnTo>
                    <a:cubicBezTo>
                      <a:pt x="4347" y="179"/>
                      <a:pt x="4299" y="83"/>
                      <a:pt x="4216" y="36"/>
                    </a:cubicBezTo>
                    <a:cubicBezTo>
                      <a:pt x="4174" y="12"/>
                      <a:pt x="4126" y="0"/>
                      <a:pt x="4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6"/>
              <p:cNvSpPr/>
              <p:nvPr/>
            </p:nvSpPr>
            <p:spPr>
              <a:xfrm>
                <a:off x="7248201" y="2148442"/>
                <a:ext cx="37108" cy="192185"/>
              </a:xfrm>
              <a:custGeom>
                <a:avLst/>
                <a:gdLst/>
                <a:ahLst/>
                <a:cxnLst/>
                <a:rect l="l" t="t" r="r" b="b"/>
                <a:pathLst>
                  <a:path w="1301" h="6737" extrusionOk="0">
                    <a:moveTo>
                      <a:pt x="1" y="1"/>
                    </a:moveTo>
                    <a:lnTo>
                      <a:pt x="1" y="6097"/>
                    </a:lnTo>
                    <a:cubicBezTo>
                      <a:pt x="1" y="6097"/>
                      <a:pt x="1175" y="6737"/>
                      <a:pt x="1290" y="6737"/>
                    </a:cubicBezTo>
                    <a:cubicBezTo>
                      <a:pt x="1298" y="6737"/>
                      <a:pt x="1301" y="6734"/>
                      <a:pt x="1299" y="6728"/>
                    </a:cubicBezTo>
                    <a:cubicBezTo>
                      <a:pt x="1263" y="6633"/>
                      <a:pt x="1299" y="632"/>
                      <a:pt x="1299" y="632"/>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6"/>
              <p:cNvSpPr/>
              <p:nvPr/>
            </p:nvSpPr>
            <p:spPr>
              <a:xfrm>
                <a:off x="7240414" y="2140769"/>
                <a:ext cx="53338" cy="207418"/>
              </a:xfrm>
              <a:custGeom>
                <a:avLst/>
                <a:gdLst/>
                <a:ahLst/>
                <a:cxnLst/>
                <a:rect l="l" t="t" r="r" b="b"/>
                <a:pathLst>
                  <a:path w="1870" h="7271" extrusionOk="0">
                    <a:moveTo>
                      <a:pt x="548" y="699"/>
                    </a:moveTo>
                    <a:lnTo>
                      <a:pt x="1310" y="1068"/>
                    </a:lnTo>
                    <a:cubicBezTo>
                      <a:pt x="1286" y="4521"/>
                      <a:pt x="1298" y="5973"/>
                      <a:pt x="1298" y="6592"/>
                    </a:cubicBezTo>
                    <a:cubicBezTo>
                      <a:pt x="1084" y="6497"/>
                      <a:pt x="810" y="6342"/>
                      <a:pt x="548" y="6199"/>
                    </a:cubicBezTo>
                    <a:lnTo>
                      <a:pt x="548" y="699"/>
                    </a:lnTo>
                    <a:close/>
                    <a:moveTo>
                      <a:pt x="268" y="0"/>
                    </a:moveTo>
                    <a:cubicBezTo>
                      <a:pt x="128" y="0"/>
                      <a:pt x="0" y="114"/>
                      <a:pt x="0" y="270"/>
                    </a:cubicBezTo>
                    <a:lnTo>
                      <a:pt x="0" y="6354"/>
                    </a:lnTo>
                    <a:cubicBezTo>
                      <a:pt x="0" y="6449"/>
                      <a:pt x="60" y="6545"/>
                      <a:pt x="143" y="6592"/>
                    </a:cubicBezTo>
                    <a:cubicBezTo>
                      <a:pt x="1107" y="7128"/>
                      <a:pt x="1441" y="7271"/>
                      <a:pt x="1584" y="7271"/>
                    </a:cubicBezTo>
                    <a:cubicBezTo>
                      <a:pt x="1643" y="7271"/>
                      <a:pt x="1703" y="7247"/>
                      <a:pt x="1738" y="7199"/>
                    </a:cubicBezTo>
                    <a:cubicBezTo>
                      <a:pt x="1822" y="7152"/>
                      <a:pt x="1869" y="7045"/>
                      <a:pt x="1834" y="6961"/>
                    </a:cubicBezTo>
                    <a:cubicBezTo>
                      <a:pt x="1810" y="6735"/>
                      <a:pt x="1822" y="3223"/>
                      <a:pt x="1834" y="901"/>
                    </a:cubicBezTo>
                    <a:cubicBezTo>
                      <a:pt x="1834" y="806"/>
                      <a:pt x="1774" y="711"/>
                      <a:pt x="1691" y="663"/>
                    </a:cubicBezTo>
                    <a:lnTo>
                      <a:pt x="393" y="32"/>
                    </a:lnTo>
                    <a:cubicBezTo>
                      <a:pt x="352" y="10"/>
                      <a:pt x="310" y="0"/>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6"/>
              <p:cNvSpPr/>
              <p:nvPr/>
            </p:nvSpPr>
            <p:spPr>
              <a:xfrm>
                <a:off x="7248201" y="2083229"/>
                <a:ext cx="145381" cy="83270"/>
              </a:xfrm>
              <a:custGeom>
                <a:avLst/>
                <a:gdLst/>
                <a:ahLst/>
                <a:cxnLst/>
                <a:rect l="l" t="t" r="r" b="b"/>
                <a:pathLst>
                  <a:path w="5097" h="2919" extrusionOk="0">
                    <a:moveTo>
                      <a:pt x="3799" y="1"/>
                    </a:moveTo>
                    <a:lnTo>
                      <a:pt x="1" y="2287"/>
                    </a:lnTo>
                    <a:lnTo>
                      <a:pt x="1299" y="2918"/>
                    </a:lnTo>
                    <a:lnTo>
                      <a:pt x="5097" y="644"/>
                    </a:lnTo>
                    <a:lnTo>
                      <a:pt x="37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6"/>
              <p:cNvSpPr/>
              <p:nvPr/>
            </p:nvSpPr>
            <p:spPr>
              <a:xfrm>
                <a:off x="7239045" y="2075726"/>
                <a:ext cx="163721" cy="98560"/>
              </a:xfrm>
              <a:custGeom>
                <a:avLst/>
                <a:gdLst/>
                <a:ahLst/>
                <a:cxnLst/>
                <a:rect l="l" t="t" r="r" b="b"/>
                <a:pathLst>
                  <a:path w="5740" h="3455" extrusionOk="0">
                    <a:moveTo>
                      <a:pt x="4132" y="574"/>
                    </a:moveTo>
                    <a:lnTo>
                      <a:pt x="4858" y="931"/>
                    </a:lnTo>
                    <a:lnTo>
                      <a:pt x="1596" y="2883"/>
                    </a:lnTo>
                    <a:lnTo>
                      <a:pt x="870" y="2526"/>
                    </a:lnTo>
                    <a:lnTo>
                      <a:pt x="4132" y="574"/>
                    </a:lnTo>
                    <a:close/>
                    <a:moveTo>
                      <a:pt x="4119" y="0"/>
                    </a:moveTo>
                    <a:cubicBezTo>
                      <a:pt x="4072" y="0"/>
                      <a:pt x="4027" y="12"/>
                      <a:pt x="3989" y="38"/>
                    </a:cubicBezTo>
                    <a:lnTo>
                      <a:pt x="179" y="2324"/>
                    </a:lnTo>
                    <a:cubicBezTo>
                      <a:pt x="0" y="2431"/>
                      <a:pt x="12" y="2693"/>
                      <a:pt x="203" y="2788"/>
                    </a:cubicBezTo>
                    <a:lnTo>
                      <a:pt x="1501" y="3431"/>
                    </a:lnTo>
                    <a:cubicBezTo>
                      <a:pt x="1536" y="3443"/>
                      <a:pt x="1572" y="3455"/>
                      <a:pt x="1620" y="3455"/>
                    </a:cubicBezTo>
                    <a:cubicBezTo>
                      <a:pt x="1667" y="3455"/>
                      <a:pt x="1715" y="3443"/>
                      <a:pt x="1751" y="3419"/>
                    </a:cubicBezTo>
                    <a:lnTo>
                      <a:pt x="5561" y="1133"/>
                    </a:lnTo>
                    <a:cubicBezTo>
                      <a:pt x="5739" y="1026"/>
                      <a:pt x="5727" y="752"/>
                      <a:pt x="5537" y="657"/>
                    </a:cubicBezTo>
                    <a:lnTo>
                      <a:pt x="4239" y="26"/>
                    </a:lnTo>
                    <a:cubicBezTo>
                      <a:pt x="4200" y="9"/>
                      <a:pt x="4159" y="0"/>
                      <a:pt x="4119"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6"/>
              <p:cNvSpPr/>
              <p:nvPr/>
            </p:nvSpPr>
            <p:spPr>
              <a:xfrm>
                <a:off x="7109661" y="1994252"/>
                <a:ext cx="284259" cy="185823"/>
              </a:xfrm>
              <a:custGeom>
                <a:avLst/>
                <a:gdLst/>
                <a:ahLst/>
                <a:cxnLst/>
                <a:rect l="l" t="t" r="r" b="b"/>
                <a:pathLst>
                  <a:path w="9966" h="6514" extrusionOk="0">
                    <a:moveTo>
                      <a:pt x="9966" y="1"/>
                    </a:moveTo>
                    <a:lnTo>
                      <a:pt x="24" y="24"/>
                    </a:lnTo>
                    <a:lnTo>
                      <a:pt x="0" y="3561"/>
                    </a:lnTo>
                    <a:cubicBezTo>
                      <a:pt x="0" y="5192"/>
                      <a:pt x="2227" y="6513"/>
                      <a:pt x="5001" y="6513"/>
                    </a:cubicBezTo>
                    <a:cubicBezTo>
                      <a:pt x="7775" y="6513"/>
                      <a:pt x="9930" y="5192"/>
                      <a:pt x="9930" y="3561"/>
                    </a:cubicBezTo>
                    <a:lnTo>
                      <a:pt x="9966" y="3096"/>
                    </a:lnTo>
                    <a:lnTo>
                      <a:pt x="9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6"/>
              <p:cNvSpPr/>
              <p:nvPr/>
            </p:nvSpPr>
            <p:spPr>
              <a:xfrm>
                <a:off x="7101846" y="1986606"/>
                <a:ext cx="299547" cy="200943"/>
              </a:xfrm>
              <a:custGeom>
                <a:avLst/>
                <a:gdLst/>
                <a:ahLst/>
                <a:cxnLst/>
                <a:rect l="l" t="t" r="r" b="b"/>
                <a:pathLst>
                  <a:path w="10502" h="7044" extrusionOk="0">
                    <a:moveTo>
                      <a:pt x="10234" y="1"/>
                    </a:moveTo>
                    <a:cubicBezTo>
                      <a:pt x="10100" y="1"/>
                      <a:pt x="9966" y="90"/>
                      <a:pt x="9966" y="269"/>
                    </a:cubicBezTo>
                    <a:lnTo>
                      <a:pt x="9966" y="3340"/>
                    </a:lnTo>
                    <a:lnTo>
                      <a:pt x="9942" y="3829"/>
                    </a:lnTo>
                    <a:cubicBezTo>
                      <a:pt x="9942" y="5305"/>
                      <a:pt x="7847" y="6507"/>
                      <a:pt x="5275" y="6507"/>
                    </a:cubicBezTo>
                    <a:cubicBezTo>
                      <a:pt x="2667" y="6507"/>
                      <a:pt x="536" y="5305"/>
                      <a:pt x="536" y="3829"/>
                    </a:cubicBezTo>
                    <a:lnTo>
                      <a:pt x="572" y="292"/>
                    </a:lnTo>
                    <a:cubicBezTo>
                      <a:pt x="572" y="138"/>
                      <a:pt x="453" y="19"/>
                      <a:pt x="298" y="19"/>
                    </a:cubicBezTo>
                    <a:cubicBezTo>
                      <a:pt x="155" y="19"/>
                      <a:pt x="36" y="138"/>
                      <a:pt x="36" y="280"/>
                    </a:cubicBezTo>
                    <a:lnTo>
                      <a:pt x="0" y="3829"/>
                    </a:lnTo>
                    <a:cubicBezTo>
                      <a:pt x="0" y="5638"/>
                      <a:pt x="2322" y="7043"/>
                      <a:pt x="5275" y="7043"/>
                    </a:cubicBezTo>
                    <a:cubicBezTo>
                      <a:pt x="8192" y="7043"/>
                      <a:pt x="10478" y="5638"/>
                      <a:pt x="10478" y="3840"/>
                    </a:cubicBezTo>
                    <a:lnTo>
                      <a:pt x="10502" y="3364"/>
                    </a:lnTo>
                    <a:lnTo>
                      <a:pt x="10502" y="269"/>
                    </a:lnTo>
                    <a:cubicBezTo>
                      <a:pt x="10502" y="90"/>
                      <a:pt x="10368" y="1"/>
                      <a:pt x="10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6"/>
              <p:cNvSpPr/>
              <p:nvPr/>
            </p:nvSpPr>
            <p:spPr>
              <a:xfrm>
                <a:off x="7101846" y="1896089"/>
                <a:ext cx="300916" cy="183456"/>
              </a:xfrm>
              <a:custGeom>
                <a:avLst/>
                <a:gdLst/>
                <a:ahLst/>
                <a:cxnLst/>
                <a:rect l="l" t="t" r="r" b="b"/>
                <a:pathLst>
                  <a:path w="10550" h="6431" extrusionOk="0">
                    <a:moveTo>
                      <a:pt x="5275" y="536"/>
                    </a:moveTo>
                    <a:cubicBezTo>
                      <a:pt x="7882" y="536"/>
                      <a:pt x="10013" y="1739"/>
                      <a:pt x="10013" y="3215"/>
                    </a:cubicBezTo>
                    <a:cubicBezTo>
                      <a:pt x="10013" y="4692"/>
                      <a:pt x="7894" y="5894"/>
                      <a:pt x="5275" y="5894"/>
                    </a:cubicBezTo>
                    <a:cubicBezTo>
                      <a:pt x="2667" y="5894"/>
                      <a:pt x="536" y="4692"/>
                      <a:pt x="536" y="3215"/>
                    </a:cubicBezTo>
                    <a:cubicBezTo>
                      <a:pt x="536" y="1739"/>
                      <a:pt x="2667" y="536"/>
                      <a:pt x="5275" y="536"/>
                    </a:cubicBezTo>
                    <a:close/>
                    <a:moveTo>
                      <a:pt x="5275" y="1"/>
                    </a:moveTo>
                    <a:cubicBezTo>
                      <a:pt x="2322" y="1"/>
                      <a:pt x="0" y="1406"/>
                      <a:pt x="0" y="3215"/>
                    </a:cubicBezTo>
                    <a:cubicBezTo>
                      <a:pt x="0" y="5025"/>
                      <a:pt x="2322" y="6430"/>
                      <a:pt x="5275" y="6430"/>
                    </a:cubicBezTo>
                    <a:cubicBezTo>
                      <a:pt x="8228" y="6430"/>
                      <a:pt x="10549" y="5025"/>
                      <a:pt x="10549" y="3215"/>
                    </a:cubicBezTo>
                    <a:cubicBezTo>
                      <a:pt x="10549" y="1418"/>
                      <a:pt x="8228" y="1"/>
                      <a:pt x="5275"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6"/>
              <p:cNvSpPr/>
              <p:nvPr/>
            </p:nvSpPr>
            <p:spPr>
              <a:xfrm>
                <a:off x="7109661" y="1903563"/>
                <a:ext cx="285286" cy="168508"/>
              </a:xfrm>
              <a:custGeom>
                <a:avLst/>
                <a:gdLst/>
                <a:ahLst/>
                <a:cxnLst/>
                <a:rect l="l" t="t" r="r" b="b"/>
                <a:pathLst>
                  <a:path w="10002" h="5907" extrusionOk="0">
                    <a:moveTo>
                      <a:pt x="5001" y="1"/>
                    </a:moveTo>
                    <a:cubicBezTo>
                      <a:pt x="2239" y="1"/>
                      <a:pt x="0" y="1322"/>
                      <a:pt x="0" y="2953"/>
                    </a:cubicBezTo>
                    <a:cubicBezTo>
                      <a:pt x="0" y="4584"/>
                      <a:pt x="2239" y="5906"/>
                      <a:pt x="5001" y="5906"/>
                    </a:cubicBezTo>
                    <a:cubicBezTo>
                      <a:pt x="7763" y="5906"/>
                      <a:pt x="10001" y="4584"/>
                      <a:pt x="10001" y="2953"/>
                    </a:cubicBezTo>
                    <a:cubicBezTo>
                      <a:pt x="10001" y="1322"/>
                      <a:pt x="7763" y="1"/>
                      <a:pt x="5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6"/>
              <p:cNvSpPr/>
              <p:nvPr/>
            </p:nvSpPr>
            <p:spPr>
              <a:xfrm>
                <a:off x="7156184" y="1928011"/>
                <a:ext cx="192929" cy="119584"/>
              </a:xfrm>
              <a:custGeom>
                <a:avLst/>
                <a:gdLst/>
                <a:ahLst/>
                <a:cxnLst/>
                <a:rect l="l" t="t" r="r" b="b"/>
                <a:pathLst>
                  <a:path w="6764" h="4192" extrusionOk="0">
                    <a:moveTo>
                      <a:pt x="3382" y="1"/>
                    </a:moveTo>
                    <a:cubicBezTo>
                      <a:pt x="1512" y="1"/>
                      <a:pt x="0" y="941"/>
                      <a:pt x="0" y="2096"/>
                    </a:cubicBezTo>
                    <a:cubicBezTo>
                      <a:pt x="0" y="3251"/>
                      <a:pt x="1512" y="4192"/>
                      <a:pt x="3382" y="4192"/>
                    </a:cubicBezTo>
                    <a:cubicBezTo>
                      <a:pt x="5251" y="4192"/>
                      <a:pt x="6763" y="3251"/>
                      <a:pt x="6763" y="2096"/>
                    </a:cubicBezTo>
                    <a:cubicBezTo>
                      <a:pt x="6763" y="941"/>
                      <a:pt x="5251" y="1"/>
                      <a:pt x="33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6"/>
              <p:cNvSpPr/>
              <p:nvPr/>
            </p:nvSpPr>
            <p:spPr>
              <a:xfrm>
                <a:off x="7142920" y="1944157"/>
                <a:ext cx="218400" cy="87492"/>
              </a:xfrm>
              <a:custGeom>
                <a:avLst/>
                <a:gdLst/>
                <a:ahLst/>
                <a:cxnLst/>
                <a:rect l="l" t="t" r="r" b="b"/>
                <a:pathLst>
                  <a:path w="7657" h="3067" extrusionOk="0">
                    <a:moveTo>
                      <a:pt x="378" y="0"/>
                    </a:moveTo>
                    <a:cubicBezTo>
                      <a:pt x="112" y="0"/>
                      <a:pt x="0" y="412"/>
                      <a:pt x="299" y="518"/>
                    </a:cubicBezTo>
                    <a:lnTo>
                      <a:pt x="7192" y="3054"/>
                    </a:lnTo>
                    <a:cubicBezTo>
                      <a:pt x="7216" y="3066"/>
                      <a:pt x="7252" y="3066"/>
                      <a:pt x="7288" y="3066"/>
                    </a:cubicBezTo>
                    <a:cubicBezTo>
                      <a:pt x="7585" y="3066"/>
                      <a:pt x="7657" y="2650"/>
                      <a:pt x="7383" y="2542"/>
                    </a:cubicBezTo>
                    <a:lnTo>
                      <a:pt x="477" y="18"/>
                    </a:lnTo>
                    <a:cubicBezTo>
                      <a:pt x="442" y="6"/>
                      <a:pt x="409"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7143262" y="1944043"/>
                <a:ext cx="218685" cy="87606"/>
              </a:xfrm>
              <a:custGeom>
                <a:avLst/>
                <a:gdLst/>
                <a:ahLst/>
                <a:cxnLst/>
                <a:rect l="l" t="t" r="r" b="b"/>
                <a:pathLst>
                  <a:path w="7667" h="3071" extrusionOk="0">
                    <a:moveTo>
                      <a:pt x="7286" y="1"/>
                    </a:moveTo>
                    <a:cubicBezTo>
                      <a:pt x="7253" y="1"/>
                      <a:pt x="7218" y="8"/>
                      <a:pt x="7180" y="22"/>
                    </a:cubicBezTo>
                    <a:lnTo>
                      <a:pt x="287" y="2546"/>
                    </a:lnTo>
                    <a:cubicBezTo>
                      <a:pt x="1" y="2654"/>
                      <a:pt x="84" y="3070"/>
                      <a:pt x="382" y="3070"/>
                    </a:cubicBezTo>
                    <a:cubicBezTo>
                      <a:pt x="406" y="3070"/>
                      <a:pt x="441" y="3058"/>
                      <a:pt x="465" y="3058"/>
                    </a:cubicBezTo>
                    <a:lnTo>
                      <a:pt x="7371" y="522"/>
                    </a:lnTo>
                    <a:cubicBezTo>
                      <a:pt x="7667" y="417"/>
                      <a:pt x="7550" y="1"/>
                      <a:pt x="7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7245491" y="1471686"/>
                <a:ext cx="15317" cy="514081"/>
              </a:xfrm>
              <a:custGeom>
                <a:avLst/>
                <a:gdLst/>
                <a:ahLst/>
                <a:cxnLst/>
                <a:rect l="l" t="t" r="r" b="b"/>
                <a:pathLst>
                  <a:path w="537" h="18021" extrusionOk="0">
                    <a:moveTo>
                      <a:pt x="269" y="1"/>
                    </a:moveTo>
                    <a:cubicBezTo>
                      <a:pt x="135" y="1"/>
                      <a:pt x="1" y="90"/>
                      <a:pt x="1" y="269"/>
                    </a:cubicBezTo>
                    <a:lnTo>
                      <a:pt x="1" y="17747"/>
                    </a:lnTo>
                    <a:cubicBezTo>
                      <a:pt x="1" y="17902"/>
                      <a:pt x="120" y="18021"/>
                      <a:pt x="275" y="18021"/>
                    </a:cubicBezTo>
                    <a:cubicBezTo>
                      <a:pt x="417" y="18021"/>
                      <a:pt x="536" y="17902"/>
                      <a:pt x="536" y="17747"/>
                    </a:cubicBezTo>
                    <a:lnTo>
                      <a:pt x="536" y="269"/>
                    </a:lnTo>
                    <a:cubicBezTo>
                      <a:pt x="536" y="90"/>
                      <a:pt x="402"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6"/>
              <p:cNvSpPr/>
              <p:nvPr/>
            </p:nvSpPr>
            <p:spPr>
              <a:xfrm>
                <a:off x="7198969" y="1478618"/>
                <a:ext cx="64747" cy="426333"/>
              </a:xfrm>
              <a:custGeom>
                <a:avLst/>
                <a:gdLst/>
                <a:ahLst/>
                <a:cxnLst/>
                <a:rect l="l" t="t" r="r" b="b"/>
                <a:pathLst>
                  <a:path w="2270" h="14945" extrusionOk="0">
                    <a:moveTo>
                      <a:pt x="1916" y="1"/>
                    </a:moveTo>
                    <a:cubicBezTo>
                      <a:pt x="1824" y="1"/>
                      <a:pt x="1732" y="47"/>
                      <a:pt x="1679" y="157"/>
                    </a:cubicBezTo>
                    <a:lnTo>
                      <a:pt x="72" y="3562"/>
                    </a:lnTo>
                    <a:cubicBezTo>
                      <a:pt x="48" y="3598"/>
                      <a:pt x="48" y="3633"/>
                      <a:pt x="48" y="3669"/>
                    </a:cubicBezTo>
                    <a:cubicBezTo>
                      <a:pt x="1" y="8693"/>
                      <a:pt x="36" y="8789"/>
                      <a:pt x="60" y="8836"/>
                    </a:cubicBezTo>
                    <a:cubicBezTo>
                      <a:pt x="108" y="9003"/>
                      <a:pt x="1179" y="13158"/>
                      <a:pt x="1596" y="14742"/>
                    </a:cubicBezTo>
                    <a:cubicBezTo>
                      <a:pt x="1620" y="14861"/>
                      <a:pt x="1727" y="14944"/>
                      <a:pt x="1846" y="14944"/>
                    </a:cubicBezTo>
                    <a:cubicBezTo>
                      <a:pt x="1870" y="14944"/>
                      <a:pt x="1894" y="14944"/>
                      <a:pt x="1917" y="14932"/>
                    </a:cubicBezTo>
                    <a:cubicBezTo>
                      <a:pt x="2060" y="14897"/>
                      <a:pt x="2156" y="14754"/>
                      <a:pt x="2120" y="14611"/>
                    </a:cubicBezTo>
                    <a:cubicBezTo>
                      <a:pt x="1763" y="13242"/>
                      <a:pt x="608" y="8789"/>
                      <a:pt x="584" y="8717"/>
                    </a:cubicBezTo>
                    <a:cubicBezTo>
                      <a:pt x="548" y="8515"/>
                      <a:pt x="560" y="5645"/>
                      <a:pt x="584" y="3740"/>
                    </a:cubicBezTo>
                    <a:lnTo>
                      <a:pt x="2167" y="383"/>
                    </a:lnTo>
                    <a:cubicBezTo>
                      <a:pt x="2269" y="171"/>
                      <a:pt x="2093" y="1"/>
                      <a:pt x="19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6"/>
              <p:cNvSpPr/>
              <p:nvPr/>
            </p:nvSpPr>
            <p:spPr>
              <a:xfrm>
                <a:off x="7210179" y="1459647"/>
                <a:ext cx="123989" cy="136558"/>
              </a:xfrm>
              <a:custGeom>
                <a:avLst/>
                <a:gdLst/>
                <a:ahLst/>
                <a:cxnLst/>
                <a:rect l="l" t="t" r="r" b="b"/>
                <a:pathLst>
                  <a:path w="4347" h="4787" extrusionOk="0">
                    <a:moveTo>
                      <a:pt x="4346" y="0"/>
                    </a:moveTo>
                    <a:lnTo>
                      <a:pt x="0" y="2608"/>
                    </a:lnTo>
                    <a:lnTo>
                      <a:pt x="0" y="4786"/>
                    </a:lnTo>
                    <a:lnTo>
                      <a:pt x="4346" y="2179"/>
                    </a:lnTo>
                    <a:lnTo>
                      <a:pt x="4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6"/>
              <p:cNvSpPr/>
              <p:nvPr/>
            </p:nvSpPr>
            <p:spPr>
              <a:xfrm>
                <a:off x="7202706" y="1452087"/>
                <a:ext cx="139277" cy="151591"/>
              </a:xfrm>
              <a:custGeom>
                <a:avLst/>
                <a:gdLst/>
                <a:ahLst/>
                <a:cxnLst/>
                <a:rect l="l" t="t" r="r" b="b"/>
                <a:pathLst>
                  <a:path w="4883" h="5314" extrusionOk="0">
                    <a:moveTo>
                      <a:pt x="4346" y="741"/>
                    </a:moveTo>
                    <a:lnTo>
                      <a:pt x="4346" y="2289"/>
                    </a:lnTo>
                    <a:lnTo>
                      <a:pt x="536" y="4575"/>
                    </a:lnTo>
                    <a:lnTo>
                      <a:pt x="536" y="3027"/>
                    </a:lnTo>
                    <a:lnTo>
                      <a:pt x="4346" y="741"/>
                    </a:lnTo>
                    <a:close/>
                    <a:moveTo>
                      <a:pt x="4614" y="1"/>
                    </a:moveTo>
                    <a:cubicBezTo>
                      <a:pt x="4568" y="1"/>
                      <a:pt x="4521" y="13"/>
                      <a:pt x="4477" y="39"/>
                    </a:cubicBezTo>
                    <a:lnTo>
                      <a:pt x="131" y="2646"/>
                    </a:lnTo>
                    <a:cubicBezTo>
                      <a:pt x="48" y="2694"/>
                      <a:pt x="0" y="2777"/>
                      <a:pt x="0" y="2873"/>
                    </a:cubicBezTo>
                    <a:lnTo>
                      <a:pt x="0" y="5051"/>
                    </a:lnTo>
                    <a:cubicBezTo>
                      <a:pt x="0" y="5147"/>
                      <a:pt x="60" y="5230"/>
                      <a:pt x="131" y="5278"/>
                    </a:cubicBezTo>
                    <a:cubicBezTo>
                      <a:pt x="179" y="5301"/>
                      <a:pt x="227" y="5313"/>
                      <a:pt x="262" y="5313"/>
                    </a:cubicBezTo>
                    <a:cubicBezTo>
                      <a:pt x="322" y="5313"/>
                      <a:pt x="370" y="5301"/>
                      <a:pt x="405" y="5278"/>
                    </a:cubicBezTo>
                    <a:lnTo>
                      <a:pt x="4751" y="2670"/>
                    </a:lnTo>
                    <a:cubicBezTo>
                      <a:pt x="4834" y="2623"/>
                      <a:pt x="4882" y="2539"/>
                      <a:pt x="4882" y="2444"/>
                    </a:cubicBezTo>
                    <a:lnTo>
                      <a:pt x="4882" y="265"/>
                    </a:lnTo>
                    <a:cubicBezTo>
                      <a:pt x="4882" y="113"/>
                      <a:pt x="4754" y="1"/>
                      <a:pt x="4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6"/>
              <p:cNvSpPr/>
              <p:nvPr/>
            </p:nvSpPr>
            <p:spPr>
              <a:xfrm>
                <a:off x="7089609" y="1458278"/>
                <a:ext cx="120595" cy="137927"/>
              </a:xfrm>
              <a:custGeom>
                <a:avLst/>
                <a:gdLst/>
                <a:ahLst/>
                <a:cxnLst/>
                <a:rect l="l" t="t" r="r" b="b"/>
                <a:pathLst>
                  <a:path w="4228" h="4835" extrusionOk="0">
                    <a:moveTo>
                      <a:pt x="1" y="1"/>
                    </a:moveTo>
                    <a:lnTo>
                      <a:pt x="1" y="2167"/>
                    </a:lnTo>
                    <a:lnTo>
                      <a:pt x="4227" y="4834"/>
                    </a:lnTo>
                    <a:lnTo>
                      <a:pt x="4227" y="2656"/>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6"/>
              <p:cNvSpPr/>
              <p:nvPr/>
            </p:nvSpPr>
            <p:spPr>
              <a:xfrm>
                <a:off x="7081794" y="1450690"/>
                <a:ext cx="136225" cy="152989"/>
              </a:xfrm>
              <a:custGeom>
                <a:avLst/>
                <a:gdLst/>
                <a:ahLst/>
                <a:cxnLst/>
                <a:rect l="l" t="t" r="r" b="b"/>
                <a:pathLst>
                  <a:path w="4776" h="5363" extrusionOk="0">
                    <a:moveTo>
                      <a:pt x="537" y="755"/>
                    </a:moveTo>
                    <a:lnTo>
                      <a:pt x="4239" y="3076"/>
                    </a:lnTo>
                    <a:lnTo>
                      <a:pt x="4239" y="4612"/>
                    </a:lnTo>
                    <a:lnTo>
                      <a:pt x="537" y="2291"/>
                    </a:lnTo>
                    <a:lnTo>
                      <a:pt x="537" y="755"/>
                    </a:lnTo>
                    <a:close/>
                    <a:moveTo>
                      <a:pt x="274" y="0"/>
                    </a:moveTo>
                    <a:cubicBezTo>
                      <a:pt x="133" y="0"/>
                      <a:pt x="1" y="107"/>
                      <a:pt x="1" y="267"/>
                    </a:cubicBezTo>
                    <a:lnTo>
                      <a:pt x="1" y="2433"/>
                    </a:lnTo>
                    <a:cubicBezTo>
                      <a:pt x="1" y="2529"/>
                      <a:pt x="48" y="2612"/>
                      <a:pt x="132" y="2660"/>
                    </a:cubicBezTo>
                    <a:lnTo>
                      <a:pt x="4370" y="5327"/>
                    </a:lnTo>
                    <a:cubicBezTo>
                      <a:pt x="4406" y="5350"/>
                      <a:pt x="4454" y="5362"/>
                      <a:pt x="4501" y="5362"/>
                    </a:cubicBezTo>
                    <a:cubicBezTo>
                      <a:pt x="4549" y="5362"/>
                      <a:pt x="4597" y="5350"/>
                      <a:pt x="4644" y="5339"/>
                    </a:cubicBezTo>
                    <a:cubicBezTo>
                      <a:pt x="4728" y="5291"/>
                      <a:pt x="4775" y="5196"/>
                      <a:pt x="4775" y="5100"/>
                    </a:cubicBezTo>
                    <a:lnTo>
                      <a:pt x="4775" y="2934"/>
                    </a:lnTo>
                    <a:cubicBezTo>
                      <a:pt x="4775" y="2838"/>
                      <a:pt x="4728" y="2755"/>
                      <a:pt x="4656" y="2695"/>
                    </a:cubicBezTo>
                    <a:lnTo>
                      <a:pt x="418" y="40"/>
                    </a:lnTo>
                    <a:cubicBezTo>
                      <a:pt x="372" y="13"/>
                      <a:pt x="322"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6"/>
              <p:cNvSpPr/>
              <p:nvPr/>
            </p:nvSpPr>
            <p:spPr>
              <a:xfrm>
                <a:off x="7089609" y="1386959"/>
                <a:ext cx="244555" cy="147084"/>
              </a:xfrm>
              <a:custGeom>
                <a:avLst/>
                <a:gdLst/>
                <a:ahLst/>
                <a:cxnLst/>
                <a:rect l="l" t="t" r="r" b="b"/>
                <a:pathLst>
                  <a:path w="8574" h="5156" extrusionOk="0">
                    <a:moveTo>
                      <a:pt x="4346" y="0"/>
                    </a:moveTo>
                    <a:lnTo>
                      <a:pt x="1" y="2501"/>
                    </a:lnTo>
                    <a:lnTo>
                      <a:pt x="4227" y="5156"/>
                    </a:lnTo>
                    <a:lnTo>
                      <a:pt x="8573" y="2548"/>
                    </a:lnTo>
                    <a:lnTo>
                      <a:pt x="43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6"/>
              <p:cNvSpPr/>
              <p:nvPr/>
            </p:nvSpPr>
            <p:spPr>
              <a:xfrm>
                <a:off x="7081794" y="1379143"/>
                <a:ext cx="261526" cy="162717"/>
              </a:xfrm>
              <a:custGeom>
                <a:avLst/>
                <a:gdLst/>
                <a:ahLst/>
                <a:cxnLst/>
                <a:rect l="l" t="t" r="r" b="b"/>
                <a:pathLst>
                  <a:path w="9169" h="5704" extrusionOk="0">
                    <a:moveTo>
                      <a:pt x="4609" y="584"/>
                    </a:moveTo>
                    <a:lnTo>
                      <a:pt x="8323" y="2822"/>
                    </a:lnTo>
                    <a:lnTo>
                      <a:pt x="4501" y="5120"/>
                    </a:lnTo>
                    <a:lnTo>
                      <a:pt x="787" y="2786"/>
                    </a:lnTo>
                    <a:lnTo>
                      <a:pt x="4609" y="584"/>
                    </a:lnTo>
                    <a:close/>
                    <a:moveTo>
                      <a:pt x="4615" y="0"/>
                    </a:moveTo>
                    <a:cubicBezTo>
                      <a:pt x="4567" y="0"/>
                      <a:pt x="4519" y="12"/>
                      <a:pt x="4478" y="36"/>
                    </a:cubicBezTo>
                    <a:lnTo>
                      <a:pt x="144" y="2536"/>
                    </a:lnTo>
                    <a:cubicBezTo>
                      <a:pt x="60" y="2584"/>
                      <a:pt x="13" y="2667"/>
                      <a:pt x="1" y="2763"/>
                    </a:cubicBezTo>
                    <a:cubicBezTo>
                      <a:pt x="1" y="2858"/>
                      <a:pt x="48" y="2941"/>
                      <a:pt x="132" y="3001"/>
                    </a:cubicBezTo>
                    <a:lnTo>
                      <a:pt x="4370" y="5656"/>
                    </a:lnTo>
                    <a:cubicBezTo>
                      <a:pt x="4406" y="5692"/>
                      <a:pt x="4454" y="5703"/>
                      <a:pt x="4501" y="5703"/>
                    </a:cubicBezTo>
                    <a:cubicBezTo>
                      <a:pt x="4561" y="5703"/>
                      <a:pt x="4609" y="5680"/>
                      <a:pt x="4644" y="5656"/>
                    </a:cubicBezTo>
                    <a:lnTo>
                      <a:pt x="8990" y="3048"/>
                    </a:lnTo>
                    <a:cubicBezTo>
                      <a:pt x="9169" y="2941"/>
                      <a:pt x="9169" y="2691"/>
                      <a:pt x="8990" y="2596"/>
                    </a:cubicBezTo>
                    <a:lnTo>
                      <a:pt x="4751" y="36"/>
                    </a:lnTo>
                    <a:cubicBezTo>
                      <a:pt x="4710" y="12"/>
                      <a:pt x="4662" y="0"/>
                      <a:pt x="46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6"/>
              <p:cNvSpPr/>
              <p:nvPr/>
            </p:nvSpPr>
            <p:spPr>
              <a:xfrm>
                <a:off x="5669360" y="2720104"/>
                <a:ext cx="41815" cy="45529"/>
              </a:xfrm>
              <a:custGeom>
                <a:avLst/>
                <a:gdLst/>
                <a:ahLst/>
                <a:cxnLst/>
                <a:rect l="l" t="t" r="r" b="b"/>
                <a:pathLst>
                  <a:path w="1466" h="1596" extrusionOk="0">
                    <a:moveTo>
                      <a:pt x="1" y="0"/>
                    </a:moveTo>
                    <a:lnTo>
                      <a:pt x="1" y="476"/>
                    </a:lnTo>
                    <a:cubicBezTo>
                      <a:pt x="1" y="643"/>
                      <a:pt x="96" y="798"/>
                      <a:pt x="239" y="893"/>
                    </a:cubicBezTo>
                    <a:lnTo>
                      <a:pt x="1430" y="1596"/>
                    </a:lnTo>
                    <a:lnTo>
                      <a:pt x="1465" y="846"/>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6"/>
              <p:cNvSpPr/>
              <p:nvPr/>
            </p:nvSpPr>
            <p:spPr>
              <a:xfrm>
                <a:off x="5659862" y="2710262"/>
                <a:ext cx="61495" cy="65212"/>
              </a:xfrm>
              <a:custGeom>
                <a:avLst/>
                <a:gdLst/>
                <a:ahLst/>
                <a:cxnLst/>
                <a:rect l="l" t="t" r="r" b="b"/>
                <a:pathLst>
                  <a:path w="2156" h="2286" extrusionOk="0">
                    <a:moveTo>
                      <a:pt x="344" y="0"/>
                    </a:moveTo>
                    <a:cubicBezTo>
                      <a:pt x="162" y="0"/>
                      <a:pt x="0" y="139"/>
                      <a:pt x="0" y="345"/>
                    </a:cubicBezTo>
                    <a:lnTo>
                      <a:pt x="0" y="821"/>
                    </a:lnTo>
                    <a:cubicBezTo>
                      <a:pt x="0" y="1119"/>
                      <a:pt x="143" y="1381"/>
                      <a:pt x="393" y="1536"/>
                    </a:cubicBezTo>
                    <a:lnTo>
                      <a:pt x="1584" y="2238"/>
                    </a:lnTo>
                    <a:cubicBezTo>
                      <a:pt x="1643" y="2274"/>
                      <a:pt x="1703" y="2286"/>
                      <a:pt x="1763" y="2286"/>
                    </a:cubicBezTo>
                    <a:cubicBezTo>
                      <a:pt x="1822" y="2286"/>
                      <a:pt x="1882" y="2274"/>
                      <a:pt x="1929" y="2250"/>
                    </a:cubicBezTo>
                    <a:cubicBezTo>
                      <a:pt x="2036" y="2191"/>
                      <a:pt x="2108" y="2083"/>
                      <a:pt x="2120" y="1953"/>
                    </a:cubicBezTo>
                    <a:lnTo>
                      <a:pt x="2155" y="1202"/>
                    </a:lnTo>
                    <a:cubicBezTo>
                      <a:pt x="2155" y="1083"/>
                      <a:pt x="2084" y="952"/>
                      <a:pt x="1977" y="893"/>
                    </a:cubicBezTo>
                    <a:lnTo>
                      <a:pt x="524" y="48"/>
                    </a:lnTo>
                    <a:cubicBezTo>
                      <a:pt x="465" y="15"/>
                      <a:pt x="404"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5669360" y="2676457"/>
                <a:ext cx="111097" cy="67780"/>
              </a:xfrm>
              <a:custGeom>
                <a:avLst/>
                <a:gdLst/>
                <a:ahLst/>
                <a:cxnLst/>
                <a:rect l="l" t="t" r="r" b="b"/>
                <a:pathLst>
                  <a:path w="3895" h="2376" extrusionOk="0">
                    <a:moveTo>
                      <a:pt x="2739" y="0"/>
                    </a:moveTo>
                    <a:cubicBezTo>
                      <a:pt x="2601" y="0"/>
                      <a:pt x="2464" y="39"/>
                      <a:pt x="2346" y="113"/>
                    </a:cubicBezTo>
                    <a:lnTo>
                      <a:pt x="1" y="1530"/>
                    </a:lnTo>
                    <a:lnTo>
                      <a:pt x="1465" y="2376"/>
                    </a:lnTo>
                    <a:lnTo>
                      <a:pt x="3644" y="1054"/>
                    </a:lnTo>
                    <a:cubicBezTo>
                      <a:pt x="3894" y="899"/>
                      <a:pt x="3882" y="542"/>
                      <a:pt x="3632" y="399"/>
                    </a:cubicBezTo>
                    <a:lnTo>
                      <a:pt x="3108" y="101"/>
                    </a:lnTo>
                    <a:cubicBezTo>
                      <a:pt x="2994" y="33"/>
                      <a:pt x="2866" y="0"/>
                      <a:pt x="2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5658151" y="2666643"/>
                <a:ext cx="134172" cy="87435"/>
              </a:xfrm>
              <a:custGeom>
                <a:avLst/>
                <a:gdLst/>
                <a:ahLst/>
                <a:cxnLst/>
                <a:rect l="l" t="t" r="r" b="b"/>
                <a:pathLst>
                  <a:path w="4704" h="3065" extrusionOk="0">
                    <a:moveTo>
                      <a:pt x="3124" y="679"/>
                    </a:moveTo>
                    <a:cubicBezTo>
                      <a:pt x="3191" y="679"/>
                      <a:pt x="3260" y="697"/>
                      <a:pt x="3323" y="731"/>
                    </a:cubicBezTo>
                    <a:lnTo>
                      <a:pt x="3847" y="1029"/>
                    </a:lnTo>
                    <a:lnTo>
                      <a:pt x="4013" y="731"/>
                    </a:lnTo>
                    <a:lnTo>
                      <a:pt x="3847" y="1100"/>
                    </a:lnTo>
                    <a:lnTo>
                      <a:pt x="1858" y="2315"/>
                    </a:lnTo>
                    <a:lnTo>
                      <a:pt x="1084" y="1862"/>
                    </a:lnTo>
                    <a:lnTo>
                      <a:pt x="2918" y="743"/>
                    </a:lnTo>
                    <a:cubicBezTo>
                      <a:pt x="2980" y="700"/>
                      <a:pt x="3051" y="679"/>
                      <a:pt x="3124" y="679"/>
                    </a:cubicBezTo>
                    <a:close/>
                    <a:moveTo>
                      <a:pt x="3142" y="0"/>
                    </a:moveTo>
                    <a:cubicBezTo>
                      <a:pt x="2941" y="0"/>
                      <a:pt x="2741" y="54"/>
                      <a:pt x="2561" y="160"/>
                    </a:cubicBezTo>
                    <a:lnTo>
                      <a:pt x="227" y="1577"/>
                    </a:lnTo>
                    <a:cubicBezTo>
                      <a:pt x="1" y="1707"/>
                      <a:pt x="1" y="2041"/>
                      <a:pt x="227" y="2172"/>
                    </a:cubicBezTo>
                    <a:lnTo>
                      <a:pt x="1692" y="3017"/>
                    </a:lnTo>
                    <a:cubicBezTo>
                      <a:pt x="1739" y="3053"/>
                      <a:pt x="1799" y="3065"/>
                      <a:pt x="1858" y="3065"/>
                    </a:cubicBezTo>
                    <a:cubicBezTo>
                      <a:pt x="1930" y="3065"/>
                      <a:pt x="1989" y="3053"/>
                      <a:pt x="2049" y="3029"/>
                    </a:cubicBezTo>
                    <a:lnTo>
                      <a:pt x="4228" y="1696"/>
                    </a:lnTo>
                    <a:cubicBezTo>
                      <a:pt x="4704" y="1410"/>
                      <a:pt x="4692" y="707"/>
                      <a:pt x="4204" y="434"/>
                    </a:cubicBezTo>
                    <a:lnTo>
                      <a:pt x="3680" y="136"/>
                    </a:lnTo>
                    <a:cubicBezTo>
                      <a:pt x="3509" y="45"/>
                      <a:pt x="3325" y="0"/>
                      <a:pt x="3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6"/>
              <p:cNvSpPr/>
              <p:nvPr/>
            </p:nvSpPr>
            <p:spPr>
              <a:xfrm>
                <a:off x="5710121" y="2697339"/>
                <a:ext cx="71678" cy="68293"/>
              </a:xfrm>
              <a:custGeom>
                <a:avLst/>
                <a:gdLst/>
                <a:ahLst/>
                <a:cxnLst/>
                <a:rect l="l" t="t" r="r" b="b"/>
                <a:pathLst>
                  <a:path w="2513" h="2394" extrusionOk="0">
                    <a:moveTo>
                      <a:pt x="2465" y="0"/>
                    </a:moveTo>
                    <a:lnTo>
                      <a:pt x="36" y="1644"/>
                    </a:lnTo>
                    <a:lnTo>
                      <a:pt x="1" y="2394"/>
                    </a:lnTo>
                    <a:lnTo>
                      <a:pt x="1" y="2394"/>
                    </a:lnTo>
                    <a:lnTo>
                      <a:pt x="2275" y="870"/>
                    </a:lnTo>
                    <a:cubicBezTo>
                      <a:pt x="2429" y="762"/>
                      <a:pt x="2513" y="584"/>
                      <a:pt x="2513" y="405"/>
                    </a:cubicBezTo>
                    <a:lnTo>
                      <a:pt x="2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6"/>
              <p:cNvSpPr/>
              <p:nvPr/>
            </p:nvSpPr>
            <p:spPr>
              <a:xfrm>
                <a:off x="5700280" y="2687411"/>
                <a:ext cx="91701" cy="88062"/>
              </a:xfrm>
              <a:custGeom>
                <a:avLst/>
                <a:gdLst/>
                <a:ahLst/>
                <a:cxnLst/>
                <a:rect l="l" t="t" r="r" b="b"/>
                <a:pathLst>
                  <a:path w="3215" h="3087" extrusionOk="0">
                    <a:moveTo>
                      <a:pt x="2796" y="1"/>
                    </a:moveTo>
                    <a:cubicBezTo>
                      <a:pt x="2727" y="1"/>
                      <a:pt x="2662" y="22"/>
                      <a:pt x="2608" y="63"/>
                    </a:cubicBezTo>
                    <a:lnTo>
                      <a:pt x="179" y="1706"/>
                    </a:lnTo>
                    <a:cubicBezTo>
                      <a:pt x="95" y="1777"/>
                      <a:pt x="36" y="1872"/>
                      <a:pt x="36" y="1980"/>
                    </a:cubicBezTo>
                    <a:lnTo>
                      <a:pt x="0" y="2730"/>
                    </a:lnTo>
                    <a:cubicBezTo>
                      <a:pt x="0" y="2861"/>
                      <a:pt x="60" y="2980"/>
                      <a:pt x="179" y="3051"/>
                    </a:cubicBezTo>
                    <a:cubicBezTo>
                      <a:pt x="226" y="3075"/>
                      <a:pt x="286" y="3087"/>
                      <a:pt x="346" y="3087"/>
                    </a:cubicBezTo>
                    <a:cubicBezTo>
                      <a:pt x="417" y="3087"/>
                      <a:pt x="488" y="3075"/>
                      <a:pt x="536" y="3039"/>
                    </a:cubicBezTo>
                    <a:lnTo>
                      <a:pt x="2810" y="1515"/>
                    </a:lnTo>
                    <a:cubicBezTo>
                      <a:pt x="3072" y="1337"/>
                      <a:pt x="3215" y="1027"/>
                      <a:pt x="3203" y="718"/>
                    </a:cubicBezTo>
                    <a:lnTo>
                      <a:pt x="3155" y="313"/>
                    </a:lnTo>
                    <a:cubicBezTo>
                      <a:pt x="3132" y="194"/>
                      <a:pt x="3060" y="87"/>
                      <a:pt x="2953" y="39"/>
                    </a:cubicBezTo>
                    <a:cubicBezTo>
                      <a:pt x="2902" y="13"/>
                      <a:pt x="2848" y="1"/>
                      <a:pt x="27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6"/>
              <p:cNvSpPr/>
              <p:nvPr/>
            </p:nvSpPr>
            <p:spPr>
              <a:xfrm>
                <a:off x="5657152" y="2705098"/>
                <a:ext cx="83230" cy="58851"/>
              </a:xfrm>
              <a:custGeom>
                <a:avLst/>
                <a:gdLst/>
                <a:ahLst/>
                <a:cxnLst/>
                <a:rect l="l" t="t" r="r" b="b"/>
                <a:pathLst>
                  <a:path w="2918" h="2063" extrusionOk="0">
                    <a:moveTo>
                      <a:pt x="1406" y="692"/>
                    </a:moveTo>
                    <a:cubicBezTo>
                      <a:pt x="1421" y="692"/>
                      <a:pt x="1437" y="692"/>
                      <a:pt x="1453" y="693"/>
                    </a:cubicBezTo>
                    <a:lnTo>
                      <a:pt x="1465" y="693"/>
                    </a:lnTo>
                    <a:lnTo>
                      <a:pt x="1465" y="705"/>
                    </a:lnTo>
                    <a:cubicBezTo>
                      <a:pt x="1493" y="702"/>
                      <a:pt x="1521" y="701"/>
                      <a:pt x="1549" y="701"/>
                    </a:cubicBezTo>
                    <a:cubicBezTo>
                      <a:pt x="1770" y="701"/>
                      <a:pt x="1986" y="782"/>
                      <a:pt x="2155" y="919"/>
                    </a:cubicBezTo>
                    <a:cubicBezTo>
                      <a:pt x="2179" y="943"/>
                      <a:pt x="2203" y="991"/>
                      <a:pt x="2203" y="1026"/>
                    </a:cubicBezTo>
                    <a:cubicBezTo>
                      <a:pt x="2203" y="1157"/>
                      <a:pt x="1893" y="1360"/>
                      <a:pt x="1465" y="1360"/>
                    </a:cubicBezTo>
                    <a:lnTo>
                      <a:pt x="1453" y="1360"/>
                    </a:lnTo>
                    <a:cubicBezTo>
                      <a:pt x="1024" y="1360"/>
                      <a:pt x="726" y="1169"/>
                      <a:pt x="715" y="1038"/>
                    </a:cubicBezTo>
                    <a:cubicBezTo>
                      <a:pt x="715" y="991"/>
                      <a:pt x="726" y="955"/>
                      <a:pt x="762" y="931"/>
                    </a:cubicBezTo>
                    <a:cubicBezTo>
                      <a:pt x="941" y="775"/>
                      <a:pt x="1172" y="692"/>
                      <a:pt x="1406" y="692"/>
                    </a:cubicBezTo>
                    <a:close/>
                    <a:moveTo>
                      <a:pt x="1548" y="0"/>
                    </a:moveTo>
                    <a:cubicBezTo>
                      <a:pt x="1520" y="0"/>
                      <a:pt x="1492" y="1"/>
                      <a:pt x="1465" y="2"/>
                    </a:cubicBezTo>
                    <a:lnTo>
                      <a:pt x="1453" y="2"/>
                    </a:lnTo>
                    <a:cubicBezTo>
                      <a:pt x="1424" y="1"/>
                      <a:pt x="1396" y="0"/>
                      <a:pt x="1368" y="0"/>
                    </a:cubicBezTo>
                    <a:cubicBezTo>
                      <a:pt x="947" y="0"/>
                      <a:pt x="551" y="165"/>
                      <a:pt x="238" y="467"/>
                    </a:cubicBezTo>
                    <a:cubicBezTo>
                      <a:pt x="83" y="633"/>
                      <a:pt x="0" y="860"/>
                      <a:pt x="12" y="1098"/>
                    </a:cubicBezTo>
                    <a:cubicBezTo>
                      <a:pt x="60" y="1645"/>
                      <a:pt x="679" y="2062"/>
                      <a:pt x="1453" y="2062"/>
                    </a:cubicBezTo>
                    <a:lnTo>
                      <a:pt x="1465" y="2062"/>
                    </a:lnTo>
                    <a:cubicBezTo>
                      <a:pt x="2239" y="2050"/>
                      <a:pt x="2858" y="1633"/>
                      <a:pt x="2905" y="1086"/>
                    </a:cubicBezTo>
                    <a:cubicBezTo>
                      <a:pt x="2917" y="848"/>
                      <a:pt x="2834" y="610"/>
                      <a:pt x="2667" y="443"/>
                    </a:cubicBezTo>
                    <a:cubicBezTo>
                      <a:pt x="2366" y="164"/>
                      <a:pt x="1960"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6"/>
              <p:cNvSpPr/>
              <p:nvPr/>
            </p:nvSpPr>
            <p:spPr>
              <a:xfrm>
                <a:off x="5639810" y="2345111"/>
                <a:ext cx="115175" cy="406934"/>
              </a:xfrm>
              <a:custGeom>
                <a:avLst/>
                <a:gdLst/>
                <a:ahLst/>
                <a:cxnLst/>
                <a:rect l="l" t="t" r="r" b="b"/>
                <a:pathLst>
                  <a:path w="4038" h="14265" extrusionOk="0">
                    <a:moveTo>
                      <a:pt x="4037" y="1"/>
                    </a:moveTo>
                    <a:lnTo>
                      <a:pt x="1" y="13"/>
                    </a:lnTo>
                    <a:lnTo>
                      <a:pt x="191" y="2227"/>
                    </a:lnTo>
                    <a:lnTo>
                      <a:pt x="977" y="13610"/>
                    </a:lnTo>
                    <a:cubicBezTo>
                      <a:pt x="1013" y="13979"/>
                      <a:pt x="1489" y="14264"/>
                      <a:pt x="2073" y="14264"/>
                    </a:cubicBezTo>
                    <a:cubicBezTo>
                      <a:pt x="2656" y="14264"/>
                      <a:pt x="3144" y="13967"/>
                      <a:pt x="3168" y="13598"/>
                    </a:cubicBezTo>
                    <a:lnTo>
                      <a:pt x="4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6"/>
              <p:cNvSpPr/>
              <p:nvPr/>
            </p:nvSpPr>
            <p:spPr>
              <a:xfrm>
                <a:off x="5629427" y="2335240"/>
                <a:ext cx="135398" cy="426646"/>
              </a:xfrm>
              <a:custGeom>
                <a:avLst/>
                <a:gdLst/>
                <a:ahLst/>
                <a:cxnLst/>
                <a:rect l="l" t="t" r="r" b="b"/>
                <a:pathLst>
                  <a:path w="4747" h="14956" extrusionOk="0">
                    <a:moveTo>
                      <a:pt x="4391" y="1"/>
                    </a:moveTo>
                    <a:cubicBezTo>
                      <a:pt x="4210" y="1"/>
                      <a:pt x="4055" y="140"/>
                      <a:pt x="4044" y="323"/>
                    </a:cubicBezTo>
                    <a:lnTo>
                      <a:pt x="3175" y="13920"/>
                    </a:lnTo>
                    <a:cubicBezTo>
                      <a:pt x="3175" y="14051"/>
                      <a:pt x="2865" y="14265"/>
                      <a:pt x="2437" y="14265"/>
                    </a:cubicBezTo>
                    <a:lnTo>
                      <a:pt x="2425" y="14265"/>
                    </a:lnTo>
                    <a:cubicBezTo>
                      <a:pt x="1984" y="14265"/>
                      <a:pt x="1698" y="14063"/>
                      <a:pt x="1687" y="13944"/>
                    </a:cubicBezTo>
                    <a:lnTo>
                      <a:pt x="901" y="2549"/>
                    </a:lnTo>
                    <a:lnTo>
                      <a:pt x="710" y="323"/>
                    </a:lnTo>
                    <a:cubicBezTo>
                      <a:pt x="693" y="106"/>
                      <a:pt x="533" y="3"/>
                      <a:pt x="371" y="3"/>
                    </a:cubicBezTo>
                    <a:cubicBezTo>
                      <a:pt x="187" y="3"/>
                      <a:pt x="1" y="135"/>
                      <a:pt x="20" y="382"/>
                    </a:cubicBezTo>
                    <a:lnTo>
                      <a:pt x="210" y="2597"/>
                    </a:lnTo>
                    <a:lnTo>
                      <a:pt x="996" y="13991"/>
                    </a:lnTo>
                    <a:cubicBezTo>
                      <a:pt x="1044" y="14539"/>
                      <a:pt x="1663" y="14956"/>
                      <a:pt x="2425" y="14956"/>
                    </a:cubicBezTo>
                    <a:cubicBezTo>
                      <a:pt x="3211" y="14956"/>
                      <a:pt x="3830" y="14527"/>
                      <a:pt x="3877" y="13967"/>
                    </a:cubicBezTo>
                    <a:lnTo>
                      <a:pt x="4735" y="371"/>
                    </a:lnTo>
                    <a:cubicBezTo>
                      <a:pt x="4746" y="180"/>
                      <a:pt x="4604" y="13"/>
                      <a:pt x="4413" y="1"/>
                    </a:cubicBezTo>
                    <a:cubicBezTo>
                      <a:pt x="4406" y="1"/>
                      <a:pt x="4398" y="1"/>
                      <a:pt x="4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6"/>
              <p:cNvSpPr/>
              <p:nvPr/>
            </p:nvSpPr>
            <p:spPr>
              <a:xfrm>
                <a:off x="5626917" y="2255791"/>
                <a:ext cx="140618" cy="155585"/>
              </a:xfrm>
              <a:custGeom>
                <a:avLst/>
                <a:gdLst/>
                <a:ahLst/>
                <a:cxnLst/>
                <a:rect l="l" t="t" r="r" b="b"/>
                <a:pathLst>
                  <a:path w="4930" h="5454" extrusionOk="0">
                    <a:moveTo>
                      <a:pt x="2465" y="691"/>
                    </a:moveTo>
                    <a:lnTo>
                      <a:pt x="2465" y="703"/>
                    </a:lnTo>
                    <a:cubicBezTo>
                      <a:pt x="2906" y="703"/>
                      <a:pt x="3310" y="893"/>
                      <a:pt x="3608" y="1215"/>
                    </a:cubicBezTo>
                    <a:cubicBezTo>
                      <a:pt x="4013" y="1679"/>
                      <a:pt x="4215" y="2298"/>
                      <a:pt x="4168" y="2917"/>
                    </a:cubicBezTo>
                    <a:cubicBezTo>
                      <a:pt x="4096" y="3941"/>
                      <a:pt x="3346" y="4763"/>
                      <a:pt x="2477" y="4763"/>
                    </a:cubicBezTo>
                    <a:cubicBezTo>
                      <a:pt x="1608" y="4763"/>
                      <a:pt x="858" y="3965"/>
                      <a:pt x="774" y="2929"/>
                    </a:cubicBezTo>
                    <a:cubicBezTo>
                      <a:pt x="715" y="2310"/>
                      <a:pt x="905" y="1691"/>
                      <a:pt x="1322" y="1215"/>
                    </a:cubicBezTo>
                    <a:cubicBezTo>
                      <a:pt x="1608" y="893"/>
                      <a:pt x="2025" y="691"/>
                      <a:pt x="2465" y="691"/>
                    </a:cubicBezTo>
                    <a:close/>
                    <a:moveTo>
                      <a:pt x="2453" y="0"/>
                    </a:moveTo>
                    <a:cubicBezTo>
                      <a:pt x="1822" y="12"/>
                      <a:pt x="1215" y="286"/>
                      <a:pt x="798" y="762"/>
                    </a:cubicBezTo>
                    <a:cubicBezTo>
                      <a:pt x="251" y="1370"/>
                      <a:pt x="0" y="2179"/>
                      <a:pt x="72" y="2989"/>
                    </a:cubicBezTo>
                    <a:cubicBezTo>
                      <a:pt x="191" y="4370"/>
                      <a:pt x="1251" y="5453"/>
                      <a:pt x="2465" y="5453"/>
                    </a:cubicBezTo>
                    <a:lnTo>
                      <a:pt x="2477" y="5453"/>
                    </a:lnTo>
                    <a:cubicBezTo>
                      <a:pt x="3715" y="5441"/>
                      <a:pt x="4751" y="4346"/>
                      <a:pt x="4858" y="2965"/>
                    </a:cubicBezTo>
                    <a:cubicBezTo>
                      <a:pt x="4930" y="2143"/>
                      <a:pt x="4656" y="1346"/>
                      <a:pt x="4108" y="739"/>
                    </a:cubicBezTo>
                    <a:cubicBezTo>
                      <a:pt x="3691" y="274"/>
                      <a:pt x="3096" y="0"/>
                      <a:pt x="2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6"/>
              <p:cNvSpPr/>
              <p:nvPr/>
            </p:nvSpPr>
            <p:spPr>
              <a:xfrm>
                <a:off x="5635760" y="2265633"/>
                <a:ext cx="122962" cy="135902"/>
              </a:xfrm>
              <a:custGeom>
                <a:avLst/>
                <a:gdLst/>
                <a:ahLst/>
                <a:cxnLst/>
                <a:rect l="l" t="t" r="r" b="b"/>
                <a:pathLst>
                  <a:path w="4311" h="4764" extrusionOk="0">
                    <a:moveTo>
                      <a:pt x="2143" y="1"/>
                    </a:moveTo>
                    <a:cubicBezTo>
                      <a:pt x="893" y="13"/>
                      <a:pt x="0" y="1251"/>
                      <a:pt x="119" y="2620"/>
                    </a:cubicBezTo>
                    <a:cubicBezTo>
                      <a:pt x="226" y="3850"/>
                      <a:pt x="1131" y="4763"/>
                      <a:pt x="2147" y="4763"/>
                    </a:cubicBezTo>
                    <a:cubicBezTo>
                      <a:pt x="2154" y="4763"/>
                      <a:pt x="2160" y="4763"/>
                      <a:pt x="2167" y="4763"/>
                    </a:cubicBezTo>
                    <a:cubicBezTo>
                      <a:pt x="3203" y="4763"/>
                      <a:pt x="4108" y="3834"/>
                      <a:pt x="4203" y="2596"/>
                    </a:cubicBezTo>
                    <a:cubicBezTo>
                      <a:pt x="4310" y="1215"/>
                      <a:pt x="3381" y="1"/>
                      <a:pt x="2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6"/>
              <p:cNvSpPr/>
              <p:nvPr/>
            </p:nvSpPr>
            <p:spPr>
              <a:xfrm>
                <a:off x="5639154" y="1990144"/>
                <a:ext cx="241817" cy="456771"/>
              </a:xfrm>
              <a:custGeom>
                <a:avLst/>
                <a:gdLst/>
                <a:ahLst/>
                <a:cxnLst/>
                <a:rect l="l" t="t" r="r" b="b"/>
                <a:pathLst>
                  <a:path w="8478" h="16012" extrusionOk="0">
                    <a:moveTo>
                      <a:pt x="4171" y="0"/>
                    </a:moveTo>
                    <a:cubicBezTo>
                      <a:pt x="4045" y="0"/>
                      <a:pt x="3918" y="28"/>
                      <a:pt x="3798" y="85"/>
                    </a:cubicBezTo>
                    <a:cubicBezTo>
                      <a:pt x="3751" y="97"/>
                      <a:pt x="3703" y="133"/>
                      <a:pt x="3655" y="156"/>
                    </a:cubicBezTo>
                    <a:lnTo>
                      <a:pt x="464" y="1847"/>
                    </a:lnTo>
                    <a:cubicBezTo>
                      <a:pt x="167" y="2014"/>
                      <a:pt x="0" y="2311"/>
                      <a:pt x="12" y="2645"/>
                    </a:cubicBezTo>
                    <a:lnTo>
                      <a:pt x="83" y="13146"/>
                    </a:lnTo>
                    <a:lnTo>
                      <a:pt x="4513" y="15801"/>
                    </a:lnTo>
                    <a:cubicBezTo>
                      <a:pt x="4752" y="15940"/>
                      <a:pt x="5025" y="16012"/>
                      <a:pt x="5297" y="16012"/>
                    </a:cubicBezTo>
                    <a:cubicBezTo>
                      <a:pt x="5540" y="16012"/>
                      <a:pt x="5782" y="15955"/>
                      <a:pt x="6001" y="15837"/>
                    </a:cubicBezTo>
                    <a:lnTo>
                      <a:pt x="8477" y="14515"/>
                    </a:lnTo>
                    <a:lnTo>
                      <a:pt x="8370" y="4252"/>
                    </a:lnTo>
                    <a:cubicBezTo>
                      <a:pt x="8370" y="4026"/>
                      <a:pt x="8334" y="3800"/>
                      <a:pt x="8287" y="3574"/>
                    </a:cubicBezTo>
                    <a:lnTo>
                      <a:pt x="8287" y="3383"/>
                    </a:lnTo>
                    <a:cubicBezTo>
                      <a:pt x="8192" y="3038"/>
                      <a:pt x="8025" y="2704"/>
                      <a:pt x="7799" y="2419"/>
                    </a:cubicBezTo>
                    <a:cubicBezTo>
                      <a:pt x="7561" y="2085"/>
                      <a:pt x="7263" y="1788"/>
                      <a:pt x="6930" y="1549"/>
                    </a:cubicBezTo>
                    <a:cubicBezTo>
                      <a:pt x="6560" y="1276"/>
                      <a:pt x="6179" y="1026"/>
                      <a:pt x="5763" y="823"/>
                    </a:cubicBezTo>
                    <a:lnTo>
                      <a:pt x="4644" y="133"/>
                    </a:lnTo>
                    <a:cubicBezTo>
                      <a:pt x="4496" y="46"/>
                      <a:pt x="4334" y="0"/>
                      <a:pt x="4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6"/>
              <p:cNvSpPr/>
              <p:nvPr/>
            </p:nvSpPr>
            <p:spPr>
              <a:xfrm>
                <a:off x="5790614" y="2801265"/>
                <a:ext cx="41444" cy="45557"/>
              </a:xfrm>
              <a:custGeom>
                <a:avLst/>
                <a:gdLst/>
                <a:ahLst/>
                <a:cxnLst/>
                <a:rect l="l" t="t" r="r" b="b"/>
                <a:pathLst>
                  <a:path w="1453" h="1597" extrusionOk="0">
                    <a:moveTo>
                      <a:pt x="0" y="1"/>
                    </a:moveTo>
                    <a:lnTo>
                      <a:pt x="0" y="477"/>
                    </a:lnTo>
                    <a:cubicBezTo>
                      <a:pt x="0" y="644"/>
                      <a:pt x="84" y="798"/>
                      <a:pt x="227" y="894"/>
                    </a:cubicBezTo>
                    <a:lnTo>
                      <a:pt x="1429" y="1596"/>
                    </a:lnTo>
                    <a:lnTo>
                      <a:pt x="1453" y="84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6"/>
              <p:cNvSpPr/>
              <p:nvPr/>
            </p:nvSpPr>
            <p:spPr>
              <a:xfrm>
                <a:off x="5780774" y="2791423"/>
                <a:ext cx="61809" cy="65383"/>
              </a:xfrm>
              <a:custGeom>
                <a:avLst/>
                <a:gdLst/>
                <a:ahLst/>
                <a:cxnLst/>
                <a:rect l="l" t="t" r="r" b="b"/>
                <a:pathLst>
                  <a:path w="2167" h="2292" extrusionOk="0">
                    <a:moveTo>
                      <a:pt x="344" y="1"/>
                    </a:moveTo>
                    <a:cubicBezTo>
                      <a:pt x="162" y="1"/>
                      <a:pt x="0" y="140"/>
                      <a:pt x="0" y="346"/>
                    </a:cubicBezTo>
                    <a:lnTo>
                      <a:pt x="0" y="822"/>
                    </a:lnTo>
                    <a:cubicBezTo>
                      <a:pt x="0" y="1120"/>
                      <a:pt x="155" y="1382"/>
                      <a:pt x="405" y="1536"/>
                    </a:cubicBezTo>
                    <a:lnTo>
                      <a:pt x="1595" y="2239"/>
                    </a:lnTo>
                    <a:cubicBezTo>
                      <a:pt x="1643" y="2275"/>
                      <a:pt x="1703" y="2286"/>
                      <a:pt x="1774" y="2286"/>
                    </a:cubicBezTo>
                    <a:cubicBezTo>
                      <a:pt x="1787" y="2290"/>
                      <a:pt x="1800" y="2291"/>
                      <a:pt x="1815" y="2291"/>
                    </a:cubicBezTo>
                    <a:cubicBezTo>
                      <a:pt x="1854" y="2291"/>
                      <a:pt x="1897" y="2280"/>
                      <a:pt x="1941" y="2263"/>
                    </a:cubicBezTo>
                    <a:cubicBezTo>
                      <a:pt x="2048" y="2203"/>
                      <a:pt x="2119" y="2084"/>
                      <a:pt x="2119" y="1965"/>
                    </a:cubicBezTo>
                    <a:lnTo>
                      <a:pt x="2155" y="1215"/>
                    </a:lnTo>
                    <a:cubicBezTo>
                      <a:pt x="2167" y="1084"/>
                      <a:pt x="2096" y="953"/>
                      <a:pt x="1988" y="893"/>
                    </a:cubicBezTo>
                    <a:lnTo>
                      <a:pt x="524" y="48"/>
                    </a:lnTo>
                    <a:cubicBezTo>
                      <a:pt x="465" y="16"/>
                      <a:pt x="403"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6"/>
              <p:cNvSpPr/>
              <p:nvPr/>
            </p:nvSpPr>
            <p:spPr>
              <a:xfrm>
                <a:off x="5790614" y="2757618"/>
                <a:ext cx="110726" cy="67808"/>
              </a:xfrm>
              <a:custGeom>
                <a:avLst/>
                <a:gdLst/>
                <a:ahLst/>
                <a:cxnLst/>
                <a:rect l="l" t="t" r="r" b="b"/>
                <a:pathLst>
                  <a:path w="3882" h="2377" extrusionOk="0">
                    <a:moveTo>
                      <a:pt x="2727" y="1"/>
                    </a:moveTo>
                    <a:cubicBezTo>
                      <a:pt x="2589" y="1"/>
                      <a:pt x="2452" y="40"/>
                      <a:pt x="2334" y="114"/>
                    </a:cubicBezTo>
                    <a:lnTo>
                      <a:pt x="0" y="1531"/>
                    </a:lnTo>
                    <a:lnTo>
                      <a:pt x="1453" y="2376"/>
                    </a:lnTo>
                    <a:lnTo>
                      <a:pt x="3632" y="1055"/>
                    </a:lnTo>
                    <a:cubicBezTo>
                      <a:pt x="3882" y="900"/>
                      <a:pt x="3870" y="543"/>
                      <a:pt x="3620" y="400"/>
                    </a:cubicBezTo>
                    <a:lnTo>
                      <a:pt x="3096" y="102"/>
                    </a:lnTo>
                    <a:cubicBezTo>
                      <a:pt x="2982" y="34"/>
                      <a:pt x="2854" y="1"/>
                      <a:pt x="2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6"/>
              <p:cNvSpPr/>
              <p:nvPr/>
            </p:nvSpPr>
            <p:spPr>
              <a:xfrm>
                <a:off x="5780431" y="2747804"/>
                <a:ext cx="132460" cy="87463"/>
              </a:xfrm>
              <a:custGeom>
                <a:avLst/>
                <a:gdLst/>
                <a:ahLst/>
                <a:cxnLst/>
                <a:rect l="l" t="t" r="r" b="b"/>
                <a:pathLst>
                  <a:path w="4644" h="3066" extrusionOk="0">
                    <a:moveTo>
                      <a:pt x="3078" y="678"/>
                    </a:moveTo>
                    <a:cubicBezTo>
                      <a:pt x="3149" y="678"/>
                      <a:pt x="3221" y="696"/>
                      <a:pt x="3286" y="732"/>
                    </a:cubicBezTo>
                    <a:lnTo>
                      <a:pt x="3810" y="1029"/>
                    </a:lnTo>
                    <a:lnTo>
                      <a:pt x="3977" y="732"/>
                    </a:lnTo>
                    <a:lnTo>
                      <a:pt x="3810" y="1101"/>
                    </a:lnTo>
                    <a:lnTo>
                      <a:pt x="1810" y="2315"/>
                    </a:lnTo>
                    <a:lnTo>
                      <a:pt x="1036" y="1863"/>
                    </a:lnTo>
                    <a:lnTo>
                      <a:pt x="2870" y="732"/>
                    </a:lnTo>
                    <a:cubicBezTo>
                      <a:pt x="2935" y="696"/>
                      <a:pt x="3006" y="678"/>
                      <a:pt x="3078" y="678"/>
                    </a:cubicBezTo>
                    <a:close/>
                    <a:moveTo>
                      <a:pt x="3088" y="1"/>
                    </a:moveTo>
                    <a:cubicBezTo>
                      <a:pt x="2887" y="1"/>
                      <a:pt x="2687" y="54"/>
                      <a:pt x="2512" y="160"/>
                    </a:cubicBezTo>
                    <a:lnTo>
                      <a:pt x="167" y="1577"/>
                    </a:lnTo>
                    <a:cubicBezTo>
                      <a:pt x="72" y="1637"/>
                      <a:pt x="0" y="1756"/>
                      <a:pt x="0" y="1875"/>
                    </a:cubicBezTo>
                    <a:cubicBezTo>
                      <a:pt x="0" y="1994"/>
                      <a:pt x="72" y="2113"/>
                      <a:pt x="179" y="2172"/>
                    </a:cubicBezTo>
                    <a:lnTo>
                      <a:pt x="1643" y="3018"/>
                    </a:lnTo>
                    <a:cubicBezTo>
                      <a:pt x="1691" y="3053"/>
                      <a:pt x="1750" y="3065"/>
                      <a:pt x="1810" y="3065"/>
                    </a:cubicBezTo>
                    <a:cubicBezTo>
                      <a:pt x="1881" y="3065"/>
                      <a:pt x="1941" y="3053"/>
                      <a:pt x="2000" y="3030"/>
                    </a:cubicBezTo>
                    <a:lnTo>
                      <a:pt x="4167" y="1708"/>
                    </a:lnTo>
                    <a:cubicBezTo>
                      <a:pt x="4644" y="1410"/>
                      <a:pt x="4632" y="708"/>
                      <a:pt x="4143" y="434"/>
                    </a:cubicBezTo>
                    <a:lnTo>
                      <a:pt x="3620" y="136"/>
                    </a:lnTo>
                    <a:cubicBezTo>
                      <a:pt x="3455" y="46"/>
                      <a:pt x="3271" y="1"/>
                      <a:pt x="3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6"/>
              <p:cNvSpPr/>
              <p:nvPr/>
            </p:nvSpPr>
            <p:spPr>
              <a:xfrm>
                <a:off x="5831375" y="2778528"/>
                <a:ext cx="71336" cy="68293"/>
              </a:xfrm>
              <a:custGeom>
                <a:avLst/>
                <a:gdLst/>
                <a:ahLst/>
                <a:cxnLst/>
                <a:rect l="l" t="t" r="r" b="b"/>
                <a:pathLst>
                  <a:path w="2501" h="2394" extrusionOk="0">
                    <a:moveTo>
                      <a:pt x="2453" y="0"/>
                    </a:moveTo>
                    <a:lnTo>
                      <a:pt x="24" y="1643"/>
                    </a:lnTo>
                    <a:lnTo>
                      <a:pt x="0" y="2393"/>
                    </a:lnTo>
                    <a:lnTo>
                      <a:pt x="2262" y="869"/>
                    </a:lnTo>
                    <a:cubicBezTo>
                      <a:pt x="2417" y="762"/>
                      <a:pt x="2500" y="595"/>
                      <a:pt x="2500" y="405"/>
                    </a:cubicBezTo>
                    <a:lnTo>
                      <a:pt x="2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5821163" y="2768458"/>
                <a:ext cx="91730" cy="88205"/>
              </a:xfrm>
              <a:custGeom>
                <a:avLst/>
                <a:gdLst/>
                <a:ahLst/>
                <a:cxnLst/>
                <a:rect l="l" t="t" r="r" b="b"/>
                <a:pathLst>
                  <a:path w="3216" h="3092" extrusionOk="0">
                    <a:moveTo>
                      <a:pt x="2810" y="1"/>
                    </a:moveTo>
                    <a:cubicBezTo>
                      <a:pt x="2742" y="1"/>
                      <a:pt x="2671" y="22"/>
                      <a:pt x="2608" y="67"/>
                    </a:cubicBezTo>
                    <a:lnTo>
                      <a:pt x="179" y="1710"/>
                    </a:lnTo>
                    <a:cubicBezTo>
                      <a:pt x="96" y="1770"/>
                      <a:pt x="37" y="1877"/>
                      <a:pt x="37" y="1984"/>
                    </a:cubicBezTo>
                    <a:lnTo>
                      <a:pt x="1" y="2734"/>
                    </a:lnTo>
                    <a:cubicBezTo>
                      <a:pt x="1" y="2937"/>
                      <a:pt x="156" y="3091"/>
                      <a:pt x="358" y="3091"/>
                    </a:cubicBezTo>
                    <a:cubicBezTo>
                      <a:pt x="418" y="3091"/>
                      <a:pt x="489" y="3080"/>
                      <a:pt x="549" y="3032"/>
                    </a:cubicBezTo>
                    <a:lnTo>
                      <a:pt x="2811" y="1520"/>
                    </a:lnTo>
                    <a:cubicBezTo>
                      <a:pt x="3073" y="1329"/>
                      <a:pt x="3216" y="1032"/>
                      <a:pt x="3204" y="710"/>
                    </a:cubicBezTo>
                    <a:lnTo>
                      <a:pt x="3156" y="305"/>
                    </a:lnTo>
                    <a:cubicBezTo>
                      <a:pt x="3131" y="121"/>
                      <a:pt x="2975" y="1"/>
                      <a:pt x="2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5756643" y="2340347"/>
                <a:ext cx="122962" cy="486410"/>
              </a:xfrm>
              <a:custGeom>
                <a:avLst/>
                <a:gdLst/>
                <a:ahLst/>
                <a:cxnLst/>
                <a:rect l="l" t="t" r="r" b="b"/>
                <a:pathLst>
                  <a:path w="4311" h="17051" extrusionOk="0">
                    <a:moveTo>
                      <a:pt x="2162" y="1"/>
                    </a:moveTo>
                    <a:cubicBezTo>
                      <a:pt x="2156" y="1"/>
                      <a:pt x="2150" y="1"/>
                      <a:pt x="2144" y="1"/>
                    </a:cubicBezTo>
                    <a:cubicBezTo>
                      <a:pt x="906" y="13"/>
                      <a:pt x="1" y="1239"/>
                      <a:pt x="120" y="2608"/>
                    </a:cubicBezTo>
                    <a:cubicBezTo>
                      <a:pt x="120" y="2680"/>
                      <a:pt x="144" y="2751"/>
                      <a:pt x="144" y="2823"/>
                    </a:cubicBezTo>
                    <a:lnTo>
                      <a:pt x="334" y="5014"/>
                    </a:lnTo>
                    <a:lnTo>
                      <a:pt x="1120" y="16396"/>
                    </a:lnTo>
                    <a:cubicBezTo>
                      <a:pt x="1156" y="16765"/>
                      <a:pt x="1632" y="17051"/>
                      <a:pt x="2215" y="17051"/>
                    </a:cubicBezTo>
                    <a:cubicBezTo>
                      <a:pt x="2799" y="17039"/>
                      <a:pt x="3287" y="16753"/>
                      <a:pt x="3311" y="16384"/>
                    </a:cubicBezTo>
                    <a:lnTo>
                      <a:pt x="4180" y="2787"/>
                    </a:lnTo>
                    <a:cubicBezTo>
                      <a:pt x="4180" y="2716"/>
                      <a:pt x="4204" y="2656"/>
                      <a:pt x="4204" y="2585"/>
                    </a:cubicBezTo>
                    <a:cubicBezTo>
                      <a:pt x="4310" y="1222"/>
                      <a:pt x="3403" y="1"/>
                      <a:pt x="21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6"/>
              <p:cNvSpPr/>
              <p:nvPr/>
            </p:nvSpPr>
            <p:spPr>
              <a:xfrm>
                <a:off x="5747829" y="2330505"/>
                <a:ext cx="140618" cy="506093"/>
              </a:xfrm>
              <a:custGeom>
                <a:avLst/>
                <a:gdLst/>
                <a:ahLst/>
                <a:cxnLst/>
                <a:rect l="l" t="t" r="r" b="b"/>
                <a:pathLst>
                  <a:path w="4930" h="17741" extrusionOk="0">
                    <a:moveTo>
                      <a:pt x="2465" y="691"/>
                    </a:moveTo>
                    <a:cubicBezTo>
                      <a:pt x="2905" y="703"/>
                      <a:pt x="3310" y="882"/>
                      <a:pt x="3596" y="1215"/>
                    </a:cubicBezTo>
                    <a:cubicBezTo>
                      <a:pt x="4013" y="1680"/>
                      <a:pt x="4215" y="2287"/>
                      <a:pt x="4155" y="2906"/>
                    </a:cubicBezTo>
                    <a:cubicBezTo>
                      <a:pt x="4155" y="2942"/>
                      <a:pt x="4155" y="2965"/>
                      <a:pt x="4143" y="2989"/>
                    </a:cubicBezTo>
                    <a:lnTo>
                      <a:pt x="4132" y="3073"/>
                    </a:lnTo>
                    <a:cubicBezTo>
                      <a:pt x="4132" y="3108"/>
                      <a:pt x="4132" y="3132"/>
                      <a:pt x="4132" y="3156"/>
                    </a:cubicBezTo>
                    <a:lnTo>
                      <a:pt x="3274" y="16705"/>
                    </a:lnTo>
                    <a:cubicBezTo>
                      <a:pt x="3262" y="16836"/>
                      <a:pt x="2953" y="17039"/>
                      <a:pt x="2524" y="17039"/>
                    </a:cubicBezTo>
                    <a:cubicBezTo>
                      <a:pt x="2084" y="17039"/>
                      <a:pt x="1798" y="16848"/>
                      <a:pt x="1786" y="16717"/>
                    </a:cubicBezTo>
                    <a:lnTo>
                      <a:pt x="1000" y="5323"/>
                    </a:lnTo>
                    <a:lnTo>
                      <a:pt x="810" y="3108"/>
                    </a:lnTo>
                    <a:lnTo>
                      <a:pt x="786" y="3025"/>
                    </a:lnTo>
                    <a:cubicBezTo>
                      <a:pt x="786" y="2989"/>
                      <a:pt x="774" y="2965"/>
                      <a:pt x="774" y="2930"/>
                    </a:cubicBezTo>
                    <a:cubicBezTo>
                      <a:pt x="714" y="2311"/>
                      <a:pt x="905" y="1691"/>
                      <a:pt x="1310" y="1227"/>
                    </a:cubicBezTo>
                    <a:cubicBezTo>
                      <a:pt x="1596" y="894"/>
                      <a:pt x="2012" y="703"/>
                      <a:pt x="2453" y="691"/>
                    </a:cubicBezTo>
                    <a:close/>
                    <a:moveTo>
                      <a:pt x="2453" y="1"/>
                    </a:moveTo>
                    <a:cubicBezTo>
                      <a:pt x="1822" y="1"/>
                      <a:pt x="1215" y="286"/>
                      <a:pt x="798" y="751"/>
                    </a:cubicBezTo>
                    <a:cubicBezTo>
                      <a:pt x="262" y="1370"/>
                      <a:pt x="0" y="2180"/>
                      <a:pt x="83" y="2989"/>
                    </a:cubicBezTo>
                    <a:cubicBezTo>
                      <a:pt x="83" y="3049"/>
                      <a:pt x="95" y="3108"/>
                      <a:pt x="107" y="3168"/>
                    </a:cubicBezTo>
                    <a:lnTo>
                      <a:pt x="298" y="5382"/>
                    </a:lnTo>
                    <a:lnTo>
                      <a:pt x="1084" y="16777"/>
                    </a:lnTo>
                    <a:cubicBezTo>
                      <a:pt x="1131" y="17324"/>
                      <a:pt x="1750" y="17741"/>
                      <a:pt x="2512" y="17741"/>
                    </a:cubicBezTo>
                    <a:lnTo>
                      <a:pt x="2536" y="17741"/>
                    </a:lnTo>
                    <a:cubicBezTo>
                      <a:pt x="3310" y="17741"/>
                      <a:pt x="3929" y="17312"/>
                      <a:pt x="3977" y="16753"/>
                    </a:cubicBezTo>
                    <a:lnTo>
                      <a:pt x="4834" y="3156"/>
                    </a:lnTo>
                    <a:lnTo>
                      <a:pt x="4834" y="3144"/>
                    </a:lnTo>
                    <a:lnTo>
                      <a:pt x="4834" y="3132"/>
                    </a:lnTo>
                    <a:cubicBezTo>
                      <a:pt x="4846" y="3073"/>
                      <a:pt x="4858" y="3025"/>
                      <a:pt x="4858" y="2965"/>
                    </a:cubicBezTo>
                    <a:cubicBezTo>
                      <a:pt x="4929" y="2156"/>
                      <a:pt x="4667" y="1346"/>
                      <a:pt x="4120" y="739"/>
                    </a:cubicBezTo>
                    <a:cubicBezTo>
                      <a:pt x="3691" y="275"/>
                      <a:pt x="3096" y="1"/>
                      <a:pt x="2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6"/>
              <p:cNvSpPr/>
              <p:nvPr/>
            </p:nvSpPr>
            <p:spPr>
              <a:xfrm>
                <a:off x="5697884" y="1990058"/>
                <a:ext cx="188166" cy="456656"/>
              </a:xfrm>
              <a:custGeom>
                <a:avLst/>
                <a:gdLst/>
                <a:ahLst/>
                <a:cxnLst/>
                <a:rect l="l" t="t" r="r" b="b"/>
                <a:pathLst>
                  <a:path w="6597" h="16008" extrusionOk="0">
                    <a:moveTo>
                      <a:pt x="2107" y="1"/>
                    </a:moveTo>
                    <a:cubicBezTo>
                      <a:pt x="1984" y="1"/>
                      <a:pt x="1862" y="26"/>
                      <a:pt x="1751" y="76"/>
                    </a:cubicBezTo>
                    <a:cubicBezTo>
                      <a:pt x="1692" y="100"/>
                      <a:pt x="1644" y="124"/>
                      <a:pt x="1596" y="159"/>
                    </a:cubicBezTo>
                    <a:lnTo>
                      <a:pt x="620" y="671"/>
                    </a:lnTo>
                    <a:cubicBezTo>
                      <a:pt x="346" y="3267"/>
                      <a:pt x="1" y="11411"/>
                      <a:pt x="25" y="12185"/>
                    </a:cubicBezTo>
                    <a:cubicBezTo>
                      <a:pt x="37" y="13078"/>
                      <a:pt x="322" y="13947"/>
                      <a:pt x="846" y="14673"/>
                    </a:cubicBezTo>
                    <a:cubicBezTo>
                      <a:pt x="941" y="14792"/>
                      <a:pt x="1037" y="14899"/>
                      <a:pt x="1144" y="15007"/>
                    </a:cubicBezTo>
                    <a:lnTo>
                      <a:pt x="2454" y="15792"/>
                    </a:lnTo>
                    <a:cubicBezTo>
                      <a:pt x="2696" y="15935"/>
                      <a:pt x="2965" y="16007"/>
                      <a:pt x="3233" y="16007"/>
                    </a:cubicBezTo>
                    <a:cubicBezTo>
                      <a:pt x="3477" y="16007"/>
                      <a:pt x="3720" y="15947"/>
                      <a:pt x="3942" y="15828"/>
                    </a:cubicBezTo>
                    <a:lnTo>
                      <a:pt x="6597" y="14614"/>
                    </a:lnTo>
                    <a:lnTo>
                      <a:pt x="6311" y="4243"/>
                    </a:lnTo>
                    <a:cubicBezTo>
                      <a:pt x="6311" y="4017"/>
                      <a:pt x="6287" y="3791"/>
                      <a:pt x="6228" y="3577"/>
                    </a:cubicBezTo>
                    <a:lnTo>
                      <a:pt x="6228" y="3386"/>
                    </a:lnTo>
                    <a:cubicBezTo>
                      <a:pt x="6133" y="3029"/>
                      <a:pt x="5966" y="2707"/>
                      <a:pt x="5740" y="2422"/>
                    </a:cubicBezTo>
                    <a:cubicBezTo>
                      <a:pt x="5502" y="2076"/>
                      <a:pt x="5216" y="1779"/>
                      <a:pt x="4871" y="1552"/>
                    </a:cubicBezTo>
                    <a:cubicBezTo>
                      <a:pt x="4513" y="1267"/>
                      <a:pt x="4120" y="1029"/>
                      <a:pt x="3716" y="826"/>
                    </a:cubicBezTo>
                    <a:lnTo>
                      <a:pt x="2585" y="136"/>
                    </a:lnTo>
                    <a:cubicBezTo>
                      <a:pt x="2441" y="47"/>
                      <a:pt x="2273" y="1"/>
                      <a:pt x="2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6"/>
              <p:cNvSpPr/>
              <p:nvPr/>
            </p:nvSpPr>
            <p:spPr>
              <a:xfrm>
                <a:off x="5680228" y="2033648"/>
                <a:ext cx="282576" cy="175012"/>
              </a:xfrm>
              <a:custGeom>
                <a:avLst/>
                <a:gdLst/>
                <a:ahLst/>
                <a:cxnLst/>
                <a:rect l="l" t="t" r="r" b="b"/>
                <a:pathLst>
                  <a:path w="9907" h="6135" extrusionOk="0">
                    <a:moveTo>
                      <a:pt x="8585" y="1"/>
                    </a:moveTo>
                    <a:lnTo>
                      <a:pt x="7252" y="191"/>
                    </a:lnTo>
                    <a:lnTo>
                      <a:pt x="6347" y="1084"/>
                    </a:lnTo>
                    <a:cubicBezTo>
                      <a:pt x="6347" y="1084"/>
                      <a:pt x="6346" y="1084"/>
                      <a:pt x="6346" y="1084"/>
                    </a:cubicBezTo>
                    <a:cubicBezTo>
                      <a:pt x="6279" y="1084"/>
                      <a:pt x="2588" y="3422"/>
                      <a:pt x="1549" y="3930"/>
                    </a:cubicBezTo>
                    <a:cubicBezTo>
                      <a:pt x="1616" y="3913"/>
                      <a:pt x="1695" y="3896"/>
                      <a:pt x="1702" y="3896"/>
                    </a:cubicBezTo>
                    <a:cubicBezTo>
                      <a:pt x="1705" y="3896"/>
                      <a:pt x="1696" y="3899"/>
                      <a:pt x="1668" y="3906"/>
                    </a:cubicBezTo>
                    <a:cubicBezTo>
                      <a:pt x="1620" y="3918"/>
                      <a:pt x="1572" y="3930"/>
                      <a:pt x="1525" y="3954"/>
                    </a:cubicBezTo>
                    <a:lnTo>
                      <a:pt x="1501" y="3965"/>
                    </a:lnTo>
                    <a:lnTo>
                      <a:pt x="1489" y="3965"/>
                    </a:lnTo>
                    <a:cubicBezTo>
                      <a:pt x="596" y="4239"/>
                      <a:pt x="1" y="4858"/>
                      <a:pt x="132" y="5418"/>
                    </a:cubicBezTo>
                    <a:cubicBezTo>
                      <a:pt x="240" y="5868"/>
                      <a:pt x="797" y="6135"/>
                      <a:pt x="1490" y="6135"/>
                    </a:cubicBezTo>
                    <a:cubicBezTo>
                      <a:pt x="1714" y="6135"/>
                      <a:pt x="1951" y="6107"/>
                      <a:pt x="2192" y="6049"/>
                    </a:cubicBezTo>
                    <a:cubicBezTo>
                      <a:pt x="2453" y="5990"/>
                      <a:pt x="2703" y="5894"/>
                      <a:pt x="2942" y="5763"/>
                    </a:cubicBezTo>
                    <a:lnTo>
                      <a:pt x="2954" y="5763"/>
                    </a:lnTo>
                    <a:lnTo>
                      <a:pt x="7025" y="2465"/>
                    </a:lnTo>
                    <a:lnTo>
                      <a:pt x="7025" y="2477"/>
                    </a:lnTo>
                    <a:lnTo>
                      <a:pt x="7299" y="2251"/>
                    </a:lnTo>
                    <a:lnTo>
                      <a:pt x="8728" y="1084"/>
                    </a:lnTo>
                    <a:lnTo>
                      <a:pt x="8883" y="1715"/>
                    </a:lnTo>
                    <a:lnTo>
                      <a:pt x="9907" y="1084"/>
                    </a:lnTo>
                    <a:lnTo>
                      <a:pt x="9704" y="429"/>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6"/>
              <p:cNvSpPr/>
              <p:nvPr/>
            </p:nvSpPr>
            <p:spPr>
              <a:xfrm>
                <a:off x="5722015" y="2145732"/>
                <a:ext cx="2738" cy="1055"/>
              </a:xfrm>
              <a:custGeom>
                <a:avLst/>
                <a:gdLst/>
                <a:ahLst/>
                <a:cxnLst/>
                <a:rect l="l" t="t" r="r" b="b"/>
                <a:pathLst>
                  <a:path w="96" h="37" extrusionOk="0">
                    <a:moveTo>
                      <a:pt x="95" y="1"/>
                    </a:moveTo>
                    <a:lnTo>
                      <a:pt x="95" y="1"/>
                    </a:lnTo>
                    <a:cubicBezTo>
                      <a:pt x="36" y="13"/>
                      <a:pt x="0" y="36"/>
                      <a:pt x="24" y="36"/>
                    </a:cubicBezTo>
                    <a:lnTo>
                      <a:pt x="60" y="25"/>
                    </a:lnTo>
                    <a:lnTo>
                      <a:pt x="95" y="1"/>
                    </a:lnTo>
                    <a:close/>
                  </a:path>
                </a:pathLst>
              </a:custGeom>
              <a:solidFill>
                <a:srgbClr val="E27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6"/>
              <p:cNvSpPr/>
              <p:nvPr/>
            </p:nvSpPr>
            <p:spPr>
              <a:xfrm>
                <a:off x="5669360" y="2023663"/>
                <a:ext cx="303968" cy="194838"/>
              </a:xfrm>
              <a:custGeom>
                <a:avLst/>
                <a:gdLst/>
                <a:ahLst/>
                <a:cxnLst/>
                <a:rect l="l" t="t" r="r" b="b"/>
                <a:pathLst>
                  <a:path w="10657" h="6830" extrusionOk="0">
                    <a:moveTo>
                      <a:pt x="8907" y="708"/>
                    </a:moveTo>
                    <a:lnTo>
                      <a:pt x="9800" y="1053"/>
                    </a:lnTo>
                    <a:lnTo>
                      <a:pt x="9871" y="1279"/>
                    </a:lnTo>
                    <a:lnTo>
                      <a:pt x="9490" y="1517"/>
                    </a:lnTo>
                    <a:lnTo>
                      <a:pt x="9442" y="1351"/>
                    </a:lnTo>
                    <a:cubicBezTo>
                      <a:pt x="9419" y="1244"/>
                      <a:pt x="9335" y="1148"/>
                      <a:pt x="9216" y="1113"/>
                    </a:cubicBezTo>
                    <a:cubicBezTo>
                      <a:pt x="9179" y="1096"/>
                      <a:pt x="9140" y="1088"/>
                      <a:pt x="9100" y="1088"/>
                    </a:cubicBezTo>
                    <a:cubicBezTo>
                      <a:pt x="9023" y="1088"/>
                      <a:pt x="8945" y="1117"/>
                      <a:pt x="8883" y="1172"/>
                    </a:cubicBezTo>
                    <a:lnTo>
                      <a:pt x="7252" y="2506"/>
                    </a:lnTo>
                    <a:cubicBezTo>
                      <a:pt x="7228" y="2518"/>
                      <a:pt x="7204" y="2541"/>
                      <a:pt x="7180" y="2553"/>
                    </a:cubicBezTo>
                    <a:lnTo>
                      <a:pt x="3156" y="5804"/>
                    </a:lnTo>
                    <a:lnTo>
                      <a:pt x="3144" y="5804"/>
                    </a:lnTo>
                    <a:cubicBezTo>
                      <a:pt x="2942" y="5923"/>
                      <a:pt x="2727" y="6006"/>
                      <a:pt x="2489" y="6066"/>
                    </a:cubicBezTo>
                    <a:cubicBezTo>
                      <a:pt x="2299" y="6113"/>
                      <a:pt x="2105" y="6137"/>
                      <a:pt x="1910" y="6137"/>
                    </a:cubicBezTo>
                    <a:cubicBezTo>
                      <a:pt x="1715" y="6137"/>
                      <a:pt x="1519" y="6113"/>
                      <a:pt x="1322" y="6066"/>
                    </a:cubicBezTo>
                    <a:cubicBezTo>
                      <a:pt x="1060" y="5982"/>
                      <a:pt x="894" y="5839"/>
                      <a:pt x="858" y="5685"/>
                    </a:cubicBezTo>
                    <a:cubicBezTo>
                      <a:pt x="775" y="5375"/>
                      <a:pt x="1191" y="4899"/>
                      <a:pt x="1930" y="4661"/>
                    </a:cubicBezTo>
                    <a:cubicBezTo>
                      <a:pt x="1965" y="4649"/>
                      <a:pt x="2001" y="4637"/>
                      <a:pt x="2037" y="4625"/>
                    </a:cubicBezTo>
                    <a:lnTo>
                      <a:pt x="2072" y="4613"/>
                    </a:lnTo>
                    <a:lnTo>
                      <a:pt x="2144" y="4589"/>
                    </a:lnTo>
                    <a:lnTo>
                      <a:pt x="2156" y="4589"/>
                    </a:lnTo>
                    <a:cubicBezTo>
                      <a:pt x="2239" y="4565"/>
                      <a:pt x="2311" y="4518"/>
                      <a:pt x="2358" y="4458"/>
                    </a:cubicBezTo>
                    <a:cubicBezTo>
                      <a:pt x="3144" y="4030"/>
                      <a:pt x="4585" y="3149"/>
                      <a:pt x="5668" y="2482"/>
                    </a:cubicBezTo>
                    <a:cubicBezTo>
                      <a:pt x="6204" y="2149"/>
                      <a:pt x="6704" y="1851"/>
                      <a:pt x="6835" y="1768"/>
                    </a:cubicBezTo>
                    <a:cubicBezTo>
                      <a:pt x="6883" y="1756"/>
                      <a:pt x="6930" y="1720"/>
                      <a:pt x="6966" y="1684"/>
                    </a:cubicBezTo>
                    <a:lnTo>
                      <a:pt x="7799" y="875"/>
                    </a:lnTo>
                    <a:lnTo>
                      <a:pt x="8907" y="708"/>
                    </a:lnTo>
                    <a:close/>
                    <a:moveTo>
                      <a:pt x="8943" y="1"/>
                    </a:moveTo>
                    <a:cubicBezTo>
                      <a:pt x="8927" y="1"/>
                      <a:pt x="8911" y="2"/>
                      <a:pt x="8895" y="5"/>
                    </a:cubicBezTo>
                    <a:lnTo>
                      <a:pt x="7585" y="196"/>
                    </a:lnTo>
                    <a:cubicBezTo>
                      <a:pt x="7514" y="208"/>
                      <a:pt x="7442" y="244"/>
                      <a:pt x="7395" y="291"/>
                    </a:cubicBezTo>
                    <a:lnTo>
                      <a:pt x="6502" y="1172"/>
                    </a:lnTo>
                    <a:cubicBezTo>
                      <a:pt x="6311" y="1267"/>
                      <a:pt x="5966" y="1482"/>
                      <a:pt x="5311" y="1887"/>
                    </a:cubicBezTo>
                    <a:cubicBezTo>
                      <a:pt x="4156" y="2589"/>
                      <a:pt x="2418" y="3661"/>
                      <a:pt x="1775" y="3982"/>
                    </a:cubicBezTo>
                    <a:lnTo>
                      <a:pt x="1763" y="3982"/>
                    </a:lnTo>
                    <a:cubicBezTo>
                      <a:pt x="668" y="4315"/>
                      <a:pt x="1" y="5101"/>
                      <a:pt x="179" y="5839"/>
                    </a:cubicBezTo>
                    <a:cubicBezTo>
                      <a:pt x="275" y="6256"/>
                      <a:pt x="608" y="6566"/>
                      <a:pt x="1120" y="6721"/>
                    </a:cubicBezTo>
                    <a:cubicBezTo>
                      <a:pt x="1339" y="6793"/>
                      <a:pt x="1557" y="6830"/>
                      <a:pt x="1784" y="6830"/>
                    </a:cubicBezTo>
                    <a:cubicBezTo>
                      <a:pt x="1817" y="6830"/>
                      <a:pt x="1849" y="6829"/>
                      <a:pt x="1882" y="6828"/>
                    </a:cubicBezTo>
                    <a:cubicBezTo>
                      <a:pt x="1916" y="6829"/>
                      <a:pt x="1949" y="6830"/>
                      <a:pt x="1983" y="6830"/>
                    </a:cubicBezTo>
                    <a:cubicBezTo>
                      <a:pt x="2209" y="6830"/>
                      <a:pt x="2428" y="6796"/>
                      <a:pt x="2656" y="6744"/>
                    </a:cubicBezTo>
                    <a:cubicBezTo>
                      <a:pt x="2918" y="6685"/>
                      <a:pt x="3180" y="6578"/>
                      <a:pt x="3418" y="6447"/>
                    </a:cubicBezTo>
                    <a:cubicBezTo>
                      <a:pt x="3465" y="6435"/>
                      <a:pt x="3501" y="6423"/>
                      <a:pt x="3537" y="6387"/>
                    </a:cubicBezTo>
                    <a:lnTo>
                      <a:pt x="7537" y="3149"/>
                    </a:lnTo>
                    <a:cubicBezTo>
                      <a:pt x="7573" y="3137"/>
                      <a:pt x="7597" y="3125"/>
                      <a:pt x="7621" y="3101"/>
                    </a:cubicBezTo>
                    <a:lnTo>
                      <a:pt x="8895" y="2065"/>
                    </a:lnTo>
                    <a:lnTo>
                      <a:pt x="8919" y="2149"/>
                    </a:lnTo>
                    <a:cubicBezTo>
                      <a:pt x="8942" y="2256"/>
                      <a:pt x="9014" y="2351"/>
                      <a:pt x="9121" y="2387"/>
                    </a:cubicBezTo>
                    <a:cubicBezTo>
                      <a:pt x="9166" y="2407"/>
                      <a:pt x="9212" y="2416"/>
                      <a:pt x="9259" y="2416"/>
                    </a:cubicBezTo>
                    <a:cubicBezTo>
                      <a:pt x="9323" y="2416"/>
                      <a:pt x="9387" y="2398"/>
                      <a:pt x="9442" y="2363"/>
                    </a:cubicBezTo>
                    <a:lnTo>
                      <a:pt x="10454" y="1732"/>
                    </a:lnTo>
                    <a:cubicBezTo>
                      <a:pt x="10597" y="1648"/>
                      <a:pt x="10657" y="1482"/>
                      <a:pt x="10609" y="1327"/>
                    </a:cubicBezTo>
                    <a:lnTo>
                      <a:pt x="10407" y="684"/>
                    </a:lnTo>
                    <a:cubicBezTo>
                      <a:pt x="10371" y="589"/>
                      <a:pt x="10300" y="505"/>
                      <a:pt x="10193" y="470"/>
                    </a:cubicBezTo>
                    <a:lnTo>
                      <a:pt x="9073" y="29"/>
                    </a:lnTo>
                    <a:cubicBezTo>
                      <a:pt x="9030" y="12"/>
                      <a:pt x="8986" y="1"/>
                      <a:pt x="8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5712146" y="2135862"/>
                <a:ext cx="26983" cy="20767"/>
              </a:xfrm>
              <a:custGeom>
                <a:avLst/>
                <a:gdLst/>
                <a:ahLst/>
                <a:cxnLst/>
                <a:rect l="l" t="t" r="r" b="b"/>
                <a:pathLst>
                  <a:path w="946" h="728" extrusionOk="0">
                    <a:moveTo>
                      <a:pt x="445" y="0"/>
                    </a:moveTo>
                    <a:cubicBezTo>
                      <a:pt x="413" y="0"/>
                      <a:pt x="380" y="4"/>
                      <a:pt x="346" y="13"/>
                    </a:cubicBezTo>
                    <a:cubicBezTo>
                      <a:pt x="49" y="97"/>
                      <a:pt x="1" y="275"/>
                      <a:pt x="25" y="418"/>
                    </a:cubicBezTo>
                    <a:cubicBezTo>
                      <a:pt x="37" y="585"/>
                      <a:pt x="180" y="716"/>
                      <a:pt x="358" y="728"/>
                    </a:cubicBezTo>
                    <a:cubicBezTo>
                      <a:pt x="406" y="728"/>
                      <a:pt x="453" y="716"/>
                      <a:pt x="501" y="704"/>
                    </a:cubicBezTo>
                    <a:cubicBezTo>
                      <a:pt x="537" y="692"/>
                      <a:pt x="572" y="680"/>
                      <a:pt x="596" y="668"/>
                    </a:cubicBezTo>
                    <a:cubicBezTo>
                      <a:pt x="945" y="494"/>
                      <a:pt x="785" y="0"/>
                      <a:pt x="445"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6"/>
              <p:cNvSpPr/>
              <p:nvPr/>
            </p:nvSpPr>
            <p:spPr>
              <a:xfrm>
                <a:off x="5645600" y="1936854"/>
                <a:ext cx="115147" cy="272773"/>
              </a:xfrm>
              <a:custGeom>
                <a:avLst/>
                <a:gdLst/>
                <a:ahLst/>
                <a:cxnLst/>
                <a:rect l="l" t="t" r="r" b="b"/>
                <a:pathLst>
                  <a:path w="4037" h="9562" extrusionOk="0">
                    <a:moveTo>
                      <a:pt x="1727" y="0"/>
                    </a:moveTo>
                    <a:cubicBezTo>
                      <a:pt x="774" y="0"/>
                      <a:pt x="0" y="1298"/>
                      <a:pt x="0" y="2906"/>
                    </a:cubicBezTo>
                    <a:cubicBezTo>
                      <a:pt x="0" y="3322"/>
                      <a:pt x="60" y="3727"/>
                      <a:pt x="167" y="4132"/>
                    </a:cubicBezTo>
                    <a:cubicBezTo>
                      <a:pt x="203" y="4310"/>
                      <a:pt x="238" y="4465"/>
                      <a:pt x="274" y="4632"/>
                    </a:cubicBezTo>
                    <a:cubicBezTo>
                      <a:pt x="488" y="5525"/>
                      <a:pt x="691" y="6418"/>
                      <a:pt x="893" y="7311"/>
                    </a:cubicBezTo>
                    <a:cubicBezTo>
                      <a:pt x="1036" y="7894"/>
                      <a:pt x="1167" y="8478"/>
                      <a:pt x="1441" y="9002"/>
                    </a:cubicBezTo>
                    <a:cubicBezTo>
                      <a:pt x="1512" y="9132"/>
                      <a:pt x="1596" y="9240"/>
                      <a:pt x="1703" y="9347"/>
                    </a:cubicBezTo>
                    <a:cubicBezTo>
                      <a:pt x="1941" y="9537"/>
                      <a:pt x="2274" y="9561"/>
                      <a:pt x="2572" y="9561"/>
                    </a:cubicBezTo>
                    <a:cubicBezTo>
                      <a:pt x="2977" y="9549"/>
                      <a:pt x="3370" y="9502"/>
                      <a:pt x="3656" y="9192"/>
                    </a:cubicBezTo>
                    <a:cubicBezTo>
                      <a:pt x="3906" y="8894"/>
                      <a:pt x="4037" y="8513"/>
                      <a:pt x="4037" y="8132"/>
                    </a:cubicBezTo>
                    <a:cubicBezTo>
                      <a:pt x="4037" y="7954"/>
                      <a:pt x="4025" y="7787"/>
                      <a:pt x="4001" y="7620"/>
                    </a:cubicBezTo>
                    <a:cubicBezTo>
                      <a:pt x="3977" y="7394"/>
                      <a:pt x="3953" y="7180"/>
                      <a:pt x="3929" y="6954"/>
                    </a:cubicBezTo>
                    <a:cubicBezTo>
                      <a:pt x="3906" y="6787"/>
                      <a:pt x="3894" y="6608"/>
                      <a:pt x="3870" y="6442"/>
                    </a:cubicBezTo>
                    <a:cubicBezTo>
                      <a:pt x="3751" y="5489"/>
                      <a:pt x="3608" y="4525"/>
                      <a:pt x="3406" y="3584"/>
                    </a:cubicBezTo>
                    <a:cubicBezTo>
                      <a:pt x="3441" y="3358"/>
                      <a:pt x="3453" y="3132"/>
                      <a:pt x="3453" y="2906"/>
                    </a:cubicBezTo>
                    <a:cubicBezTo>
                      <a:pt x="3453" y="1298"/>
                      <a:pt x="2691" y="0"/>
                      <a:pt x="1727" y="0"/>
                    </a:cubicBezTo>
                    <a:close/>
                  </a:path>
                </a:pathLst>
              </a:custGeom>
              <a:solidFill>
                <a:srgbClr val="DD4E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6"/>
              <p:cNvSpPr/>
              <p:nvPr/>
            </p:nvSpPr>
            <p:spPr>
              <a:xfrm>
                <a:off x="5635760" y="1926670"/>
                <a:ext cx="135512" cy="292799"/>
              </a:xfrm>
              <a:custGeom>
                <a:avLst/>
                <a:gdLst/>
                <a:ahLst/>
                <a:cxnLst/>
                <a:rect l="l" t="t" r="r" b="b"/>
                <a:pathLst>
                  <a:path w="4751" h="10264" extrusionOk="0">
                    <a:moveTo>
                      <a:pt x="2072" y="703"/>
                    </a:moveTo>
                    <a:cubicBezTo>
                      <a:pt x="2822" y="703"/>
                      <a:pt x="3453" y="1869"/>
                      <a:pt x="3453" y="3263"/>
                    </a:cubicBezTo>
                    <a:cubicBezTo>
                      <a:pt x="3453" y="3477"/>
                      <a:pt x="3429" y="3679"/>
                      <a:pt x="3405" y="3894"/>
                    </a:cubicBezTo>
                    <a:cubicBezTo>
                      <a:pt x="3393" y="3929"/>
                      <a:pt x="3393" y="3977"/>
                      <a:pt x="3405" y="4013"/>
                    </a:cubicBezTo>
                    <a:cubicBezTo>
                      <a:pt x="3584" y="4834"/>
                      <a:pt x="3727" y="5727"/>
                      <a:pt x="3858" y="6846"/>
                    </a:cubicBezTo>
                    <a:cubicBezTo>
                      <a:pt x="3881" y="7013"/>
                      <a:pt x="3905" y="7180"/>
                      <a:pt x="3917" y="7346"/>
                    </a:cubicBezTo>
                    <a:lnTo>
                      <a:pt x="4001" y="8013"/>
                    </a:lnTo>
                    <a:cubicBezTo>
                      <a:pt x="4012" y="8168"/>
                      <a:pt x="4024" y="8323"/>
                      <a:pt x="4024" y="8477"/>
                    </a:cubicBezTo>
                    <a:cubicBezTo>
                      <a:pt x="4024" y="8787"/>
                      <a:pt x="3929" y="9085"/>
                      <a:pt x="3727" y="9311"/>
                    </a:cubicBezTo>
                    <a:cubicBezTo>
                      <a:pt x="3548" y="9513"/>
                      <a:pt x="3274" y="9561"/>
                      <a:pt x="2917" y="9561"/>
                    </a:cubicBezTo>
                    <a:cubicBezTo>
                      <a:pt x="2873" y="9563"/>
                      <a:pt x="2829" y="9564"/>
                      <a:pt x="2785" y="9564"/>
                    </a:cubicBezTo>
                    <a:cubicBezTo>
                      <a:pt x="2587" y="9564"/>
                      <a:pt x="2391" y="9537"/>
                      <a:pt x="2274" y="9430"/>
                    </a:cubicBezTo>
                    <a:cubicBezTo>
                      <a:pt x="2191" y="9359"/>
                      <a:pt x="2131" y="9275"/>
                      <a:pt x="2096" y="9192"/>
                    </a:cubicBezTo>
                    <a:cubicBezTo>
                      <a:pt x="1834" y="8704"/>
                      <a:pt x="1703" y="8132"/>
                      <a:pt x="1584" y="7584"/>
                    </a:cubicBezTo>
                    <a:lnTo>
                      <a:pt x="1500" y="7227"/>
                    </a:lnTo>
                    <a:cubicBezTo>
                      <a:pt x="1322" y="6453"/>
                      <a:pt x="1143" y="5679"/>
                      <a:pt x="953" y="4906"/>
                    </a:cubicBezTo>
                    <a:cubicBezTo>
                      <a:pt x="917" y="4751"/>
                      <a:pt x="881" y="4596"/>
                      <a:pt x="845" y="4394"/>
                    </a:cubicBezTo>
                    <a:cubicBezTo>
                      <a:pt x="738" y="4025"/>
                      <a:pt x="691" y="3644"/>
                      <a:pt x="691" y="3263"/>
                    </a:cubicBezTo>
                    <a:cubicBezTo>
                      <a:pt x="691" y="1869"/>
                      <a:pt x="1334" y="703"/>
                      <a:pt x="2072" y="703"/>
                    </a:cubicBezTo>
                    <a:close/>
                    <a:moveTo>
                      <a:pt x="2084" y="0"/>
                    </a:moveTo>
                    <a:cubicBezTo>
                      <a:pt x="905" y="0"/>
                      <a:pt x="0" y="1429"/>
                      <a:pt x="0" y="3263"/>
                    </a:cubicBezTo>
                    <a:cubicBezTo>
                      <a:pt x="0" y="3691"/>
                      <a:pt x="60" y="4132"/>
                      <a:pt x="167" y="4548"/>
                    </a:cubicBezTo>
                    <a:cubicBezTo>
                      <a:pt x="202" y="4727"/>
                      <a:pt x="250" y="4894"/>
                      <a:pt x="286" y="5072"/>
                    </a:cubicBezTo>
                    <a:cubicBezTo>
                      <a:pt x="476" y="5834"/>
                      <a:pt x="643" y="6608"/>
                      <a:pt x="822" y="7382"/>
                    </a:cubicBezTo>
                    <a:lnTo>
                      <a:pt x="905" y="7739"/>
                    </a:lnTo>
                    <a:cubicBezTo>
                      <a:pt x="1036" y="8311"/>
                      <a:pt x="1179" y="8954"/>
                      <a:pt x="1488" y="9525"/>
                    </a:cubicBezTo>
                    <a:cubicBezTo>
                      <a:pt x="1572" y="9692"/>
                      <a:pt x="1691" y="9835"/>
                      <a:pt x="1834" y="9966"/>
                    </a:cubicBezTo>
                    <a:cubicBezTo>
                      <a:pt x="2131" y="10228"/>
                      <a:pt x="2524" y="10263"/>
                      <a:pt x="2869" y="10263"/>
                    </a:cubicBezTo>
                    <a:lnTo>
                      <a:pt x="2941" y="10263"/>
                    </a:lnTo>
                    <a:cubicBezTo>
                      <a:pt x="3393" y="10251"/>
                      <a:pt x="3905" y="10192"/>
                      <a:pt x="4274" y="9775"/>
                    </a:cubicBezTo>
                    <a:cubicBezTo>
                      <a:pt x="4584" y="9418"/>
                      <a:pt x="4751" y="8954"/>
                      <a:pt x="4739" y="8489"/>
                    </a:cubicBezTo>
                    <a:cubicBezTo>
                      <a:pt x="4739" y="8299"/>
                      <a:pt x="4727" y="8120"/>
                      <a:pt x="4703" y="7942"/>
                    </a:cubicBezTo>
                    <a:lnTo>
                      <a:pt x="4632" y="7275"/>
                    </a:lnTo>
                    <a:cubicBezTo>
                      <a:pt x="4620" y="7096"/>
                      <a:pt x="4596" y="6930"/>
                      <a:pt x="4572" y="6751"/>
                    </a:cubicBezTo>
                    <a:cubicBezTo>
                      <a:pt x="4441" y="5656"/>
                      <a:pt x="4286" y="4751"/>
                      <a:pt x="4120" y="3929"/>
                    </a:cubicBezTo>
                    <a:cubicBezTo>
                      <a:pt x="4143" y="3703"/>
                      <a:pt x="4167" y="3477"/>
                      <a:pt x="4167" y="3263"/>
                    </a:cubicBezTo>
                    <a:cubicBezTo>
                      <a:pt x="4167" y="1429"/>
                      <a:pt x="3250"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6"/>
              <p:cNvSpPr/>
              <p:nvPr/>
            </p:nvSpPr>
            <p:spPr>
              <a:xfrm>
                <a:off x="5637100" y="1925272"/>
                <a:ext cx="244213" cy="428358"/>
              </a:xfrm>
              <a:custGeom>
                <a:avLst/>
                <a:gdLst/>
                <a:ahLst/>
                <a:cxnLst/>
                <a:rect l="l" t="t" r="r" b="b"/>
                <a:pathLst>
                  <a:path w="8562" h="15016" extrusionOk="0">
                    <a:moveTo>
                      <a:pt x="3828" y="1"/>
                    </a:moveTo>
                    <a:cubicBezTo>
                      <a:pt x="3411" y="1"/>
                      <a:pt x="2994" y="59"/>
                      <a:pt x="2596" y="180"/>
                    </a:cubicBezTo>
                    <a:cubicBezTo>
                      <a:pt x="2072" y="347"/>
                      <a:pt x="1620" y="668"/>
                      <a:pt x="1287" y="1085"/>
                    </a:cubicBezTo>
                    <a:cubicBezTo>
                      <a:pt x="1084" y="1347"/>
                      <a:pt x="917" y="1633"/>
                      <a:pt x="798" y="1942"/>
                    </a:cubicBezTo>
                    <a:cubicBezTo>
                      <a:pt x="429" y="2859"/>
                      <a:pt x="191" y="3823"/>
                      <a:pt x="96" y="4824"/>
                    </a:cubicBezTo>
                    <a:cubicBezTo>
                      <a:pt x="1" y="5824"/>
                      <a:pt x="132" y="6824"/>
                      <a:pt x="132" y="7824"/>
                    </a:cubicBezTo>
                    <a:cubicBezTo>
                      <a:pt x="144" y="9193"/>
                      <a:pt x="155" y="10562"/>
                      <a:pt x="155" y="11920"/>
                    </a:cubicBezTo>
                    <a:lnTo>
                      <a:pt x="5335" y="15015"/>
                    </a:lnTo>
                    <a:lnTo>
                      <a:pt x="8561" y="13289"/>
                    </a:lnTo>
                    <a:lnTo>
                      <a:pt x="8454" y="3026"/>
                    </a:lnTo>
                    <a:cubicBezTo>
                      <a:pt x="8442" y="2002"/>
                      <a:pt x="7502" y="1157"/>
                      <a:pt x="6656" y="692"/>
                    </a:cubicBezTo>
                    <a:cubicBezTo>
                      <a:pt x="5918" y="299"/>
                      <a:pt x="5120" y="73"/>
                      <a:pt x="4299" y="25"/>
                    </a:cubicBezTo>
                    <a:cubicBezTo>
                      <a:pt x="4142" y="9"/>
                      <a:pt x="3985" y="1"/>
                      <a:pt x="38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6"/>
              <p:cNvSpPr/>
              <p:nvPr/>
            </p:nvSpPr>
            <p:spPr>
              <a:xfrm>
                <a:off x="5628286" y="1915487"/>
                <a:ext cx="263209" cy="447984"/>
              </a:xfrm>
              <a:custGeom>
                <a:avLst/>
                <a:gdLst/>
                <a:ahLst/>
                <a:cxnLst/>
                <a:rect l="l" t="t" r="r" b="b"/>
                <a:pathLst>
                  <a:path w="9228" h="15704" extrusionOk="0">
                    <a:moveTo>
                      <a:pt x="4138" y="689"/>
                    </a:moveTo>
                    <a:cubicBezTo>
                      <a:pt x="4286" y="689"/>
                      <a:pt x="4435" y="697"/>
                      <a:pt x="4584" y="714"/>
                    </a:cubicBezTo>
                    <a:cubicBezTo>
                      <a:pt x="5358" y="761"/>
                      <a:pt x="6108" y="976"/>
                      <a:pt x="6787" y="1333"/>
                    </a:cubicBezTo>
                    <a:cubicBezTo>
                      <a:pt x="7561" y="1761"/>
                      <a:pt x="8394" y="2523"/>
                      <a:pt x="8406" y="3369"/>
                    </a:cubicBezTo>
                    <a:lnTo>
                      <a:pt x="8513" y="13430"/>
                    </a:lnTo>
                    <a:lnTo>
                      <a:pt x="5644" y="14954"/>
                    </a:lnTo>
                    <a:lnTo>
                      <a:pt x="810" y="12072"/>
                    </a:lnTo>
                    <a:lnTo>
                      <a:pt x="786" y="8167"/>
                    </a:lnTo>
                    <a:cubicBezTo>
                      <a:pt x="774" y="7810"/>
                      <a:pt x="762" y="7465"/>
                      <a:pt x="750" y="7107"/>
                    </a:cubicBezTo>
                    <a:cubicBezTo>
                      <a:pt x="703" y="6476"/>
                      <a:pt x="703" y="5833"/>
                      <a:pt x="750" y="5190"/>
                    </a:cubicBezTo>
                    <a:cubicBezTo>
                      <a:pt x="834" y="4238"/>
                      <a:pt x="1060" y="3297"/>
                      <a:pt x="1429" y="2416"/>
                    </a:cubicBezTo>
                    <a:cubicBezTo>
                      <a:pt x="1536" y="2142"/>
                      <a:pt x="1679" y="1881"/>
                      <a:pt x="1869" y="1654"/>
                    </a:cubicBezTo>
                    <a:cubicBezTo>
                      <a:pt x="2155" y="1273"/>
                      <a:pt x="2560" y="999"/>
                      <a:pt x="3012" y="857"/>
                    </a:cubicBezTo>
                    <a:cubicBezTo>
                      <a:pt x="3374" y="745"/>
                      <a:pt x="3753" y="689"/>
                      <a:pt x="4138" y="689"/>
                    </a:cubicBezTo>
                    <a:close/>
                    <a:moveTo>
                      <a:pt x="4166" y="1"/>
                    </a:moveTo>
                    <a:cubicBezTo>
                      <a:pt x="3699" y="1"/>
                      <a:pt x="3233" y="68"/>
                      <a:pt x="2786" y="202"/>
                    </a:cubicBezTo>
                    <a:cubicBezTo>
                      <a:pt x="2203" y="380"/>
                      <a:pt x="1691" y="738"/>
                      <a:pt x="1322" y="1214"/>
                    </a:cubicBezTo>
                    <a:cubicBezTo>
                      <a:pt x="1095" y="1500"/>
                      <a:pt x="905" y="1821"/>
                      <a:pt x="774" y="2154"/>
                    </a:cubicBezTo>
                    <a:cubicBezTo>
                      <a:pt x="393" y="3107"/>
                      <a:pt x="143" y="4107"/>
                      <a:pt x="48" y="5131"/>
                    </a:cubicBezTo>
                    <a:cubicBezTo>
                      <a:pt x="0" y="5798"/>
                      <a:pt x="0" y="6476"/>
                      <a:pt x="48" y="7143"/>
                    </a:cubicBezTo>
                    <a:cubicBezTo>
                      <a:pt x="60" y="7488"/>
                      <a:pt x="83" y="7822"/>
                      <a:pt x="83" y="8167"/>
                    </a:cubicBezTo>
                    <a:lnTo>
                      <a:pt x="107" y="12275"/>
                    </a:lnTo>
                    <a:cubicBezTo>
                      <a:pt x="107" y="12394"/>
                      <a:pt x="179" y="12501"/>
                      <a:pt x="286" y="12572"/>
                    </a:cubicBezTo>
                    <a:lnTo>
                      <a:pt x="5465" y="15656"/>
                    </a:lnTo>
                    <a:cubicBezTo>
                      <a:pt x="5513" y="15692"/>
                      <a:pt x="5572" y="15704"/>
                      <a:pt x="5644" y="15704"/>
                    </a:cubicBezTo>
                    <a:cubicBezTo>
                      <a:pt x="5691" y="15704"/>
                      <a:pt x="5751" y="15692"/>
                      <a:pt x="5798" y="15668"/>
                    </a:cubicBezTo>
                    <a:lnTo>
                      <a:pt x="9037" y="13942"/>
                    </a:lnTo>
                    <a:cubicBezTo>
                      <a:pt x="9156" y="13882"/>
                      <a:pt x="9227" y="13763"/>
                      <a:pt x="9216" y="13632"/>
                    </a:cubicBezTo>
                    <a:lnTo>
                      <a:pt x="9108" y="3369"/>
                    </a:lnTo>
                    <a:cubicBezTo>
                      <a:pt x="9096" y="1916"/>
                      <a:pt x="7584" y="976"/>
                      <a:pt x="7132" y="726"/>
                    </a:cubicBezTo>
                    <a:cubicBezTo>
                      <a:pt x="6358" y="321"/>
                      <a:pt x="5501" y="71"/>
                      <a:pt x="4632" y="23"/>
                    </a:cubicBezTo>
                    <a:cubicBezTo>
                      <a:pt x="4477" y="8"/>
                      <a:pt x="4321" y="1"/>
                      <a:pt x="4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6"/>
              <p:cNvSpPr/>
              <p:nvPr/>
            </p:nvSpPr>
            <p:spPr>
              <a:xfrm>
                <a:off x="5930523" y="2066597"/>
                <a:ext cx="289707" cy="160492"/>
              </a:xfrm>
              <a:custGeom>
                <a:avLst/>
                <a:gdLst/>
                <a:ahLst/>
                <a:cxnLst/>
                <a:rect l="l" t="t" r="r" b="b"/>
                <a:pathLst>
                  <a:path w="10157" h="5626" extrusionOk="0">
                    <a:moveTo>
                      <a:pt x="8907" y="1"/>
                    </a:moveTo>
                    <a:lnTo>
                      <a:pt x="7585" y="96"/>
                    </a:lnTo>
                    <a:lnTo>
                      <a:pt x="6609" y="929"/>
                    </a:lnTo>
                    <a:cubicBezTo>
                      <a:pt x="6609" y="929"/>
                      <a:pt x="6608" y="929"/>
                      <a:pt x="6608" y="929"/>
                    </a:cubicBezTo>
                    <a:cubicBezTo>
                      <a:pt x="6543" y="929"/>
                      <a:pt x="2694" y="2981"/>
                      <a:pt x="1620" y="3418"/>
                    </a:cubicBezTo>
                    <a:cubicBezTo>
                      <a:pt x="1690" y="3400"/>
                      <a:pt x="1772" y="3389"/>
                      <a:pt x="1779" y="3389"/>
                    </a:cubicBezTo>
                    <a:cubicBezTo>
                      <a:pt x="1781" y="3389"/>
                      <a:pt x="1773" y="3391"/>
                      <a:pt x="1751" y="3394"/>
                    </a:cubicBezTo>
                    <a:cubicBezTo>
                      <a:pt x="1691" y="3406"/>
                      <a:pt x="1644" y="3418"/>
                      <a:pt x="1596" y="3430"/>
                    </a:cubicBezTo>
                    <a:lnTo>
                      <a:pt x="1572" y="3441"/>
                    </a:lnTo>
                    <a:lnTo>
                      <a:pt x="1548" y="3441"/>
                    </a:lnTo>
                    <a:cubicBezTo>
                      <a:pt x="644" y="3656"/>
                      <a:pt x="1" y="4227"/>
                      <a:pt x="108" y="4799"/>
                    </a:cubicBezTo>
                    <a:cubicBezTo>
                      <a:pt x="187" y="5295"/>
                      <a:pt x="829" y="5626"/>
                      <a:pt x="1626" y="5626"/>
                    </a:cubicBezTo>
                    <a:cubicBezTo>
                      <a:pt x="1786" y="5626"/>
                      <a:pt x="1951" y="5612"/>
                      <a:pt x="2120" y="5585"/>
                    </a:cubicBezTo>
                    <a:cubicBezTo>
                      <a:pt x="2382" y="5537"/>
                      <a:pt x="2632" y="5454"/>
                      <a:pt x="2870" y="5346"/>
                    </a:cubicBezTo>
                    <a:lnTo>
                      <a:pt x="2882" y="5346"/>
                    </a:lnTo>
                    <a:lnTo>
                      <a:pt x="7192" y="2358"/>
                    </a:lnTo>
                    <a:lnTo>
                      <a:pt x="7192" y="2370"/>
                    </a:lnTo>
                    <a:lnTo>
                      <a:pt x="7478" y="2168"/>
                    </a:lnTo>
                    <a:lnTo>
                      <a:pt x="8990" y="1096"/>
                    </a:lnTo>
                    <a:lnTo>
                      <a:pt x="9097" y="1739"/>
                    </a:lnTo>
                    <a:lnTo>
                      <a:pt x="10157" y="1179"/>
                    </a:lnTo>
                    <a:lnTo>
                      <a:pt x="10002" y="524"/>
                    </a:lnTo>
                    <a:lnTo>
                      <a:pt x="8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6"/>
              <p:cNvSpPr/>
              <p:nvPr/>
            </p:nvSpPr>
            <p:spPr>
              <a:xfrm>
                <a:off x="5973993" y="2164075"/>
                <a:ext cx="2738" cy="713"/>
              </a:xfrm>
              <a:custGeom>
                <a:avLst/>
                <a:gdLst/>
                <a:ahLst/>
                <a:cxnLst/>
                <a:rect l="l" t="t" r="r" b="b"/>
                <a:pathLst>
                  <a:path w="96" h="25" extrusionOk="0">
                    <a:moveTo>
                      <a:pt x="96" y="1"/>
                    </a:moveTo>
                    <a:cubicBezTo>
                      <a:pt x="48" y="13"/>
                      <a:pt x="1" y="24"/>
                      <a:pt x="24" y="24"/>
                    </a:cubicBezTo>
                    <a:cubicBezTo>
                      <a:pt x="36" y="24"/>
                      <a:pt x="48" y="13"/>
                      <a:pt x="72" y="13"/>
                    </a:cubicBezTo>
                    <a:lnTo>
                      <a:pt x="96" y="1"/>
                    </a:lnTo>
                    <a:close/>
                  </a:path>
                </a:pathLst>
              </a:custGeom>
              <a:solidFill>
                <a:srgbClr val="E27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6"/>
              <p:cNvSpPr/>
              <p:nvPr/>
            </p:nvSpPr>
            <p:spPr>
              <a:xfrm>
                <a:off x="5919998" y="2056755"/>
                <a:ext cx="310757" cy="180032"/>
              </a:xfrm>
              <a:custGeom>
                <a:avLst/>
                <a:gdLst/>
                <a:ahLst/>
                <a:cxnLst/>
                <a:rect l="l" t="t" r="r" b="b"/>
                <a:pathLst>
                  <a:path w="10895" h="6311" extrusionOk="0">
                    <a:moveTo>
                      <a:pt x="9204" y="703"/>
                    </a:moveTo>
                    <a:lnTo>
                      <a:pt x="10061" y="1108"/>
                    </a:lnTo>
                    <a:lnTo>
                      <a:pt x="10121" y="1346"/>
                    </a:lnTo>
                    <a:lnTo>
                      <a:pt x="9728" y="1548"/>
                    </a:lnTo>
                    <a:lnTo>
                      <a:pt x="9692" y="1393"/>
                    </a:lnTo>
                    <a:cubicBezTo>
                      <a:pt x="9667" y="1208"/>
                      <a:pt x="9510" y="1094"/>
                      <a:pt x="9349" y="1094"/>
                    </a:cubicBezTo>
                    <a:cubicBezTo>
                      <a:pt x="9283" y="1094"/>
                      <a:pt x="9216" y="1113"/>
                      <a:pt x="9156" y="1155"/>
                    </a:cubicBezTo>
                    <a:lnTo>
                      <a:pt x="7430" y="2370"/>
                    </a:lnTo>
                    <a:cubicBezTo>
                      <a:pt x="7394" y="2382"/>
                      <a:pt x="7371" y="2393"/>
                      <a:pt x="7347" y="2417"/>
                    </a:cubicBezTo>
                    <a:lnTo>
                      <a:pt x="3096" y="5358"/>
                    </a:lnTo>
                    <a:lnTo>
                      <a:pt x="3084" y="5370"/>
                    </a:lnTo>
                    <a:cubicBezTo>
                      <a:pt x="2870" y="5465"/>
                      <a:pt x="2644" y="5537"/>
                      <a:pt x="2418" y="5572"/>
                    </a:cubicBezTo>
                    <a:cubicBezTo>
                      <a:pt x="2273" y="5599"/>
                      <a:pt x="2129" y="5612"/>
                      <a:pt x="1986" y="5612"/>
                    </a:cubicBezTo>
                    <a:cubicBezTo>
                      <a:pt x="1738" y="5612"/>
                      <a:pt x="1492" y="5572"/>
                      <a:pt x="1251" y="5489"/>
                    </a:cubicBezTo>
                    <a:cubicBezTo>
                      <a:pt x="1001" y="5394"/>
                      <a:pt x="834" y="5239"/>
                      <a:pt x="810" y="5072"/>
                    </a:cubicBezTo>
                    <a:cubicBezTo>
                      <a:pt x="763" y="4775"/>
                      <a:pt x="1203" y="4322"/>
                      <a:pt x="1965" y="4132"/>
                    </a:cubicBezTo>
                    <a:cubicBezTo>
                      <a:pt x="1989" y="4132"/>
                      <a:pt x="2025" y="4120"/>
                      <a:pt x="2060" y="4108"/>
                    </a:cubicBezTo>
                    <a:lnTo>
                      <a:pt x="2108" y="4096"/>
                    </a:lnTo>
                    <a:cubicBezTo>
                      <a:pt x="2132" y="4084"/>
                      <a:pt x="2156" y="4084"/>
                      <a:pt x="2179" y="4084"/>
                    </a:cubicBezTo>
                    <a:lnTo>
                      <a:pt x="2191" y="4084"/>
                    </a:lnTo>
                    <a:cubicBezTo>
                      <a:pt x="2275" y="4060"/>
                      <a:pt x="2346" y="4025"/>
                      <a:pt x="2394" y="3965"/>
                    </a:cubicBezTo>
                    <a:cubicBezTo>
                      <a:pt x="3203" y="3596"/>
                      <a:pt x="4715" y="2822"/>
                      <a:pt x="5847" y="2227"/>
                    </a:cubicBezTo>
                    <a:cubicBezTo>
                      <a:pt x="6394" y="1953"/>
                      <a:pt x="6906" y="1679"/>
                      <a:pt x="7061" y="1608"/>
                    </a:cubicBezTo>
                    <a:cubicBezTo>
                      <a:pt x="7109" y="1596"/>
                      <a:pt x="7156" y="1572"/>
                      <a:pt x="7204" y="1536"/>
                    </a:cubicBezTo>
                    <a:lnTo>
                      <a:pt x="8097" y="786"/>
                    </a:lnTo>
                    <a:lnTo>
                      <a:pt x="9204" y="703"/>
                    </a:lnTo>
                    <a:close/>
                    <a:moveTo>
                      <a:pt x="9252" y="0"/>
                    </a:moveTo>
                    <a:lnTo>
                      <a:pt x="7930" y="107"/>
                    </a:lnTo>
                    <a:cubicBezTo>
                      <a:pt x="7859" y="107"/>
                      <a:pt x="7787" y="143"/>
                      <a:pt x="7728" y="191"/>
                    </a:cubicBezTo>
                    <a:lnTo>
                      <a:pt x="6775" y="989"/>
                    </a:lnTo>
                    <a:cubicBezTo>
                      <a:pt x="6573" y="1084"/>
                      <a:pt x="6216" y="1262"/>
                      <a:pt x="5537" y="1620"/>
                    </a:cubicBezTo>
                    <a:cubicBezTo>
                      <a:pt x="4334" y="2239"/>
                      <a:pt x="2525" y="3179"/>
                      <a:pt x="1858" y="3453"/>
                    </a:cubicBezTo>
                    <a:lnTo>
                      <a:pt x="1846" y="3453"/>
                    </a:lnTo>
                    <a:cubicBezTo>
                      <a:pt x="715" y="3703"/>
                      <a:pt x="1" y="4453"/>
                      <a:pt x="120" y="5191"/>
                    </a:cubicBezTo>
                    <a:cubicBezTo>
                      <a:pt x="191" y="5608"/>
                      <a:pt x="501" y="5942"/>
                      <a:pt x="1001" y="6144"/>
                    </a:cubicBezTo>
                    <a:cubicBezTo>
                      <a:pt x="1310" y="6251"/>
                      <a:pt x="1644" y="6311"/>
                      <a:pt x="1977" y="6311"/>
                    </a:cubicBezTo>
                    <a:cubicBezTo>
                      <a:pt x="2168" y="6311"/>
                      <a:pt x="2358" y="6299"/>
                      <a:pt x="2537" y="6263"/>
                    </a:cubicBezTo>
                    <a:cubicBezTo>
                      <a:pt x="2810" y="6215"/>
                      <a:pt x="3072" y="6144"/>
                      <a:pt x="3322" y="6025"/>
                    </a:cubicBezTo>
                    <a:cubicBezTo>
                      <a:pt x="3370" y="6025"/>
                      <a:pt x="3406" y="6001"/>
                      <a:pt x="3453" y="5977"/>
                    </a:cubicBezTo>
                    <a:lnTo>
                      <a:pt x="7680" y="3036"/>
                    </a:lnTo>
                    <a:cubicBezTo>
                      <a:pt x="7716" y="3024"/>
                      <a:pt x="7740" y="3013"/>
                      <a:pt x="7763" y="3001"/>
                    </a:cubicBezTo>
                    <a:lnTo>
                      <a:pt x="9097" y="2060"/>
                    </a:lnTo>
                    <a:lnTo>
                      <a:pt x="9109" y="2143"/>
                    </a:lnTo>
                    <a:cubicBezTo>
                      <a:pt x="9133" y="2251"/>
                      <a:pt x="9204" y="2346"/>
                      <a:pt x="9299" y="2393"/>
                    </a:cubicBezTo>
                    <a:cubicBezTo>
                      <a:pt x="9347" y="2423"/>
                      <a:pt x="9401" y="2438"/>
                      <a:pt x="9456" y="2438"/>
                    </a:cubicBezTo>
                    <a:cubicBezTo>
                      <a:pt x="9511" y="2438"/>
                      <a:pt x="9567" y="2423"/>
                      <a:pt x="9621" y="2393"/>
                    </a:cubicBezTo>
                    <a:lnTo>
                      <a:pt x="10680" y="1846"/>
                    </a:lnTo>
                    <a:cubicBezTo>
                      <a:pt x="10823" y="1762"/>
                      <a:pt x="10895" y="1608"/>
                      <a:pt x="10859" y="1453"/>
                    </a:cubicBezTo>
                    <a:lnTo>
                      <a:pt x="10704" y="798"/>
                    </a:lnTo>
                    <a:cubicBezTo>
                      <a:pt x="10680" y="691"/>
                      <a:pt x="10621" y="608"/>
                      <a:pt x="10514" y="560"/>
                    </a:cubicBezTo>
                    <a:lnTo>
                      <a:pt x="9430" y="36"/>
                    </a:lnTo>
                    <a:cubicBezTo>
                      <a:pt x="9371" y="12"/>
                      <a:pt x="9311" y="0"/>
                      <a:pt x="92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6"/>
              <p:cNvSpPr/>
              <p:nvPr/>
            </p:nvSpPr>
            <p:spPr>
              <a:xfrm>
                <a:off x="5964837" y="2154005"/>
                <a:ext cx="26441" cy="20625"/>
              </a:xfrm>
              <a:custGeom>
                <a:avLst/>
                <a:gdLst/>
                <a:ahLst/>
                <a:cxnLst/>
                <a:rect l="l" t="t" r="r" b="b"/>
                <a:pathLst>
                  <a:path w="927" h="723" extrusionOk="0">
                    <a:moveTo>
                      <a:pt x="434" y="1"/>
                    </a:moveTo>
                    <a:cubicBezTo>
                      <a:pt x="410" y="1"/>
                      <a:pt x="384" y="3"/>
                      <a:pt x="357" y="8"/>
                    </a:cubicBezTo>
                    <a:cubicBezTo>
                      <a:pt x="36" y="80"/>
                      <a:pt x="0" y="270"/>
                      <a:pt x="0" y="389"/>
                    </a:cubicBezTo>
                    <a:cubicBezTo>
                      <a:pt x="0" y="556"/>
                      <a:pt x="131" y="699"/>
                      <a:pt x="310" y="723"/>
                    </a:cubicBezTo>
                    <a:lnTo>
                      <a:pt x="334" y="723"/>
                    </a:lnTo>
                    <a:cubicBezTo>
                      <a:pt x="369" y="723"/>
                      <a:pt x="417" y="723"/>
                      <a:pt x="465" y="711"/>
                    </a:cubicBezTo>
                    <a:cubicBezTo>
                      <a:pt x="500" y="699"/>
                      <a:pt x="524" y="687"/>
                      <a:pt x="548" y="675"/>
                    </a:cubicBezTo>
                    <a:cubicBezTo>
                      <a:pt x="927" y="541"/>
                      <a:pt x="794" y="1"/>
                      <a:pt x="434"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6"/>
              <p:cNvSpPr/>
              <p:nvPr/>
            </p:nvSpPr>
            <p:spPr>
              <a:xfrm>
                <a:off x="5788561" y="2009942"/>
                <a:ext cx="225188" cy="218715"/>
              </a:xfrm>
              <a:custGeom>
                <a:avLst/>
                <a:gdLst/>
                <a:ahLst/>
                <a:cxnLst/>
                <a:rect l="l" t="t" r="r" b="b"/>
                <a:pathLst>
                  <a:path w="7895" h="7667" extrusionOk="0">
                    <a:moveTo>
                      <a:pt x="1498" y="0"/>
                    </a:moveTo>
                    <a:cubicBezTo>
                      <a:pt x="1220" y="0"/>
                      <a:pt x="968" y="76"/>
                      <a:pt x="763" y="236"/>
                    </a:cubicBezTo>
                    <a:cubicBezTo>
                      <a:pt x="1" y="820"/>
                      <a:pt x="179" y="2320"/>
                      <a:pt x="1156" y="3594"/>
                    </a:cubicBezTo>
                    <a:cubicBezTo>
                      <a:pt x="1406" y="3927"/>
                      <a:pt x="1703" y="4213"/>
                      <a:pt x="2037" y="4463"/>
                    </a:cubicBezTo>
                    <a:cubicBezTo>
                      <a:pt x="2168" y="4582"/>
                      <a:pt x="2299" y="4689"/>
                      <a:pt x="2430" y="4796"/>
                    </a:cubicBezTo>
                    <a:cubicBezTo>
                      <a:pt x="3144" y="5368"/>
                      <a:pt x="3847" y="5951"/>
                      <a:pt x="4549" y="6547"/>
                    </a:cubicBezTo>
                    <a:cubicBezTo>
                      <a:pt x="5013" y="6916"/>
                      <a:pt x="5478" y="7309"/>
                      <a:pt x="6014" y="7547"/>
                    </a:cubicBezTo>
                    <a:cubicBezTo>
                      <a:pt x="6144" y="7618"/>
                      <a:pt x="6287" y="7654"/>
                      <a:pt x="6430" y="7666"/>
                    </a:cubicBezTo>
                    <a:cubicBezTo>
                      <a:pt x="6440" y="7666"/>
                      <a:pt x="6450" y="7666"/>
                      <a:pt x="6460" y="7666"/>
                    </a:cubicBezTo>
                    <a:cubicBezTo>
                      <a:pt x="6757" y="7666"/>
                      <a:pt x="7021" y="7493"/>
                      <a:pt x="7252" y="7309"/>
                    </a:cubicBezTo>
                    <a:cubicBezTo>
                      <a:pt x="7561" y="7059"/>
                      <a:pt x="7847" y="6785"/>
                      <a:pt x="7883" y="6368"/>
                    </a:cubicBezTo>
                    <a:cubicBezTo>
                      <a:pt x="7895" y="5975"/>
                      <a:pt x="7776" y="5594"/>
                      <a:pt x="7538" y="5285"/>
                    </a:cubicBezTo>
                    <a:cubicBezTo>
                      <a:pt x="7430" y="5154"/>
                      <a:pt x="7323" y="5023"/>
                      <a:pt x="7204" y="4904"/>
                    </a:cubicBezTo>
                    <a:cubicBezTo>
                      <a:pt x="7049" y="4737"/>
                      <a:pt x="6895" y="4582"/>
                      <a:pt x="6740" y="4415"/>
                    </a:cubicBezTo>
                    <a:cubicBezTo>
                      <a:pt x="6621" y="4296"/>
                      <a:pt x="6502" y="4165"/>
                      <a:pt x="6383" y="4046"/>
                    </a:cubicBezTo>
                    <a:cubicBezTo>
                      <a:pt x="5704" y="3368"/>
                      <a:pt x="5013" y="2689"/>
                      <a:pt x="4275" y="2058"/>
                    </a:cubicBezTo>
                    <a:cubicBezTo>
                      <a:pt x="4168" y="1856"/>
                      <a:pt x="4037" y="1665"/>
                      <a:pt x="3906" y="1487"/>
                    </a:cubicBezTo>
                    <a:cubicBezTo>
                      <a:pt x="3193" y="556"/>
                      <a:pt x="2251" y="0"/>
                      <a:pt x="1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6"/>
              <p:cNvSpPr/>
              <p:nvPr/>
            </p:nvSpPr>
            <p:spPr>
              <a:xfrm>
                <a:off x="5785166" y="2000157"/>
                <a:ext cx="239107" cy="238683"/>
              </a:xfrm>
              <a:custGeom>
                <a:avLst/>
                <a:gdLst/>
                <a:ahLst/>
                <a:cxnLst/>
                <a:rect l="l" t="t" r="r" b="b"/>
                <a:pathLst>
                  <a:path w="8383" h="8367" extrusionOk="0">
                    <a:moveTo>
                      <a:pt x="1615" y="696"/>
                    </a:moveTo>
                    <a:cubicBezTo>
                      <a:pt x="1856" y="696"/>
                      <a:pt x="2093" y="773"/>
                      <a:pt x="2251" y="841"/>
                    </a:cubicBezTo>
                    <a:cubicBezTo>
                      <a:pt x="2858" y="1103"/>
                      <a:pt x="3370" y="1520"/>
                      <a:pt x="3763" y="2044"/>
                    </a:cubicBezTo>
                    <a:cubicBezTo>
                      <a:pt x="3882" y="2222"/>
                      <a:pt x="4001" y="2401"/>
                      <a:pt x="4108" y="2580"/>
                    </a:cubicBezTo>
                    <a:cubicBezTo>
                      <a:pt x="4120" y="2615"/>
                      <a:pt x="4144" y="2651"/>
                      <a:pt x="4180" y="2675"/>
                    </a:cubicBezTo>
                    <a:cubicBezTo>
                      <a:pt x="4811" y="3211"/>
                      <a:pt x="5478" y="3842"/>
                      <a:pt x="6263" y="4639"/>
                    </a:cubicBezTo>
                    <a:cubicBezTo>
                      <a:pt x="6383" y="4758"/>
                      <a:pt x="6502" y="4889"/>
                      <a:pt x="6621" y="5008"/>
                    </a:cubicBezTo>
                    <a:lnTo>
                      <a:pt x="7085" y="5497"/>
                    </a:lnTo>
                    <a:cubicBezTo>
                      <a:pt x="7192" y="5604"/>
                      <a:pt x="7299" y="5723"/>
                      <a:pt x="7395" y="5842"/>
                    </a:cubicBezTo>
                    <a:cubicBezTo>
                      <a:pt x="7573" y="6080"/>
                      <a:pt x="7680" y="6378"/>
                      <a:pt x="7668" y="6687"/>
                    </a:cubicBezTo>
                    <a:cubicBezTo>
                      <a:pt x="7645" y="6949"/>
                      <a:pt x="7454" y="7152"/>
                      <a:pt x="7168" y="7378"/>
                    </a:cubicBezTo>
                    <a:cubicBezTo>
                      <a:pt x="6980" y="7522"/>
                      <a:pt x="6781" y="7666"/>
                      <a:pt x="6611" y="7666"/>
                    </a:cubicBezTo>
                    <a:cubicBezTo>
                      <a:pt x="6598" y="7666"/>
                      <a:pt x="6585" y="7665"/>
                      <a:pt x="6573" y="7664"/>
                    </a:cubicBezTo>
                    <a:cubicBezTo>
                      <a:pt x="6466" y="7652"/>
                      <a:pt x="6371" y="7628"/>
                      <a:pt x="6287" y="7580"/>
                    </a:cubicBezTo>
                    <a:cubicBezTo>
                      <a:pt x="5775" y="7354"/>
                      <a:pt x="5335" y="6985"/>
                      <a:pt x="4906" y="6628"/>
                    </a:cubicBezTo>
                    <a:lnTo>
                      <a:pt x="4704" y="6461"/>
                    </a:lnTo>
                    <a:cubicBezTo>
                      <a:pt x="4061" y="5925"/>
                      <a:pt x="3418" y="5401"/>
                      <a:pt x="2775" y="4866"/>
                    </a:cubicBezTo>
                    <a:cubicBezTo>
                      <a:pt x="2644" y="4770"/>
                      <a:pt x="2525" y="4675"/>
                      <a:pt x="2370" y="4532"/>
                    </a:cubicBezTo>
                    <a:cubicBezTo>
                      <a:pt x="2061" y="4306"/>
                      <a:pt x="1787" y="4032"/>
                      <a:pt x="1549" y="3723"/>
                    </a:cubicBezTo>
                    <a:lnTo>
                      <a:pt x="1572" y="3723"/>
                    </a:lnTo>
                    <a:cubicBezTo>
                      <a:pt x="1156" y="3211"/>
                      <a:pt x="894" y="2603"/>
                      <a:pt x="787" y="1960"/>
                    </a:cubicBezTo>
                    <a:cubicBezTo>
                      <a:pt x="751" y="1663"/>
                      <a:pt x="751" y="1127"/>
                      <a:pt x="1108" y="853"/>
                    </a:cubicBezTo>
                    <a:cubicBezTo>
                      <a:pt x="1259" y="737"/>
                      <a:pt x="1438" y="696"/>
                      <a:pt x="1615" y="696"/>
                    </a:cubicBezTo>
                    <a:close/>
                    <a:moveTo>
                      <a:pt x="1623" y="1"/>
                    </a:moveTo>
                    <a:cubicBezTo>
                      <a:pt x="1265" y="1"/>
                      <a:pt x="942" y="104"/>
                      <a:pt x="679" y="306"/>
                    </a:cubicBezTo>
                    <a:cubicBezTo>
                      <a:pt x="203" y="663"/>
                      <a:pt x="1" y="1282"/>
                      <a:pt x="84" y="2044"/>
                    </a:cubicBezTo>
                    <a:cubicBezTo>
                      <a:pt x="203" y="2806"/>
                      <a:pt x="513" y="3544"/>
                      <a:pt x="1001" y="4151"/>
                    </a:cubicBezTo>
                    <a:cubicBezTo>
                      <a:pt x="1263" y="4497"/>
                      <a:pt x="1584" y="4806"/>
                      <a:pt x="1930" y="5068"/>
                    </a:cubicBezTo>
                    <a:cubicBezTo>
                      <a:pt x="2061" y="5199"/>
                      <a:pt x="2203" y="5306"/>
                      <a:pt x="2334" y="5413"/>
                    </a:cubicBezTo>
                    <a:cubicBezTo>
                      <a:pt x="2977" y="5937"/>
                      <a:pt x="3620" y="6461"/>
                      <a:pt x="4251" y="6997"/>
                    </a:cubicBezTo>
                    <a:lnTo>
                      <a:pt x="4454" y="7164"/>
                    </a:lnTo>
                    <a:cubicBezTo>
                      <a:pt x="4894" y="7533"/>
                      <a:pt x="5394" y="7949"/>
                      <a:pt x="5990" y="8211"/>
                    </a:cubicBezTo>
                    <a:cubicBezTo>
                      <a:pt x="6168" y="8295"/>
                      <a:pt x="6347" y="8342"/>
                      <a:pt x="6537" y="8366"/>
                    </a:cubicBezTo>
                    <a:lnTo>
                      <a:pt x="6573" y="8366"/>
                    </a:lnTo>
                    <a:cubicBezTo>
                      <a:pt x="6978" y="8366"/>
                      <a:pt x="7311" y="8140"/>
                      <a:pt x="7597" y="7926"/>
                    </a:cubicBezTo>
                    <a:cubicBezTo>
                      <a:pt x="7942" y="7652"/>
                      <a:pt x="8311" y="7294"/>
                      <a:pt x="8359" y="6735"/>
                    </a:cubicBezTo>
                    <a:cubicBezTo>
                      <a:pt x="8383" y="6259"/>
                      <a:pt x="8228" y="5794"/>
                      <a:pt x="7942" y="5425"/>
                    </a:cubicBezTo>
                    <a:cubicBezTo>
                      <a:pt x="7835" y="5282"/>
                      <a:pt x="7704" y="5139"/>
                      <a:pt x="7585" y="5008"/>
                    </a:cubicBezTo>
                    <a:lnTo>
                      <a:pt x="7121" y="4520"/>
                    </a:lnTo>
                    <a:cubicBezTo>
                      <a:pt x="7002" y="4401"/>
                      <a:pt x="6883" y="4270"/>
                      <a:pt x="6752" y="4151"/>
                    </a:cubicBezTo>
                    <a:cubicBezTo>
                      <a:pt x="5966" y="3354"/>
                      <a:pt x="5311" y="2722"/>
                      <a:pt x="4668" y="2187"/>
                    </a:cubicBezTo>
                    <a:cubicBezTo>
                      <a:pt x="4561" y="1984"/>
                      <a:pt x="4442" y="1806"/>
                      <a:pt x="4299" y="1627"/>
                    </a:cubicBezTo>
                    <a:cubicBezTo>
                      <a:pt x="3835" y="996"/>
                      <a:pt x="3215" y="496"/>
                      <a:pt x="2501" y="186"/>
                    </a:cubicBezTo>
                    <a:cubicBezTo>
                      <a:pt x="2195" y="62"/>
                      <a:pt x="1898" y="1"/>
                      <a:pt x="1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6"/>
              <p:cNvSpPr/>
              <p:nvPr/>
            </p:nvSpPr>
            <p:spPr>
              <a:xfrm>
                <a:off x="5734223" y="1847421"/>
                <a:ext cx="96835" cy="127771"/>
              </a:xfrm>
              <a:custGeom>
                <a:avLst/>
                <a:gdLst/>
                <a:ahLst/>
                <a:cxnLst/>
                <a:rect l="l" t="t" r="r" b="b"/>
                <a:pathLst>
                  <a:path w="3395" h="4479" extrusionOk="0">
                    <a:moveTo>
                      <a:pt x="1441" y="0"/>
                    </a:moveTo>
                    <a:cubicBezTo>
                      <a:pt x="1369" y="0"/>
                      <a:pt x="1298" y="9"/>
                      <a:pt x="1227" y="28"/>
                    </a:cubicBezTo>
                    <a:cubicBezTo>
                      <a:pt x="251" y="290"/>
                      <a:pt x="96" y="980"/>
                      <a:pt x="96" y="1611"/>
                    </a:cubicBezTo>
                    <a:cubicBezTo>
                      <a:pt x="96" y="2040"/>
                      <a:pt x="1" y="2481"/>
                      <a:pt x="48" y="2909"/>
                    </a:cubicBezTo>
                    <a:cubicBezTo>
                      <a:pt x="120" y="3397"/>
                      <a:pt x="406" y="3838"/>
                      <a:pt x="822" y="4100"/>
                    </a:cubicBezTo>
                    <a:cubicBezTo>
                      <a:pt x="1187" y="4349"/>
                      <a:pt x="1611" y="4478"/>
                      <a:pt x="2041" y="4478"/>
                    </a:cubicBezTo>
                    <a:cubicBezTo>
                      <a:pt x="2186" y="4478"/>
                      <a:pt x="2333" y="4463"/>
                      <a:pt x="2477" y="4433"/>
                    </a:cubicBezTo>
                    <a:cubicBezTo>
                      <a:pt x="2715" y="4386"/>
                      <a:pt x="3132" y="4267"/>
                      <a:pt x="3275" y="4064"/>
                    </a:cubicBezTo>
                    <a:cubicBezTo>
                      <a:pt x="3394" y="3909"/>
                      <a:pt x="3382" y="3505"/>
                      <a:pt x="3382" y="3290"/>
                    </a:cubicBezTo>
                    <a:lnTo>
                      <a:pt x="3382" y="1469"/>
                    </a:lnTo>
                    <a:cubicBezTo>
                      <a:pt x="3382" y="1469"/>
                      <a:pt x="2376" y="0"/>
                      <a:pt x="1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6"/>
              <p:cNvSpPr/>
              <p:nvPr/>
            </p:nvSpPr>
            <p:spPr>
              <a:xfrm>
                <a:off x="5725067" y="1837265"/>
                <a:ext cx="115489" cy="147854"/>
              </a:xfrm>
              <a:custGeom>
                <a:avLst/>
                <a:gdLst/>
                <a:ahLst/>
                <a:cxnLst/>
                <a:rect l="l" t="t" r="r" b="b"/>
                <a:pathLst>
                  <a:path w="4049" h="5183" extrusionOk="0">
                    <a:moveTo>
                      <a:pt x="1763" y="705"/>
                    </a:moveTo>
                    <a:cubicBezTo>
                      <a:pt x="2286" y="705"/>
                      <a:pt x="3013" y="1467"/>
                      <a:pt x="3358" y="1932"/>
                    </a:cubicBezTo>
                    <a:lnTo>
                      <a:pt x="3358" y="3682"/>
                    </a:lnTo>
                    <a:cubicBezTo>
                      <a:pt x="3370" y="3861"/>
                      <a:pt x="3358" y="4039"/>
                      <a:pt x="3310" y="4218"/>
                    </a:cubicBezTo>
                    <a:cubicBezTo>
                      <a:pt x="3287" y="4242"/>
                      <a:pt x="3132" y="4361"/>
                      <a:pt x="2727" y="4444"/>
                    </a:cubicBezTo>
                    <a:cubicBezTo>
                      <a:pt x="2607" y="4468"/>
                      <a:pt x="2485" y="4480"/>
                      <a:pt x="2364" y="4480"/>
                    </a:cubicBezTo>
                    <a:cubicBezTo>
                      <a:pt x="2005" y="4480"/>
                      <a:pt x="1649" y="4375"/>
                      <a:pt x="1346" y="4170"/>
                    </a:cubicBezTo>
                    <a:cubicBezTo>
                      <a:pt x="1012" y="3956"/>
                      <a:pt x="786" y="3610"/>
                      <a:pt x="715" y="3218"/>
                    </a:cubicBezTo>
                    <a:cubicBezTo>
                      <a:pt x="691" y="2979"/>
                      <a:pt x="703" y="2753"/>
                      <a:pt x="727" y="2515"/>
                    </a:cubicBezTo>
                    <a:cubicBezTo>
                      <a:pt x="750" y="2337"/>
                      <a:pt x="762" y="2146"/>
                      <a:pt x="762" y="1967"/>
                    </a:cubicBezTo>
                    <a:cubicBezTo>
                      <a:pt x="762" y="1360"/>
                      <a:pt x="917" y="908"/>
                      <a:pt x="1643" y="717"/>
                    </a:cubicBezTo>
                    <a:cubicBezTo>
                      <a:pt x="1679" y="705"/>
                      <a:pt x="1727" y="705"/>
                      <a:pt x="1763" y="705"/>
                    </a:cubicBezTo>
                    <a:close/>
                    <a:moveTo>
                      <a:pt x="1760" y="1"/>
                    </a:moveTo>
                    <a:cubicBezTo>
                      <a:pt x="1662" y="1"/>
                      <a:pt x="1563" y="13"/>
                      <a:pt x="1465" y="39"/>
                    </a:cubicBezTo>
                    <a:cubicBezTo>
                      <a:pt x="72" y="420"/>
                      <a:pt x="72" y="1586"/>
                      <a:pt x="72" y="1967"/>
                    </a:cubicBezTo>
                    <a:cubicBezTo>
                      <a:pt x="72" y="2134"/>
                      <a:pt x="60" y="2289"/>
                      <a:pt x="36" y="2456"/>
                    </a:cubicBezTo>
                    <a:cubicBezTo>
                      <a:pt x="0" y="2729"/>
                      <a:pt x="0" y="3015"/>
                      <a:pt x="24" y="3301"/>
                    </a:cubicBezTo>
                    <a:cubicBezTo>
                      <a:pt x="108" y="3896"/>
                      <a:pt x="441" y="4420"/>
                      <a:pt x="953" y="4742"/>
                    </a:cubicBezTo>
                    <a:cubicBezTo>
                      <a:pt x="1370" y="5027"/>
                      <a:pt x="1858" y="5182"/>
                      <a:pt x="2370" y="5182"/>
                    </a:cubicBezTo>
                    <a:cubicBezTo>
                      <a:pt x="2536" y="5170"/>
                      <a:pt x="2703" y="5158"/>
                      <a:pt x="2870" y="5123"/>
                    </a:cubicBezTo>
                    <a:cubicBezTo>
                      <a:pt x="3370" y="5015"/>
                      <a:pt x="3715" y="4849"/>
                      <a:pt x="3870" y="4623"/>
                    </a:cubicBezTo>
                    <a:cubicBezTo>
                      <a:pt x="4037" y="4396"/>
                      <a:pt x="4049" y="4051"/>
                      <a:pt x="4049" y="3682"/>
                    </a:cubicBezTo>
                    <a:lnTo>
                      <a:pt x="3703" y="3646"/>
                    </a:lnTo>
                    <a:lnTo>
                      <a:pt x="4049" y="3646"/>
                    </a:lnTo>
                    <a:lnTo>
                      <a:pt x="4049" y="1813"/>
                    </a:lnTo>
                    <a:cubicBezTo>
                      <a:pt x="4049" y="1741"/>
                      <a:pt x="4037" y="1682"/>
                      <a:pt x="3989" y="1622"/>
                    </a:cubicBezTo>
                    <a:cubicBezTo>
                      <a:pt x="3869" y="1437"/>
                      <a:pt x="2839" y="1"/>
                      <a:pt x="17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6"/>
              <p:cNvSpPr/>
              <p:nvPr/>
            </p:nvSpPr>
            <p:spPr>
              <a:xfrm>
                <a:off x="5712830" y="1728632"/>
                <a:ext cx="180036" cy="204195"/>
              </a:xfrm>
              <a:custGeom>
                <a:avLst/>
                <a:gdLst/>
                <a:ahLst/>
                <a:cxnLst/>
                <a:rect l="l" t="t" r="r" b="b"/>
                <a:pathLst>
                  <a:path w="6312" h="7158" extrusionOk="0">
                    <a:moveTo>
                      <a:pt x="3156" y="1"/>
                    </a:moveTo>
                    <a:cubicBezTo>
                      <a:pt x="1406" y="1"/>
                      <a:pt x="1" y="1608"/>
                      <a:pt x="1" y="3573"/>
                    </a:cubicBezTo>
                    <a:cubicBezTo>
                      <a:pt x="1" y="5549"/>
                      <a:pt x="1418" y="7037"/>
                      <a:pt x="3156" y="7145"/>
                    </a:cubicBezTo>
                    <a:cubicBezTo>
                      <a:pt x="3276" y="7153"/>
                      <a:pt x="3392" y="7157"/>
                      <a:pt x="3503" y="7157"/>
                    </a:cubicBezTo>
                    <a:cubicBezTo>
                      <a:pt x="5781" y="7157"/>
                      <a:pt x="6311" y="5457"/>
                      <a:pt x="6311" y="3573"/>
                    </a:cubicBezTo>
                    <a:cubicBezTo>
                      <a:pt x="6311" y="1608"/>
                      <a:pt x="4894"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6"/>
              <p:cNvSpPr/>
              <p:nvPr/>
            </p:nvSpPr>
            <p:spPr>
              <a:xfrm>
                <a:off x="5669360" y="1718191"/>
                <a:ext cx="252028" cy="222423"/>
              </a:xfrm>
              <a:custGeom>
                <a:avLst/>
                <a:gdLst/>
                <a:ahLst/>
                <a:cxnLst/>
                <a:rect l="l" t="t" r="r" b="b"/>
                <a:pathLst>
                  <a:path w="8836" h="7797" extrusionOk="0">
                    <a:moveTo>
                      <a:pt x="4723" y="0"/>
                    </a:moveTo>
                    <a:cubicBezTo>
                      <a:pt x="4157" y="0"/>
                      <a:pt x="3576" y="170"/>
                      <a:pt x="2989" y="498"/>
                    </a:cubicBezTo>
                    <a:cubicBezTo>
                      <a:pt x="2954" y="510"/>
                      <a:pt x="1" y="1843"/>
                      <a:pt x="1751" y="6130"/>
                    </a:cubicBezTo>
                    <a:lnTo>
                      <a:pt x="2168" y="7011"/>
                    </a:lnTo>
                    <a:cubicBezTo>
                      <a:pt x="2232" y="7152"/>
                      <a:pt x="2348" y="7211"/>
                      <a:pt x="2465" y="7211"/>
                    </a:cubicBezTo>
                    <a:cubicBezTo>
                      <a:pt x="2692" y="7211"/>
                      <a:pt x="2924" y="6988"/>
                      <a:pt x="2799" y="6713"/>
                    </a:cubicBezTo>
                    <a:lnTo>
                      <a:pt x="2382" y="5844"/>
                    </a:lnTo>
                    <a:cubicBezTo>
                      <a:pt x="918" y="2236"/>
                      <a:pt x="3168" y="1188"/>
                      <a:pt x="3299" y="1129"/>
                    </a:cubicBezTo>
                    <a:cubicBezTo>
                      <a:pt x="3797" y="840"/>
                      <a:pt x="4279" y="697"/>
                      <a:pt x="4734" y="697"/>
                    </a:cubicBezTo>
                    <a:cubicBezTo>
                      <a:pt x="4953" y="697"/>
                      <a:pt x="5165" y="730"/>
                      <a:pt x="5370" y="796"/>
                    </a:cubicBezTo>
                    <a:cubicBezTo>
                      <a:pt x="6537" y="1177"/>
                      <a:pt x="7156" y="2486"/>
                      <a:pt x="7180" y="2534"/>
                    </a:cubicBezTo>
                    <a:cubicBezTo>
                      <a:pt x="7942" y="3855"/>
                      <a:pt x="7097" y="6308"/>
                      <a:pt x="6847" y="6784"/>
                    </a:cubicBezTo>
                    <a:cubicBezTo>
                      <a:pt x="6335" y="6951"/>
                      <a:pt x="5799" y="7058"/>
                      <a:pt x="5263" y="7094"/>
                    </a:cubicBezTo>
                    <a:cubicBezTo>
                      <a:pt x="5061" y="7094"/>
                      <a:pt x="4489" y="6439"/>
                      <a:pt x="4073" y="5749"/>
                    </a:cubicBezTo>
                    <a:cubicBezTo>
                      <a:pt x="3999" y="5654"/>
                      <a:pt x="3903" y="5614"/>
                      <a:pt x="3808" y="5614"/>
                    </a:cubicBezTo>
                    <a:cubicBezTo>
                      <a:pt x="3580" y="5614"/>
                      <a:pt x="3360" y="5845"/>
                      <a:pt x="3477" y="6106"/>
                    </a:cubicBezTo>
                    <a:cubicBezTo>
                      <a:pt x="3787" y="6618"/>
                      <a:pt x="4561" y="7796"/>
                      <a:pt x="5263" y="7796"/>
                    </a:cubicBezTo>
                    <a:lnTo>
                      <a:pt x="5287" y="7796"/>
                    </a:lnTo>
                    <a:cubicBezTo>
                      <a:pt x="5573" y="7784"/>
                      <a:pt x="7073" y="7594"/>
                      <a:pt x="7359" y="7273"/>
                    </a:cubicBezTo>
                    <a:cubicBezTo>
                      <a:pt x="7561" y="7058"/>
                      <a:pt x="8835" y="3998"/>
                      <a:pt x="7799" y="2224"/>
                    </a:cubicBezTo>
                    <a:cubicBezTo>
                      <a:pt x="7764" y="2153"/>
                      <a:pt x="7049" y="617"/>
                      <a:pt x="5597" y="141"/>
                    </a:cubicBezTo>
                    <a:cubicBezTo>
                      <a:pt x="5310" y="47"/>
                      <a:pt x="5019" y="0"/>
                      <a:pt x="4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6"/>
              <p:cNvSpPr/>
              <p:nvPr/>
            </p:nvSpPr>
            <p:spPr>
              <a:xfrm>
                <a:off x="5673782" y="2033306"/>
                <a:ext cx="77810" cy="238141"/>
              </a:xfrm>
              <a:custGeom>
                <a:avLst/>
                <a:gdLst/>
                <a:ahLst/>
                <a:cxnLst/>
                <a:rect l="l" t="t" r="r" b="b"/>
                <a:pathLst>
                  <a:path w="2728" h="8348" extrusionOk="0">
                    <a:moveTo>
                      <a:pt x="167" y="1"/>
                    </a:moveTo>
                    <a:lnTo>
                      <a:pt x="1" y="6990"/>
                    </a:lnTo>
                    <a:lnTo>
                      <a:pt x="2477" y="8347"/>
                    </a:lnTo>
                    <a:lnTo>
                      <a:pt x="2727" y="882"/>
                    </a:lnTo>
                    <a:lnTo>
                      <a:pt x="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38"/>
          <p:cNvSpPr txBox="1">
            <a:spLocks noGrp="1"/>
          </p:cNvSpPr>
          <p:nvPr>
            <p:ph type="title"/>
          </p:nvPr>
        </p:nvSpPr>
        <p:spPr>
          <a:xfrm>
            <a:off x="2487675" y="3043350"/>
            <a:ext cx="4168500" cy="4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sp>
        <p:nvSpPr>
          <p:cNvPr id="1258" name="Google Shape;1258;p38"/>
          <p:cNvSpPr txBox="1">
            <a:spLocks noGrp="1"/>
          </p:cNvSpPr>
          <p:nvPr>
            <p:ph type="title" idx="2"/>
          </p:nvPr>
        </p:nvSpPr>
        <p:spPr>
          <a:xfrm>
            <a:off x="1651000" y="1633350"/>
            <a:ext cx="5842500" cy="141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46"/>
          <p:cNvSpPr/>
          <p:nvPr/>
        </p:nvSpPr>
        <p:spPr>
          <a:xfrm>
            <a:off x="5367100" y="2624724"/>
            <a:ext cx="2739600" cy="811200"/>
          </a:xfrm>
          <a:prstGeom prst="cube">
            <a:avLst>
              <a:gd name="adj" fmla="val 10400"/>
            </a:avLst>
          </a:prstGeom>
          <a:solidFill>
            <a:schemeClr val="lt2"/>
          </a:solidFill>
          <a:ln w="19050" cap="flat" cmpd="sng">
            <a:solidFill>
              <a:schemeClr val="dk1"/>
            </a:solidFill>
            <a:prstDash val="solid"/>
            <a:round/>
            <a:headEnd type="none" w="sm" len="sm"/>
            <a:tailEnd type="none" w="sm" len="sm"/>
          </a:ln>
        </p:spPr>
        <p:txBody>
          <a:bodyPr spcFirstLastPara="1" wrap="square" lIns="182875" tIns="91425" rIns="18287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Product development</a:t>
            </a:r>
            <a:endParaRPr sz="1800" b="1">
              <a:solidFill>
                <a:schemeClr val="dk1"/>
              </a:solidFill>
              <a:latin typeface="Montserrat"/>
              <a:ea typeface="Montserrat"/>
              <a:cs typeface="Montserrat"/>
              <a:sym typeface="Montserrat"/>
            </a:endParaRPr>
          </a:p>
        </p:txBody>
      </p:sp>
      <p:sp>
        <p:nvSpPr>
          <p:cNvPr id="1468" name="Google Shape;1468;p46"/>
          <p:cNvSpPr/>
          <p:nvPr/>
        </p:nvSpPr>
        <p:spPr>
          <a:xfrm>
            <a:off x="5367100" y="1707375"/>
            <a:ext cx="2739600" cy="811200"/>
          </a:xfrm>
          <a:prstGeom prst="cube">
            <a:avLst>
              <a:gd name="adj" fmla="val 10400"/>
            </a:avLst>
          </a:prstGeom>
          <a:solidFill>
            <a:schemeClr val="lt2"/>
          </a:solidFill>
          <a:ln w="19050" cap="flat" cmpd="sng">
            <a:solidFill>
              <a:schemeClr val="dk1"/>
            </a:solidFill>
            <a:prstDash val="solid"/>
            <a:round/>
            <a:headEnd type="none" w="sm" len="sm"/>
            <a:tailEnd type="none" w="sm" len="sm"/>
          </a:ln>
        </p:spPr>
        <p:txBody>
          <a:bodyPr spcFirstLastPara="1" wrap="square" lIns="182875" tIns="91425" rIns="18287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Diversification</a:t>
            </a:r>
            <a:endParaRPr sz="1800" b="1">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and correlation</a:t>
            </a:r>
            <a:endParaRPr sz="1800" b="1">
              <a:solidFill>
                <a:schemeClr val="dk1"/>
              </a:solidFill>
              <a:latin typeface="Montserrat"/>
              <a:ea typeface="Montserrat"/>
              <a:cs typeface="Montserrat"/>
              <a:sym typeface="Montserrat"/>
            </a:endParaRPr>
          </a:p>
        </p:txBody>
      </p:sp>
      <p:sp>
        <p:nvSpPr>
          <p:cNvPr id="1469" name="Google Shape;1469;p46"/>
          <p:cNvSpPr/>
          <p:nvPr/>
        </p:nvSpPr>
        <p:spPr>
          <a:xfrm>
            <a:off x="2474225" y="2624724"/>
            <a:ext cx="2739600" cy="811200"/>
          </a:xfrm>
          <a:prstGeom prst="cube">
            <a:avLst>
              <a:gd name="adj" fmla="val 10400"/>
            </a:avLst>
          </a:prstGeom>
          <a:solidFill>
            <a:schemeClr val="accent3"/>
          </a:solidFill>
          <a:ln w="19050" cap="flat" cmpd="sng">
            <a:solidFill>
              <a:schemeClr val="dk1"/>
            </a:solidFill>
            <a:prstDash val="solid"/>
            <a:round/>
            <a:headEnd type="none" w="sm" len="sm"/>
            <a:tailEnd type="none" w="sm" len="sm"/>
          </a:ln>
        </p:spPr>
        <p:txBody>
          <a:bodyPr spcFirstLastPara="1" wrap="square" lIns="182875" tIns="91425" rIns="18287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Market penetration</a:t>
            </a:r>
            <a:endParaRPr sz="1800" b="1">
              <a:solidFill>
                <a:schemeClr val="dk1"/>
              </a:solidFill>
              <a:latin typeface="Montserrat"/>
              <a:ea typeface="Montserrat"/>
              <a:cs typeface="Montserrat"/>
              <a:sym typeface="Montserrat"/>
            </a:endParaRPr>
          </a:p>
        </p:txBody>
      </p:sp>
      <p:sp>
        <p:nvSpPr>
          <p:cNvPr id="1470" name="Google Shape;1470;p46"/>
          <p:cNvSpPr/>
          <p:nvPr/>
        </p:nvSpPr>
        <p:spPr>
          <a:xfrm>
            <a:off x="2474225" y="1707375"/>
            <a:ext cx="2739600" cy="811200"/>
          </a:xfrm>
          <a:prstGeom prst="cube">
            <a:avLst>
              <a:gd name="adj" fmla="val 10400"/>
            </a:avLst>
          </a:prstGeom>
          <a:solidFill>
            <a:schemeClr val="lt2"/>
          </a:solidFill>
          <a:ln w="19050" cap="flat" cmpd="sng">
            <a:solidFill>
              <a:schemeClr val="dk1"/>
            </a:solidFill>
            <a:prstDash val="solid"/>
            <a:round/>
            <a:headEnd type="none" w="sm" len="sm"/>
            <a:tailEnd type="none" w="sm" len="sm"/>
          </a:ln>
        </p:spPr>
        <p:txBody>
          <a:bodyPr spcFirstLastPara="1" wrap="square" lIns="182875" tIns="91425" rIns="18287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Market development</a:t>
            </a:r>
            <a:endParaRPr/>
          </a:p>
        </p:txBody>
      </p:sp>
      <p:sp>
        <p:nvSpPr>
          <p:cNvPr id="1471" name="Google Shape;1471;p46"/>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Strategic options: risks</a:t>
            </a:r>
            <a:endParaRPr/>
          </a:p>
        </p:txBody>
      </p:sp>
      <p:sp>
        <p:nvSpPr>
          <p:cNvPr id="1472" name="Google Shape;1472;p46"/>
          <p:cNvSpPr txBox="1"/>
          <p:nvPr/>
        </p:nvSpPr>
        <p:spPr>
          <a:xfrm>
            <a:off x="5414850" y="1096806"/>
            <a:ext cx="2617800" cy="57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Venus has a beautiful name, but it’s terribly hot</a:t>
            </a:r>
            <a:endParaRPr>
              <a:solidFill>
                <a:schemeClr val="dk2"/>
              </a:solidFill>
              <a:latin typeface="Raleway"/>
              <a:ea typeface="Raleway"/>
              <a:cs typeface="Raleway"/>
              <a:sym typeface="Raleway"/>
            </a:endParaRPr>
          </a:p>
        </p:txBody>
      </p:sp>
      <p:sp>
        <p:nvSpPr>
          <p:cNvPr id="1473" name="Google Shape;1473;p46"/>
          <p:cNvSpPr txBox="1"/>
          <p:nvPr/>
        </p:nvSpPr>
        <p:spPr>
          <a:xfrm>
            <a:off x="2502608" y="1096806"/>
            <a:ext cx="2617800" cy="57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Neptune is the farthest planet from the Sun</a:t>
            </a:r>
            <a:endParaRPr>
              <a:solidFill>
                <a:schemeClr val="dk2"/>
              </a:solidFill>
              <a:latin typeface="Raleway"/>
              <a:ea typeface="Raleway"/>
              <a:cs typeface="Raleway"/>
              <a:sym typeface="Raleway"/>
            </a:endParaRPr>
          </a:p>
        </p:txBody>
      </p:sp>
      <p:sp>
        <p:nvSpPr>
          <p:cNvPr id="1474" name="Google Shape;1474;p46"/>
          <p:cNvSpPr txBox="1"/>
          <p:nvPr/>
        </p:nvSpPr>
        <p:spPr>
          <a:xfrm>
            <a:off x="5414779" y="3477619"/>
            <a:ext cx="2617800" cy="57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Jupiter is the biggest planet in the Solar System</a:t>
            </a:r>
            <a:endParaRPr>
              <a:solidFill>
                <a:schemeClr val="dk2"/>
              </a:solidFill>
              <a:latin typeface="Raleway"/>
              <a:ea typeface="Raleway"/>
              <a:cs typeface="Raleway"/>
              <a:sym typeface="Raleway"/>
            </a:endParaRPr>
          </a:p>
        </p:txBody>
      </p:sp>
      <p:sp>
        <p:nvSpPr>
          <p:cNvPr id="1475" name="Google Shape;1475;p46"/>
          <p:cNvSpPr txBox="1"/>
          <p:nvPr/>
        </p:nvSpPr>
        <p:spPr>
          <a:xfrm>
            <a:off x="2502608" y="3477619"/>
            <a:ext cx="2617800" cy="57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Mars is terribly hot, even hotter than Mercury</a:t>
            </a:r>
            <a:endParaRPr>
              <a:solidFill>
                <a:schemeClr val="dk2"/>
              </a:solidFill>
              <a:latin typeface="Raleway"/>
              <a:ea typeface="Raleway"/>
              <a:cs typeface="Raleway"/>
              <a:sym typeface="Raleway"/>
            </a:endParaRPr>
          </a:p>
        </p:txBody>
      </p:sp>
      <p:sp>
        <p:nvSpPr>
          <p:cNvPr id="1476" name="Google Shape;1476;p46"/>
          <p:cNvSpPr txBox="1"/>
          <p:nvPr/>
        </p:nvSpPr>
        <p:spPr>
          <a:xfrm>
            <a:off x="1141544" y="2036914"/>
            <a:ext cx="987300" cy="22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Raleway"/>
                <a:ea typeface="Raleway"/>
                <a:cs typeface="Raleway"/>
                <a:sym typeface="Raleway"/>
              </a:rPr>
              <a:t>New</a:t>
            </a:r>
            <a:endParaRPr>
              <a:solidFill>
                <a:schemeClr val="dk2"/>
              </a:solidFill>
              <a:latin typeface="Raleway"/>
              <a:ea typeface="Raleway"/>
              <a:cs typeface="Raleway"/>
              <a:sym typeface="Raleway"/>
            </a:endParaRPr>
          </a:p>
        </p:txBody>
      </p:sp>
      <p:sp>
        <p:nvSpPr>
          <p:cNvPr id="1477" name="Google Shape;1477;p46"/>
          <p:cNvSpPr txBox="1"/>
          <p:nvPr/>
        </p:nvSpPr>
        <p:spPr>
          <a:xfrm>
            <a:off x="1141544" y="2953437"/>
            <a:ext cx="987300" cy="22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Raleway"/>
                <a:ea typeface="Raleway"/>
                <a:cs typeface="Raleway"/>
                <a:sym typeface="Raleway"/>
              </a:rPr>
              <a:t>Current</a:t>
            </a:r>
            <a:endParaRPr>
              <a:solidFill>
                <a:schemeClr val="dk2"/>
              </a:solidFill>
              <a:latin typeface="Raleway"/>
              <a:ea typeface="Raleway"/>
              <a:cs typeface="Raleway"/>
              <a:sym typeface="Raleway"/>
            </a:endParaRPr>
          </a:p>
        </p:txBody>
      </p:sp>
      <p:sp>
        <p:nvSpPr>
          <p:cNvPr id="1478" name="Google Shape;1478;p46"/>
          <p:cNvSpPr txBox="1"/>
          <p:nvPr/>
        </p:nvSpPr>
        <p:spPr>
          <a:xfrm>
            <a:off x="921345" y="2459326"/>
            <a:ext cx="1207500" cy="29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Market</a:t>
            </a:r>
            <a:endParaRPr sz="1800" b="1">
              <a:solidFill>
                <a:schemeClr val="dk1"/>
              </a:solidFill>
              <a:latin typeface="Montserrat"/>
              <a:ea typeface="Montserrat"/>
              <a:cs typeface="Montserrat"/>
              <a:sym typeface="Montserrat"/>
            </a:endParaRPr>
          </a:p>
        </p:txBody>
      </p:sp>
      <p:sp>
        <p:nvSpPr>
          <p:cNvPr id="1479" name="Google Shape;1479;p46"/>
          <p:cNvSpPr txBox="1"/>
          <p:nvPr/>
        </p:nvSpPr>
        <p:spPr>
          <a:xfrm>
            <a:off x="4528495" y="4284327"/>
            <a:ext cx="1537800" cy="298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Products</a:t>
            </a:r>
            <a:endParaRPr sz="1800" b="1">
              <a:solidFill>
                <a:schemeClr val="dk1"/>
              </a:solidFill>
              <a:latin typeface="Montserrat"/>
              <a:ea typeface="Montserrat"/>
              <a:cs typeface="Montserrat"/>
              <a:sym typeface="Montserrat"/>
            </a:endParaRPr>
          </a:p>
        </p:txBody>
      </p:sp>
      <p:sp>
        <p:nvSpPr>
          <p:cNvPr id="1480" name="Google Shape;1480;p46"/>
          <p:cNvSpPr txBox="1"/>
          <p:nvPr/>
        </p:nvSpPr>
        <p:spPr>
          <a:xfrm>
            <a:off x="3313494" y="4284325"/>
            <a:ext cx="987300" cy="2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Current</a:t>
            </a:r>
            <a:endParaRPr>
              <a:solidFill>
                <a:schemeClr val="dk2"/>
              </a:solidFill>
              <a:latin typeface="Raleway"/>
              <a:ea typeface="Raleway"/>
              <a:cs typeface="Raleway"/>
              <a:sym typeface="Raleway"/>
            </a:endParaRPr>
          </a:p>
        </p:txBody>
      </p:sp>
      <p:sp>
        <p:nvSpPr>
          <p:cNvPr id="1481" name="Google Shape;1481;p46"/>
          <p:cNvSpPr txBox="1"/>
          <p:nvPr/>
        </p:nvSpPr>
        <p:spPr>
          <a:xfrm>
            <a:off x="6306319" y="4284327"/>
            <a:ext cx="987300" cy="2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New</a:t>
            </a:r>
            <a:endParaRPr>
              <a:solidFill>
                <a:schemeClr val="dk2"/>
              </a:solidFill>
              <a:latin typeface="Raleway"/>
              <a:ea typeface="Raleway"/>
              <a:cs typeface="Raleway"/>
              <a:sym typeface="Raleway"/>
            </a:endParaRPr>
          </a:p>
        </p:txBody>
      </p:sp>
      <p:sp>
        <p:nvSpPr>
          <p:cNvPr id="1482" name="Google Shape;1482;p46"/>
          <p:cNvSpPr/>
          <p:nvPr/>
        </p:nvSpPr>
        <p:spPr>
          <a:xfrm>
            <a:off x="2245409" y="1158894"/>
            <a:ext cx="5787806" cy="2981794"/>
          </a:xfrm>
          <a:custGeom>
            <a:avLst/>
            <a:gdLst/>
            <a:ahLst/>
            <a:cxnLst/>
            <a:rect l="l" t="t" r="r" b="b"/>
            <a:pathLst>
              <a:path w="230223" h="111730" extrusionOk="0">
                <a:moveTo>
                  <a:pt x="0" y="0"/>
                </a:moveTo>
                <a:lnTo>
                  <a:pt x="0" y="111730"/>
                </a:lnTo>
                <a:lnTo>
                  <a:pt x="230223" y="111730"/>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1483" name="Google Shape;1483;p46"/>
          <p:cNvSpPr/>
          <p:nvPr/>
        </p:nvSpPr>
        <p:spPr>
          <a:xfrm>
            <a:off x="846363" y="4277424"/>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txBox="1"/>
          <p:nvPr/>
        </p:nvSpPr>
        <p:spPr>
          <a:xfrm>
            <a:off x="1086975" y="4284325"/>
            <a:ext cx="1998900" cy="22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latin typeface="Raleway"/>
                <a:ea typeface="Raleway"/>
                <a:cs typeface="Raleway"/>
                <a:sym typeface="Raleway"/>
              </a:rPr>
              <a:t>Recommended strategy</a:t>
            </a:r>
            <a:endParaRPr sz="1200">
              <a:solidFill>
                <a:schemeClr val="dk2"/>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9"/>
          <p:cNvSpPr/>
          <p:nvPr/>
        </p:nvSpPr>
        <p:spPr>
          <a:xfrm>
            <a:off x="3253725" y="1093650"/>
            <a:ext cx="5076900" cy="716100"/>
          </a:xfrm>
          <a:prstGeom prst="cube">
            <a:avLst>
              <a:gd name="adj" fmla="val 1699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Key drivers of the profit</a:t>
            </a:r>
            <a:endParaRPr/>
          </a:p>
        </p:txBody>
      </p:sp>
      <p:graphicFrame>
        <p:nvGraphicFramePr>
          <p:cNvPr id="1534" name="Google Shape;1534;p49"/>
          <p:cNvGraphicFramePr/>
          <p:nvPr/>
        </p:nvGraphicFramePr>
        <p:xfrm>
          <a:off x="713388" y="1215321"/>
          <a:ext cx="7499225" cy="3218130"/>
        </p:xfrm>
        <a:graphic>
          <a:graphicData uri="http://schemas.openxmlformats.org/drawingml/2006/table">
            <a:tbl>
              <a:tblPr>
                <a:noFill/>
                <a:tableStyleId>{8D0713DE-8DF4-495C-90C3-E8D42369D519}</a:tableStyleId>
              </a:tblPr>
              <a:tblGrid>
                <a:gridCol w="2544225">
                  <a:extLst>
                    <a:ext uri="{9D8B030D-6E8A-4147-A177-3AD203B41FA5}">
                      <a16:colId xmlns:a16="http://schemas.microsoft.com/office/drawing/2014/main" val="20000"/>
                    </a:ext>
                  </a:extLst>
                </a:gridCol>
                <a:gridCol w="2477500">
                  <a:extLst>
                    <a:ext uri="{9D8B030D-6E8A-4147-A177-3AD203B41FA5}">
                      <a16:colId xmlns:a16="http://schemas.microsoft.com/office/drawing/2014/main" val="20001"/>
                    </a:ext>
                  </a:extLst>
                </a:gridCol>
                <a:gridCol w="2477500">
                  <a:extLst>
                    <a:ext uri="{9D8B030D-6E8A-4147-A177-3AD203B41FA5}">
                      <a16:colId xmlns:a16="http://schemas.microsoft.com/office/drawing/2014/main" val="20002"/>
                    </a:ext>
                  </a:extLst>
                </a:gridCol>
              </a:tblGrid>
              <a:tr h="594325">
                <a:tc>
                  <a:txBody>
                    <a:bodyPr/>
                    <a:lstStyle/>
                    <a:p>
                      <a:pPr marL="0" lvl="0" indent="0" algn="ctr" rtl="0">
                        <a:spcBef>
                          <a:spcPts val="0"/>
                        </a:spcBef>
                        <a:spcAft>
                          <a:spcPts val="0"/>
                        </a:spcAft>
                        <a:buNone/>
                      </a:pPr>
                      <a:endParaRPr sz="2700">
                        <a:solidFill>
                          <a:srgbClr val="74B993"/>
                        </a:solidFill>
                        <a:latin typeface="VT323"/>
                        <a:ea typeface="VT323"/>
                        <a:cs typeface="VT323"/>
                        <a:sym typeface="VT323"/>
                      </a:endParaRPr>
                    </a:p>
                  </a:txBody>
                  <a:tcPr marL="91425" marR="91425" marT="91425" marB="91425" anchor="ctr">
                    <a:lnL w="19050" cap="flat" cmpd="sng">
                      <a:solidFill>
                        <a:srgbClr val="74B993">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74B993">
                          <a:alpha val="0"/>
                        </a:srgb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Description</a:t>
                      </a:r>
                      <a:endParaRPr sz="1800" b="1">
                        <a:solidFill>
                          <a:schemeClr val="dk1"/>
                        </a:solidFill>
                        <a:latin typeface="Montserrat"/>
                        <a:ea typeface="Montserrat"/>
                        <a:cs typeface="Montserrat"/>
                        <a:sym typeface="Montserrat"/>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Example</a:t>
                      </a:r>
                      <a:endParaRPr sz="1800" b="1">
                        <a:solidFill>
                          <a:schemeClr val="dk1"/>
                        </a:solidFill>
                        <a:latin typeface="Montserrat"/>
                        <a:ea typeface="Montserrat"/>
                        <a:cs typeface="Montserrat"/>
                        <a:sym typeface="Montserrat"/>
                      </a:endParaRPr>
                    </a:p>
                  </a:txBody>
                  <a:tcPr marL="0" marR="0"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74600">
                <a:tc>
                  <a:txBody>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The situation</a:t>
                      </a:r>
                      <a:endParaRPr sz="1800" b="1">
                        <a:solidFill>
                          <a:schemeClr val="dk1"/>
                        </a:solidFill>
                        <a:latin typeface="Montserrat"/>
                        <a:ea typeface="Montserrat"/>
                        <a:cs typeface="Montserrat"/>
                        <a:sym typeface="Montserrat"/>
                      </a:endParaRPr>
                    </a:p>
                  </a:txBody>
                  <a:tcPr marL="91425" marR="18287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Raleway"/>
                          <a:ea typeface="Raleway"/>
                          <a:cs typeface="Raleway"/>
                          <a:sym typeface="Raleway"/>
                        </a:rPr>
                        <a:t>Saturn is a gas giant and the only planet with rings of them all</a:t>
                      </a:r>
                      <a:endParaRPr>
                        <a:solidFill>
                          <a:schemeClr val="dk2"/>
                        </a:solidFill>
                        <a:latin typeface="Raleway"/>
                        <a:ea typeface="Raleway"/>
                        <a:cs typeface="Raleway"/>
                        <a:sym typeface="Raleway"/>
                      </a:endParaRPr>
                    </a:p>
                  </a:txBody>
                  <a:tcPr marL="182875" marR="182875" marT="91425" marB="91425" anchor="ctr">
                    <a:lnL w="19050" cap="flat" cmpd="sng">
                      <a:solidFill>
                        <a:schemeClr val="dk1"/>
                      </a:solidFill>
                      <a:prstDash val="solid"/>
                      <a:round/>
                      <a:headEnd type="none" w="sm" len="sm"/>
                      <a:tailEnd type="none" w="sm" len="sm"/>
                    </a:lnL>
                    <a:lnR w="9525" cap="flat" cmpd="sng">
                      <a:solidFill>
                        <a:srgbClr val="221F1F">
                          <a:alpha val="0"/>
                        </a:srgbClr>
                      </a:solidFill>
                      <a:prstDash val="dot"/>
                      <a:round/>
                      <a:headEnd type="none" w="sm" len="sm"/>
                      <a:tailEnd type="none" w="sm" len="sm"/>
                    </a:lnR>
                    <a:lnT w="19050" cap="flat" cmpd="sng">
                      <a:solidFill>
                        <a:schemeClr val="dk1"/>
                      </a:solidFill>
                      <a:prstDash val="solid"/>
                      <a:round/>
                      <a:headEnd type="none" w="sm" len="sm"/>
                      <a:tailEnd type="none" w="sm" len="sm"/>
                    </a:lnT>
                    <a:lnB w="9525" cap="flat" cmpd="sng">
                      <a:solidFill>
                        <a:srgbClr val="221F1F">
                          <a:alpha val="0"/>
                        </a:srgbClr>
                      </a:solidFill>
                      <a:prstDash val="dot"/>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Raleway"/>
                          <a:ea typeface="Raleway"/>
                          <a:cs typeface="Raleway"/>
                          <a:sym typeface="Raleway"/>
                        </a:rPr>
                        <a:t>Venus has a beautiful name and extremely</a:t>
                      </a:r>
                      <a:endParaRPr>
                        <a:solidFill>
                          <a:schemeClr val="dk2"/>
                        </a:solidFill>
                        <a:latin typeface="Raleway"/>
                        <a:ea typeface="Raleway"/>
                        <a:cs typeface="Raleway"/>
                        <a:sym typeface="Raleway"/>
                      </a:endParaRPr>
                    </a:p>
                    <a:p>
                      <a:pPr marL="0" lvl="0" indent="0" algn="ctr" rtl="0">
                        <a:spcBef>
                          <a:spcPts val="0"/>
                        </a:spcBef>
                        <a:spcAft>
                          <a:spcPts val="0"/>
                        </a:spcAft>
                        <a:buNone/>
                      </a:pPr>
                      <a:r>
                        <a:rPr lang="en">
                          <a:solidFill>
                            <a:schemeClr val="dk2"/>
                          </a:solidFill>
                          <a:latin typeface="Raleway"/>
                          <a:ea typeface="Raleway"/>
                          <a:cs typeface="Raleway"/>
                          <a:sym typeface="Raleway"/>
                        </a:rPr>
                        <a:t>high temperatures</a:t>
                      </a:r>
                      <a:endParaRPr>
                        <a:solidFill>
                          <a:schemeClr val="dk2"/>
                        </a:solidFill>
                        <a:latin typeface="Raleway"/>
                        <a:ea typeface="Raleway"/>
                        <a:cs typeface="Raleway"/>
                        <a:sym typeface="Raleway"/>
                      </a:endParaRPr>
                    </a:p>
                  </a:txBody>
                  <a:tcPr marL="182875" marR="182875" marT="91425" marB="91425" anchor="ctr">
                    <a:lnL w="9525" cap="flat" cmpd="sng">
                      <a:solidFill>
                        <a:srgbClr val="221F1F">
                          <a:alpha val="0"/>
                        </a:srgbClr>
                      </a:solidFill>
                      <a:prstDash val="dot"/>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221F1F">
                          <a:alpha val="0"/>
                        </a:srgbClr>
                      </a:solidFill>
                      <a:prstDash val="dot"/>
                      <a:round/>
                      <a:headEnd type="none" w="sm" len="sm"/>
                      <a:tailEnd type="none" w="sm" len="sm"/>
                    </a:lnB>
                  </a:tcPr>
                </a:tc>
                <a:extLst>
                  <a:ext uri="{0D108BD9-81ED-4DB2-BD59-A6C34878D82A}">
                    <a16:rowId xmlns:a16="http://schemas.microsoft.com/office/drawing/2014/main" val="10001"/>
                  </a:ext>
                </a:extLst>
              </a:tr>
              <a:tr h="874600">
                <a:tc>
                  <a:txBody>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The complication</a:t>
                      </a:r>
                      <a:endParaRPr sz="1800" b="1">
                        <a:solidFill>
                          <a:schemeClr val="dk1"/>
                        </a:solidFill>
                        <a:latin typeface="Montserrat"/>
                        <a:ea typeface="Montserrat"/>
                        <a:cs typeface="Montserrat"/>
                        <a:sym typeface="Montserrat"/>
                      </a:endParaRPr>
                    </a:p>
                  </a:txBody>
                  <a:tcPr marL="91425" marR="18287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Raleway"/>
                          <a:ea typeface="Raleway"/>
                          <a:cs typeface="Raleway"/>
                          <a:sym typeface="Raleway"/>
                        </a:rPr>
                        <a:t>Jupiter is a gas giant and the biggest planet in our Solar System</a:t>
                      </a:r>
                      <a:endParaRPr>
                        <a:solidFill>
                          <a:schemeClr val="dk2"/>
                        </a:solidFill>
                        <a:latin typeface="Raleway"/>
                        <a:ea typeface="Raleway"/>
                        <a:cs typeface="Raleway"/>
                        <a:sym typeface="Raleway"/>
                      </a:endParaRPr>
                    </a:p>
                  </a:txBody>
                  <a:tcPr marL="182875" marR="182875" marT="91425" marB="91425" anchor="ctr">
                    <a:lnL w="19050" cap="flat" cmpd="sng">
                      <a:solidFill>
                        <a:schemeClr val="dk1"/>
                      </a:solidFill>
                      <a:prstDash val="solid"/>
                      <a:round/>
                      <a:headEnd type="none" w="sm" len="sm"/>
                      <a:tailEnd type="none" w="sm" len="sm"/>
                    </a:lnL>
                    <a:lnR w="9525" cap="flat" cmpd="sng">
                      <a:solidFill>
                        <a:srgbClr val="221F1F">
                          <a:alpha val="0"/>
                        </a:srgbClr>
                      </a:solidFill>
                      <a:prstDash val="dot"/>
                      <a:round/>
                      <a:headEnd type="none" w="sm" len="sm"/>
                      <a:tailEnd type="none" w="sm" len="sm"/>
                    </a:lnR>
                    <a:lnT w="9525" cap="flat" cmpd="sng">
                      <a:solidFill>
                        <a:srgbClr val="221F1F">
                          <a:alpha val="0"/>
                        </a:srgbClr>
                      </a:solidFill>
                      <a:prstDash val="dot"/>
                      <a:round/>
                      <a:headEnd type="none" w="sm" len="sm"/>
                      <a:tailEnd type="none" w="sm" len="sm"/>
                    </a:lnT>
                    <a:lnB w="9525" cap="flat" cmpd="sng">
                      <a:solidFill>
                        <a:srgbClr val="221F1F">
                          <a:alpha val="0"/>
                        </a:srgbClr>
                      </a:solidFill>
                      <a:prstDash val="dot"/>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Raleway"/>
                          <a:ea typeface="Raleway"/>
                          <a:cs typeface="Raleway"/>
                          <a:sym typeface="Raleway"/>
                        </a:rPr>
                        <a:t>Mars is a dusty, cold, desert world with a very thin atmosphere</a:t>
                      </a:r>
                      <a:endParaRPr>
                        <a:solidFill>
                          <a:schemeClr val="dk2"/>
                        </a:solidFill>
                        <a:latin typeface="Raleway"/>
                        <a:ea typeface="Raleway"/>
                        <a:cs typeface="Raleway"/>
                        <a:sym typeface="Raleway"/>
                      </a:endParaRPr>
                    </a:p>
                  </a:txBody>
                  <a:tcPr marL="182875" marR="182875" marT="91425" marB="91425" anchor="ctr">
                    <a:lnL w="9525" cap="flat" cmpd="sng">
                      <a:solidFill>
                        <a:srgbClr val="221F1F">
                          <a:alpha val="0"/>
                        </a:srgbClr>
                      </a:solidFill>
                      <a:prstDash val="dot"/>
                      <a:round/>
                      <a:headEnd type="none" w="sm" len="sm"/>
                      <a:tailEnd type="none" w="sm" len="sm"/>
                    </a:lnL>
                    <a:lnR w="19050" cap="flat" cmpd="sng">
                      <a:solidFill>
                        <a:schemeClr val="dk1"/>
                      </a:solidFill>
                      <a:prstDash val="solid"/>
                      <a:round/>
                      <a:headEnd type="none" w="sm" len="sm"/>
                      <a:tailEnd type="none" w="sm" len="sm"/>
                    </a:lnR>
                    <a:lnT w="9525" cap="flat" cmpd="sng">
                      <a:solidFill>
                        <a:srgbClr val="221F1F">
                          <a:alpha val="0"/>
                        </a:srgbClr>
                      </a:solidFill>
                      <a:prstDash val="dot"/>
                      <a:round/>
                      <a:headEnd type="none" w="sm" len="sm"/>
                      <a:tailEnd type="none" w="sm" len="sm"/>
                    </a:lnT>
                    <a:lnB w="9525" cap="flat" cmpd="sng">
                      <a:solidFill>
                        <a:srgbClr val="221F1F">
                          <a:alpha val="0"/>
                        </a:srgbClr>
                      </a:solidFill>
                      <a:prstDash val="dot"/>
                      <a:round/>
                      <a:headEnd type="none" w="sm" len="sm"/>
                      <a:tailEnd type="none" w="sm" len="sm"/>
                    </a:lnB>
                  </a:tcPr>
                </a:tc>
                <a:extLst>
                  <a:ext uri="{0D108BD9-81ED-4DB2-BD59-A6C34878D82A}">
                    <a16:rowId xmlns:a16="http://schemas.microsoft.com/office/drawing/2014/main" val="10002"/>
                  </a:ext>
                </a:extLst>
              </a:tr>
              <a:tr h="874600">
                <a:tc>
                  <a:txBody>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The question</a:t>
                      </a:r>
                      <a:endParaRPr sz="1800" b="1">
                        <a:solidFill>
                          <a:schemeClr val="dk1"/>
                        </a:solidFill>
                        <a:latin typeface="Montserrat"/>
                        <a:ea typeface="Montserrat"/>
                        <a:cs typeface="Montserrat"/>
                        <a:sym typeface="Montserrat"/>
                      </a:endParaRPr>
                    </a:p>
                  </a:txBody>
                  <a:tcPr marL="91425" marR="18287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Raleway"/>
                          <a:ea typeface="Raleway"/>
                          <a:cs typeface="Raleway"/>
                          <a:sym typeface="Raleway"/>
                        </a:rPr>
                        <a:t>Mercury is the closest planet to the Sun and the smallest of them all</a:t>
                      </a:r>
                      <a:endParaRPr>
                        <a:solidFill>
                          <a:schemeClr val="dk2"/>
                        </a:solidFill>
                        <a:latin typeface="Raleway"/>
                        <a:ea typeface="Raleway"/>
                        <a:cs typeface="Raleway"/>
                        <a:sym typeface="Raleway"/>
                      </a:endParaRPr>
                    </a:p>
                  </a:txBody>
                  <a:tcPr marL="182875" marR="182875" marT="91425" marB="91425" anchor="ctr">
                    <a:lnL w="19050" cap="flat" cmpd="sng">
                      <a:solidFill>
                        <a:schemeClr val="dk1"/>
                      </a:solidFill>
                      <a:prstDash val="solid"/>
                      <a:round/>
                      <a:headEnd type="none" w="sm" len="sm"/>
                      <a:tailEnd type="none" w="sm" len="sm"/>
                    </a:lnL>
                    <a:lnR w="9525" cap="flat" cmpd="sng">
                      <a:solidFill>
                        <a:srgbClr val="221F1F">
                          <a:alpha val="0"/>
                        </a:srgbClr>
                      </a:solidFill>
                      <a:prstDash val="dot"/>
                      <a:round/>
                      <a:headEnd type="none" w="sm" len="sm"/>
                      <a:tailEnd type="none" w="sm" len="sm"/>
                    </a:lnR>
                    <a:lnT w="9525" cap="flat" cmpd="sng">
                      <a:solidFill>
                        <a:srgbClr val="221F1F">
                          <a:alpha val="0"/>
                        </a:srgbClr>
                      </a:solidFill>
                      <a:prstDash val="dot"/>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2"/>
                          </a:solidFill>
                          <a:latin typeface="Raleway"/>
                          <a:ea typeface="Raleway"/>
                          <a:cs typeface="Raleway"/>
                          <a:sym typeface="Raleway"/>
                        </a:rPr>
                        <a:t>The Earth is the beautiful planet where we all live. It’s the blue planet</a:t>
                      </a:r>
                      <a:endParaRPr>
                        <a:solidFill>
                          <a:schemeClr val="dk2"/>
                        </a:solidFill>
                        <a:latin typeface="Raleway"/>
                        <a:ea typeface="Raleway"/>
                        <a:cs typeface="Raleway"/>
                        <a:sym typeface="Raleway"/>
                      </a:endParaRPr>
                    </a:p>
                  </a:txBody>
                  <a:tcPr marL="182875" marR="182875" marT="91425" marB="91425" anchor="ctr">
                    <a:lnL w="9525" cap="flat" cmpd="sng">
                      <a:solidFill>
                        <a:srgbClr val="221F1F">
                          <a:alpha val="0"/>
                        </a:srgbClr>
                      </a:solidFill>
                      <a:prstDash val="dot"/>
                      <a:round/>
                      <a:headEnd type="none" w="sm" len="sm"/>
                      <a:tailEnd type="none" w="sm" len="sm"/>
                    </a:lnL>
                    <a:lnR w="19050" cap="flat" cmpd="sng">
                      <a:solidFill>
                        <a:schemeClr val="dk1"/>
                      </a:solidFill>
                      <a:prstDash val="solid"/>
                      <a:round/>
                      <a:headEnd type="none" w="sm" len="sm"/>
                      <a:tailEnd type="none" w="sm" len="sm"/>
                    </a:lnR>
                    <a:lnT w="9525" cap="flat" cmpd="sng">
                      <a:solidFill>
                        <a:srgbClr val="221F1F">
                          <a:alpha val="0"/>
                        </a:srgbClr>
                      </a:solidFill>
                      <a:prstDash val="dot"/>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35" name="Google Shape;1535;p49"/>
          <p:cNvSpPr/>
          <p:nvPr/>
        </p:nvSpPr>
        <p:spPr>
          <a:xfrm>
            <a:off x="8212700" y="1690611"/>
            <a:ext cx="119375" cy="2742900"/>
          </a:xfrm>
          <a:custGeom>
            <a:avLst/>
            <a:gdLst/>
            <a:ahLst/>
            <a:cxnLst/>
            <a:rect l="l" t="t" r="r" b="b"/>
            <a:pathLst>
              <a:path w="4775" h="109716" extrusionOk="0">
                <a:moveTo>
                  <a:pt x="0" y="4867"/>
                </a:moveTo>
                <a:lnTo>
                  <a:pt x="4683" y="0"/>
                </a:lnTo>
                <a:lnTo>
                  <a:pt x="4775" y="105706"/>
                </a:lnTo>
                <a:lnTo>
                  <a:pt x="234" y="109716"/>
                </a:lnTo>
                <a:close/>
              </a:path>
            </a:pathLst>
          </a:custGeom>
          <a:solidFill>
            <a:srgbClr val="BEBEBE"/>
          </a:solidFill>
          <a:ln w="19050" cap="flat" cmpd="sng">
            <a:solidFill>
              <a:schemeClr val="dk1"/>
            </a:solidFill>
            <a:prstDash val="solid"/>
            <a:round/>
            <a:headEnd type="none" w="med" len="med"/>
            <a:tailEnd type="none" w="med" len="med"/>
          </a:ln>
        </p:spPr>
        <p:txBody>
          <a:bodyPr/>
          <a:lstStyle/>
          <a:p>
            <a:endParaRPr lang="en-US"/>
          </a:p>
        </p:txBody>
      </p:sp>
      <p:cxnSp>
        <p:nvCxnSpPr>
          <p:cNvPr id="1536" name="Google Shape;1536;p49"/>
          <p:cNvCxnSpPr/>
          <p:nvPr/>
        </p:nvCxnSpPr>
        <p:spPr>
          <a:xfrm rot="10800000" flipH="1">
            <a:off x="5734275" y="1092359"/>
            <a:ext cx="120900" cy="1290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50"/>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New market, new product, new company</a:t>
            </a:r>
            <a:endParaRPr/>
          </a:p>
        </p:txBody>
      </p:sp>
      <p:sp>
        <p:nvSpPr>
          <p:cNvPr id="1542" name="Google Shape;1542;p50"/>
          <p:cNvSpPr txBox="1"/>
          <p:nvPr/>
        </p:nvSpPr>
        <p:spPr>
          <a:xfrm>
            <a:off x="3411900" y="1896525"/>
            <a:ext cx="23229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Desirability</a:t>
            </a:r>
            <a:endParaRPr sz="1800" b="1">
              <a:solidFill>
                <a:schemeClr val="dk1"/>
              </a:solidFill>
              <a:latin typeface="Montserrat"/>
              <a:ea typeface="Montserrat"/>
              <a:cs typeface="Montserrat"/>
              <a:sym typeface="Montserrat"/>
            </a:endParaRPr>
          </a:p>
        </p:txBody>
      </p:sp>
      <p:sp>
        <p:nvSpPr>
          <p:cNvPr id="1543" name="Google Shape;1543;p50"/>
          <p:cNvSpPr txBox="1"/>
          <p:nvPr/>
        </p:nvSpPr>
        <p:spPr>
          <a:xfrm>
            <a:off x="3411900" y="1179226"/>
            <a:ext cx="2323200" cy="7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Saturn is the planet with rings. It doesn’t have a solid surface</a:t>
            </a:r>
            <a:endParaRPr>
              <a:solidFill>
                <a:schemeClr val="dk2"/>
              </a:solidFill>
              <a:latin typeface="Raleway"/>
              <a:ea typeface="Raleway"/>
              <a:cs typeface="Raleway"/>
              <a:sym typeface="Raleway"/>
            </a:endParaRPr>
          </a:p>
        </p:txBody>
      </p:sp>
      <p:sp>
        <p:nvSpPr>
          <p:cNvPr id="1544" name="Google Shape;1544;p50"/>
          <p:cNvSpPr txBox="1"/>
          <p:nvPr/>
        </p:nvSpPr>
        <p:spPr>
          <a:xfrm>
            <a:off x="1145267" y="2896450"/>
            <a:ext cx="23229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Profitability</a:t>
            </a:r>
            <a:endParaRPr sz="1800" b="1">
              <a:solidFill>
                <a:schemeClr val="dk1"/>
              </a:solidFill>
              <a:latin typeface="Montserrat"/>
              <a:ea typeface="Montserrat"/>
              <a:cs typeface="Montserrat"/>
              <a:sym typeface="Montserrat"/>
            </a:endParaRPr>
          </a:p>
        </p:txBody>
      </p:sp>
      <p:sp>
        <p:nvSpPr>
          <p:cNvPr id="1545" name="Google Shape;1545;p50"/>
          <p:cNvSpPr txBox="1"/>
          <p:nvPr/>
        </p:nvSpPr>
        <p:spPr>
          <a:xfrm>
            <a:off x="5601892" y="2896450"/>
            <a:ext cx="23967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Feasibility</a:t>
            </a:r>
            <a:endParaRPr sz="1800" b="1">
              <a:solidFill>
                <a:schemeClr val="dk1"/>
              </a:solidFill>
              <a:latin typeface="Montserrat"/>
              <a:ea typeface="Montserrat"/>
              <a:cs typeface="Montserrat"/>
              <a:sym typeface="Montserrat"/>
            </a:endParaRPr>
          </a:p>
        </p:txBody>
      </p:sp>
      <p:sp>
        <p:nvSpPr>
          <p:cNvPr id="1546" name="Google Shape;1546;p50"/>
          <p:cNvSpPr txBox="1"/>
          <p:nvPr/>
        </p:nvSpPr>
        <p:spPr>
          <a:xfrm>
            <a:off x="5601917" y="3244450"/>
            <a:ext cx="2396700" cy="7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Neptune is the farthest planet from the Sun. It’s an ice giant</a:t>
            </a:r>
            <a:endParaRPr>
              <a:solidFill>
                <a:schemeClr val="dk2"/>
              </a:solidFill>
              <a:latin typeface="Raleway"/>
              <a:ea typeface="Raleway"/>
              <a:cs typeface="Raleway"/>
              <a:sym typeface="Raleway"/>
            </a:endParaRPr>
          </a:p>
        </p:txBody>
      </p:sp>
      <p:sp>
        <p:nvSpPr>
          <p:cNvPr id="1547" name="Google Shape;1547;p50"/>
          <p:cNvSpPr txBox="1"/>
          <p:nvPr/>
        </p:nvSpPr>
        <p:spPr>
          <a:xfrm>
            <a:off x="1145217" y="3244450"/>
            <a:ext cx="2323200" cy="7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Jupiter is a gas giant and the biggest planet in our Solar System</a:t>
            </a:r>
            <a:endParaRPr>
              <a:solidFill>
                <a:schemeClr val="dk2"/>
              </a:solidFill>
              <a:latin typeface="Raleway"/>
              <a:ea typeface="Raleway"/>
              <a:cs typeface="Raleway"/>
              <a:sym typeface="Raleway"/>
            </a:endParaRPr>
          </a:p>
        </p:txBody>
      </p:sp>
      <p:sp>
        <p:nvSpPr>
          <p:cNvPr id="1548" name="Google Shape;1548;p50"/>
          <p:cNvSpPr/>
          <p:nvPr/>
        </p:nvSpPr>
        <p:spPr>
          <a:xfrm>
            <a:off x="3587563" y="4116900"/>
            <a:ext cx="1978200" cy="486900"/>
          </a:xfrm>
          <a:prstGeom prst="cube">
            <a:avLst>
              <a:gd name="adj" fmla="val 19052"/>
            </a:avLst>
          </a:prstGeom>
          <a:solidFill>
            <a:schemeClr val="lt2"/>
          </a:solidFill>
          <a:ln w="19050" cap="flat" cmpd="sng">
            <a:solidFill>
              <a:schemeClr val="dk1"/>
            </a:solidFill>
            <a:prstDash val="solid"/>
            <a:round/>
            <a:headEnd type="none" w="sm" len="sm"/>
            <a:tailEnd type="none" w="sm" len="sm"/>
          </a:ln>
        </p:spPr>
        <p:txBody>
          <a:bodyPr spcFirstLastPara="1" wrap="square" lIns="182875" tIns="91425" rIns="18287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Sweet spot</a:t>
            </a:r>
            <a:endParaRPr/>
          </a:p>
        </p:txBody>
      </p:sp>
      <p:grpSp>
        <p:nvGrpSpPr>
          <p:cNvPr id="1549" name="Google Shape;1549;p50"/>
          <p:cNvGrpSpPr/>
          <p:nvPr/>
        </p:nvGrpSpPr>
        <p:grpSpPr>
          <a:xfrm rot="10800000">
            <a:off x="3737787" y="2339094"/>
            <a:ext cx="1668426" cy="1547412"/>
            <a:chOff x="1617750" y="1930125"/>
            <a:chExt cx="2269350" cy="2104750"/>
          </a:xfrm>
        </p:grpSpPr>
        <p:sp>
          <p:nvSpPr>
            <p:cNvPr id="1550" name="Google Shape;1550;p50"/>
            <p:cNvSpPr/>
            <p:nvPr/>
          </p:nvSpPr>
          <p:spPr>
            <a:xfrm>
              <a:off x="1617750" y="1930125"/>
              <a:ext cx="1134975" cy="1269225"/>
            </a:xfrm>
            <a:custGeom>
              <a:avLst/>
              <a:gdLst/>
              <a:ahLst/>
              <a:cxnLst/>
              <a:rect l="l" t="t" r="r" b="b"/>
              <a:pathLst>
                <a:path w="45399" h="50769" extrusionOk="0">
                  <a:moveTo>
                    <a:pt x="25575" y="1"/>
                  </a:moveTo>
                  <a:cubicBezTo>
                    <a:pt x="11442" y="1"/>
                    <a:pt x="0" y="11443"/>
                    <a:pt x="0" y="25575"/>
                  </a:cubicBezTo>
                  <a:cubicBezTo>
                    <a:pt x="0" y="38208"/>
                    <a:pt x="9156" y="48685"/>
                    <a:pt x="21194" y="50769"/>
                  </a:cubicBezTo>
                  <a:cubicBezTo>
                    <a:pt x="24063" y="41911"/>
                    <a:pt x="31600" y="35184"/>
                    <a:pt x="40898" y="33493"/>
                  </a:cubicBezTo>
                  <a:cubicBezTo>
                    <a:pt x="40077" y="30993"/>
                    <a:pt x="39648" y="28337"/>
                    <a:pt x="39648" y="25575"/>
                  </a:cubicBezTo>
                  <a:cubicBezTo>
                    <a:pt x="39648" y="19455"/>
                    <a:pt x="41803" y="13824"/>
                    <a:pt x="45399" y="9418"/>
                  </a:cubicBezTo>
                  <a:cubicBezTo>
                    <a:pt x="40708" y="3680"/>
                    <a:pt x="33564" y="1"/>
                    <a:pt x="25575" y="1"/>
                  </a:cubicBezTo>
                  <a:close/>
                </a:path>
              </a:pathLst>
            </a:custGeom>
            <a:solidFill>
              <a:schemeClr val="accent6"/>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2752125" y="1930125"/>
              <a:ext cx="1134975" cy="1268050"/>
            </a:xfrm>
            <a:custGeom>
              <a:avLst/>
              <a:gdLst/>
              <a:ahLst/>
              <a:cxnLst/>
              <a:rect l="l" t="t" r="r" b="b"/>
              <a:pathLst>
                <a:path w="45399" h="50722" extrusionOk="0">
                  <a:moveTo>
                    <a:pt x="19824" y="1"/>
                  </a:moveTo>
                  <a:cubicBezTo>
                    <a:pt x="11835" y="1"/>
                    <a:pt x="4691" y="3680"/>
                    <a:pt x="0" y="9418"/>
                  </a:cubicBezTo>
                  <a:cubicBezTo>
                    <a:pt x="3596" y="13824"/>
                    <a:pt x="5751" y="19444"/>
                    <a:pt x="5751" y="25575"/>
                  </a:cubicBezTo>
                  <a:cubicBezTo>
                    <a:pt x="5751" y="28326"/>
                    <a:pt x="5322" y="30957"/>
                    <a:pt x="4513" y="33445"/>
                  </a:cubicBezTo>
                  <a:cubicBezTo>
                    <a:pt x="13919" y="35064"/>
                    <a:pt x="21574" y="41815"/>
                    <a:pt x="24456" y="50721"/>
                  </a:cubicBezTo>
                  <a:cubicBezTo>
                    <a:pt x="36374" y="48530"/>
                    <a:pt x="45399" y="38101"/>
                    <a:pt x="45399" y="25575"/>
                  </a:cubicBezTo>
                  <a:cubicBezTo>
                    <a:pt x="45399" y="11443"/>
                    <a:pt x="33957" y="1"/>
                    <a:pt x="19824" y="1"/>
                  </a:cubicBezTo>
                  <a:close/>
                </a:path>
              </a:pathLst>
            </a:custGeom>
            <a:solidFill>
              <a:schemeClr val="accent4"/>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2608650" y="2165575"/>
              <a:ext cx="287250" cy="601875"/>
            </a:xfrm>
            <a:custGeom>
              <a:avLst/>
              <a:gdLst/>
              <a:ahLst/>
              <a:cxnLst/>
              <a:rect l="l" t="t" r="r" b="b"/>
              <a:pathLst>
                <a:path w="11490" h="24075" extrusionOk="0">
                  <a:moveTo>
                    <a:pt x="5739" y="0"/>
                  </a:moveTo>
                  <a:cubicBezTo>
                    <a:pt x="2155" y="4406"/>
                    <a:pt x="0" y="10026"/>
                    <a:pt x="0" y="16157"/>
                  </a:cubicBezTo>
                  <a:cubicBezTo>
                    <a:pt x="12" y="18908"/>
                    <a:pt x="465" y="21575"/>
                    <a:pt x="1262" y="24075"/>
                  </a:cubicBezTo>
                  <a:cubicBezTo>
                    <a:pt x="2763" y="23801"/>
                    <a:pt x="4310" y="23658"/>
                    <a:pt x="5894" y="23658"/>
                  </a:cubicBezTo>
                  <a:cubicBezTo>
                    <a:pt x="7382" y="23658"/>
                    <a:pt x="8835" y="23789"/>
                    <a:pt x="10252" y="24027"/>
                  </a:cubicBezTo>
                  <a:cubicBezTo>
                    <a:pt x="11061" y="21539"/>
                    <a:pt x="11490" y="18908"/>
                    <a:pt x="11490" y="16157"/>
                  </a:cubicBezTo>
                  <a:cubicBezTo>
                    <a:pt x="11490" y="10037"/>
                    <a:pt x="9335" y="4406"/>
                    <a:pt x="5739" y="0"/>
                  </a:cubicBezTo>
                  <a:close/>
                </a:path>
              </a:pathLst>
            </a:custGeom>
            <a:solidFill>
              <a:schemeClr val="lt2"/>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2116925" y="2972825"/>
              <a:ext cx="1278150" cy="1062050"/>
            </a:xfrm>
            <a:custGeom>
              <a:avLst/>
              <a:gdLst/>
              <a:ahLst/>
              <a:cxnLst/>
              <a:rect l="l" t="t" r="r" b="b"/>
              <a:pathLst>
                <a:path w="51126" h="42482" extrusionOk="0">
                  <a:moveTo>
                    <a:pt x="25432" y="0"/>
                  </a:moveTo>
                  <a:cubicBezTo>
                    <a:pt x="20741" y="5739"/>
                    <a:pt x="13597" y="9418"/>
                    <a:pt x="5596" y="9418"/>
                  </a:cubicBezTo>
                  <a:cubicBezTo>
                    <a:pt x="4108" y="9418"/>
                    <a:pt x="2655" y="9275"/>
                    <a:pt x="1239" y="9037"/>
                  </a:cubicBezTo>
                  <a:cubicBezTo>
                    <a:pt x="441" y="11525"/>
                    <a:pt x="0" y="14157"/>
                    <a:pt x="0" y="16919"/>
                  </a:cubicBezTo>
                  <a:cubicBezTo>
                    <a:pt x="0" y="31040"/>
                    <a:pt x="11454" y="42482"/>
                    <a:pt x="25575" y="42482"/>
                  </a:cubicBezTo>
                  <a:cubicBezTo>
                    <a:pt x="39696" y="42482"/>
                    <a:pt x="51126" y="31040"/>
                    <a:pt x="51126" y="16919"/>
                  </a:cubicBezTo>
                  <a:cubicBezTo>
                    <a:pt x="51126" y="14145"/>
                    <a:pt x="50685" y="11490"/>
                    <a:pt x="49876" y="9001"/>
                  </a:cubicBezTo>
                  <a:cubicBezTo>
                    <a:pt x="48375" y="9263"/>
                    <a:pt x="46828" y="9418"/>
                    <a:pt x="45256" y="9418"/>
                  </a:cubicBezTo>
                  <a:cubicBezTo>
                    <a:pt x="37243" y="9418"/>
                    <a:pt x="30111" y="5751"/>
                    <a:pt x="25432" y="0"/>
                  </a:cubicBezTo>
                  <a:close/>
                </a:path>
              </a:pathLst>
            </a:custGeom>
            <a:solidFill>
              <a:schemeClr val="accent3"/>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2147575" y="2766850"/>
              <a:ext cx="605150" cy="441425"/>
            </a:xfrm>
            <a:custGeom>
              <a:avLst/>
              <a:gdLst/>
              <a:ahLst/>
              <a:cxnLst/>
              <a:rect l="l" t="t" r="r" b="b"/>
              <a:pathLst>
                <a:path w="24206" h="17657" extrusionOk="0">
                  <a:moveTo>
                    <a:pt x="19705" y="0"/>
                  </a:moveTo>
                  <a:cubicBezTo>
                    <a:pt x="10407" y="1703"/>
                    <a:pt x="2858" y="8442"/>
                    <a:pt x="1" y="17288"/>
                  </a:cubicBezTo>
                  <a:cubicBezTo>
                    <a:pt x="1417" y="17526"/>
                    <a:pt x="2870" y="17657"/>
                    <a:pt x="4358" y="17657"/>
                  </a:cubicBezTo>
                  <a:cubicBezTo>
                    <a:pt x="12371" y="17657"/>
                    <a:pt x="19515" y="13990"/>
                    <a:pt x="24206" y="8239"/>
                  </a:cubicBezTo>
                  <a:cubicBezTo>
                    <a:pt x="22230" y="5822"/>
                    <a:pt x="20706" y="3036"/>
                    <a:pt x="19705" y="0"/>
                  </a:cubicBezTo>
                  <a:close/>
                </a:path>
              </a:pathLst>
            </a:custGeom>
            <a:solidFill>
              <a:schemeClr val="lt2"/>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2752125" y="2766250"/>
              <a:ext cx="611400" cy="442325"/>
            </a:xfrm>
            <a:custGeom>
              <a:avLst/>
              <a:gdLst/>
              <a:ahLst/>
              <a:cxnLst/>
              <a:rect l="l" t="t" r="r" b="b"/>
              <a:pathLst>
                <a:path w="24456" h="17693" extrusionOk="0">
                  <a:moveTo>
                    <a:pt x="4513" y="0"/>
                  </a:moveTo>
                  <a:cubicBezTo>
                    <a:pt x="3536" y="3048"/>
                    <a:pt x="1989" y="5846"/>
                    <a:pt x="0" y="8275"/>
                  </a:cubicBezTo>
                  <a:cubicBezTo>
                    <a:pt x="4691" y="14014"/>
                    <a:pt x="11835" y="17693"/>
                    <a:pt x="19824" y="17693"/>
                  </a:cubicBezTo>
                  <a:cubicBezTo>
                    <a:pt x="21408" y="17693"/>
                    <a:pt x="22955" y="17538"/>
                    <a:pt x="24456" y="17276"/>
                  </a:cubicBezTo>
                  <a:cubicBezTo>
                    <a:pt x="21574" y="8358"/>
                    <a:pt x="13919" y="1608"/>
                    <a:pt x="4513" y="0"/>
                  </a:cubicBezTo>
                  <a:close/>
                </a:path>
              </a:pathLst>
            </a:custGeom>
            <a:solidFill>
              <a:schemeClr val="lt2"/>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2640200" y="2757025"/>
              <a:ext cx="225050" cy="216125"/>
            </a:xfrm>
            <a:custGeom>
              <a:avLst/>
              <a:gdLst/>
              <a:ahLst/>
              <a:cxnLst/>
              <a:rect l="l" t="t" r="r" b="b"/>
              <a:pathLst>
                <a:path w="9002" h="8645" extrusionOk="0">
                  <a:moveTo>
                    <a:pt x="4644" y="0"/>
                  </a:moveTo>
                  <a:cubicBezTo>
                    <a:pt x="3048" y="0"/>
                    <a:pt x="1501" y="131"/>
                    <a:pt x="0" y="417"/>
                  </a:cubicBezTo>
                  <a:cubicBezTo>
                    <a:pt x="989" y="3453"/>
                    <a:pt x="2513" y="6215"/>
                    <a:pt x="4501" y="8644"/>
                  </a:cubicBezTo>
                  <a:cubicBezTo>
                    <a:pt x="6477" y="6215"/>
                    <a:pt x="8013" y="3417"/>
                    <a:pt x="9002" y="369"/>
                  </a:cubicBezTo>
                  <a:cubicBezTo>
                    <a:pt x="7597" y="131"/>
                    <a:pt x="6132" y="0"/>
                    <a:pt x="4644" y="0"/>
                  </a:cubicBezTo>
                  <a:close/>
                </a:path>
              </a:pathLst>
            </a:custGeom>
            <a:solidFill>
              <a:schemeClr val="accent2"/>
            </a:solid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7" name="Google Shape;1557;p50"/>
          <p:cNvCxnSpPr/>
          <p:nvPr/>
        </p:nvCxnSpPr>
        <p:spPr>
          <a:xfrm>
            <a:off x="4572000" y="3210275"/>
            <a:ext cx="0" cy="9606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4"/>
        <p:cNvGrpSpPr/>
        <p:nvPr/>
      </p:nvGrpSpPr>
      <p:grpSpPr>
        <a:xfrm>
          <a:off x="0" y="0"/>
          <a:ext cx="0" cy="0"/>
          <a:chOff x="0" y="0"/>
          <a:chExt cx="0" cy="0"/>
        </a:xfrm>
      </p:grpSpPr>
      <p:sp>
        <p:nvSpPr>
          <p:cNvPr id="1945" name="Google Shape;1945;p5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Consulting proposal</a:t>
            </a:r>
            <a:endParaRPr/>
          </a:p>
        </p:txBody>
      </p:sp>
      <p:sp>
        <p:nvSpPr>
          <p:cNvPr id="1946" name="Google Shape;1946;p59"/>
          <p:cNvSpPr txBox="1">
            <a:spLocks noGrp="1"/>
          </p:cNvSpPr>
          <p:nvPr>
            <p:ph type="title" idx="2"/>
          </p:nvPr>
        </p:nvSpPr>
        <p:spPr>
          <a:xfrm>
            <a:off x="3405679" y="1741722"/>
            <a:ext cx="23328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Fees</a:t>
            </a:r>
            <a:endParaRPr/>
          </a:p>
        </p:txBody>
      </p:sp>
      <p:sp>
        <p:nvSpPr>
          <p:cNvPr id="1947" name="Google Shape;1947;p59"/>
          <p:cNvSpPr txBox="1">
            <a:spLocks noGrp="1"/>
          </p:cNvSpPr>
          <p:nvPr>
            <p:ph type="title" idx="3"/>
          </p:nvPr>
        </p:nvSpPr>
        <p:spPr>
          <a:xfrm>
            <a:off x="3405525" y="2099400"/>
            <a:ext cx="23328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948" name="Google Shape;1948;p59"/>
          <p:cNvSpPr txBox="1">
            <a:spLocks noGrp="1"/>
          </p:cNvSpPr>
          <p:nvPr>
            <p:ph type="title" idx="4"/>
          </p:nvPr>
        </p:nvSpPr>
        <p:spPr>
          <a:xfrm>
            <a:off x="783300" y="1741722"/>
            <a:ext cx="23328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Services</a:t>
            </a:r>
            <a:endParaRPr/>
          </a:p>
        </p:txBody>
      </p:sp>
      <p:sp>
        <p:nvSpPr>
          <p:cNvPr id="1949" name="Google Shape;1949;p59"/>
          <p:cNvSpPr txBox="1">
            <a:spLocks noGrp="1"/>
          </p:cNvSpPr>
          <p:nvPr>
            <p:ph type="title" idx="5"/>
          </p:nvPr>
        </p:nvSpPr>
        <p:spPr>
          <a:xfrm>
            <a:off x="783300" y="2099400"/>
            <a:ext cx="23328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950" name="Google Shape;1950;p59"/>
          <p:cNvSpPr txBox="1">
            <a:spLocks noGrp="1"/>
          </p:cNvSpPr>
          <p:nvPr>
            <p:ph type="title" idx="6"/>
          </p:nvPr>
        </p:nvSpPr>
        <p:spPr>
          <a:xfrm>
            <a:off x="6027846" y="1741722"/>
            <a:ext cx="23328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Invoices</a:t>
            </a:r>
            <a:endParaRPr/>
          </a:p>
        </p:txBody>
      </p:sp>
      <p:sp>
        <p:nvSpPr>
          <p:cNvPr id="1951" name="Google Shape;1951;p59"/>
          <p:cNvSpPr txBox="1">
            <a:spLocks noGrp="1"/>
          </p:cNvSpPr>
          <p:nvPr>
            <p:ph type="title" idx="7"/>
          </p:nvPr>
        </p:nvSpPr>
        <p:spPr>
          <a:xfrm>
            <a:off x="6027850" y="2099400"/>
            <a:ext cx="23328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very cold place</a:t>
            </a:r>
            <a:endParaRPr/>
          </a:p>
        </p:txBody>
      </p:sp>
      <p:sp>
        <p:nvSpPr>
          <p:cNvPr id="1952" name="Google Shape;1952;p59"/>
          <p:cNvSpPr txBox="1">
            <a:spLocks noGrp="1"/>
          </p:cNvSpPr>
          <p:nvPr>
            <p:ph type="title" idx="8"/>
          </p:nvPr>
        </p:nvSpPr>
        <p:spPr>
          <a:xfrm>
            <a:off x="3405679" y="3241197"/>
            <a:ext cx="23328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Materials</a:t>
            </a:r>
            <a:endParaRPr/>
          </a:p>
        </p:txBody>
      </p:sp>
      <p:sp>
        <p:nvSpPr>
          <p:cNvPr id="1953" name="Google Shape;1953;p59"/>
          <p:cNvSpPr txBox="1">
            <a:spLocks noGrp="1"/>
          </p:cNvSpPr>
          <p:nvPr>
            <p:ph type="title" idx="9"/>
          </p:nvPr>
        </p:nvSpPr>
        <p:spPr>
          <a:xfrm>
            <a:off x="3405525" y="3598800"/>
            <a:ext cx="23328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a gas giant and has rings</a:t>
            </a:r>
            <a:endParaRPr/>
          </a:p>
        </p:txBody>
      </p:sp>
      <p:sp>
        <p:nvSpPr>
          <p:cNvPr id="1954" name="Google Shape;1954;p59"/>
          <p:cNvSpPr txBox="1">
            <a:spLocks noGrp="1"/>
          </p:cNvSpPr>
          <p:nvPr>
            <p:ph type="title" idx="13"/>
          </p:nvPr>
        </p:nvSpPr>
        <p:spPr>
          <a:xfrm>
            <a:off x="783300" y="3241197"/>
            <a:ext cx="23328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Expenses</a:t>
            </a:r>
            <a:endParaRPr/>
          </a:p>
        </p:txBody>
      </p:sp>
      <p:sp>
        <p:nvSpPr>
          <p:cNvPr id="1955" name="Google Shape;1955;p59"/>
          <p:cNvSpPr txBox="1">
            <a:spLocks noGrp="1"/>
          </p:cNvSpPr>
          <p:nvPr>
            <p:ph type="title" idx="14"/>
          </p:nvPr>
        </p:nvSpPr>
        <p:spPr>
          <a:xfrm>
            <a:off x="783300" y="3598800"/>
            <a:ext cx="23328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956" name="Google Shape;1956;p59"/>
          <p:cNvSpPr txBox="1">
            <a:spLocks noGrp="1"/>
          </p:cNvSpPr>
          <p:nvPr>
            <p:ph type="title" idx="15"/>
          </p:nvPr>
        </p:nvSpPr>
        <p:spPr>
          <a:xfrm>
            <a:off x="6027846" y="3241197"/>
            <a:ext cx="2332800" cy="3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Terms</a:t>
            </a:r>
            <a:endParaRPr/>
          </a:p>
        </p:txBody>
      </p:sp>
      <p:sp>
        <p:nvSpPr>
          <p:cNvPr id="1957" name="Google Shape;1957;p59"/>
          <p:cNvSpPr txBox="1">
            <a:spLocks noGrp="1"/>
          </p:cNvSpPr>
          <p:nvPr>
            <p:ph type="title" idx="16"/>
          </p:nvPr>
        </p:nvSpPr>
        <p:spPr>
          <a:xfrm>
            <a:off x="6027850" y="3598800"/>
            <a:ext cx="23328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Neptune is very far away from the Earth</a:t>
            </a:r>
            <a:endParaRPr/>
          </a:p>
        </p:txBody>
      </p:sp>
      <p:sp>
        <p:nvSpPr>
          <p:cNvPr id="1958" name="Google Shape;1958;p59"/>
          <p:cNvSpPr/>
          <p:nvPr/>
        </p:nvSpPr>
        <p:spPr>
          <a:xfrm>
            <a:off x="4451763" y="2948132"/>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9"/>
          <p:cNvSpPr/>
          <p:nvPr/>
        </p:nvSpPr>
        <p:spPr>
          <a:xfrm>
            <a:off x="1829388" y="2948132"/>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9"/>
          <p:cNvSpPr/>
          <p:nvPr/>
        </p:nvSpPr>
        <p:spPr>
          <a:xfrm>
            <a:off x="7074138" y="2948132"/>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9"/>
          <p:cNvSpPr/>
          <p:nvPr/>
        </p:nvSpPr>
        <p:spPr>
          <a:xfrm>
            <a:off x="4451763" y="1406357"/>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9"/>
          <p:cNvSpPr/>
          <p:nvPr/>
        </p:nvSpPr>
        <p:spPr>
          <a:xfrm>
            <a:off x="1829388" y="1406357"/>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9"/>
          <p:cNvSpPr/>
          <p:nvPr/>
        </p:nvSpPr>
        <p:spPr>
          <a:xfrm>
            <a:off x="7074138" y="1406357"/>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7"/>
        <p:cNvGrpSpPr/>
        <p:nvPr/>
      </p:nvGrpSpPr>
      <p:grpSpPr>
        <a:xfrm>
          <a:off x="0" y="0"/>
          <a:ext cx="0" cy="0"/>
          <a:chOff x="0" y="0"/>
          <a:chExt cx="0" cy="0"/>
        </a:xfrm>
      </p:grpSpPr>
      <p:sp>
        <p:nvSpPr>
          <p:cNvPr id="1968" name="Google Shape;1968;p60"/>
          <p:cNvSpPr txBox="1">
            <a:spLocks noGrp="1"/>
          </p:cNvSpPr>
          <p:nvPr>
            <p:ph type="title"/>
          </p:nvPr>
        </p:nvSpPr>
        <p:spPr>
          <a:xfrm>
            <a:off x="407239" y="947914"/>
            <a:ext cx="3663000" cy="92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hlinkClick r:id="rId4"/>
              </a:rPr>
              <a:t>Cognizent</a:t>
            </a:r>
            <a:r>
              <a:rPr lang="en-US" dirty="0">
                <a:hlinkClick r:id="rId4"/>
              </a:rPr>
              <a:t>: Gen AI Smart Manufacturing Demo</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61"/>
          <p:cNvSpPr/>
          <p:nvPr/>
        </p:nvSpPr>
        <p:spPr>
          <a:xfrm>
            <a:off x="1185075" y="1100375"/>
            <a:ext cx="2792700" cy="2796000"/>
          </a:xfrm>
          <a:prstGeom prst="cube">
            <a:avLst>
              <a:gd name="adj" fmla="val 559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1"/>
          <p:cNvSpPr txBox="1">
            <a:spLocks noGrp="1"/>
          </p:cNvSpPr>
          <p:nvPr>
            <p:ph type="title"/>
          </p:nvPr>
        </p:nvSpPr>
        <p:spPr>
          <a:xfrm>
            <a:off x="4726700" y="1139725"/>
            <a:ext cx="3351600" cy="6972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
        <p:nvSpPr>
          <p:cNvPr id="1975" name="Google Shape;1975;p61"/>
          <p:cNvSpPr txBox="1">
            <a:spLocks noGrp="1"/>
          </p:cNvSpPr>
          <p:nvPr>
            <p:ph type="subTitle" idx="1"/>
          </p:nvPr>
        </p:nvSpPr>
        <p:spPr>
          <a:xfrm>
            <a:off x="4726700" y="1677750"/>
            <a:ext cx="3449832" cy="8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AI in manufacturing is revolutionizing how goods are designed, produced, and distributed, bringing unprecedented efficiency, precision, and adaptability to industrial workflows. By integrating intelligent systems into maintenance, quality assurance, and supply chain management, manufacturers can reduce waste, increase output, and make smarter, data-driven decisions. As adoption grows, AI will continue to reshape the workforce and unlock new frontiers in design innovation, sustainability, and operational resilience.</a:t>
            </a:r>
            <a:endParaRPr sz="1200" dirty="0"/>
          </a:p>
        </p:txBody>
      </p:sp>
      <p:pic>
        <p:nvPicPr>
          <p:cNvPr id="1976" name="Google Shape;1976;p61"/>
          <p:cNvPicPr preferRelativeResize="0"/>
          <p:nvPr/>
        </p:nvPicPr>
        <p:blipFill rotWithShape="1">
          <a:blip r:embed="rId3">
            <a:alphaModFix/>
          </a:blip>
          <a:srcRect t="19" b="9"/>
          <a:stretch/>
        </p:blipFill>
        <p:spPr>
          <a:xfrm>
            <a:off x="1193650" y="1265650"/>
            <a:ext cx="2620500" cy="26196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0"/>
        <p:cNvGrpSpPr/>
        <p:nvPr/>
      </p:nvGrpSpPr>
      <p:grpSpPr>
        <a:xfrm>
          <a:off x="0" y="0"/>
          <a:ext cx="0" cy="0"/>
          <a:chOff x="0" y="0"/>
          <a:chExt cx="0" cy="0"/>
        </a:xfrm>
      </p:grpSpPr>
      <p:sp>
        <p:nvSpPr>
          <p:cNvPr id="1981" name="Google Shape;1981;p62"/>
          <p:cNvSpPr/>
          <p:nvPr/>
        </p:nvSpPr>
        <p:spPr>
          <a:xfrm>
            <a:off x="2619525" y="3875180"/>
            <a:ext cx="1461000" cy="496800"/>
          </a:xfrm>
          <a:prstGeom prst="cube">
            <a:avLst>
              <a:gd name="adj" fmla="val 1699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2"/>
          <p:cNvSpPr/>
          <p:nvPr/>
        </p:nvSpPr>
        <p:spPr>
          <a:xfrm>
            <a:off x="2619525" y="3016175"/>
            <a:ext cx="1461000" cy="496800"/>
          </a:xfrm>
          <a:prstGeom prst="cube">
            <a:avLst>
              <a:gd name="adj" fmla="val 1699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2"/>
          <p:cNvSpPr/>
          <p:nvPr/>
        </p:nvSpPr>
        <p:spPr>
          <a:xfrm>
            <a:off x="2624475" y="2164175"/>
            <a:ext cx="1461000" cy="496800"/>
          </a:xfrm>
          <a:prstGeom prst="cube">
            <a:avLst>
              <a:gd name="adj" fmla="val 1699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2"/>
          <p:cNvSpPr/>
          <p:nvPr/>
        </p:nvSpPr>
        <p:spPr>
          <a:xfrm>
            <a:off x="2624475" y="1312175"/>
            <a:ext cx="1461000" cy="496800"/>
          </a:xfrm>
          <a:prstGeom prst="cube">
            <a:avLst>
              <a:gd name="adj" fmla="val 1699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2"/>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Annual profitable growth</a:t>
            </a:r>
            <a:endParaRPr/>
          </a:p>
        </p:txBody>
      </p:sp>
      <p:sp>
        <p:nvSpPr>
          <p:cNvPr id="1986" name="Google Shape;1986;p62"/>
          <p:cNvSpPr txBox="1"/>
          <p:nvPr/>
        </p:nvSpPr>
        <p:spPr>
          <a:xfrm>
            <a:off x="1162276" y="1405125"/>
            <a:ext cx="12336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aleway"/>
                <a:ea typeface="Raleway"/>
                <a:cs typeface="Raleway"/>
                <a:sym typeface="Raleway"/>
              </a:rPr>
              <a:t>OCT 2022</a:t>
            </a:r>
            <a:endParaRPr sz="1600">
              <a:solidFill>
                <a:schemeClr val="dk2"/>
              </a:solidFill>
              <a:latin typeface="Raleway"/>
              <a:ea typeface="Raleway"/>
              <a:cs typeface="Raleway"/>
              <a:sym typeface="Raleway"/>
            </a:endParaRPr>
          </a:p>
        </p:txBody>
      </p:sp>
      <p:sp>
        <p:nvSpPr>
          <p:cNvPr id="1987" name="Google Shape;1987;p62"/>
          <p:cNvSpPr txBox="1"/>
          <p:nvPr/>
        </p:nvSpPr>
        <p:spPr>
          <a:xfrm>
            <a:off x="1162276" y="2263425"/>
            <a:ext cx="12336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aleway"/>
                <a:ea typeface="Raleway"/>
                <a:cs typeface="Raleway"/>
                <a:sym typeface="Raleway"/>
              </a:rPr>
              <a:t>JAN 2023</a:t>
            </a:r>
            <a:endParaRPr sz="1600">
              <a:solidFill>
                <a:schemeClr val="dk2"/>
              </a:solidFill>
              <a:latin typeface="Raleway"/>
              <a:ea typeface="Raleway"/>
              <a:cs typeface="Raleway"/>
              <a:sym typeface="Raleway"/>
            </a:endParaRPr>
          </a:p>
        </p:txBody>
      </p:sp>
      <p:sp>
        <p:nvSpPr>
          <p:cNvPr id="1988" name="Google Shape;1988;p62"/>
          <p:cNvSpPr txBox="1"/>
          <p:nvPr/>
        </p:nvSpPr>
        <p:spPr>
          <a:xfrm>
            <a:off x="1162276" y="3121725"/>
            <a:ext cx="12336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aleway"/>
                <a:ea typeface="Raleway"/>
                <a:cs typeface="Raleway"/>
                <a:sym typeface="Raleway"/>
              </a:rPr>
              <a:t>JUN 2024</a:t>
            </a:r>
            <a:endParaRPr sz="1600">
              <a:solidFill>
                <a:schemeClr val="dk2"/>
              </a:solidFill>
              <a:latin typeface="Raleway"/>
              <a:ea typeface="Raleway"/>
              <a:cs typeface="Raleway"/>
              <a:sym typeface="Raleway"/>
            </a:endParaRPr>
          </a:p>
        </p:txBody>
      </p:sp>
      <p:sp>
        <p:nvSpPr>
          <p:cNvPr id="1989" name="Google Shape;1989;p62"/>
          <p:cNvSpPr txBox="1"/>
          <p:nvPr/>
        </p:nvSpPr>
        <p:spPr>
          <a:xfrm>
            <a:off x="1162276" y="3980025"/>
            <a:ext cx="1233600" cy="40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2"/>
                </a:solidFill>
                <a:latin typeface="Raleway"/>
                <a:ea typeface="Raleway"/>
                <a:cs typeface="Raleway"/>
                <a:sym typeface="Raleway"/>
              </a:rPr>
              <a:t>FEB 2025</a:t>
            </a:r>
            <a:endParaRPr sz="1600">
              <a:solidFill>
                <a:schemeClr val="dk2"/>
              </a:solidFill>
              <a:latin typeface="Raleway"/>
              <a:ea typeface="Raleway"/>
              <a:cs typeface="Raleway"/>
              <a:sym typeface="Raleway"/>
            </a:endParaRPr>
          </a:p>
        </p:txBody>
      </p:sp>
      <p:sp>
        <p:nvSpPr>
          <p:cNvPr id="1990" name="Google Shape;1990;p62"/>
          <p:cNvSpPr txBox="1"/>
          <p:nvPr/>
        </p:nvSpPr>
        <p:spPr>
          <a:xfrm>
            <a:off x="2624475" y="1365083"/>
            <a:ext cx="13749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Plan</a:t>
            </a:r>
            <a:endParaRPr sz="1800" b="1">
              <a:solidFill>
                <a:schemeClr val="dk1"/>
              </a:solidFill>
              <a:latin typeface="Montserrat"/>
              <a:ea typeface="Montserrat"/>
              <a:cs typeface="Montserrat"/>
              <a:sym typeface="Montserrat"/>
            </a:endParaRPr>
          </a:p>
        </p:txBody>
      </p:sp>
      <p:sp>
        <p:nvSpPr>
          <p:cNvPr id="1991" name="Google Shape;1991;p62"/>
          <p:cNvSpPr txBox="1"/>
          <p:nvPr/>
        </p:nvSpPr>
        <p:spPr>
          <a:xfrm>
            <a:off x="2624475" y="2223383"/>
            <a:ext cx="13749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Adapt</a:t>
            </a:r>
            <a:endParaRPr sz="1800" b="1">
              <a:solidFill>
                <a:schemeClr val="dk1"/>
              </a:solidFill>
              <a:latin typeface="Montserrat"/>
              <a:ea typeface="Montserrat"/>
              <a:cs typeface="Montserrat"/>
              <a:sym typeface="Montserrat"/>
            </a:endParaRPr>
          </a:p>
        </p:txBody>
      </p:sp>
      <p:sp>
        <p:nvSpPr>
          <p:cNvPr id="1992" name="Google Shape;1992;p62"/>
          <p:cNvSpPr txBox="1"/>
          <p:nvPr/>
        </p:nvSpPr>
        <p:spPr>
          <a:xfrm>
            <a:off x="2624475" y="3081658"/>
            <a:ext cx="13749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Test</a:t>
            </a:r>
            <a:endParaRPr sz="1800" b="1">
              <a:solidFill>
                <a:schemeClr val="dk1"/>
              </a:solidFill>
              <a:latin typeface="Montserrat"/>
              <a:ea typeface="Montserrat"/>
              <a:cs typeface="Montserrat"/>
              <a:sym typeface="Montserrat"/>
            </a:endParaRPr>
          </a:p>
        </p:txBody>
      </p:sp>
      <p:sp>
        <p:nvSpPr>
          <p:cNvPr id="1993" name="Google Shape;1993;p62"/>
          <p:cNvSpPr txBox="1"/>
          <p:nvPr/>
        </p:nvSpPr>
        <p:spPr>
          <a:xfrm>
            <a:off x="2624475" y="3939983"/>
            <a:ext cx="1374900" cy="44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Report</a:t>
            </a:r>
            <a:endParaRPr sz="1800" b="1">
              <a:solidFill>
                <a:schemeClr val="dk1"/>
              </a:solidFill>
              <a:latin typeface="Montserrat"/>
              <a:ea typeface="Montserrat"/>
              <a:cs typeface="Montserrat"/>
              <a:sym typeface="Montserrat"/>
            </a:endParaRPr>
          </a:p>
        </p:txBody>
      </p:sp>
      <p:sp>
        <p:nvSpPr>
          <p:cNvPr id="1994" name="Google Shape;1994;p62"/>
          <p:cNvSpPr txBox="1">
            <a:spLocks noGrp="1"/>
          </p:cNvSpPr>
          <p:nvPr>
            <p:ph type="body" idx="4294967295"/>
          </p:nvPr>
        </p:nvSpPr>
        <p:spPr>
          <a:xfrm>
            <a:off x="4304175" y="1294833"/>
            <a:ext cx="3677400" cy="6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Despite being red, Mars is a cold place. The planet is full of iron oxide dust</a:t>
            </a:r>
            <a:endParaRPr>
              <a:solidFill>
                <a:schemeClr val="dk2"/>
              </a:solidFill>
            </a:endParaRPr>
          </a:p>
        </p:txBody>
      </p:sp>
      <p:sp>
        <p:nvSpPr>
          <p:cNvPr id="1995" name="Google Shape;1995;p62"/>
          <p:cNvSpPr txBox="1">
            <a:spLocks noGrp="1"/>
          </p:cNvSpPr>
          <p:nvPr>
            <p:ph type="body" idx="4294967295"/>
          </p:nvPr>
        </p:nvSpPr>
        <p:spPr>
          <a:xfrm>
            <a:off x="4304175" y="2153033"/>
            <a:ext cx="3677400" cy="6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the planet with rings</a:t>
            </a:r>
            <a:r>
              <a:rPr lang="en">
                <a:solidFill>
                  <a:schemeClr val="dk2"/>
                </a:solidFill>
              </a:rPr>
              <a:t>. It’s a gas giant composed mostly of hydrogen</a:t>
            </a:r>
            <a:endParaRPr>
              <a:solidFill>
                <a:schemeClr val="dk2"/>
              </a:solidFill>
            </a:endParaRPr>
          </a:p>
        </p:txBody>
      </p:sp>
      <p:sp>
        <p:nvSpPr>
          <p:cNvPr id="1996" name="Google Shape;1996;p62"/>
          <p:cNvSpPr txBox="1">
            <a:spLocks noGrp="1"/>
          </p:cNvSpPr>
          <p:nvPr>
            <p:ph type="body" idx="4294967295"/>
          </p:nvPr>
        </p:nvSpPr>
        <p:spPr>
          <a:xfrm>
            <a:off x="4304175" y="3011233"/>
            <a:ext cx="3677400" cy="6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a:t>
            </a:r>
            <a:r>
              <a:rPr lang="en">
                <a:solidFill>
                  <a:schemeClr val="dk2"/>
                </a:solidFill>
              </a:rPr>
              <a:t>s the closest planet to the Sun and the smallest one in the Solar System</a:t>
            </a:r>
            <a:endParaRPr>
              <a:solidFill>
                <a:schemeClr val="dk2"/>
              </a:solidFill>
            </a:endParaRPr>
          </a:p>
        </p:txBody>
      </p:sp>
      <p:sp>
        <p:nvSpPr>
          <p:cNvPr id="1997" name="Google Shape;1997;p62"/>
          <p:cNvSpPr txBox="1">
            <a:spLocks noGrp="1"/>
          </p:cNvSpPr>
          <p:nvPr>
            <p:ph type="body" idx="4294967295"/>
          </p:nvPr>
        </p:nvSpPr>
        <p:spPr>
          <a:xfrm>
            <a:off x="4304175" y="3869433"/>
            <a:ext cx="3677400" cy="62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Jupiter is a gas giant and the biggest planet in the Solar System</a:t>
            </a:r>
            <a:endParaRPr>
              <a:solidFill>
                <a:schemeClr val="dk2"/>
              </a:solidFill>
            </a:endParaRPr>
          </a:p>
        </p:txBody>
      </p:sp>
      <p:cxnSp>
        <p:nvCxnSpPr>
          <p:cNvPr id="1998" name="Google Shape;1998;p62"/>
          <p:cNvCxnSpPr/>
          <p:nvPr/>
        </p:nvCxnSpPr>
        <p:spPr>
          <a:xfrm>
            <a:off x="3311925" y="1802724"/>
            <a:ext cx="0" cy="409200"/>
          </a:xfrm>
          <a:prstGeom prst="straightConnector1">
            <a:avLst/>
          </a:prstGeom>
          <a:noFill/>
          <a:ln w="19050" cap="flat" cmpd="sng">
            <a:solidFill>
              <a:schemeClr val="dk1"/>
            </a:solidFill>
            <a:prstDash val="solid"/>
            <a:round/>
            <a:headEnd type="none" w="med" len="med"/>
            <a:tailEnd type="none" w="med" len="med"/>
          </a:ln>
        </p:spPr>
      </p:cxnSp>
      <p:cxnSp>
        <p:nvCxnSpPr>
          <p:cNvPr id="1999" name="Google Shape;1999;p62"/>
          <p:cNvCxnSpPr/>
          <p:nvPr/>
        </p:nvCxnSpPr>
        <p:spPr>
          <a:xfrm>
            <a:off x="3311925" y="2660999"/>
            <a:ext cx="0" cy="409200"/>
          </a:xfrm>
          <a:prstGeom prst="straightConnector1">
            <a:avLst/>
          </a:prstGeom>
          <a:noFill/>
          <a:ln w="19050" cap="flat" cmpd="sng">
            <a:solidFill>
              <a:schemeClr val="dk1"/>
            </a:solidFill>
            <a:prstDash val="solid"/>
            <a:round/>
            <a:headEnd type="none" w="med" len="med"/>
            <a:tailEnd type="none" w="med" len="med"/>
          </a:ln>
        </p:spPr>
      </p:cxnSp>
      <p:cxnSp>
        <p:nvCxnSpPr>
          <p:cNvPr id="2000" name="Google Shape;2000;p62"/>
          <p:cNvCxnSpPr/>
          <p:nvPr/>
        </p:nvCxnSpPr>
        <p:spPr>
          <a:xfrm>
            <a:off x="3311925" y="3519324"/>
            <a:ext cx="0" cy="4092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4"/>
        <p:cNvGrpSpPr/>
        <p:nvPr/>
      </p:nvGrpSpPr>
      <p:grpSpPr>
        <a:xfrm>
          <a:off x="0" y="0"/>
          <a:ext cx="0" cy="0"/>
          <a:chOff x="0" y="0"/>
          <a:chExt cx="0" cy="0"/>
        </a:xfrm>
      </p:grpSpPr>
      <p:cxnSp>
        <p:nvCxnSpPr>
          <p:cNvPr id="2005" name="Google Shape;2005;p63"/>
          <p:cNvCxnSpPr>
            <a:endCxn id="2006" idx="0"/>
          </p:cNvCxnSpPr>
          <p:nvPr/>
        </p:nvCxnSpPr>
        <p:spPr>
          <a:xfrm>
            <a:off x="4572000" y="1652526"/>
            <a:ext cx="0" cy="228900"/>
          </a:xfrm>
          <a:prstGeom prst="straightConnector1">
            <a:avLst/>
          </a:prstGeom>
          <a:noFill/>
          <a:ln w="19050" cap="flat" cmpd="sng">
            <a:solidFill>
              <a:schemeClr val="dk2"/>
            </a:solidFill>
            <a:prstDash val="solid"/>
            <a:round/>
            <a:headEnd type="none" w="med" len="med"/>
            <a:tailEnd type="none" w="med" len="med"/>
          </a:ln>
        </p:spPr>
      </p:cxnSp>
      <p:sp>
        <p:nvSpPr>
          <p:cNvPr id="2007" name="Google Shape;2007;p63"/>
          <p:cNvSpPr/>
          <p:nvPr/>
        </p:nvSpPr>
        <p:spPr>
          <a:xfrm>
            <a:off x="2539500" y="1049858"/>
            <a:ext cx="4164000" cy="721800"/>
          </a:xfrm>
          <a:prstGeom prst="cube">
            <a:avLst>
              <a:gd name="adj" fmla="val 1699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Reduce costs by $5 millions through operational improvements</a:t>
            </a:r>
            <a:endParaRPr/>
          </a:p>
        </p:txBody>
      </p:sp>
      <p:sp>
        <p:nvSpPr>
          <p:cNvPr id="2008" name="Google Shape;2008;p63"/>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Answers and supporting arguments</a:t>
            </a:r>
            <a:endParaRPr/>
          </a:p>
        </p:txBody>
      </p:sp>
      <p:sp>
        <p:nvSpPr>
          <p:cNvPr id="2009" name="Google Shape;2009;p63"/>
          <p:cNvSpPr/>
          <p:nvPr/>
        </p:nvSpPr>
        <p:spPr>
          <a:xfrm>
            <a:off x="715525" y="1881426"/>
            <a:ext cx="2464500" cy="6111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Outsource non-core functions to save $3M</a:t>
            </a:r>
            <a:endParaRPr b="1">
              <a:solidFill>
                <a:schemeClr val="dk1"/>
              </a:solidFill>
              <a:latin typeface="Montserrat"/>
              <a:ea typeface="Montserrat"/>
              <a:cs typeface="Montserrat"/>
              <a:sym typeface="Montserrat"/>
            </a:endParaRPr>
          </a:p>
        </p:txBody>
      </p:sp>
      <p:sp>
        <p:nvSpPr>
          <p:cNvPr id="2010" name="Google Shape;2010;p63"/>
          <p:cNvSpPr/>
          <p:nvPr/>
        </p:nvSpPr>
        <p:spPr>
          <a:xfrm>
            <a:off x="831515" y="2590686"/>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Evaluate cost and service level of potential partners</a:t>
            </a:r>
            <a:endParaRPr sz="1300">
              <a:solidFill>
                <a:schemeClr val="dk1"/>
              </a:solidFill>
              <a:latin typeface="Raleway"/>
              <a:ea typeface="Raleway"/>
              <a:cs typeface="Raleway"/>
              <a:sym typeface="Raleway"/>
            </a:endParaRPr>
          </a:p>
        </p:txBody>
      </p:sp>
      <p:sp>
        <p:nvSpPr>
          <p:cNvPr id="2011" name="Google Shape;2011;p63"/>
          <p:cNvSpPr/>
          <p:nvPr/>
        </p:nvSpPr>
        <p:spPr>
          <a:xfrm>
            <a:off x="831515" y="3294080"/>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Select non-core functions</a:t>
            </a:r>
            <a:endParaRPr sz="1300">
              <a:solidFill>
                <a:schemeClr val="dk1"/>
              </a:solidFill>
              <a:latin typeface="Raleway"/>
              <a:ea typeface="Raleway"/>
              <a:cs typeface="Raleway"/>
              <a:sym typeface="Raleway"/>
            </a:endParaRPr>
          </a:p>
        </p:txBody>
      </p:sp>
      <p:sp>
        <p:nvSpPr>
          <p:cNvPr id="2012" name="Google Shape;2012;p63"/>
          <p:cNvSpPr/>
          <p:nvPr/>
        </p:nvSpPr>
        <p:spPr>
          <a:xfrm>
            <a:off x="831515" y="3997475"/>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Choose one partner for each function</a:t>
            </a:r>
            <a:endParaRPr sz="1300">
              <a:solidFill>
                <a:schemeClr val="dk1"/>
              </a:solidFill>
              <a:latin typeface="Raleway"/>
              <a:ea typeface="Raleway"/>
              <a:cs typeface="Raleway"/>
              <a:sym typeface="Raleway"/>
            </a:endParaRPr>
          </a:p>
        </p:txBody>
      </p:sp>
      <p:cxnSp>
        <p:nvCxnSpPr>
          <p:cNvPr id="2013" name="Google Shape;2013;p63"/>
          <p:cNvCxnSpPr>
            <a:stCxn id="2010" idx="1"/>
            <a:endCxn id="2012" idx="1"/>
          </p:cNvCxnSpPr>
          <p:nvPr/>
        </p:nvCxnSpPr>
        <p:spPr>
          <a:xfrm>
            <a:off x="831515" y="2896236"/>
            <a:ext cx="600" cy="1406700"/>
          </a:xfrm>
          <a:prstGeom prst="bentConnector3">
            <a:avLst>
              <a:gd name="adj1" fmla="val -19331647"/>
            </a:avLst>
          </a:prstGeom>
          <a:noFill/>
          <a:ln w="19050" cap="flat" cmpd="sng">
            <a:solidFill>
              <a:schemeClr val="dk1"/>
            </a:solidFill>
            <a:prstDash val="solid"/>
            <a:round/>
            <a:headEnd type="none" w="med" len="med"/>
            <a:tailEnd type="none" w="med" len="med"/>
          </a:ln>
        </p:spPr>
      </p:cxnSp>
      <p:sp>
        <p:nvSpPr>
          <p:cNvPr id="2006" name="Google Shape;2006;p63"/>
          <p:cNvSpPr/>
          <p:nvPr/>
        </p:nvSpPr>
        <p:spPr>
          <a:xfrm>
            <a:off x="3339750" y="1881426"/>
            <a:ext cx="2464500" cy="6111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Simplify core function processes to save $1M</a:t>
            </a:r>
            <a:endParaRPr b="1">
              <a:solidFill>
                <a:schemeClr val="dk1"/>
              </a:solidFill>
              <a:latin typeface="Montserrat"/>
              <a:ea typeface="Montserrat"/>
              <a:cs typeface="Montserrat"/>
              <a:sym typeface="Montserrat"/>
            </a:endParaRPr>
          </a:p>
        </p:txBody>
      </p:sp>
      <p:sp>
        <p:nvSpPr>
          <p:cNvPr id="2014" name="Google Shape;2014;p63"/>
          <p:cNvSpPr/>
          <p:nvPr/>
        </p:nvSpPr>
        <p:spPr>
          <a:xfrm>
            <a:off x="3469349" y="2590686"/>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Design current processes</a:t>
            </a:r>
            <a:endParaRPr sz="1300">
              <a:solidFill>
                <a:schemeClr val="dk1"/>
              </a:solidFill>
              <a:latin typeface="Raleway"/>
              <a:ea typeface="Raleway"/>
              <a:cs typeface="Raleway"/>
              <a:sym typeface="Raleway"/>
            </a:endParaRPr>
          </a:p>
        </p:txBody>
      </p:sp>
      <p:sp>
        <p:nvSpPr>
          <p:cNvPr id="2015" name="Google Shape;2015;p63"/>
          <p:cNvSpPr/>
          <p:nvPr/>
        </p:nvSpPr>
        <p:spPr>
          <a:xfrm>
            <a:off x="3469349" y="3294080"/>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Compare current process to best-in-class benchmarks</a:t>
            </a:r>
            <a:endParaRPr sz="1300">
              <a:solidFill>
                <a:schemeClr val="dk1"/>
              </a:solidFill>
              <a:latin typeface="Raleway"/>
              <a:ea typeface="Raleway"/>
              <a:cs typeface="Raleway"/>
              <a:sym typeface="Raleway"/>
            </a:endParaRPr>
          </a:p>
        </p:txBody>
      </p:sp>
      <p:sp>
        <p:nvSpPr>
          <p:cNvPr id="2016" name="Google Shape;2016;p63"/>
          <p:cNvSpPr/>
          <p:nvPr/>
        </p:nvSpPr>
        <p:spPr>
          <a:xfrm>
            <a:off x="3469349" y="3997475"/>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Adopt best practices based on benchmarks</a:t>
            </a:r>
            <a:endParaRPr sz="1300">
              <a:solidFill>
                <a:schemeClr val="dk1"/>
              </a:solidFill>
              <a:latin typeface="Raleway"/>
              <a:ea typeface="Raleway"/>
              <a:cs typeface="Raleway"/>
              <a:sym typeface="Raleway"/>
            </a:endParaRPr>
          </a:p>
        </p:txBody>
      </p:sp>
      <p:sp>
        <p:nvSpPr>
          <p:cNvPr id="2017" name="Google Shape;2017;p63"/>
          <p:cNvSpPr/>
          <p:nvPr/>
        </p:nvSpPr>
        <p:spPr>
          <a:xfrm>
            <a:off x="5963975" y="1881426"/>
            <a:ext cx="2464500" cy="6111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Review supplier cost to save $1M</a:t>
            </a:r>
            <a:endParaRPr b="1">
              <a:solidFill>
                <a:schemeClr val="dk1"/>
              </a:solidFill>
              <a:latin typeface="Montserrat"/>
              <a:ea typeface="Montserrat"/>
              <a:cs typeface="Montserrat"/>
              <a:sym typeface="Montserrat"/>
            </a:endParaRPr>
          </a:p>
        </p:txBody>
      </p:sp>
      <p:sp>
        <p:nvSpPr>
          <p:cNvPr id="2018" name="Google Shape;2018;p63"/>
          <p:cNvSpPr/>
          <p:nvPr/>
        </p:nvSpPr>
        <p:spPr>
          <a:xfrm>
            <a:off x="6093573" y="2590686"/>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Select and review current supplier costs</a:t>
            </a:r>
            <a:endParaRPr sz="1300">
              <a:solidFill>
                <a:schemeClr val="dk1"/>
              </a:solidFill>
              <a:latin typeface="Raleway"/>
              <a:ea typeface="Raleway"/>
              <a:cs typeface="Raleway"/>
              <a:sym typeface="Raleway"/>
            </a:endParaRPr>
          </a:p>
        </p:txBody>
      </p:sp>
      <p:sp>
        <p:nvSpPr>
          <p:cNvPr id="2019" name="Google Shape;2019;p63"/>
          <p:cNvSpPr/>
          <p:nvPr/>
        </p:nvSpPr>
        <p:spPr>
          <a:xfrm>
            <a:off x="6093573" y="3294080"/>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Evaluate cost of potential alternative suppliers</a:t>
            </a:r>
            <a:endParaRPr sz="1300">
              <a:solidFill>
                <a:schemeClr val="dk1"/>
              </a:solidFill>
              <a:latin typeface="Raleway"/>
              <a:ea typeface="Raleway"/>
              <a:cs typeface="Raleway"/>
              <a:sym typeface="Raleway"/>
            </a:endParaRPr>
          </a:p>
        </p:txBody>
      </p:sp>
      <p:sp>
        <p:nvSpPr>
          <p:cNvPr id="2020" name="Google Shape;2020;p63"/>
          <p:cNvSpPr/>
          <p:nvPr/>
        </p:nvSpPr>
        <p:spPr>
          <a:xfrm>
            <a:off x="6093573" y="3997475"/>
            <a:ext cx="2334900" cy="61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Raleway"/>
                <a:ea typeface="Raleway"/>
                <a:cs typeface="Raleway"/>
                <a:sym typeface="Raleway"/>
              </a:rPr>
              <a:t>Negotiate supplier contracts/choose options</a:t>
            </a:r>
            <a:endParaRPr sz="1300">
              <a:solidFill>
                <a:schemeClr val="dk1"/>
              </a:solidFill>
              <a:latin typeface="Raleway"/>
              <a:ea typeface="Raleway"/>
              <a:cs typeface="Raleway"/>
              <a:sym typeface="Raleway"/>
            </a:endParaRPr>
          </a:p>
        </p:txBody>
      </p:sp>
      <p:cxnSp>
        <p:nvCxnSpPr>
          <p:cNvPr id="2021" name="Google Shape;2021;p63"/>
          <p:cNvCxnSpPr>
            <a:stCxn id="2007" idx="2"/>
            <a:endCxn id="2009" idx="0"/>
          </p:cNvCxnSpPr>
          <p:nvPr/>
        </p:nvCxnSpPr>
        <p:spPr>
          <a:xfrm flipH="1">
            <a:off x="1947900" y="1472104"/>
            <a:ext cx="591600" cy="409200"/>
          </a:xfrm>
          <a:prstGeom prst="bentConnector2">
            <a:avLst/>
          </a:prstGeom>
          <a:noFill/>
          <a:ln w="19050" cap="flat" cmpd="sng">
            <a:solidFill>
              <a:schemeClr val="dk1"/>
            </a:solidFill>
            <a:prstDash val="solid"/>
            <a:round/>
            <a:headEnd type="none" w="med" len="med"/>
            <a:tailEnd type="none" w="med" len="med"/>
          </a:ln>
        </p:spPr>
      </p:cxnSp>
      <p:cxnSp>
        <p:nvCxnSpPr>
          <p:cNvPr id="2022" name="Google Shape;2022;p63"/>
          <p:cNvCxnSpPr>
            <a:stCxn id="2007" idx="4"/>
            <a:endCxn id="2017" idx="0"/>
          </p:cNvCxnSpPr>
          <p:nvPr/>
        </p:nvCxnSpPr>
        <p:spPr>
          <a:xfrm>
            <a:off x="6580808" y="1472104"/>
            <a:ext cx="615300" cy="409200"/>
          </a:xfrm>
          <a:prstGeom prst="bentConnector2">
            <a:avLst/>
          </a:prstGeom>
          <a:noFill/>
          <a:ln w="19050" cap="flat" cmpd="sng">
            <a:solidFill>
              <a:schemeClr val="dk1"/>
            </a:solidFill>
            <a:prstDash val="solid"/>
            <a:round/>
            <a:headEnd type="none" w="med" len="med"/>
            <a:tailEnd type="none" w="med" len="med"/>
          </a:ln>
        </p:spPr>
      </p:cxnSp>
      <p:cxnSp>
        <p:nvCxnSpPr>
          <p:cNvPr id="2023" name="Google Shape;2023;p63"/>
          <p:cNvCxnSpPr>
            <a:stCxn id="2014" idx="1"/>
            <a:endCxn id="2016" idx="1"/>
          </p:cNvCxnSpPr>
          <p:nvPr/>
        </p:nvCxnSpPr>
        <p:spPr>
          <a:xfrm>
            <a:off x="3469349" y="2896236"/>
            <a:ext cx="600" cy="1406700"/>
          </a:xfrm>
          <a:prstGeom prst="bentConnector3">
            <a:avLst>
              <a:gd name="adj1" fmla="val -18129009"/>
            </a:avLst>
          </a:prstGeom>
          <a:noFill/>
          <a:ln w="19050" cap="flat" cmpd="sng">
            <a:solidFill>
              <a:schemeClr val="dk1"/>
            </a:solidFill>
            <a:prstDash val="solid"/>
            <a:round/>
            <a:headEnd type="none" w="med" len="med"/>
            <a:tailEnd type="none" w="med" len="med"/>
          </a:ln>
        </p:spPr>
      </p:cxnSp>
      <p:cxnSp>
        <p:nvCxnSpPr>
          <p:cNvPr id="2024" name="Google Shape;2024;p63"/>
          <p:cNvCxnSpPr>
            <a:stCxn id="2018" idx="1"/>
            <a:endCxn id="2020" idx="1"/>
          </p:cNvCxnSpPr>
          <p:nvPr/>
        </p:nvCxnSpPr>
        <p:spPr>
          <a:xfrm>
            <a:off x="6093573" y="2896236"/>
            <a:ext cx="600" cy="1406700"/>
          </a:xfrm>
          <a:prstGeom prst="bentConnector3">
            <a:avLst>
              <a:gd name="adj1" fmla="val -16612184"/>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sp>
        <p:nvSpPr>
          <p:cNvPr id="2029" name="Google Shape;2029;p64"/>
          <p:cNvSpPr/>
          <p:nvPr/>
        </p:nvSpPr>
        <p:spPr>
          <a:xfrm>
            <a:off x="1715250" y="2728675"/>
            <a:ext cx="3049500" cy="483000"/>
          </a:xfrm>
          <a:prstGeom prst="cube">
            <a:avLst>
              <a:gd name="adj" fmla="val 118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Unattractive</a:t>
            </a:r>
            <a:endParaRPr sz="1800" b="1">
              <a:solidFill>
                <a:schemeClr val="dk1"/>
              </a:solidFill>
              <a:latin typeface="Montserrat"/>
              <a:ea typeface="Montserrat"/>
              <a:cs typeface="Montserrat"/>
              <a:sym typeface="Montserrat"/>
            </a:endParaRPr>
          </a:p>
        </p:txBody>
      </p:sp>
      <p:sp>
        <p:nvSpPr>
          <p:cNvPr id="2030" name="Google Shape;2030;p64"/>
          <p:cNvSpPr/>
          <p:nvPr/>
        </p:nvSpPr>
        <p:spPr>
          <a:xfrm>
            <a:off x="5035175" y="2728675"/>
            <a:ext cx="3049500" cy="483000"/>
          </a:xfrm>
          <a:prstGeom prst="cube">
            <a:avLst>
              <a:gd name="adj" fmla="val 118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Low value</a:t>
            </a:r>
            <a:endParaRPr sz="1800" b="1">
              <a:solidFill>
                <a:schemeClr val="dk1"/>
              </a:solidFill>
              <a:latin typeface="Montserrat"/>
              <a:ea typeface="Montserrat"/>
              <a:cs typeface="Montserrat"/>
              <a:sym typeface="Montserrat"/>
            </a:endParaRPr>
          </a:p>
        </p:txBody>
      </p:sp>
      <p:sp>
        <p:nvSpPr>
          <p:cNvPr id="2031" name="Google Shape;2031;p64"/>
          <p:cNvSpPr/>
          <p:nvPr/>
        </p:nvSpPr>
        <p:spPr>
          <a:xfrm>
            <a:off x="1715250" y="1317875"/>
            <a:ext cx="3049500" cy="483000"/>
          </a:xfrm>
          <a:prstGeom prst="cube">
            <a:avLst>
              <a:gd name="adj" fmla="val 118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Longer term</a:t>
            </a:r>
            <a:endParaRPr sz="1800">
              <a:latin typeface="Montserrat"/>
              <a:ea typeface="Montserrat"/>
              <a:cs typeface="Montserrat"/>
              <a:sym typeface="Montserrat"/>
            </a:endParaRPr>
          </a:p>
        </p:txBody>
      </p:sp>
      <p:sp>
        <p:nvSpPr>
          <p:cNvPr id="2032" name="Google Shape;2032;p64"/>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Initiative prioritization matrix</a:t>
            </a:r>
            <a:endParaRPr/>
          </a:p>
        </p:txBody>
      </p:sp>
      <p:sp>
        <p:nvSpPr>
          <p:cNvPr id="2033" name="Google Shape;2033;p64"/>
          <p:cNvSpPr txBox="1"/>
          <p:nvPr/>
        </p:nvSpPr>
        <p:spPr>
          <a:xfrm>
            <a:off x="5039975" y="1841925"/>
            <a:ext cx="297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Assess the impact &amp; effort level associate with each initiative</a:t>
            </a:r>
            <a:endParaRPr>
              <a:solidFill>
                <a:schemeClr val="dk2"/>
              </a:solidFill>
              <a:latin typeface="Raleway"/>
              <a:ea typeface="Raleway"/>
              <a:cs typeface="Raleway"/>
              <a:sym typeface="Raleway"/>
            </a:endParaRPr>
          </a:p>
        </p:txBody>
      </p:sp>
      <p:sp>
        <p:nvSpPr>
          <p:cNvPr id="2034" name="Google Shape;2034;p64"/>
          <p:cNvSpPr txBox="1"/>
          <p:nvPr/>
        </p:nvSpPr>
        <p:spPr>
          <a:xfrm>
            <a:off x="1719941" y="1841925"/>
            <a:ext cx="297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List all your potential initiatives and projects</a:t>
            </a:r>
            <a:endParaRPr>
              <a:solidFill>
                <a:schemeClr val="dk2"/>
              </a:solidFill>
              <a:latin typeface="Raleway"/>
              <a:ea typeface="Raleway"/>
              <a:cs typeface="Raleway"/>
              <a:sym typeface="Raleway"/>
            </a:endParaRPr>
          </a:p>
        </p:txBody>
      </p:sp>
      <p:sp>
        <p:nvSpPr>
          <p:cNvPr id="2035" name="Google Shape;2035;p64"/>
          <p:cNvSpPr txBox="1"/>
          <p:nvPr/>
        </p:nvSpPr>
        <p:spPr>
          <a:xfrm>
            <a:off x="5039975" y="3252725"/>
            <a:ext cx="297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Mainly focus on the initiatives located in the top of the matrix</a:t>
            </a:r>
            <a:endParaRPr>
              <a:solidFill>
                <a:schemeClr val="dk2"/>
              </a:solidFill>
              <a:latin typeface="Raleway"/>
              <a:ea typeface="Raleway"/>
              <a:cs typeface="Raleway"/>
              <a:sym typeface="Raleway"/>
            </a:endParaRPr>
          </a:p>
        </p:txBody>
      </p:sp>
      <p:sp>
        <p:nvSpPr>
          <p:cNvPr id="2036" name="Google Shape;2036;p64"/>
          <p:cNvSpPr txBox="1"/>
          <p:nvPr/>
        </p:nvSpPr>
        <p:spPr>
          <a:xfrm>
            <a:off x="1715250" y="3252725"/>
            <a:ext cx="29805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Insert the position each initiative on the matrix</a:t>
            </a:r>
            <a:endParaRPr>
              <a:solidFill>
                <a:schemeClr val="dk2"/>
              </a:solidFill>
              <a:latin typeface="Raleway"/>
              <a:ea typeface="Raleway"/>
              <a:cs typeface="Raleway"/>
              <a:sym typeface="Raleway"/>
            </a:endParaRPr>
          </a:p>
        </p:txBody>
      </p:sp>
      <p:sp>
        <p:nvSpPr>
          <p:cNvPr id="2037" name="Google Shape;2037;p64"/>
          <p:cNvSpPr txBox="1"/>
          <p:nvPr/>
        </p:nvSpPr>
        <p:spPr>
          <a:xfrm>
            <a:off x="2546700" y="4215630"/>
            <a:ext cx="1317600" cy="2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High</a:t>
            </a:r>
            <a:endParaRPr>
              <a:solidFill>
                <a:schemeClr val="dk2"/>
              </a:solidFill>
              <a:latin typeface="Raleway"/>
              <a:ea typeface="Raleway"/>
              <a:cs typeface="Raleway"/>
              <a:sym typeface="Raleway"/>
            </a:endParaRPr>
          </a:p>
        </p:txBody>
      </p:sp>
      <p:sp>
        <p:nvSpPr>
          <p:cNvPr id="2038" name="Google Shape;2038;p64"/>
          <p:cNvSpPr txBox="1"/>
          <p:nvPr/>
        </p:nvSpPr>
        <p:spPr>
          <a:xfrm>
            <a:off x="5901131" y="4215630"/>
            <a:ext cx="1317600" cy="2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Low</a:t>
            </a:r>
            <a:endParaRPr>
              <a:solidFill>
                <a:schemeClr val="dk2"/>
              </a:solidFill>
              <a:latin typeface="Raleway"/>
              <a:ea typeface="Raleway"/>
              <a:cs typeface="Raleway"/>
              <a:sym typeface="Raleway"/>
            </a:endParaRPr>
          </a:p>
        </p:txBody>
      </p:sp>
      <p:sp>
        <p:nvSpPr>
          <p:cNvPr id="2039" name="Google Shape;2039;p64"/>
          <p:cNvSpPr txBox="1"/>
          <p:nvPr/>
        </p:nvSpPr>
        <p:spPr>
          <a:xfrm>
            <a:off x="808322" y="1404090"/>
            <a:ext cx="735000" cy="2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High</a:t>
            </a:r>
            <a:endParaRPr>
              <a:solidFill>
                <a:schemeClr val="dk2"/>
              </a:solidFill>
              <a:latin typeface="Raleway"/>
              <a:ea typeface="Raleway"/>
              <a:cs typeface="Raleway"/>
              <a:sym typeface="Raleway"/>
            </a:endParaRPr>
          </a:p>
        </p:txBody>
      </p:sp>
      <p:sp>
        <p:nvSpPr>
          <p:cNvPr id="2040" name="Google Shape;2040;p64"/>
          <p:cNvSpPr txBox="1"/>
          <p:nvPr/>
        </p:nvSpPr>
        <p:spPr>
          <a:xfrm>
            <a:off x="808322" y="3631640"/>
            <a:ext cx="735000" cy="22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Low</a:t>
            </a:r>
            <a:endParaRPr>
              <a:solidFill>
                <a:schemeClr val="dk2"/>
              </a:solidFill>
              <a:latin typeface="Raleway"/>
              <a:ea typeface="Raleway"/>
              <a:cs typeface="Raleway"/>
              <a:sym typeface="Raleway"/>
            </a:endParaRPr>
          </a:p>
        </p:txBody>
      </p:sp>
      <p:sp>
        <p:nvSpPr>
          <p:cNvPr id="2041" name="Google Shape;2041;p64"/>
          <p:cNvSpPr txBox="1"/>
          <p:nvPr/>
        </p:nvSpPr>
        <p:spPr>
          <a:xfrm rot="-5400000">
            <a:off x="562323" y="2481940"/>
            <a:ext cx="1227000" cy="29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Impact</a:t>
            </a:r>
            <a:endParaRPr sz="1800" b="1">
              <a:solidFill>
                <a:schemeClr val="dk1"/>
              </a:solidFill>
              <a:latin typeface="Montserrat"/>
              <a:ea typeface="Montserrat"/>
              <a:cs typeface="Montserrat"/>
              <a:sym typeface="Montserrat"/>
            </a:endParaRPr>
          </a:p>
        </p:txBody>
      </p:sp>
      <p:sp>
        <p:nvSpPr>
          <p:cNvPr id="2042" name="Google Shape;2042;p64"/>
          <p:cNvSpPr txBox="1"/>
          <p:nvPr/>
        </p:nvSpPr>
        <p:spPr>
          <a:xfrm>
            <a:off x="4178749" y="4179790"/>
            <a:ext cx="1407900" cy="29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Effort</a:t>
            </a:r>
            <a:endParaRPr sz="1800" b="1">
              <a:solidFill>
                <a:schemeClr val="dk1"/>
              </a:solidFill>
              <a:latin typeface="Montserrat"/>
              <a:ea typeface="Montserrat"/>
              <a:cs typeface="Montserrat"/>
              <a:sym typeface="Montserrat"/>
            </a:endParaRPr>
          </a:p>
        </p:txBody>
      </p:sp>
      <p:sp>
        <p:nvSpPr>
          <p:cNvPr id="2043" name="Google Shape;2043;p64"/>
          <p:cNvSpPr/>
          <p:nvPr/>
        </p:nvSpPr>
        <p:spPr>
          <a:xfrm rot="10800000">
            <a:off x="1041037" y="3323944"/>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2044" name="Google Shape;2044;p64"/>
          <p:cNvSpPr/>
          <p:nvPr/>
        </p:nvSpPr>
        <p:spPr>
          <a:xfrm rot="-523">
            <a:off x="1041006" y="1826960"/>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2045" name="Google Shape;2045;p64"/>
          <p:cNvSpPr/>
          <p:nvPr/>
        </p:nvSpPr>
        <p:spPr>
          <a:xfrm rot="-5400000">
            <a:off x="3896644" y="4261579"/>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2046" name="Google Shape;2046;p64"/>
          <p:cNvSpPr/>
          <p:nvPr/>
        </p:nvSpPr>
        <p:spPr>
          <a:xfrm rot="5400000">
            <a:off x="5599230" y="4261579"/>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2047" name="Google Shape;2047;p64"/>
          <p:cNvSpPr/>
          <p:nvPr/>
        </p:nvSpPr>
        <p:spPr>
          <a:xfrm>
            <a:off x="1543323" y="1317875"/>
            <a:ext cx="6536607" cy="2676492"/>
          </a:xfrm>
          <a:custGeom>
            <a:avLst/>
            <a:gdLst/>
            <a:ahLst/>
            <a:cxnLst/>
            <a:rect l="l" t="t" r="r" b="b"/>
            <a:pathLst>
              <a:path w="230223" h="111730" extrusionOk="0">
                <a:moveTo>
                  <a:pt x="0" y="0"/>
                </a:moveTo>
                <a:lnTo>
                  <a:pt x="0" y="111730"/>
                </a:lnTo>
                <a:lnTo>
                  <a:pt x="230223" y="111730"/>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2048" name="Google Shape;2048;p64"/>
          <p:cNvSpPr/>
          <p:nvPr/>
        </p:nvSpPr>
        <p:spPr>
          <a:xfrm>
            <a:off x="5035175" y="1317875"/>
            <a:ext cx="3049500" cy="483000"/>
          </a:xfrm>
          <a:prstGeom prst="cube">
            <a:avLst>
              <a:gd name="adj" fmla="val 118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To be prioritized</a:t>
            </a:r>
            <a:endParaRPr sz="1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45"/>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Manufacturing</a:t>
            </a:r>
            <a:endParaRPr dirty="0"/>
          </a:p>
        </p:txBody>
      </p:sp>
      <p:sp>
        <p:nvSpPr>
          <p:cNvPr id="1437" name="Google Shape;1437;p45"/>
          <p:cNvSpPr txBox="1">
            <a:spLocks noGrp="1"/>
          </p:cNvSpPr>
          <p:nvPr>
            <p:ph type="title" idx="2"/>
          </p:nvPr>
        </p:nvSpPr>
        <p:spPr>
          <a:xfrm>
            <a:off x="4862762" y="1806450"/>
            <a:ext cx="2892000" cy="3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Workflow System</a:t>
            </a:r>
            <a:endParaRPr dirty="0"/>
          </a:p>
        </p:txBody>
      </p:sp>
      <p:sp>
        <p:nvSpPr>
          <p:cNvPr id="1438" name="Google Shape;1438;p45"/>
          <p:cNvSpPr txBox="1">
            <a:spLocks noGrp="1"/>
          </p:cNvSpPr>
          <p:nvPr>
            <p:ph type="title" idx="3"/>
          </p:nvPr>
        </p:nvSpPr>
        <p:spPr>
          <a:xfrm>
            <a:off x="4862711" y="2142025"/>
            <a:ext cx="2892000" cy="5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Involves design, assembly, testing, packaging, and distribution</a:t>
            </a:r>
            <a:endParaRPr dirty="0"/>
          </a:p>
        </p:txBody>
      </p:sp>
      <p:sp>
        <p:nvSpPr>
          <p:cNvPr id="1439" name="Google Shape;1439;p45"/>
          <p:cNvSpPr txBox="1">
            <a:spLocks noGrp="1"/>
          </p:cNvSpPr>
          <p:nvPr>
            <p:ph type="title" idx="4"/>
          </p:nvPr>
        </p:nvSpPr>
        <p:spPr>
          <a:xfrm>
            <a:off x="1389288" y="1806450"/>
            <a:ext cx="2892000" cy="3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Production Process</a:t>
            </a:r>
            <a:endParaRPr dirty="0"/>
          </a:p>
        </p:txBody>
      </p:sp>
      <p:sp>
        <p:nvSpPr>
          <p:cNvPr id="1440" name="Google Shape;1440;p45"/>
          <p:cNvSpPr txBox="1">
            <a:spLocks noGrp="1"/>
          </p:cNvSpPr>
          <p:nvPr>
            <p:ph type="title" idx="5"/>
          </p:nvPr>
        </p:nvSpPr>
        <p:spPr>
          <a:xfrm>
            <a:off x="1389250" y="2142025"/>
            <a:ext cx="2892000" cy="5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Transforming raw materials into finished goods using machinery, labor, or automation</a:t>
            </a:r>
            <a:endParaRPr dirty="0"/>
          </a:p>
        </p:txBody>
      </p:sp>
      <p:sp>
        <p:nvSpPr>
          <p:cNvPr id="1441" name="Google Shape;1441;p45"/>
          <p:cNvSpPr txBox="1">
            <a:spLocks noGrp="1"/>
          </p:cNvSpPr>
          <p:nvPr>
            <p:ph type="title" idx="6"/>
          </p:nvPr>
        </p:nvSpPr>
        <p:spPr>
          <a:xfrm>
            <a:off x="4862762" y="3458125"/>
            <a:ext cx="2892000" cy="3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Inductry Backbone</a:t>
            </a:r>
            <a:endParaRPr dirty="0"/>
          </a:p>
        </p:txBody>
      </p:sp>
      <p:sp>
        <p:nvSpPr>
          <p:cNvPr id="1442" name="Google Shape;1442;p45"/>
          <p:cNvSpPr txBox="1">
            <a:spLocks noGrp="1"/>
          </p:cNvSpPr>
          <p:nvPr>
            <p:ph type="title" idx="7"/>
          </p:nvPr>
        </p:nvSpPr>
        <p:spPr>
          <a:xfrm>
            <a:off x="4862711" y="3793825"/>
            <a:ext cx="2892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Supports sectors from automotive to electronics by building everything we use</a:t>
            </a:r>
            <a:endParaRPr dirty="0"/>
          </a:p>
        </p:txBody>
      </p:sp>
      <p:sp>
        <p:nvSpPr>
          <p:cNvPr id="1443" name="Google Shape;1443;p45"/>
          <p:cNvSpPr txBox="1">
            <a:spLocks noGrp="1"/>
          </p:cNvSpPr>
          <p:nvPr>
            <p:ph type="title" idx="8"/>
          </p:nvPr>
        </p:nvSpPr>
        <p:spPr>
          <a:xfrm>
            <a:off x="1389288" y="3458125"/>
            <a:ext cx="2892000" cy="33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Scalability Focus</a:t>
            </a:r>
            <a:endParaRPr dirty="0"/>
          </a:p>
        </p:txBody>
      </p:sp>
      <p:sp>
        <p:nvSpPr>
          <p:cNvPr id="1444" name="Google Shape;1444;p45"/>
          <p:cNvSpPr txBox="1">
            <a:spLocks noGrp="1"/>
          </p:cNvSpPr>
          <p:nvPr>
            <p:ph type="title" idx="9"/>
          </p:nvPr>
        </p:nvSpPr>
        <p:spPr>
          <a:xfrm>
            <a:off x="1389250" y="3909157"/>
            <a:ext cx="2892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Aimed at producing items in bulk with consistent quality and efficiency</a:t>
            </a:r>
            <a:br>
              <a:rPr lang="en-US" dirty="0"/>
            </a:br>
            <a:endParaRPr lang="en-US" dirty="0"/>
          </a:p>
        </p:txBody>
      </p:sp>
      <p:grpSp>
        <p:nvGrpSpPr>
          <p:cNvPr id="1445" name="Google Shape;1445;p45"/>
          <p:cNvGrpSpPr/>
          <p:nvPr/>
        </p:nvGrpSpPr>
        <p:grpSpPr>
          <a:xfrm>
            <a:off x="6138412" y="3024158"/>
            <a:ext cx="340573" cy="339271"/>
            <a:chOff x="2085450" y="842250"/>
            <a:chExt cx="483700" cy="481850"/>
          </a:xfrm>
        </p:grpSpPr>
        <p:sp>
          <p:nvSpPr>
            <p:cNvPr id="1446" name="Google Shape;1446;p45"/>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47" name="Google Shape;1447;p45"/>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48" name="Google Shape;1448;p45"/>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1449" name="Google Shape;1449;p45"/>
          <p:cNvSpPr/>
          <p:nvPr/>
        </p:nvSpPr>
        <p:spPr>
          <a:xfrm>
            <a:off x="2668407" y="1367677"/>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nvGrpSpPr>
          <p:cNvPr id="1450" name="Google Shape;1450;p45"/>
          <p:cNvGrpSpPr/>
          <p:nvPr/>
        </p:nvGrpSpPr>
        <p:grpSpPr>
          <a:xfrm>
            <a:off x="2665611" y="2995940"/>
            <a:ext cx="339253" cy="339253"/>
            <a:chOff x="1492675" y="2027925"/>
            <a:chExt cx="481825" cy="481825"/>
          </a:xfrm>
        </p:grpSpPr>
        <p:sp>
          <p:nvSpPr>
            <p:cNvPr id="1451" name="Google Shape;1451;p45"/>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2" name="Google Shape;1452;p45"/>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3" name="Google Shape;1453;p45"/>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4" name="Google Shape;1454;p45"/>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5" name="Google Shape;1455;p45"/>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456" name="Google Shape;1456;p45"/>
          <p:cNvGrpSpPr/>
          <p:nvPr/>
        </p:nvGrpSpPr>
        <p:grpSpPr>
          <a:xfrm>
            <a:off x="6140212" y="1396665"/>
            <a:ext cx="336965" cy="286833"/>
            <a:chOff x="5645200" y="879425"/>
            <a:chExt cx="478575" cy="407375"/>
          </a:xfrm>
        </p:grpSpPr>
        <p:sp>
          <p:nvSpPr>
            <p:cNvPr id="1457" name="Google Shape;1457;p45"/>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8" name="Google Shape;1458;p45"/>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59" name="Google Shape;1459;p45"/>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60" name="Google Shape;1460;p45"/>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61" name="Google Shape;1461;p45"/>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62" name="Google Shape;1462;p45"/>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65"/>
          <p:cNvSpPr/>
          <p:nvPr/>
        </p:nvSpPr>
        <p:spPr>
          <a:xfrm>
            <a:off x="6013688" y="1113201"/>
            <a:ext cx="2376300" cy="1062600"/>
          </a:xfrm>
          <a:prstGeom prst="cube">
            <a:avLst>
              <a:gd name="adj" fmla="val 954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Montserrat"/>
              <a:ea typeface="Montserrat"/>
              <a:cs typeface="Montserrat"/>
              <a:sym typeface="Montserrat"/>
            </a:endParaRPr>
          </a:p>
        </p:txBody>
      </p:sp>
      <p:sp>
        <p:nvSpPr>
          <p:cNvPr id="2054" name="Google Shape;2054;p65"/>
          <p:cNvSpPr/>
          <p:nvPr/>
        </p:nvSpPr>
        <p:spPr>
          <a:xfrm>
            <a:off x="3505988" y="1113201"/>
            <a:ext cx="2376300" cy="1062600"/>
          </a:xfrm>
          <a:prstGeom prst="cube">
            <a:avLst>
              <a:gd name="adj" fmla="val 954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Montserrat"/>
              <a:ea typeface="Montserrat"/>
              <a:cs typeface="Montserrat"/>
              <a:sym typeface="Montserrat"/>
            </a:endParaRPr>
          </a:p>
        </p:txBody>
      </p:sp>
      <p:sp>
        <p:nvSpPr>
          <p:cNvPr id="2055" name="Google Shape;2055;p65"/>
          <p:cNvSpPr/>
          <p:nvPr/>
        </p:nvSpPr>
        <p:spPr>
          <a:xfrm>
            <a:off x="998300" y="1113201"/>
            <a:ext cx="2376300" cy="1062600"/>
          </a:xfrm>
          <a:prstGeom prst="cube">
            <a:avLst>
              <a:gd name="adj" fmla="val 954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latin typeface="Montserrat"/>
              <a:ea typeface="Montserrat"/>
              <a:cs typeface="Montserrat"/>
              <a:sym typeface="Montserrat"/>
            </a:endParaRPr>
          </a:p>
        </p:txBody>
      </p:sp>
      <p:sp>
        <p:nvSpPr>
          <p:cNvPr id="2056" name="Google Shape;2056;p65"/>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Prioritization matrix</a:t>
            </a:r>
            <a:endParaRPr/>
          </a:p>
        </p:txBody>
      </p:sp>
      <p:sp>
        <p:nvSpPr>
          <p:cNvPr id="2057" name="Google Shape;2057;p65"/>
          <p:cNvSpPr txBox="1"/>
          <p:nvPr/>
        </p:nvSpPr>
        <p:spPr>
          <a:xfrm>
            <a:off x="998300" y="1313751"/>
            <a:ext cx="22791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Initiative 1</a:t>
            </a:r>
            <a:endParaRPr sz="1800" b="1">
              <a:solidFill>
                <a:schemeClr val="dk1"/>
              </a:solidFill>
              <a:latin typeface="Montserrat"/>
              <a:ea typeface="Montserrat"/>
              <a:cs typeface="Montserrat"/>
              <a:sym typeface="Montserrat"/>
            </a:endParaRPr>
          </a:p>
        </p:txBody>
      </p:sp>
      <p:sp>
        <p:nvSpPr>
          <p:cNvPr id="2058" name="Google Shape;2058;p65"/>
          <p:cNvSpPr txBox="1"/>
          <p:nvPr/>
        </p:nvSpPr>
        <p:spPr>
          <a:xfrm>
            <a:off x="998275" y="1637742"/>
            <a:ext cx="2279100" cy="42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You can describe here your initiative one</a:t>
            </a:r>
            <a:endParaRPr>
              <a:solidFill>
                <a:schemeClr val="dk1"/>
              </a:solidFill>
              <a:latin typeface="Raleway"/>
              <a:ea typeface="Raleway"/>
              <a:cs typeface="Raleway"/>
              <a:sym typeface="Raleway"/>
            </a:endParaRPr>
          </a:p>
        </p:txBody>
      </p:sp>
      <p:sp>
        <p:nvSpPr>
          <p:cNvPr id="2059" name="Google Shape;2059;p65"/>
          <p:cNvSpPr txBox="1"/>
          <p:nvPr/>
        </p:nvSpPr>
        <p:spPr>
          <a:xfrm>
            <a:off x="998225" y="2329229"/>
            <a:ext cx="2279100" cy="96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Jupiter is a gas giant and the biggest planet in our Solar System</a:t>
            </a:r>
            <a:endParaRPr>
              <a:solidFill>
                <a:schemeClr val="dk1"/>
              </a:solidFill>
              <a:latin typeface="Raleway"/>
              <a:ea typeface="Raleway"/>
              <a:cs typeface="Raleway"/>
              <a:sym typeface="Raleway"/>
            </a:endParaRPr>
          </a:p>
        </p:txBody>
      </p:sp>
      <p:sp>
        <p:nvSpPr>
          <p:cNvPr id="2060" name="Google Shape;2060;p65"/>
          <p:cNvSpPr txBox="1"/>
          <p:nvPr/>
        </p:nvSpPr>
        <p:spPr>
          <a:xfrm rot="-5400000">
            <a:off x="348150" y="2670773"/>
            <a:ext cx="1008600" cy="27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Impact</a:t>
            </a:r>
            <a:endParaRPr>
              <a:solidFill>
                <a:schemeClr val="dk1"/>
              </a:solidFill>
              <a:latin typeface="Raleway"/>
              <a:ea typeface="Raleway"/>
              <a:cs typeface="Raleway"/>
              <a:sym typeface="Raleway"/>
            </a:endParaRPr>
          </a:p>
        </p:txBody>
      </p:sp>
      <p:sp>
        <p:nvSpPr>
          <p:cNvPr id="2061" name="Google Shape;2061;p65"/>
          <p:cNvSpPr txBox="1"/>
          <p:nvPr/>
        </p:nvSpPr>
        <p:spPr>
          <a:xfrm rot="-5400000">
            <a:off x="341100" y="3945829"/>
            <a:ext cx="1022700" cy="278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Effort</a:t>
            </a:r>
            <a:endParaRPr>
              <a:solidFill>
                <a:schemeClr val="dk1"/>
              </a:solidFill>
              <a:latin typeface="Raleway"/>
              <a:ea typeface="Raleway"/>
              <a:cs typeface="Raleway"/>
              <a:sym typeface="Raleway"/>
            </a:endParaRPr>
          </a:p>
        </p:txBody>
      </p:sp>
      <p:sp>
        <p:nvSpPr>
          <p:cNvPr id="2062" name="Google Shape;2062;p65"/>
          <p:cNvSpPr txBox="1"/>
          <p:nvPr/>
        </p:nvSpPr>
        <p:spPr>
          <a:xfrm>
            <a:off x="3506000" y="1313751"/>
            <a:ext cx="22791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Initiative 2</a:t>
            </a:r>
            <a:endParaRPr sz="1800" b="1">
              <a:solidFill>
                <a:schemeClr val="dk1"/>
              </a:solidFill>
              <a:latin typeface="Montserrat"/>
              <a:ea typeface="Montserrat"/>
              <a:cs typeface="Montserrat"/>
              <a:sym typeface="Montserrat"/>
            </a:endParaRPr>
          </a:p>
        </p:txBody>
      </p:sp>
      <p:sp>
        <p:nvSpPr>
          <p:cNvPr id="2063" name="Google Shape;2063;p65"/>
          <p:cNvSpPr txBox="1"/>
          <p:nvPr/>
        </p:nvSpPr>
        <p:spPr>
          <a:xfrm>
            <a:off x="3505975" y="1637742"/>
            <a:ext cx="2279100" cy="42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You can describe here your initiative two</a:t>
            </a:r>
            <a:endParaRPr>
              <a:solidFill>
                <a:schemeClr val="dk1"/>
              </a:solidFill>
              <a:latin typeface="Raleway"/>
              <a:ea typeface="Raleway"/>
              <a:cs typeface="Raleway"/>
              <a:sym typeface="Raleway"/>
            </a:endParaRPr>
          </a:p>
        </p:txBody>
      </p:sp>
      <p:sp>
        <p:nvSpPr>
          <p:cNvPr id="2064" name="Google Shape;2064;p65"/>
          <p:cNvSpPr txBox="1"/>
          <p:nvPr/>
        </p:nvSpPr>
        <p:spPr>
          <a:xfrm>
            <a:off x="6013700" y="1313751"/>
            <a:ext cx="2279100" cy="32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Initiative 3</a:t>
            </a:r>
            <a:endParaRPr sz="1800" b="1">
              <a:solidFill>
                <a:schemeClr val="dk1"/>
              </a:solidFill>
              <a:latin typeface="Montserrat"/>
              <a:ea typeface="Montserrat"/>
              <a:cs typeface="Montserrat"/>
              <a:sym typeface="Montserrat"/>
            </a:endParaRPr>
          </a:p>
        </p:txBody>
      </p:sp>
      <p:sp>
        <p:nvSpPr>
          <p:cNvPr id="2065" name="Google Shape;2065;p65"/>
          <p:cNvSpPr txBox="1"/>
          <p:nvPr/>
        </p:nvSpPr>
        <p:spPr>
          <a:xfrm>
            <a:off x="6013675" y="1637742"/>
            <a:ext cx="2279100" cy="42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You can describe here your initiative three</a:t>
            </a:r>
            <a:endParaRPr>
              <a:solidFill>
                <a:schemeClr val="dk1"/>
              </a:solidFill>
              <a:latin typeface="Raleway"/>
              <a:ea typeface="Raleway"/>
              <a:cs typeface="Raleway"/>
              <a:sym typeface="Raleway"/>
            </a:endParaRPr>
          </a:p>
        </p:txBody>
      </p:sp>
      <p:cxnSp>
        <p:nvCxnSpPr>
          <p:cNvPr id="2066" name="Google Shape;2066;p65"/>
          <p:cNvCxnSpPr/>
          <p:nvPr/>
        </p:nvCxnSpPr>
        <p:spPr>
          <a:xfrm>
            <a:off x="713400" y="3443822"/>
            <a:ext cx="7720500" cy="0"/>
          </a:xfrm>
          <a:prstGeom prst="straightConnector1">
            <a:avLst/>
          </a:prstGeom>
          <a:noFill/>
          <a:ln w="19050" cap="flat" cmpd="sng">
            <a:solidFill>
              <a:schemeClr val="dk2"/>
            </a:solidFill>
            <a:prstDash val="solid"/>
            <a:round/>
            <a:headEnd type="none" w="med" len="med"/>
            <a:tailEnd type="none" w="med" len="med"/>
          </a:ln>
        </p:spPr>
      </p:cxnSp>
      <p:sp>
        <p:nvSpPr>
          <p:cNvPr id="2067" name="Google Shape;2067;p65"/>
          <p:cNvSpPr txBox="1"/>
          <p:nvPr/>
        </p:nvSpPr>
        <p:spPr>
          <a:xfrm>
            <a:off x="998225" y="3597236"/>
            <a:ext cx="2279100" cy="96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Is the ringed one. It’s a gas giant, composed mostly of hydrogen</a:t>
            </a:r>
            <a:endParaRPr>
              <a:solidFill>
                <a:schemeClr val="dk1"/>
              </a:solidFill>
              <a:latin typeface="Raleway"/>
              <a:ea typeface="Raleway"/>
              <a:cs typeface="Raleway"/>
              <a:sym typeface="Raleway"/>
            </a:endParaRPr>
          </a:p>
        </p:txBody>
      </p:sp>
      <p:sp>
        <p:nvSpPr>
          <p:cNvPr id="2068" name="Google Shape;2068;p65"/>
          <p:cNvSpPr txBox="1"/>
          <p:nvPr/>
        </p:nvSpPr>
        <p:spPr>
          <a:xfrm>
            <a:off x="3505975" y="2329229"/>
            <a:ext cx="2279100" cy="96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Is the closest planet to the Sun and the smallest one in the Solar System</a:t>
            </a:r>
            <a:endParaRPr>
              <a:solidFill>
                <a:schemeClr val="dk1"/>
              </a:solidFill>
              <a:latin typeface="Raleway"/>
              <a:ea typeface="Raleway"/>
              <a:cs typeface="Raleway"/>
              <a:sym typeface="Raleway"/>
            </a:endParaRPr>
          </a:p>
        </p:txBody>
      </p:sp>
      <p:sp>
        <p:nvSpPr>
          <p:cNvPr id="2069" name="Google Shape;2069;p65"/>
          <p:cNvSpPr txBox="1"/>
          <p:nvPr/>
        </p:nvSpPr>
        <p:spPr>
          <a:xfrm>
            <a:off x="3505975" y="3597236"/>
            <a:ext cx="2279100" cy="96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Venus has a beautiful name and is the second planet from the Sun</a:t>
            </a:r>
            <a:endParaRPr>
              <a:solidFill>
                <a:schemeClr val="dk1"/>
              </a:solidFill>
              <a:latin typeface="Raleway"/>
              <a:ea typeface="Raleway"/>
              <a:cs typeface="Raleway"/>
              <a:sym typeface="Raleway"/>
            </a:endParaRPr>
          </a:p>
        </p:txBody>
      </p:sp>
      <p:sp>
        <p:nvSpPr>
          <p:cNvPr id="2070" name="Google Shape;2070;p65"/>
          <p:cNvSpPr txBox="1"/>
          <p:nvPr/>
        </p:nvSpPr>
        <p:spPr>
          <a:xfrm>
            <a:off x="6013725" y="2329229"/>
            <a:ext cx="2279100" cy="96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Is a gas-giant planet and therefore does not have a solid surface</a:t>
            </a:r>
            <a:endParaRPr>
              <a:solidFill>
                <a:schemeClr val="dk1"/>
              </a:solidFill>
              <a:latin typeface="Raleway"/>
              <a:ea typeface="Raleway"/>
              <a:cs typeface="Raleway"/>
              <a:sym typeface="Raleway"/>
            </a:endParaRPr>
          </a:p>
        </p:txBody>
      </p:sp>
      <p:sp>
        <p:nvSpPr>
          <p:cNvPr id="2071" name="Google Shape;2071;p65"/>
          <p:cNvSpPr txBox="1"/>
          <p:nvPr/>
        </p:nvSpPr>
        <p:spPr>
          <a:xfrm>
            <a:off x="6013725" y="3597236"/>
            <a:ext cx="2279100" cy="96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Earth is also the only planet in our solar system with liquid water</a:t>
            </a:r>
            <a:endParaRPr>
              <a:solidFill>
                <a:schemeClr val="dk1"/>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0"/>
        <p:cNvGrpSpPr/>
        <p:nvPr/>
      </p:nvGrpSpPr>
      <p:grpSpPr>
        <a:xfrm>
          <a:off x="0" y="0"/>
          <a:ext cx="0" cy="0"/>
          <a:chOff x="0" y="0"/>
          <a:chExt cx="0" cy="0"/>
        </a:xfrm>
      </p:grpSpPr>
      <p:sp>
        <p:nvSpPr>
          <p:cNvPr id="2421" name="Google Shape;2421;p68"/>
          <p:cNvSpPr/>
          <p:nvPr/>
        </p:nvSpPr>
        <p:spPr>
          <a:xfrm>
            <a:off x="3396450" y="2079750"/>
            <a:ext cx="2351100" cy="1279200"/>
          </a:xfrm>
          <a:prstGeom prst="cube">
            <a:avLst>
              <a:gd name="adj" fmla="val 716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Montserrat"/>
                <a:ea typeface="Montserrat"/>
                <a:cs typeface="Montserrat"/>
                <a:sym typeface="Montserrat"/>
              </a:rPr>
              <a:t>Company</a:t>
            </a:r>
            <a:endParaRPr sz="1800" b="1">
              <a:latin typeface="Montserrat"/>
              <a:ea typeface="Montserrat"/>
              <a:cs typeface="Montserrat"/>
              <a:sym typeface="Montserrat"/>
            </a:endParaRPr>
          </a:p>
          <a:p>
            <a:pPr marL="0" lvl="0" indent="0" algn="ctr" rtl="0">
              <a:spcBef>
                <a:spcPts val="0"/>
              </a:spcBef>
              <a:spcAft>
                <a:spcPts val="0"/>
              </a:spcAft>
              <a:buNone/>
            </a:pPr>
            <a:r>
              <a:rPr lang="en" sz="1800" b="1">
                <a:latin typeface="Montserrat"/>
                <a:ea typeface="Montserrat"/>
                <a:cs typeface="Montserrat"/>
                <a:sym typeface="Montserrat"/>
              </a:rPr>
              <a:t>logo here</a:t>
            </a:r>
            <a:endParaRPr sz="1800" b="1">
              <a:latin typeface="Montserrat"/>
              <a:ea typeface="Montserrat"/>
              <a:cs typeface="Montserrat"/>
              <a:sym typeface="Montserrat"/>
            </a:endParaRPr>
          </a:p>
        </p:txBody>
      </p:sp>
      <p:sp>
        <p:nvSpPr>
          <p:cNvPr id="2422" name="Google Shape;2422;p68"/>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case</a:t>
            </a:r>
            <a:endParaRPr/>
          </a:p>
        </p:txBody>
      </p:sp>
      <p:sp>
        <p:nvSpPr>
          <p:cNvPr id="2423" name="Google Shape;2423;p68"/>
          <p:cNvSpPr/>
          <p:nvPr/>
        </p:nvSpPr>
        <p:spPr>
          <a:xfrm>
            <a:off x="3446850" y="1469150"/>
            <a:ext cx="2250300" cy="38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Business name</a:t>
            </a:r>
            <a:endParaRPr sz="1800" b="1">
              <a:solidFill>
                <a:schemeClr val="lt1"/>
              </a:solidFill>
              <a:latin typeface="Montserrat"/>
              <a:ea typeface="Montserrat"/>
              <a:cs typeface="Montserrat"/>
              <a:sym typeface="Montserrat"/>
            </a:endParaRPr>
          </a:p>
        </p:txBody>
      </p:sp>
      <p:sp>
        <p:nvSpPr>
          <p:cNvPr id="2424" name="Google Shape;2424;p68"/>
          <p:cNvSpPr/>
          <p:nvPr/>
        </p:nvSpPr>
        <p:spPr>
          <a:xfrm>
            <a:off x="3446850" y="3677400"/>
            <a:ext cx="2250300" cy="38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Montserrat"/>
                <a:ea typeface="Montserrat"/>
                <a:cs typeface="Montserrat"/>
                <a:sym typeface="Montserrat"/>
              </a:rPr>
              <a:t>XX/XX/XX</a:t>
            </a:r>
            <a:endParaRPr sz="1800" b="1">
              <a:solidFill>
                <a:schemeClr val="lt1"/>
              </a:solidFill>
              <a:latin typeface="Montserrat"/>
              <a:ea typeface="Montserrat"/>
              <a:cs typeface="Montserrat"/>
              <a:sym typeface="Montserrat"/>
            </a:endParaRPr>
          </a:p>
        </p:txBody>
      </p:sp>
      <p:sp>
        <p:nvSpPr>
          <p:cNvPr id="2425" name="Google Shape;2425;p68"/>
          <p:cNvSpPr/>
          <p:nvPr/>
        </p:nvSpPr>
        <p:spPr>
          <a:xfrm>
            <a:off x="713400" y="1510674"/>
            <a:ext cx="557700" cy="557100"/>
          </a:xfrm>
          <a:prstGeom prst="cube">
            <a:avLst>
              <a:gd name="adj" fmla="val 10394"/>
            </a:avLst>
          </a:prstGeom>
          <a:solidFill>
            <a:schemeClr val="l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1</a:t>
            </a:r>
            <a:endParaRPr sz="1800" b="1">
              <a:solidFill>
                <a:schemeClr val="dk1"/>
              </a:solidFill>
              <a:latin typeface="Montserrat"/>
              <a:ea typeface="Montserrat"/>
              <a:cs typeface="Montserrat"/>
              <a:sym typeface="Montserrat"/>
            </a:endParaRPr>
          </a:p>
        </p:txBody>
      </p:sp>
      <p:sp>
        <p:nvSpPr>
          <p:cNvPr id="2426" name="Google Shape;2426;p68"/>
          <p:cNvSpPr/>
          <p:nvPr/>
        </p:nvSpPr>
        <p:spPr>
          <a:xfrm>
            <a:off x="1326675" y="1569300"/>
            <a:ext cx="1863900" cy="49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Mercury is the smallest planet</a:t>
            </a:r>
            <a:endParaRPr>
              <a:solidFill>
                <a:schemeClr val="dk1"/>
              </a:solidFill>
              <a:latin typeface="Raleway"/>
              <a:ea typeface="Raleway"/>
              <a:cs typeface="Raleway"/>
              <a:sym typeface="Raleway"/>
            </a:endParaRPr>
          </a:p>
        </p:txBody>
      </p:sp>
      <p:sp>
        <p:nvSpPr>
          <p:cNvPr id="2427" name="Google Shape;2427;p68"/>
          <p:cNvSpPr/>
          <p:nvPr/>
        </p:nvSpPr>
        <p:spPr>
          <a:xfrm>
            <a:off x="713400" y="3506986"/>
            <a:ext cx="557700" cy="557100"/>
          </a:xfrm>
          <a:prstGeom prst="cube">
            <a:avLst>
              <a:gd name="adj" fmla="val 10394"/>
            </a:avLst>
          </a:prstGeom>
          <a:solidFill>
            <a:schemeClr val="l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3</a:t>
            </a:r>
            <a:endParaRPr sz="1800" b="1">
              <a:solidFill>
                <a:schemeClr val="dk1"/>
              </a:solidFill>
              <a:latin typeface="Montserrat"/>
              <a:ea typeface="Montserrat"/>
              <a:cs typeface="Montserrat"/>
              <a:sym typeface="Montserrat"/>
            </a:endParaRPr>
          </a:p>
        </p:txBody>
      </p:sp>
      <p:sp>
        <p:nvSpPr>
          <p:cNvPr id="2428" name="Google Shape;2428;p68"/>
          <p:cNvSpPr/>
          <p:nvPr/>
        </p:nvSpPr>
        <p:spPr>
          <a:xfrm>
            <a:off x="1326675" y="3565602"/>
            <a:ext cx="1863900" cy="49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Mars is actually a very cold place</a:t>
            </a:r>
            <a:endParaRPr>
              <a:solidFill>
                <a:schemeClr val="dk1"/>
              </a:solidFill>
              <a:latin typeface="Raleway"/>
              <a:ea typeface="Raleway"/>
              <a:cs typeface="Raleway"/>
              <a:sym typeface="Raleway"/>
            </a:endParaRPr>
          </a:p>
        </p:txBody>
      </p:sp>
      <p:sp>
        <p:nvSpPr>
          <p:cNvPr id="2429" name="Google Shape;2429;p68"/>
          <p:cNvSpPr/>
          <p:nvPr/>
        </p:nvSpPr>
        <p:spPr>
          <a:xfrm>
            <a:off x="713400" y="2508836"/>
            <a:ext cx="557700" cy="557100"/>
          </a:xfrm>
          <a:prstGeom prst="cube">
            <a:avLst>
              <a:gd name="adj" fmla="val 10394"/>
            </a:avLst>
          </a:prstGeom>
          <a:solidFill>
            <a:schemeClr val="l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2</a:t>
            </a:r>
            <a:endParaRPr sz="1800" b="1">
              <a:solidFill>
                <a:schemeClr val="dk1"/>
              </a:solidFill>
              <a:latin typeface="Montserrat"/>
              <a:ea typeface="Montserrat"/>
              <a:cs typeface="Montserrat"/>
              <a:sym typeface="Montserrat"/>
            </a:endParaRPr>
          </a:p>
        </p:txBody>
      </p:sp>
      <p:sp>
        <p:nvSpPr>
          <p:cNvPr id="2430" name="Google Shape;2430;p68"/>
          <p:cNvSpPr/>
          <p:nvPr/>
        </p:nvSpPr>
        <p:spPr>
          <a:xfrm>
            <a:off x="1326675" y="2567458"/>
            <a:ext cx="1863900" cy="49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Venus has a beautiful name</a:t>
            </a:r>
            <a:endParaRPr>
              <a:solidFill>
                <a:schemeClr val="dk1"/>
              </a:solidFill>
              <a:latin typeface="Raleway"/>
              <a:ea typeface="Raleway"/>
              <a:cs typeface="Raleway"/>
              <a:sym typeface="Raleway"/>
            </a:endParaRPr>
          </a:p>
        </p:txBody>
      </p:sp>
      <p:sp>
        <p:nvSpPr>
          <p:cNvPr id="2431" name="Google Shape;2431;p68"/>
          <p:cNvSpPr/>
          <p:nvPr/>
        </p:nvSpPr>
        <p:spPr>
          <a:xfrm>
            <a:off x="6020325" y="1510674"/>
            <a:ext cx="557700" cy="557100"/>
          </a:xfrm>
          <a:prstGeom prst="cube">
            <a:avLst>
              <a:gd name="adj" fmla="val 10394"/>
            </a:avLst>
          </a:prstGeom>
          <a:solidFill>
            <a:schemeClr val="l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4</a:t>
            </a:r>
            <a:endParaRPr sz="1800" b="1">
              <a:solidFill>
                <a:schemeClr val="dk1"/>
              </a:solidFill>
              <a:latin typeface="Montserrat"/>
              <a:ea typeface="Montserrat"/>
              <a:cs typeface="Montserrat"/>
              <a:sym typeface="Montserrat"/>
            </a:endParaRPr>
          </a:p>
        </p:txBody>
      </p:sp>
      <p:sp>
        <p:nvSpPr>
          <p:cNvPr id="2432" name="Google Shape;2432;p68"/>
          <p:cNvSpPr/>
          <p:nvPr/>
        </p:nvSpPr>
        <p:spPr>
          <a:xfrm>
            <a:off x="6633600" y="1569300"/>
            <a:ext cx="1863900" cy="49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Earth is the planet we all live on</a:t>
            </a:r>
            <a:endParaRPr>
              <a:solidFill>
                <a:schemeClr val="dk1"/>
              </a:solidFill>
              <a:latin typeface="Raleway"/>
              <a:ea typeface="Raleway"/>
              <a:cs typeface="Raleway"/>
              <a:sym typeface="Raleway"/>
            </a:endParaRPr>
          </a:p>
        </p:txBody>
      </p:sp>
      <p:sp>
        <p:nvSpPr>
          <p:cNvPr id="2433" name="Google Shape;2433;p68"/>
          <p:cNvSpPr/>
          <p:nvPr/>
        </p:nvSpPr>
        <p:spPr>
          <a:xfrm>
            <a:off x="6020325" y="3506986"/>
            <a:ext cx="557700" cy="557100"/>
          </a:xfrm>
          <a:prstGeom prst="cube">
            <a:avLst>
              <a:gd name="adj" fmla="val 10394"/>
            </a:avLst>
          </a:prstGeom>
          <a:solidFill>
            <a:schemeClr val="l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6</a:t>
            </a:r>
            <a:endParaRPr sz="1800" b="1">
              <a:solidFill>
                <a:schemeClr val="dk1"/>
              </a:solidFill>
              <a:latin typeface="Montserrat"/>
              <a:ea typeface="Montserrat"/>
              <a:cs typeface="Montserrat"/>
              <a:sym typeface="Montserrat"/>
            </a:endParaRPr>
          </a:p>
        </p:txBody>
      </p:sp>
      <p:sp>
        <p:nvSpPr>
          <p:cNvPr id="2434" name="Google Shape;2434;p68"/>
          <p:cNvSpPr/>
          <p:nvPr/>
        </p:nvSpPr>
        <p:spPr>
          <a:xfrm>
            <a:off x="6633600" y="3565602"/>
            <a:ext cx="1863900" cy="49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Neptune is very far away from the Earth</a:t>
            </a:r>
            <a:endParaRPr>
              <a:solidFill>
                <a:schemeClr val="dk1"/>
              </a:solidFill>
              <a:latin typeface="Raleway"/>
              <a:ea typeface="Raleway"/>
              <a:cs typeface="Raleway"/>
              <a:sym typeface="Raleway"/>
            </a:endParaRPr>
          </a:p>
        </p:txBody>
      </p:sp>
      <p:sp>
        <p:nvSpPr>
          <p:cNvPr id="2435" name="Google Shape;2435;p68"/>
          <p:cNvSpPr/>
          <p:nvPr/>
        </p:nvSpPr>
        <p:spPr>
          <a:xfrm>
            <a:off x="6020325" y="2508836"/>
            <a:ext cx="557700" cy="557100"/>
          </a:xfrm>
          <a:prstGeom prst="cube">
            <a:avLst>
              <a:gd name="adj" fmla="val 10394"/>
            </a:avLst>
          </a:prstGeom>
          <a:solidFill>
            <a:schemeClr val="l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5</a:t>
            </a:r>
            <a:endParaRPr sz="1800" b="1">
              <a:solidFill>
                <a:schemeClr val="dk1"/>
              </a:solidFill>
              <a:latin typeface="Montserrat"/>
              <a:ea typeface="Montserrat"/>
              <a:cs typeface="Montserrat"/>
              <a:sym typeface="Montserrat"/>
            </a:endParaRPr>
          </a:p>
        </p:txBody>
      </p:sp>
      <p:sp>
        <p:nvSpPr>
          <p:cNvPr id="2436" name="Google Shape;2436;p68"/>
          <p:cNvSpPr/>
          <p:nvPr/>
        </p:nvSpPr>
        <p:spPr>
          <a:xfrm>
            <a:off x="6633600" y="2567458"/>
            <a:ext cx="1863900" cy="49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Saturn is a gas giant and has rings</a:t>
            </a:r>
            <a:endParaRPr>
              <a:solidFill>
                <a:schemeClr val="dk1"/>
              </a:solidFill>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41" name="Google Shape;2441;p69"/>
          <p:cNvSpPr/>
          <p:nvPr/>
        </p:nvSpPr>
        <p:spPr>
          <a:xfrm>
            <a:off x="3527900" y="1065650"/>
            <a:ext cx="4556100" cy="636900"/>
          </a:xfrm>
          <a:prstGeom prst="cube">
            <a:avLst>
              <a:gd name="adj" fmla="val 12481"/>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ontserrat"/>
              <a:ea typeface="Montserrat"/>
              <a:cs typeface="Montserrat"/>
              <a:sym typeface="Montserrat"/>
            </a:endParaRPr>
          </a:p>
        </p:txBody>
      </p:sp>
      <p:sp>
        <p:nvSpPr>
          <p:cNvPr id="2442" name="Google Shape;2442;p69"/>
          <p:cNvSpPr/>
          <p:nvPr/>
        </p:nvSpPr>
        <p:spPr>
          <a:xfrm>
            <a:off x="1133200" y="1598475"/>
            <a:ext cx="2487600" cy="2811300"/>
          </a:xfrm>
          <a:prstGeom prst="cube">
            <a:avLst>
              <a:gd name="adj" fmla="val 3943"/>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latin typeface="Montserrat"/>
              <a:ea typeface="Montserrat"/>
              <a:cs typeface="Montserrat"/>
              <a:sym typeface="Montserrat"/>
            </a:endParaRPr>
          </a:p>
        </p:txBody>
      </p:sp>
      <p:sp>
        <p:nvSpPr>
          <p:cNvPr id="2443" name="Google Shape;2443;p6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Competitor comparison table</a:t>
            </a:r>
            <a:endParaRPr/>
          </a:p>
        </p:txBody>
      </p:sp>
      <p:graphicFrame>
        <p:nvGraphicFramePr>
          <p:cNvPr id="2444" name="Google Shape;2444;p69"/>
          <p:cNvGraphicFramePr/>
          <p:nvPr/>
        </p:nvGraphicFramePr>
        <p:xfrm>
          <a:off x="1133194" y="1150200"/>
          <a:ext cx="3000000" cy="3000000"/>
        </p:xfrm>
        <a:graphic>
          <a:graphicData uri="http://schemas.openxmlformats.org/drawingml/2006/table">
            <a:tbl>
              <a:tblPr>
                <a:noFill/>
                <a:tableStyleId>{8D0713DE-8DF4-495C-90C3-E8D42369D519}</a:tableStyleId>
              </a:tblPr>
              <a:tblGrid>
                <a:gridCol w="2394700">
                  <a:extLst>
                    <a:ext uri="{9D8B030D-6E8A-4147-A177-3AD203B41FA5}">
                      <a16:colId xmlns:a16="http://schemas.microsoft.com/office/drawing/2014/main" val="20000"/>
                    </a:ext>
                  </a:extLst>
                </a:gridCol>
                <a:gridCol w="1494300">
                  <a:extLst>
                    <a:ext uri="{9D8B030D-6E8A-4147-A177-3AD203B41FA5}">
                      <a16:colId xmlns:a16="http://schemas.microsoft.com/office/drawing/2014/main" val="20001"/>
                    </a:ext>
                  </a:extLst>
                </a:gridCol>
                <a:gridCol w="1494300">
                  <a:extLst>
                    <a:ext uri="{9D8B030D-6E8A-4147-A177-3AD203B41FA5}">
                      <a16:colId xmlns:a16="http://schemas.microsoft.com/office/drawing/2014/main" val="20002"/>
                    </a:ext>
                  </a:extLst>
                </a:gridCol>
                <a:gridCol w="1494300">
                  <a:extLst>
                    <a:ext uri="{9D8B030D-6E8A-4147-A177-3AD203B41FA5}">
                      <a16:colId xmlns:a16="http://schemas.microsoft.com/office/drawing/2014/main" val="20003"/>
                    </a:ext>
                  </a:extLst>
                </a:gridCol>
              </a:tblGrid>
              <a:tr h="543275">
                <a:tc>
                  <a:txBody>
                    <a:bodyPr/>
                    <a:lstStyle/>
                    <a:p>
                      <a:pPr marL="0" lvl="0" indent="0" algn="l" rtl="0">
                        <a:spcBef>
                          <a:spcPts val="0"/>
                        </a:spcBef>
                        <a:spcAft>
                          <a:spcPts val="0"/>
                        </a:spcAft>
                        <a:buNone/>
                      </a:pPr>
                      <a:endParaRPr b="1">
                        <a:solidFill>
                          <a:srgbClr val="FFE883"/>
                        </a:solidFill>
                        <a:latin typeface="Spartan"/>
                        <a:ea typeface="Spartan"/>
                        <a:cs typeface="Spartan"/>
                        <a:sym typeface="Spartan"/>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Competitor 1</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Competitor 2</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Competitor 3</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43275">
                <a:tc>
                  <a:txBody>
                    <a:bodyPr/>
                    <a:lstStyle/>
                    <a:p>
                      <a:pPr marL="0" marR="91440" lvl="0" indent="0" algn="r" rtl="0">
                        <a:spcBef>
                          <a:spcPts val="0"/>
                        </a:spcBef>
                        <a:spcAft>
                          <a:spcPts val="0"/>
                        </a:spcAft>
                        <a:buNone/>
                      </a:pPr>
                      <a:r>
                        <a:rPr lang="en" sz="1800" b="1">
                          <a:solidFill>
                            <a:schemeClr val="dk1"/>
                          </a:solidFill>
                          <a:latin typeface="Montserrat"/>
                          <a:ea typeface="Montserrat"/>
                          <a:cs typeface="Montserrat"/>
                          <a:sym typeface="Montserrat"/>
                        </a:rPr>
                        <a:t>Revenue</a:t>
                      </a:r>
                      <a:endParaRPr sz="1800" b="1">
                        <a:solidFill>
                          <a:schemeClr val="dk1"/>
                        </a:solidFill>
                        <a:latin typeface="Montserrat"/>
                        <a:ea typeface="Montserrat"/>
                        <a:cs typeface="Montserrat"/>
                        <a:sym typeface="Montserrat"/>
                      </a:endParaRPr>
                    </a:p>
                  </a:txBody>
                  <a:tcPr marL="45700" marR="45700"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1,450,000$</a:t>
                      </a:r>
                      <a:endParaRPr>
                        <a:solidFill>
                          <a:schemeClr val="dk1"/>
                        </a:solidFill>
                        <a:latin typeface="Raleway"/>
                        <a:ea typeface="Raleway"/>
                        <a:cs typeface="Raleway"/>
                        <a:sym typeface="Raleway"/>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1,050,000$</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950,000$</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43275">
                <a:tc>
                  <a:txBody>
                    <a:bodyPr/>
                    <a:lstStyle/>
                    <a:p>
                      <a:pPr marL="0" marR="91440" lvl="0" indent="0" algn="r" rtl="0">
                        <a:spcBef>
                          <a:spcPts val="0"/>
                        </a:spcBef>
                        <a:spcAft>
                          <a:spcPts val="0"/>
                        </a:spcAft>
                        <a:buNone/>
                      </a:pPr>
                      <a:r>
                        <a:rPr lang="en" sz="1800" b="1">
                          <a:solidFill>
                            <a:schemeClr val="dk1"/>
                          </a:solidFill>
                          <a:latin typeface="Montserrat"/>
                          <a:ea typeface="Montserrat"/>
                          <a:cs typeface="Montserrat"/>
                          <a:sym typeface="Montserrat"/>
                        </a:rPr>
                        <a:t>Profit</a:t>
                      </a:r>
                      <a:endParaRPr sz="1800" b="1">
                        <a:solidFill>
                          <a:schemeClr val="dk1"/>
                        </a:solidFill>
                        <a:latin typeface="Montserrat"/>
                        <a:ea typeface="Montserrat"/>
                        <a:cs typeface="Montserrat"/>
                        <a:sym typeface="Montserrat"/>
                      </a:endParaRPr>
                    </a:p>
                  </a:txBody>
                  <a:tcPr marL="45700" marR="45700"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295,000$</a:t>
                      </a:r>
                      <a:endParaRPr>
                        <a:solidFill>
                          <a:schemeClr val="dk1"/>
                        </a:solidFill>
                        <a:latin typeface="Raleway"/>
                        <a:ea typeface="Raleway"/>
                        <a:cs typeface="Raleway"/>
                        <a:sym typeface="Raleway"/>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325,000$</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145,000$</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43275">
                <a:tc>
                  <a:txBody>
                    <a:bodyPr/>
                    <a:lstStyle/>
                    <a:p>
                      <a:pPr marL="0" marR="91440" lvl="0" indent="0" algn="r" rtl="0">
                        <a:spcBef>
                          <a:spcPts val="0"/>
                        </a:spcBef>
                        <a:spcAft>
                          <a:spcPts val="0"/>
                        </a:spcAft>
                        <a:buNone/>
                      </a:pPr>
                      <a:r>
                        <a:rPr lang="en" sz="1800" b="1">
                          <a:solidFill>
                            <a:schemeClr val="dk1"/>
                          </a:solidFill>
                          <a:latin typeface="Montserrat"/>
                          <a:ea typeface="Montserrat"/>
                          <a:cs typeface="Montserrat"/>
                          <a:sym typeface="Montserrat"/>
                        </a:rPr>
                        <a:t>Market share</a:t>
                      </a:r>
                      <a:endParaRPr sz="1800" b="1">
                        <a:solidFill>
                          <a:schemeClr val="dk1"/>
                        </a:solidFill>
                        <a:latin typeface="Montserrat"/>
                        <a:ea typeface="Montserrat"/>
                        <a:cs typeface="Montserrat"/>
                        <a:sym typeface="Montserrat"/>
                      </a:endParaRPr>
                    </a:p>
                  </a:txBody>
                  <a:tcPr marL="45700" marR="45700"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23%</a:t>
                      </a:r>
                      <a:endParaRPr>
                        <a:solidFill>
                          <a:schemeClr val="dk1"/>
                        </a:solidFill>
                        <a:latin typeface="Raleway"/>
                        <a:ea typeface="Raleway"/>
                        <a:cs typeface="Raleway"/>
                        <a:sym typeface="Raleway"/>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14%</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6%</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43275">
                <a:tc>
                  <a:txBody>
                    <a:bodyPr/>
                    <a:lstStyle/>
                    <a:p>
                      <a:pPr marL="0" marR="91440" lvl="0" indent="0" algn="r" rtl="0">
                        <a:spcBef>
                          <a:spcPts val="0"/>
                        </a:spcBef>
                        <a:spcAft>
                          <a:spcPts val="0"/>
                        </a:spcAft>
                        <a:buNone/>
                      </a:pPr>
                      <a:r>
                        <a:rPr lang="en" sz="1800" b="1">
                          <a:solidFill>
                            <a:schemeClr val="dk1"/>
                          </a:solidFill>
                          <a:latin typeface="Montserrat"/>
                          <a:ea typeface="Montserrat"/>
                          <a:cs typeface="Montserrat"/>
                          <a:sym typeface="Montserrat"/>
                        </a:rPr>
                        <a:t>Employees</a:t>
                      </a:r>
                      <a:endParaRPr sz="1800" b="1">
                        <a:solidFill>
                          <a:schemeClr val="dk1"/>
                        </a:solidFill>
                        <a:latin typeface="Montserrat"/>
                        <a:ea typeface="Montserrat"/>
                        <a:cs typeface="Montserrat"/>
                        <a:sym typeface="Montserrat"/>
                      </a:endParaRPr>
                    </a:p>
                  </a:txBody>
                  <a:tcPr marL="45700" marR="45700"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165</a:t>
                      </a:r>
                      <a:endParaRPr>
                        <a:solidFill>
                          <a:schemeClr val="dk1"/>
                        </a:solidFill>
                        <a:latin typeface="Raleway"/>
                        <a:ea typeface="Raleway"/>
                        <a:cs typeface="Raleway"/>
                        <a:sym typeface="Raleway"/>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78</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Raleway"/>
                          <a:ea typeface="Raleway"/>
                          <a:cs typeface="Raleway"/>
                          <a:sym typeface="Raleway"/>
                        </a:rPr>
                        <a:t>52</a:t>
                      </a:r>
                      <a:endParaRPr>
                        <a:solidFill>
                          <a:schemeClr val="dk1"/>
                        </a:solidFill>
                        <a:latin typeface="Raleway"/>
                        <a:ea typeface="Raleway"/>
                        <a:cs typeface="Raleway"/>
                        <a:sym typeface="Raleway"/>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43275">
                <a:tc>
                  <a:txBody>
                    <a:bodyPr/>
                    <a:lstStyle/>
                    <a:p>
                      <a:pPr marL="0" marR="91440" lvl="0" indent="0" algn="r" rtl="0">
                        <a:spcBef>
                          <a:spcPts val="0"/>
                        </a:spcBef>
                        <a:spcAft>
                          <a:spcPts val="0"/>
                        </a:spcAft>
                        <a:buNone/>
                      </a:pPr>
                      <a:r>
                        <a:rPr lang="en" sz="1800" b="1">
                          <a:solidFill>
                            <a:schemeClr val="dk1"/>
                          </a:solidFill>
                          <a:latin typeface="Montserrat"/>
                          <a:ea typeface="Montserrat"/>
                          <a:cs typeface="Montserrat"/>
                          <a:sym typeface="Montserrat"/>
                        </a:rPr>
                        <a:t>Product quality </a:t>
                      </a:r>
                      <a:endParaRPr sz="1800" b="1">
                        <a:solidFill>
                          <a:schemeClr val="dk1"/>
                        </a:solidFill>
                        <a:latin typeface="Montserrat"/>
                        <a:ea typeface="Montserrat"/>
                        <a:cs typeface="Montserrat"/>
                        <a:sym typeface="Montserrat"/>
                      </a:endParaRPr>
                    </a:p>
                  </a:txBody>
                  <a:tcPr marL="45700" marR="45700" marT="91425"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a:solidFill>
                          <a:srgbClr val="FFFFFF"/>
                        </a:solidFill>
                        <a:latin typeface="Poppins"/>
                        <a:ea typeface="Poppins"/>
                        <a:cs typeface="Poppins"/>
                        <a:sym typeface="Poppi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FFFFFF"/>
                        </a:solidFill>
                        <a:latin typeface="Poppins"/>
                        <a:ea typeface="Poppins"/>
                        <a:cs typeface="Poppins"/>
                        <a:sym typeface="Poppi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rgbClr val="FFFFFF"/>
                        </a:solidFill>
                        <a:latin typeface="Poppins"/>
                        <a:ea typeface="Poppins"/>
                        <a:cs typeface="Poppins"/>
                        <a:sym typeface="Poppins"/>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2445" name="Google Shape;2445;p69"/>
          <p:cNvSpPr/>
          <p:nvPr/>
        </p:nvSpPr>
        <p:spPr>
          <a:xfrm>
            <a:off x="8011025" y="1624175"/>
            <a:ext cx="76650" cy="2785725"/>
          </a:xfrm>
          <a:custGeom>
            <a:avLst/>
            <a:gdLst/>
            <a:ahLst/>
            <a:cxnLst/>
            <a:rect l="l" t="t" r="r" b="b"/>
            <a:pathLst>
              <a:path w="3066" h="111429" extrusionOk="0">
                <a:moveTo>
                  <a:pt x="0" y="2874"/>
                </a:moveTo>
                <a:lnTo>
                  <a:pt x="3015" y="0"/>
                </a:lnTo>
                <a:lnTo>
                  <a:pt x="3066" y="107567"/>
                </a:lnTo>
                <a:lnTo>
                  <a:pt x="145" y="111429"/>
                </a:lnTo>
                <a:close/>
              </a:path>
            </a:pathLst>
          </a:custGeom>
          <a:solidFill>
            <a:srgbClr val="BEBEBE"/>
          </a:solidFill>
          <a:ln w="19050" cap="flat" cmpd="sng">
            <a:solidFill>
              <a:schemeClr val="dk1"/>
            </a:solidFill>
            <a:prstDash val="solid"/>
            <a:round/>
            <a:headEnd type="none" w="med" len="med"/>
            <a:tailEnd type="none" w="med" len="med"/>
          </a:ln>
        </p:spPr>
        <p:txBody>
          <a:bodyPr/>
          <a:lstStyle/>
          <a:p>
            <a:endParaRPr lang="en-US"/>
          </a:p>
        </p:txBody>
      </p:sp>
      <p:sp>
        <p:nvSpPr>
          <p:cNvPr id="2446" name="Google Shape;2446;p69"/>
          <p:cNvSpPr/>
          <p:nvPr/>
        </p:nvSpPr>
        <p:spPr>
          <a:xfrm>
            <a:off x="4199775" y="4088950"/>
            <a:ext cx="151800" cy="151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9"/>
          <p:cNvSpPr/>
          <p:nvPr/>
        </p:nvSpPr>
        <p:spPr>
          <a:xfrm>
            <a:off x="3907575" y="4088950"/>
            <a:ext cx="151800" cy="151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9"/>
          <p:cNvSpPr/>
          <p:nvPr/>
        </p:nvSpPr>
        <p:spPr>
          <a:xfrm>
            <a:off x="4491975" y="4088950"/>
            <a:ext cx="151800" cy="151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9"/>
          <p:cNvSpPr/>
          <p:nvPr/>
        </p:nvSpPr>
        <p:spPr>
          <a:xfrm>
            <a:off x="5844350" y="4088950"/>
            <a:ext cx="151800" cy="151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9"/>
          <p:cNvSpPr/>
          <p:nvPr/>
        </p:nvSpPr>
        <p:spPr>
          <a:xfrm>
            <a:off x="5552150" y="4088950"/>
            <a:ext cx="151800" cy="151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9"/>
          <p:cNvSpPr/>
          <p:nvPr/>
        </p:nvSpPr>
        <p:spPr>
          <a:xfrm>
            <a:off x="7184125" y="4088950"/>
            <a:ext cx="151800" cy="151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8"/>
        <p:cNvGrpSpPr/>
        <p:nvPr/>
      </p:nvGrpSpPr>
      <p:grpSpPr>
        <a:xfrm>
          <a:off x="0" y="0"/>
          <a:ext cx="0" cy="0"/>
          <a:chOff x="0" y="0"/>
          <a:chExt cx="0" cy="0"/>
        </a:xfrm>
      </p:grpSpPr>
      <p:sp>
        <p:nvSpPr>
          <p:cNvPr id="2499" name="Google Shape;2499;p71"/>
          <p:cNvSpPr/>
          <p:nvPr/>
        </p:nvSpPr>
        <p:spPr>
          <a:xfrm>
            <a:off x="713225" y="1050000"/>
            <a:ext cx="7800600" cy="471900"/>
          </a:xfrm>
          <a:prstGeom prst="cube">
            <a:avLst>
              <a:gd name="adj" fmla="val 1731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Manage progress</a:t>
            </a:r>
            <a:endParaRPr sz="1800" b="1">
              <a:latin typeface="Montserrat"/>
              <a:ea typeface="Montserrat"/>
              <a:cs typeface="Montserrat"/>
              <a:sym typeface="Montserrat"/>
            </a:endParaRPr>
          </a:p>
        </p:txBody>
      </p:sp>
      <p:sp>
        <p:nvSpPr>
          <p:cNvPr id="2500" name="Google Shape;2500;p71"/>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 track &amp; manage progress</a:t>
            </a:r>
            <a:endParaRPr/>
          </a:p>
        </p:txBody>
      </p:sp>
      <p:sp>
        <p:nvSpPr>
          <p:cNvPr id="2501" name="Google Shape;2501;p71"/>
          <p:cNvSpPr/>
          <p:nvPr/>
        </p:nvSpPr>
        <p:spPr>
          <a:xfrm>
            <a:off x="713225" y="1613825"/>
            <a:ext cx="3118200" cy="34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Progress</a:t>
            </a:r>
            <a:endParaRPr sz="1800" b="1">
              <a:solidFill>
                <a:schemeClr val="dk1"/>
              </a:solidFill>
              <a:latin typeface="Montserrat"/>
              <a:ea typeface="Montserrat"/>
              <a:cs typeface="Montserrat"/>
              <a:sym typeface="Montserrat"/>
            </a:endParaRPr>
          </a:p>
        </p:txBody>
      </p:sp>
      <p:sp>
        <p:nvSpPr>
          <p:cNvPr id="2502" name="Google Shape;2502;p71"/>
          <p:cNvSpPr/>
          <p:nvPr/>
        </p:nvSpPr>
        <p:spPr>
          <a:xfrm>
            <a:off x="5308240" y="1613825"/>
            <a:ext cx="3118200" cy="34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Link</a:t>
            </a:r>
            <a:endParaRPr sz="1800" b="1">
              <a:solidFill>
                <a:schemeClr val="dk1"/>
              </a:solidFill>
              <a:latin typeface="Montserrat"/>
              <a:ea typeface="Montserrat"/>
              <a:cs typeface="Montserrat"/>
              <a:sym typeface="Montserrat"/>
            </a:endParaRPr>
          </a:p>
        </p:txBody>
      </p:sp>
      <p:sp>
        <p:nvSpPr>
          <p:cNvPr id="2503" name="Google Shape;2503;p71"/>
          <p:cNvSpPr/>
          <p:nvPr/>
        </p:nvSpPr>
        <p:spPr>
          <a:xfrm>
            <a:off x="3938790" y="1613825"/>
            <a:ext cx="1262100" cy="349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Status</a:t>
            </a:r>
            <a:endParaRPr sz="1800" b="1">
              <a:solidFill>
                <a:schemeClr val="dk1"/>
              </a:solidFill>
              <a:latin typeface="Montserrat"/>
              <a:ea typeface="Montserrat"/>
              <a:cs typeface="Montserrat"/>
              <a:sym typeface="Montserrat"/>
            </a:endParaRPr>
          </a:p>
        </p:txBody>
      </p:sp>
      <p:sp>
        <p:nvSpPr>
          <p:cNvPr id="2504" name="Google Shape;2504;p71"/>
          <p:cNvSpPr txBox="1"/>
          <p:nvPr/>
        </p:nvSpPr>
        <p:spPr>
          <a:xfrm>
            <a:off x="713225" y="2054750"/>
            <a:ext cx="782400" cy="349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Venus</a:t>
            </a:r>
            <a:endParaRPr>
              <a:solidFill>
                <a:schemeClr val="dk1"/>
              </a:solidFill>
              <a:latin typeface="Raleway"/>
              <a:ea typeface="Raleway"/>
              <a:cs typeface="Raleway"/>
              <a:sym typeface="Raleway"/>
            </a:endParaRPr>
          </a:p>
        </p:txBody>
      </p:sp>
      <p:sp>
        <p:nvSpPr>
          <p:cNvPr id="2505" name="Google Shape;2505;p71"/>
          <p:cNvSpPr txBox="1"/>
          <p:nvPr/>
        </p:nvSpPr>
        <p:spPr>
          <a:xfrm>
            <a:off x="3337676" y="2054750"/>
            <a:ext cx="4938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10%</a:t>
            </a:r>
            <a:endParaRPr b="1">
              <a:solidFill>
                <a:schemeClr val="dk1"/>
              </a:solidFill>
              <a:latin typeface="Montserrat"/>
              <a:ea typeface="Montserrat"/>
              <a:cs typeface="Montserrat"/>
              <a:sym typeface="Montserrat"/>
            </a:endParaRPr>
          </a:p>
        </p:txBody>
      </p:sp>
      <p:sp>
        <p:nvSpPr>
          <p:cNvPr id="2506" name="Google Shape;2506;p71"/>
          <p:cNvSpPr txBox="1"/>
          <p:nvPr/>
        </p:nvSpPr>
        <p:spPr>
          <a:xfrm>
            <a:off x="5312350" y="2054750"/>
            <a:ext cx="31182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www.yourlinkhere.com</a:t>
            </a:r>
            <a:endParaRPr>
              <a:solidFill>
                <a:schemeClr val="dk1"/>
              </a:solidFill>
              <a:latin typeface="Raleway"/>
              <a:ea typeface="Raleway"/>
              <a:cs typeface="Raleway"/>
              <a:sym typeface="Raleway"/>
            </a:endParaRPr>
          </a:p>
        </p:txBody>
      </p:sp>
      <p:sp>
        <p:nvSpPr>
          <p:cNvPr id="2507" name="Google Shape;2507;p71"/>
          <p:cNvSpPr txBox="1"/>
          <p:nvPr/>
        </p:nvSpPr>
        <p:spPr>
          <a:xfrm>
            <a:off x="713225" y="2495675"/>
            <a:ext cx="782400" cy="349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Mars</a:t>
            </a:r>
            <a:endParaRPr>
              <a:solidFill>
                <a:schemeClr val="dk1"/>
              </a:solidFill>
              <a:latin typeface="Raleway"/>
              <a:ea typeface="Raleway"/>
              <a:cs typeface="Raleway"/>
              <a:sym typeface="Raleway"/>
            </a:endParaRPr>
          </a:p>
        </p:txBody>
      </p:sp>
      <p:sp>
        <p:nvSpPr>
          <p:cNvPr id="2508" name="Google Shape;2508;p71"/>
          <p:cNvSpPr txBox="1"/>
          <p:nvPr/>
        </p:nvSpPr>
        <p:spPr>
          <a:xfrm>
            <a:off x="3337676" y="2495675"/>
            <a:ext cx="4938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20%</a:t>
            </a:r>
            <a:endParaRPr b="1">
              <a:solidFill>
                <a:schemeClr val="dk1"/>
              </a:solidFill>
              <a:latin typeface="Montserrat"/>
              <a:ea typeface="Montserrat"/>
              <a:cs typeface="Montserrat"/>
              <a:sym typeface="Montserrat"/>
            </a:endParaRPr>
          </a:p>
        </p:txBody>
      </p:sp>
      <p:sp>
        <p:nvSpPr>
          <p:cNvPr id="2509" name="Google Shape;2509;p71"/>
          <p:cNvSpPr txBox="1"/>
          <p:nvPr/>
        </p:nvSpPr>
        <p:spPr>
          <a:xfrm>
            <a:off x="5312350" y="2495675"/>
            <a:ext cx="31182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www.yourlinkhere.com</a:t>
            </a:r>
            <a:endParaRPr>
              <a:solidFill>
                <a:schemeClr val="dk1"/>
              </a:solidFill>
              <a:latin typeface="Raleway"/>
              <a:ea typeface="Raleway"/>
              <a:cs typeface="Raleway"/>
              <a:sym typeface="Raleway"/>
            </a:endParaRPr>
          </a:p>
        </p:txBody>
      </p:sp>
      <p:sp>
        <p:nvSpPr>
          <p:cNvPr id="2510" name="Google Shape;2510;p71"/>
          <p:cNvSpPr txBox="1"/>
          <p:nvPr/>
        </p:nvSpPr>
        <p:spPr>
          <a:xfrm>
            <a:off x="713225" y="2936600"/>
            <a:ext cx="782400" cy="349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Neptune</a:t>
            </a:r>
            <a:endParaRPr>
              <a:solidFill>
                <a:schemeClr val="dk1"/>
              </a:solidFill>
              <a:latin typeface="Raleway"/>
              <a:ea typeface="Raleway"/>
              <a:cs typeface="Raleway"/>
              <a:sym typeface="Raleway"/>
            </a:endParaRPr>
          </a:p>
        </p:txBody>
      </p:sp>
      <p:sp>
        <p:nvSpPr>
          <p:cNvPr id="2511" name="Google Shape;2511;p71"/>
          <p:cNvSpPr txBox="1"/>
          <p:nvPr/>
        </p:nvSpPr>
        <p:spPr>
          <a:xfrm>
            <a:off x="3337676" y="2936600"/>
            <a:ext cx="4938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30%</a:t>
            </a:r>
            <a:endParaRPr b="1">
              <a:solidFill>
                <a:schemeClr val="dk1"/>
              </a:solidFill>
              <a:latin typeface="Montserrat"/>
              <a:ea typeface="Montserrat"/>
              <a:cs typeface="Montserrat"/>
              <a:sym typeface="Montserrat"/>
            </a:endParaRPr>
          </a:p>
        </p:txBody>
      </p:sp>
      <p:sp>
        <p:nvSpPr>
          <p:cNvPr id="2512" name="Google Shape;2512;p71"/>
          <p:cNvSpPr txBox="1"/>
          <p:nvPr/>
        </p:nvSpPr>
        <p:spPr>
          <a:xfrm>
            <a:off x="5312350" y="2936600"/>
            <a:ext cx="31182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www.yourlinkhere.com</a:t>
            </a:r>
            <a:endParaRPr>
              <a:solidFill>
                <a:schemeClr val="dk1"/>
              </a:solidFill>
              <a:latin typeface="Raleway"/>
              <a:ea typeface="Raleway"/>
              <a:cs typeface="Raleway"/>
              <a:sym typeface="Raleway"/>
            </a:endParaRPr>
          </a:p>
        </p:txBody>
      </p:sp>
      <p:sp>
        <p:nvSpPr>
          <p:cNvPr id="2513" name="Google Shape;2513;p71"/>
          <p:cNvSpPr txBox="1"/>
          <p:nvPr/>
        </p:nvSpPr>
        <p:spPr>
          <a:xfrm>
            <a:off x="713225" y="3377525"/>
            <a:ext cx="782400" cy="349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Jupiter</a:t>
            </a:r>
            <a:endParaRPr>
              <a:solidFill>
                <a:schemeClr val="dk1"/>
              </a:solidFill>
              <a:latin typeface="Raleway"/>
              <a:ea typeface="Raleway"/>
              <a:cs typeface="Raleway"/>
              <a:sym typeface="Raleway"/>
            </a:endParaRPr>
          </a:p>
        </p:txBody>
      </p:sp>
      <p:sp>
        <p:nvSpPr>
          <p:cNvPr id="2514" name="Google Shape;2514;p71"/>
          <p:cNvSpPr txBox="1"/>
          <p:nvPr/>
        </p:nvSpPr>
        <p:spPr>
          <a:xfrm>
            <a:off x="3337676" y="3377525"/>
            <a:ext cx="4938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40%</a:t>
            </a:r>
            <a:endParaRPr b="1">
              <a:solidFill>
                <a:schemeClr val="dk1"/>
              </a:solidFill>
              <a:latin typeface="Montserrat"/>
              <a:ea typeface="Montserrat"/>
              <a:cs typeface="Montserrat"/>
              <a:sym typeface="Montserrat"/>
            </a:endParaRPr>
          </a:p>
        </p:txBody>
      </p:sp>
      <p:sp>
        <p:nvSpPr>
          <p:cNvPr id="2515" name="Google Shape;2515;p71"/>
          <p:cNvSpPr txBox="1"/>
          <p:nvPr/>
        </p:nvSpPr>
        <p:spPr>
          <a:xfrm>
            <a:off x="5312350" y="3377525"/>
            <a:ext cx="31182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www.yourlinkhere.com</a:t>
            </a:r>
            <a:endParaRPr>
              <a:solidFill>
                <a:schemeClr val="dk1"/>
              </a:solidFill>
              <a:latin typeface="Raleway"/>
              <a:ea typeface="Raleway"/>
              <a:cs typeface="Raleway"/>
              <a:sym typeface="Raleway"/>
            </a:endParaRPr>
          </a:p>
        </p:txBody>
      </p:sp>
      <p:sp>
        <p:nvSpPr>
          <p:cNvPr id="2516" name="Google Shape;2516;p71"/>
          <p:cNvSpPr txBox="1"/>
          <p:nvPr/>
        </p:nvSpPr>
        <p:spPr>
          <a:xfrm>
            <a:off x="713225" y="3818450"/>
            <a:ext cx="782400" cy="349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Earth</a:t>
            </a:r>
            <a:endParaRPr>
              <a:solidFill>
                <a:schemeClr val="dk1"/>
              </a:solidFill>
              <a:latin typeface="Raleway"/>
              <a:ea typeface="Raleway"/>
              <a:cs typeface="Raleway"/>
              <a:sym typeface="Raleway"/>
            </a:endParaRPr>
          </a:p>
        </p:txBody>
      </p:sp>
      <p:sp>
        <p:nvSpPr>
          <p:cNvPr id="2517" name="Google Shape;2517;p71"/>
          <p:cNvSpPr txBox="1"/>
          <p:nvPr/>
        </p:nvSpPr>
        <p:spPr>
          <a:xfrm>
            <a:off x="3337676" y="3818450"/>
            <a:ext cx="4938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50%</a:t>
            </a:r>
            <a:endParaRPr b="1">
              <a:solidFill>
                <a:schemeClr val="dk1"/>
              </a:solidFill>
              <a:latin typeface="Montserrat"/>
              <a:ea typeface="Montserrat"/>
              <a:cs typeface="Montserrat"/>
              <a:sym typeface="Montserrat"/>
            </a:endParaRPr>
          </a:p>
        </p:txBody>
      </p:sp>
      <p:sp>
        <p:nvSpPr>
          <p:cNvPr id="2518" name="Google Shape;2518;p71"/>
          <p:cNvSpPr txBox="1"/>
          <p:nvPr/>
        </p:nvSpPr>
        <p:spPr>
          <a:xfrm>
            <a:off x="5312350" y="3818450"/>
            <a:ext cx="31182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www.yourlinkhere.com</a:t>
            </a:r>
            <a:endParaRPr>
              <a:solidFill>
                <a:schemeClr val="dk1"/>
              </a:solidFill>
              <a:latin typeface="Raleway"/>
              <a:ea typeface="Raleway"/>
              <a:cs typeface="Raleway"/>
              <a:sym typeface="Raleway"/>
            </a:endParaRPr>
          </a:p>
        </p:txBody>
      </p:sp>
      <p:sp>
        <p:nvSpPr>
          <p:cNvPr id="2519" name="Google Shape;2519;p71"/>
          <p:cNvSpPr txBox="1"/>
          <p:nvPr/>
        </p:nvSpPr>
        <p:spPr>
          <a:xfrm>
            <a:off x="713225" y="4259375"/>
            <a:ext cx="782400" cy="349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Ceres</a:t>
            </a:r>
            <a:endParaRPr>
              <a:solidFill>
                <a:schemeClr val="dk1"/>
              </a:solidFill>
              <a:latin typeface="Raleway"/>
              <a:ea typeface="Raleway"/>
              <a:cs typeface="Raleway"/>
              <a:sym typeface="Raleway"/>
            </a:endParaRPr>
          </a:p>
        </p:txBody>
      </p:sp>
      <p:sp>
        <p:nvSpPr>
          <p:cNvPr id="2520" name="Google Shape;2520;p71"/>
          <p:cNvSpPr txBox="1"/>
          <p:nvPr/>
        </p:nvSpPr>
        <p:spPr>
          <a:xfrm>
            <a:off x="3337676" y="4259375"/>
            <a:ext cx="4938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60%</a:t>
            </a:r>
            <a:endParaRPr b="1">
              <a:solidFill>
                <a:schemeClr val="dk1"/>
              </a:solidFill>
              <a:latin typeface="Montserrat"/>
              <a:ea typeface="Montserrat"/>
              <a:cs typeface="Montserrat"/>
              <a:sym typeface="Montserrat"/>
            </a:endParaRPr>
          </a:p>
        </p:txBody>
      </p:sp>
      <p:sp>
        <p:nvSpPr>
          <p:cNvPr id="2521" name="Google Shape;2521;p71"/>
          <p:cNvSpPr txBox="1"/>
          <p:nvPr/>
        </p:nvSpPr>
        <p:spPr>
          <a:xfrm>
            <a:off x="5312350" y="4259375"/>
            <a:ext cx="3118200" cy="349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www.yourlinkhere.com</a:t>
            </a:r>
            <a:endParaRPr>
              <a:solidFill>
                <a:schemeClr val="dk1"/>
              </a:solidFill>
              <a:latin typeface="Raleway"/>
              <a:ea typeface="Raleway"/>
              <a:cs typeface="Raleway"/>
              <a:sym typeface="Raleway"/>
            </a:endParaRPr>
          </a:p>
        </p:txBody>
      </p:sp>
      <p:sp>
        <p:nvSpPr>
          <p:cNvPr id="2522" name="Google Shape;2522;p71"/>
          <p:cNvSpPr/>
          <p:nvPr/>
        </p:nvSpPr>
        <p:spPr>
          <a:xfrm>
            <a:off x="4027663" y="2109050"/>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4451638" y="2109050"/>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4875613" y="2109050"/>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4027663" y="2549975"/>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4451638" y="2549975"/>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4875613" y="2549975"/>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4027663" y="2990900"/>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4451638" y="2990900"/>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4875613" y="2990900"/>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4027663" y="3431825"/>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4451638" y="3431825"/>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4875613" y="3431825"/>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4027663" y="3872750"/>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451638" y="3872750"/>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875613" y="3872750"/>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27663" y="4313675"/>
            <a:ext cx="240600" cy="240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451638" y="4313675"/>
            <a:ext cx="240600" cy="240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875613" y="4313675"/>
            <a:ext cx="240600" cy="240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1495625" y="2193575"/>
            <a:ext cx="1758600" cy="7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1634546" y="2162900"/>
            <a:ext cx="141600" cy="13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1495625" y="2634500"/>
            <a:ext cx="1758600" cy="7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1807571" y="2603825"/>
            <a:ext cx="141600" cy="13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1495625" y="4398200"/>
            <a:ext cx="1758600" cy="7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2499671" y="4367450"/>
            <a:ext cx="141600" cy="13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1495625" y="3075425"/>
            <a:ext cx="1758600" cy="7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1980596" y="3044750"/>
            <a:ext cx="141600" cy="13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1495625" y="3516350"/>
            <a:ext cx="1758600" cy="7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2153621" y="3485600"/>
            <a:ext cx="141600" cy="13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1495625" y="3957275"/>
            <a:ext cx="1758600" cy="71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2326646" y="3926600"/>
            <a:ext cx="141600" cy="132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5"/>
        <p:cNvGrpSpPr/>
        <p:nvPr/>
      </p:nvGrpSpPr>
      <p:grpSpPr>
        <a:xfrm>
          <a:off x="0" y="0"/>
          <a:ext cx="0" cy="0"/>
          <a:chOff x="0" y="0"/>
          <a:chExt cx="0" cy="0"/>
        </a:xfrm>
      </p:grpSpPr>
      <p:sp>
        <p:nvSpPr>
          <p:cNvPr id="2556" name="Google Shape;2556;p72"/>
          <p:cNvSpPr/>
          <p:nvPr/>
        </p:nvSpPr>
        <p:spPr>
          <a:xfrm>
            <a:off x="1710600" y="1005697"/>
            <a:ext cx="6459300" cy="456900"/>
          </a:xfrm>
          <a:prstGeom prst="cube">
            <a:avLst>
              <a:gd name="adj" fmla="val 1731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Size of the change</a:t>
            </a:r>
            <a:endParaRPr sz="1800" b="1">
              <a:latin typeface="Montserrat"/>
              <a:ea typeface="Montserrat"/>
              <a:cs typeface="Montserrat"/>
              <a:sym typeface="Montserrat"/>
            </a:endParaRPr>
          </a:p>
        </p:txBody>
      </p:sp>
      <p:sp>
        <p:nvSpPr>
          <p:cNvPr id="2557" name="Google Shape;2557;p72"/>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Changing management strategy &amp; plan</a:t>
            </a:r>
            <a:endParaRPr/>
          </a:p>
        </p:txBody>
      </p:sp>
      <p:graphicFrame>
        <p:nvGraphicFramePr>
          <p:cNvPr id="2558" name="Google Shape;2558;p72"/>
          <p:cNvGraphicFramePr/>
          <p:nvPr/>
        </p:nvGraphicFramePr>
        <p:xfrm>
          <a:off x="1710613" y="1553975"/>
          <a:ext cx="3000000" cy="3000000"/>
        </p:xfrm>
        <a:graphic>
          <a:graphicData uri="http://schemas.openxmlformats.org/drawingml/2006/table">
            <a:tbl>
              <a:tblPr>
                <a:noFill/>
                <a:tableStyleId>{8D0713DE-8DF4-495C-90C3-E8D42369D519}</a:tableStyleId>
              </a:tblPr>
              <a:tblGrid>
                <a:gridCol w="1274875">
                  <a:extLst>
                    <a:ext uri="{9D8B030D-6E8A-4147-A177-3AD203B41FA5}">
                      <a16:colId xmlns:a16="http://schemas.microsoft.com/office/drawing/2014/main" val="20000"/>
                    </a:ext>
                  </a:extLst>
                </a:gridCol>
                <a:gridCol w="1274875">
                  <a:extLst>
                    <a:ext uri="{9D8B030D-6E8A-4147-A177-3AD203B41FA5}">
                      <a16:colId xmlns:a16="http://schemas.microsoft.com/office/drawing/2014/main" val="20001"/>
                    </a:ext>
                  </a:extLst>
                </a:gridCol>
                <a:gridCol w="1274875">
                  <a:extLst>
                    <a:ext uri="{9D8B030D-6E8A-4147-A177-3AD203B41FA5}">
                      <a16:colId xmlns:a16="http://schemas.microsoft.com/office/drawing/2014/main" val="20002"/>
                    </a:ext>
                  </a:extLst>
                </a:gridCol>
                <a:gridCol w="1274875">
                  <a:extLst>
                    <a:ext uri="{9D8B030D-6E8A-4147-A177-3AD203B41FA5}">
                      <a16:colId xmlns:a16="http://schemas.microsoft.com/office/drawing/2014/main" val="20003"/>
                    </a:ext>
                  </a:extLst>
                </a:gridCol>
                <a:gridCol w="1274875">
                  <a:extLst>
                    <a:ext uri="{9D8B030D-6E8A-4147-A177-3AD203B41FA5}">
                      <a16:colId xmlns:a16="http://schemas.microsoft.com/office/drawing/2014/main" val="20004"/>
                    </a:ext>
                  </a:extLst>
                </a:gridCol>
              </a:tblGrid>
              <a:tr h="487450">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487450">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87450">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87450">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200">
                          <a:solidFill>
                            <a:schemeClr val="lt1"/>
                          </a:solidFill>
                          <a:latin typeface="Raleway"/>
                          <a:ea typeface="Raleway"/>
                          <a:cs typeface="Raleway"/>
                          <a:sym typeface="Raleway"/>
                        </a:rPr>
                        <a:t>Insert name of the change</a:t>
                      </a:r>
                      <a:endParaRPr sz="1200">
                        <a:solidFill>
                          <a:schemeClr val="lt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487450">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Insert name of the change</a:t>
                      </a:r>
                      <a:endParaRPr sz="1200">
                        <a:solidFill>
                          <a:schemeClr val="dk1"/>
                        </a:solidFill>
                        <a:latin typeface="Raleway"/>
                        <a:ea typeface="Raleway"/>
                        <a:cs typeface="Raleway"/>
                        <a:sym typeface="Raleway"/>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2559" name="Google Shape;2559;p72"/>
          <p:cNvSpPr txBox="1"/>
          <p:nvPr/>
        </p:nvSpPr>
        <p:spPr>
          <a:xfrm>
            <a:off x="808813" y="1681675"/>
            <a:ext cx="796200" cy="2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Extreme</a:t>
            </a:r>
            <a:endParaRPr>
              <a:solidFill>
                <a:schemeClr val="dk1"/>
              </a:solidFill>
              <a:latin typeface="Raleway"/>
              <a:ea typeface="Raleway"/>
              <a:cs typeface="Raleway"/>
              <a:sym typeface="Raleway"/>
            </a:endParaRPr>
          </a:p>
        </p:txBody>
      </p:sp>
      <p:sp>
        <p:nvSpPr>
          <p:cNvPr id="2560" name="Google Shape;2560;p72"/>
          <p:cNvSpPr txBox="1"/>
          <p:nvPr/>
        </p:nvSpPr>
        <p:spPr>
          <a:xfrm>
            <a:off x="1710600" y="4360801"/>
            <a:ext cx="1275000" cy="24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1 team impacted</a:t>
            </a:r>
            <a:endParaRPr sz="1200">
              <a:solidFill>
                <a:schemeClr val="dk1"/>
              </a:solidFill>
              <a:latin typeface="Raleway"/>
              <a:ea typeface="Raleway"/>
              <a:cs typeface="Raleway"/>
              <a:sym typeface="Raleway"/>
            </a:endParaRPr>
          </a:p>
        </p:txBody>
      </p:sp>
      <p:sp>
        <p:nvSpPr>
          <p:cNvPr id="2561" name="Google Shape;2561;p72"/>
          <p:cNvSpPr txBox="1"/>
          <p:nvPr/>
        </p:nvSpPr>
        <p:spPr>
          <a:xfrm rot="5400000">
            <a:off x="7141788" y="2721625"/>
            <a:ext cx="2242200" cy="2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Complexity of the change</a:t>
            </a:r>
            <a:endParaRPr>
              <a:solidFill>
                <a:schemeClr val="dk1"/>
              </a:solidFill>
              <a:latin typeface="Raleway"/>
              <a:ea typeface="Raleway"/>
              <a:cs typeface="Raleway"/>
              <a:sym typeface="Raleway"/>
            </a:endParaRPr>
          </a:p>
        </p:txBody>
      </p:sp>
      <p:sp>
        <p:nvSpPr>
          <p:cNvPr id="2562" name="Google Shape;2562;p72"/>
          <p:cNvSpPr txBox="1"/>
          <p:nvPr/>
        </p:nvSpPr>
        <p:spPr>
          <a:xfrm>
            <a:off x="808813" y="2226475"/>
            <a:ext cx="796200" cy="2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High</a:t>
            </a:r>
            <a:endParaRPr>
              <a:solidFill>
                <a:schemeClr val="dk1"/>
              </a:solidFill>
              <a:latin typeface="Raleway"/>
              <a:ea typeface="Raleway"/>
              <a:cs typeface="Raleway"/>
              <a:sym typeface="Raleway"/>
            </a:endParaRPr>
          </a:p>
        </p:txBody>
      </p:sp>
      <p:sp>
        <p:nvSpPr>
          <p:cNvPr id="2563" name="Google Shape;2563;p72"/>
          <p:cNvSpPr txBox="1"/>
          <p:nvPr/>
        </p:nvSpPr>
        <p:spPr>
          <a:xfrm>
            <a:off x="808813" y="2771275"/>
            <a:ext cx="796200" cy="2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Medium</a:t>
            </a:r>
            <a:endParaRPr>
              <a:solidFill>
                <a:schemeClr val="dk1"/>
              </a:solidFill>
              <a:latin typeface="Raleway"/>
              <a:ea typeface="Raleway"/>
              <a:cs typeface="Raleway"/>
              <a:sym typeface="Raleway"/>
            </a:endParaRPr>
          </a:p>
        </p:txBody>
      </p:sp>
      <p:sp>
        <p:nvSpPr>
          <p:cNvPr id="2564" name="Google Shape;2564;p72"/>
          <p:cNvSpPr txBox="1"/>
          <p:nvPr/>
        </p:nvSpPr>
        <p:spPr>
          <a:xfrm>
            <a:off x="808813" y="3316075"/>
            <a:ext cx="796200" cy="2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Moderate</a:t>
            </a:r>
            <a:endParaRPr>
              <a:solidFill>
                <a:schemeClr val="dk1"/>
              </a:solidFill>
              <a:latin typeface="Raleway"/>
              <a:ea typeface="Raleway"/>
              <a:cs typeface="Raleway"/>
              <a:sym typeface="Raleway"/>
            </a:endParaRPr>
          </a:p>
        </p:txBody>
      </p:sp>
      <p:sp>
        <p:nvSpPr>
          <p:cNvPr id="2565" name="Google Shape;2565;p72"/>
          <p:cNvSpPr txBox="1"/>
          <p:nvPr/>
        </p:nvSpPr>
        <p:spPr>
          <a:xfrm>
            <a:off x="808813" y="3860875"/>
            <a:ext cx="796200" cy="297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Low</a:t>
            </a:r>
            <a:endParaRPr>
              <a:solidFill>
                <a:schemeClr val="dk1"/>
              </a:solidFill>
              <a:latin typeface="Raleway"/>
              <a:ea typeface="Raleway"/>
              <a:cs typeface="Raleway"/>
              <a:sym typeface="Raleway"/>
            </a:endParaRPr>
          </a:p>
        </p:txBody>
      </p:sp>
      <p:sp>
        <p:nvSpPr>
          <p:cNvPr id="2566" name="Google Shape;2566;p72"/>
          <p:cNvSpPr txBox="1"/>
          <p:nvPr/>
        </p:nvSpPr>
        <p:spPr>
          <a:xfrm>
            <a:off x="2985503" y="4360801"/>
            <a:ext cx="1275000" cy="24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1 business unit</a:t>
            </a:r>
            <a:endParaRPr sz="1200">
              <a:solidFill>
                <a:schemeClr val="dk1"/>
              </a:solidFill>
              <a:latin typeface="Raleway"/>
              <a:ea typeface="Raleway"/>
              <a:cs typeface="Raleway"/>
              <a:sym typeface="Raleway"/>
            </a:endParaRPr>
          </a:p>
        </p:txBody>
      </p:sp>
      <p:sp>
        <p:nvSpPr>
          <p:cNvPr id="2567" name="Google Shape;2567;p72"/>
          <p:cNvSpPr txBox="1"/>
          <p:nvPr/>
        </p:nvSpPr>
        <p:spPr>
          <a:xfrm>
            <a:off x="4260319" y="4360801"/>
            <a:ext cx="1275000" cy="24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1 division</a:t>
            </a:r>
            <a:endParaRPr sz="1200">
              <a:solidFill>
                <a:schemeClr val="dk1"/>
              </a:solidFill>
              <a:latin typeface="Raleway"/>
              <a:ea typeface="Raleway"/>
              <a:cs typeface="Raleway"/>
              <a:sym typeface="Raleway"/>
            </a:endParaRPr>
          </a:p>
        </p:txBody>
      </p:sp>
      <p:sp>
        <p:nvSpPr>
          <p:cNvPr id="2568" name="Google Shape;2568;p72"/>
          <p:cNvSpPr txBox="1"/>
          <p:nvPr/>
        </p:nvSpPr>
        <p:spPr>
          <a:xfrm>
            <a:off x="5535322" y="4360801"/>
            <a:ext cx="1275000" cy="24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Half company</a:t>
            </a:r>
            <a:endParaRPr sz="1200">
              <a:solidFill>
                <a:schemeClr val="dk1"/>
              </a:solidFill>
              <a:latin typeface="Raleway"/>
              <a:ea typeface="Raleway"/>
              <a:cs typeface="Raleway"/>
              <a:sym typeface="Raleway"/>
            </a:endParaRPr>
          </a:p>
        </p:txBody>
      </p:sp>
      <p:sp>
        <p:nvSpPr>
          <p:cNvPr id="2569" name="Google Shape;2569;p72"/>
          <p:cNvSpPr txBox="1"/>
          <p:nvPr/>
        </p:nvSpPr>
        <p:spPr>
          <a:xfrm>
            <a:off x="6810049" y="4360801"/>
            <a:ext cx="1275000" cy="243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chemeClr val="dk1"/>
                </a:solidFill>
                <a:latin typeface="Raleway"/>
                <a:ea typeface="Raleway"/>
                <a:cs typeface="Raleway"/>
                <a:sym typeface="Raleway"/>
              </a:rPr>
              <a:t>Extreme</a:t>
            </a:r>
            <a:endParaRPr sz="1200">
              <a:solidFill>
                <a:schemeClr val="dk1"/>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6"/>
        <p:cNvGrpSpPr/>
        <p:nvPr/>
      </p:nvGrpSpPr>
      <p:grpSpPr>
        <a:xfrm>
          <a:off x="0" y="0"/>
          <a:ext cx="0" cy="0"/>
          <a:chOff x="0" y="0"/>
          <a:chExt cx="0" cy="0"/>
        </a:xfrm>
      </p:grpSpPr>
      <p:sp>
        <p:nvSpPr>
          <p:cNvPr id="2897" name="Google Shape;2897;p74"/>
          <p:cNvSpPr/>
          <p:nvPr/>
        </p:nvSpPr>
        <p:spPr>
          <a:xfrm>
            <a:off x="2157350" y="3527950"/>
            <a:ext cx="2352600" cy="693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Sales strategy</a:t>
            </a:r>
            <a:endParaRPr sz="1800" b="1">
              <a:solidFill>
                <a:schemeClr val="dk1"/>
              </a:solidFill>
              <a:latin typeface="Montserrat"/>
              <a:ea typeface="Montserrat"/>
              <a:cs typeface="Montserrat"/>
              <a:sym typeface="Montserrat"/>
            </a:endParaRPr>
          </a:p>
        </p:txBody>
      </p:sp>
      <p:sp>
        <p:nvSpPr>
          <p:cNvPr id="2898" name="Google Shape;2898;p74"/>
          <p:cNvSpPr/>
          <p:nvPr/>
        </p:nvSpPr>
        <p:spPr>
          <a:xfrm>
            <a:off x="4634050" y="3527950"/>
            <a:ext cx="2352600" cy="693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Sales plan</a:t>
            </a:r>
            <a:endParaRPr sz="1800" b="1">
              <a:solidFill>
                <a:schemeClr val="dk1"/>
              </a:solidFill>
              <a:latin typeface="Montserrat"/>
              <a:ea typeface="Montserrat"/>
              <a:cs typeface="Montserrat"/>
              <a:sym typeface="Montserrat"/>
            </a:endParaRPr>
          </a:p>
        </p:txBody>
      </p:sp>
      <p:sp>
        <p:nvSpPr>
          <p:cNvPr id="2899" name="Google Shape;2899;p74"/>
          <p:cNvSpPr/>
          <p:nvPr/>
        </p:nvSpPr>
        <p:spPr>
          <a:xfrm>
            <a:off x="3442625" y="1926225"/>
            <a:ext cx="2352600" cy="693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Internal analysis</a:t>
            </a:r>
            <a:endParaRPr sz="1800" b="1">
              <a:solidFill>
                <a:schemeClr val="dk1"/>
              </a:solidFill>
              <a:latin typeface="Montserrat"/>
              <a:ea typeface="Montserrat"/>
              <a:cs typeface="Montserrat"/>
              <a:sym typeface="Montserrat"/>
            </a:endParaRPr>
          </a:p>
        </p:txBody>
      </p:sp>
      <p:sp>
        <p:nvSpPr>
          <p:cNvPr id="2900" name="Google Shape;2900;p74"/>
          <p:cNvSpPr/>
          <p:nvPr/>
        </p:nvSpPr>
        <p:spPr>
          <a:xfrm>
            <a:off x="5919325" y="1926225"/>
            <a:ext cx="2352600" cy="693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External analysis</a:t>
            </a:r>
            <a:endParaRPr sz="1800" b="1">
              <a:solidFill>
                <a:schemeClr val="dk1"/>
              </a:solidFill>
              <a:latin typeface="Montserrat"/>
              <a:ea typeface="Montserrat"/>
              <a:cs typeface="Montserrat"/>
              <a:sym typeface="Montserrat"/>
            </a:endParaRPr>
          </a:p>
        </p:txBody>
      </p:sp>
      <p:sp>
        <p:nvSpPr>
          <p:cNvPr id="2901" name="Google Shape;2901;p74"/>
          <p:cNvSpPr/>
          <p:nvPr/>
        </p:nvSpPr>
        <p:spPr>
          <a:xfrm>
            <a:off x="918975" y="1926225"/>
            <a:ext cx="2352600" cy="693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Implementation</a:t>
            </a:r>
            <a:endParaRPr sz="1800" b="1">
              <a:solidFill>
                <a:schemeClr val="dk1"/>
              </a:solidFill>
              <a:latin typeface="Montserrat"/>
              <a:ea typeface="Montserrat"/>
              <a:cs typeface="Montserrat"/>
              <a:sym typeface="Montserrat"/>
            </a:endParaRPr>
          </a:p>
        </p:txBody>
      </p:sp>
      <p:sp>
        <p:nvSpPr>
          <p:cNvPr id="2902" name="Google Shape;2902;p74"/>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Sales and strategy plan</a:t>
            </a:r>
            <a:endParaRPr/>
          </a:p>
        </p:txBody>
      </p:sp>
      <p:cxnSp>
        <p:nvCxnSpPr>
          <p:cNvPr id="2903" name="Google Shape;2903;p74"/>
          <p:cNvCxnSpPr>
            <a:stCxn id="2904" idx="2"/>
            <a:endCxn id="2897" idx="1"/>
          </p:cNvCxnSpPr>
          <p:nvPr/>
        </p:nvCxnSpPr>
        <p:spPr>
          <a:xfrm flipH="1">
            <a:off x="3291462" y="3338900"/>
            <a:ext cx="1500" cy="273300"/>
          </a:xfrm>
          <a:prstGeom prst="straightConnector1">
            <a:avLst/>
          </a:prstGeom>
          <a:noFill/>
          <a:ln w="19050" cap="flat" cmpd="sng">
            <a:solidFill>
              <a:schemeClr val="dk1"/>
            </a:solidFill>
            <a:prstDash val="solid"/>
            <a:round/>
            <a:headEnd type="none" w="med" len="med"/>
            <a:tailEnd type="none" w="med" len="med"/>
          </a:ln>
        </p:spPr>
      </p:cxnSp>
      <p:cxnSp>
        <p:nvCxnSpPr>
          <p:cNvPr id="2905" name="Google Shape;2905;p74"/>
          <p:cNvCxnSpPr>
            <a:stCxn id="2901" idx="4"/>
            <a:endCxn id="2899" idx="2"/>
          </p:cNvCxnSpPr>
          <p:nvPr/>
        </p:nvCxnSpPr>
        <p:spPr>
          <a:xfrm>
            <a:off x="3187349" y="2315288"/>
            <a:ext cx="255300" cy="0"/>
          </a:xfrm>
          <a:prstGeom prst="straightConnector1">
            <a:avLst/>
          </a:prstGeom>
          <a:noFill/>
          <a:ln w="19050" cap="flat" cmpd="sng">
            <a:solidFill>
              <a:schemeClr val="dk1"/>
            </a:solidFill>
            <a:prstDash val="solid"/>
            <a:round/>
            <a:headEnd type="none" w="med" len="med"/>
            <a:tailEnd type="none" w="med" len="med"/>
          </a:ln>
        </p:spPr>
      </p:cxnSp>
      <p:cxnSp>
        <p:nvCxnSpPr>
          <p:cNvPr id="2906" name="Google Shape;2906;p74"/>
          <p:cNvCxnSpPr>
            <a:stCxn id="2899" idx="4"/>
            <a:endCxn id="2900" idx="2"/>
          </p:cNvCxnSpPr>
          <p:nvPr/>
        </p:nvCxnSpPr>
        <p:spPr>
          <a:xfrm>
            <a:off x="5710999" y="2315288"/>
            <a:ext cx="208200" cy="0"/>
          </a:xfrm>
          <a:prstGeom prst="straightConnector1">
            <a:avLst/>
          </a:prstGeom>
          <a:noFill/>
          <a:ln w="19050" cap="flat" cmpd="sng">
            <a:solidFill>
              <a:schemeClr val="dk1"/>
            </a:solidFill>
            <a:prstDash val="solid"/>
            <a:round/>
            <a:headEnd type="none" w="med" len="med"/>
            <a:tailEnd type="none" w="med" len="med"/>
          </a:ln>
        </p:spPr>
      </p:cxnSp>
      <p:cxnSp>
        <p:nvCxnSpPr>
          <p:cNvPr id="2907" name="Google Shape;2907;p74"/>
          <p:cNvCxnSpPr>
            <a:stCxn id="2900" idx="4"/>
            <a:endCxn id="2898" idx="4"/>
          </p:cNvCxnSpPr>
          <p:nvPr/>
        </p:nvCxnSpPr>
        <p:spPr>
          <a:xfrm flipH="1">
            <a:off x="6902499" y="2315288"/>
            <a:ext cx="1285200" cy="1601700"/>
          </a:xfrm>
          <a:prstGeom prst="bentConnector3">
            <a:avLst>
              <a:gd name="adj1" fmla="val -19577"/>
            </a:avLst>
          </a:prstGeom>
          <a:noFill/>
          <a:ln w="19050" cap="flat" cmpd="sng">
            <a:solidFill>
              <a:schemeClr val="dk1"/>
            </a:solidFill>
            <a:prstDash val="solid"/>
            <a:round/>
            <a:headEnd type="none" w="med" len="med"/>
            <a:tailEnd type="none" w="med" len="med"/>
          </a:ln>
        </p:spPr>
      </p:cxnSp>
      <p:cxnSp>
        <p:nvCxnSpPr>
          <p:cNvPr id="2908" name="Google Shape;2908;p74"/>
          <p:cNvCxnSpPr>
            <a:stCxn id="2898" idx="2"/>
            <a:endCxn id="2897" idx="4"/>
          </p:cNvCxnSpPr>
          <p:nvPr/>
        </p:nvCxnSpPr>
        <p:spPr>
          <a:xfrm rot="10800000">
            <a:off x="4425850" y="3917013"/>
            <a:ext cx="208200" cy="0"/>
          </a:xfrm>
          <a:prstGeom prst="straightConnector1">
            <a:avLst/>
          </a:prstGeom>
          <a:noFill/>
          <a:ln w="19050" cap="flat" cmpd="sng">
            <a:solidFill>
              <a:schemeClr val="dk1"/>
            </a:solidFill>
            <a:prstDash val="solid"/>
            <a:round/>
            <a:headEnd type="none" w="med" len="med"/>
            <a:tailEnd type="none" w="med" len="med"/>
          </a:ln>
        </p:spPr>
      </p:cxnSp>
      <p:cxnSp>
        <p:nvCxnSpPr>
          <p:cNvPr id="2909" name="Google Shape;2909;p74"/>
          <p:cNvCxnSpPr>
            <a:stCxn id="2897" idx="2"/>
            <a:endCxn id="2901" idx="2"/>
          </p:cNvCxnSpPr>
          <p:nvPr/>
        </p:nvCxnSpPr>
        <p:spPr>
          <a:xfrm rot="10800000">
            <a:off x="918950" y="2315313"/>
            <a:ext cx="1238400" cy="1601700"/>
          </a:xfrm>
          <a:prstGeom prst="bentConnector3">
            <a:avLst>
              <a:gd name="adj1" fmla="val 116374"/>
            </a:avLst>
          </a:prstGeom>
          <a:noFill/>
          <a:ln w="19050" cap="flat" cmpd="sng">
            <a:solidFill>
              <a:schemeClr val="dk1"/>
            </a:solidFill>
            <a:prstDash val="solid"/>
            <a:round/>
            <a:headEnd type="none" w="med" len="med"/>
            <a:tailEnd type="triangle" w="med" len="med"/>
          </a:ln>
        </p:spPr>
      </p:cxnSp>
      <p:sp>
        <p:nvSpPr>
          <p:cNvPr id="2904" name="Google Shape;2904;p74"/>
          <p:cNvSpPr/>
          <p:nvPr/>
        </p:nvSpPr>
        <p:spPr>
          <a:xfrm>
            <a:off x="3083712" y="2920400"/>
            <a:ext cx="418500" cy="41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5</a:t>
            </a:r>
            <a:endParaRPr sz="1800" b="1">
              <a:solidFill>
                <a:schemeClr val="dk1"/>
              </a:solidFill>
              <a:latin typeface="Montserrat"/>
              <a:ea typeface="Montserrat"/>
              <a:cs typeface="Montserrat"/>
              <a:sym typeface="Montserrat"/>
            </a:endParaRPr>
          </a:p>
        </p:txBody>
      </p:sp>
      <p:cxnSp>
        <p:nvCxnSpPr>
          <p:cNvPr id="2910" name="Google Shape;2910;p74"/>
          <p:cNvCxnSpPr>
            <a:stCxn id="2911" idx="2"/>
            <a:endCxn id="2898" idx="1"/>
          </p:cNvCxnSpPr>
          <p:nvPr/>
        </p:nvCxnSpPr>
        <p:spPr>
          <a:xfrm>
            <a:off x="5765249" y="3338900"/>
            <a:ext cx="3000" cy="273300"/>
          </a:xfrm>
          <a:prstGeom prst="straightConnector1">
            <a:avLst/>
          </a:prstGeom>
          <a:noFill/>
          <a:ln w="19050" cap="flat" cmpd="sng">
            <a:solidFill>
              <a:schemeClr val="dk1"/>
            </a:solidFill>
            <a:prstDash val="solid"/>
            <a:round/>
            <a:headEnd type="none" w="med" len="med"/>
            <a:tailEnd type="none" w="med" len="med"/>
          </a:ln>
        </p:spPr>
      </p:cxnSp>
      <p:sp>
        <p:nvSpPr>
          <p:cNvPr id="2911" name="Google Shape;2911;p74"/>
          <p:cNvSpPr/>
          <p:nvPr/>
        </p:nvSpPr>
        <p:spPr>
          <a:xfrm>
            <a:off x="5555999" y="2920400"/>
            <a:ext cx="418500" cy="41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4</a:t>
            </a:r>
            <a:endParaRPr sz="1800" b="1">
              <a:solidFill>
                <a:schemeClr val="dk1"/>
              </a:solidFill>
              <a:latin typeface="Montserrat"/>
              <a:ea typeface="Montserrat"/>
              <a:cs typeface="Montserrat"/>
              <a:sym typeface="Montserrat"/>
            </a:endParaRPr>
          </a:p>
        </p:txBody>
      </p:sp>
      <p:cxnSp>
        <p:nvCxnSpPr>
          <p:cNvPr id="2912" name="Google Shape;2912;p74"/>
          <p:cNvCxnSpPr>
            <a:stCxn id="2913" idx="2"/>
            <a:endCxn id="2899" idx="1"/>
          </p:cNvCxnSpPr>
          <p:nvPr/>
        </p:nvCxnSpPr>
        <p:spPr>
          <a:xfrm flipH="1">
            <a:off x="4576761" y="1735325"/>
            <a:ext cx="1500" cy="275100"/>
          </a:xfrm>
          <a:prstGeom prst="straightConnector1">
            <a:avLst/>
          </a:prstGeom>
          <a:noFill/>
          <a:ln w="19050" cap="flat" cmpd="sng">
            <a:solidFill>
              <a:schemeClr val="dk1"/>
            </a:solidFill>
            <a:prstDash val="solid"/>
            <a:round/>
            <a:headEnd type="none" w="med" len="med"/>
            <a:tailEnd type="none" w="med" len="med"/>
          </a:ln>
        </p:spPr>
      </p:cxnSp>
      <p:sp>
        <p:nvSpPr>
          <p:cNvPr id="2913" name="Google Shape;2913;p74"/>
          <p:cNvSpPr/>
          <p:nvPr/>
        </p:nvSpPr>
        <p:spPr>
          <a:xfrm>
            <a:off x="4369011" y="1316825"/>
            <a:ext cx="418500" cy="41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2</a:t>
            </a:r>
            <a:endParaRPr sz="1800" b="1">
              <a:solidFill>
                <a:schemeClr val="dk1"/>
              </a:solidFill>
              <a:latin typeface="Montserrat"/>
              <a:ea typeface="Montserrat"/>
              <a:cs typeface="Montserrat"/>
              <a:sym typeface="Montserrat"/>
            </a:endParaRPr>
          </a:p>
        </p:txBody>
      </p:sp>
      <p:cxnSp>
        <p:nvCxnSpPr>
          <p:cNvPr id="2914" name="Google Shape;2914;p74"/>
          <p:cNvCxnSpPr>
            <a:stCxn id="2915" idx="2"/>
            <a:endCxn id="2900" idx="1"/>
          </p:cNvCxnSpPr>
          <p:nvPr/>
        </p:nvCxnSpPr>
        <p:spPr>
          <a:xfrm flipH="1">
            <a:off x="7053512" y="1735325"/>
            <a:ext cx="300" cy="275100"/>
          </a:xfrm>
          <a:prstGeom prst="straightConnector1">
            <a:avLst/>
          </a:prstGeom>
          <a:noFill/>
          <a:ln w="19050" cap="flat" cmpd="sng">
            <a:solidFill>
              <a:schemeClr val="dk1"/>
            </a:solidFill>
            <a:prstDash val="solid"/>
            <a:round/>
            <a:headEnd type="none" w="med" len="med"/>
            <a:tailEnd type="none" w="med" len="med"/>
          </a:ln>
        </p:spPr>
      </p:cxnSp>
      <p:sp>
        <p:nvSpPr>
          <p:cNvPr id="2915" name="Google Shape;2915;p74"/>
          <p:cNvSpPr/>
          <p:nvPr/>
        </p:nvSpPr>
        <p:spPr>
          <a:xfrm>
            <a:off x="6844562" y="1316825"/>
            <a:ext cx="418500" cy="41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3</a:t>
            </a:r>
            <a:endParaRPr sz="1800" b="1">
              <a:solidFill>
                <a:schemeClr val="dk1"/>
              </a:solidFill>
              <a:latin typeface="Montserrat"/>
              <a:ea typeface="Montserrat"/>
              <a:cs typeface="Montserrat"/>
              <a:sym typeface="Montserrat"/>
            </a:endParaRPr>
          </a:p>
        </p:txBody>
      </p:sp>
      <p:cxnSp>
        <p:nvCxnSpPr>
          <p:cNvPr id="2916" name="Google Shape;2916;p74"/>
          <p:cNvCxnSpPr>
            <a:stCxn id="2917" idx="2"/>
            <a:endCxn id="2901" idx="1"/>
          </p:cNvCxnSpPr>
          <p:nvPr/>
        </p:nvCxnSpPr>
        <p:spPr>
          <a:xfrm flipH="1">
            <a:off x="2053277" y="1735325"/>
            <a:ext cx="3600" cy="275100"/>
          </a:xfrm>
          <a:prstGeom prst="straightConnector1">
            <a:avLst/>
          </a:prstGeom>
          <a:noFill/>
          <a:ln w="19050" cap="flat" cmpd="sng">
            <a:solidFill>
              <a:schemeClr val="dk1"/>
            </a:solidFill>
            <a:prstDash val="solid"/>
            <a:round/>
            <a:headEnd type="none" w="med" len="med"/>
            <a:tailEnd type="none" w="med" len="med"/>
          </a:ln>
        </p:spPr>
      </p:cxnSp>
      <p:sp>
        <p:nvSpPr>
          <p:cNvPr id="2917" name="Google Shape;2917;p74"/>
          <p:cNvSpPr/>
          <p:nvPr/>
        </p:nvSpPr>
        <p:spPr>
          <a:xfrm>
            <a:off x="1847627" y="1316825"/>
            <a:ext cx="418500" cy="418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1</a:t>
            </a:r>
            <a:endParaRPr sz="1800" b="1">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6"/>
        <p:cNvGrpSpPr/>
        <p:nvPr/>
      </p:nvGrpSpPr>
      <p:grpSpPr>
        <a:xfrm>
          <a:off x="0" y="0"/>
          <a:ext cx="0" cy="0"/>
          <a:chOff x="0" y="0"/>
          <a:chExt cx="0" cy="0"/>
        </a:xfrm>
      </p:grpSpPr>
      <p:sp>
        <p:nvSpPr>
          <p:cNvPr id="3097" name="Google Shape;3097;p78"/>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Management approach</a:t>
            </a:r>
            <a:endParaRPr/>
          </a:p>
        </p:txBody>
      </p:sp>
      <p:sp>
        <p:nvSpPr>
          <p:cNvPr id="3098" name="Google Shape;3098;p78"/>
          <p:cNvSpPr/>
          <p:nvPr/>
        </p:nvSpPr>
        <p:spPr>
          <a:xfrm>
            <a:off x="769680" y="2642151"/>
            <a:ext cx="1543200" cy="38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Abhaya Libre"/>
                <a:ea typeface="Abhaya Libre"/>
                <a:cs typeface="Abhaya Libre"/>
                <a:sym typeface="Abhaya Libre"/>
              </a:rPr>
              <a:t>January</a:t>
            </a:r>
            <a:endParaRPr sz="2000" b="1">
              <a:solidFill>
                <a:schemeClr val="lt1"/>
              </a:solidFill>
              <a:latin typeface="Abhaya Libre"/>
              <a:ea typeface="Abhaya Libre"/>
              <a:cs typeface="Abhaya Libre"/>
              <a:sym typeface="Abhaya Libre"/>
            </a:endParaRPr>
          </a:p>
        </p:txBody>
      </p:sp>
      <p:sp>
        <p:nvSpPr>
          <p:cNvPr id="3099" name="Google Shape;3099;p78"/>
          <p:cNvSpPr/>
          <p:nvPr/>
        </p:nvSpPr>
        <p:spPr>
          <a:xfrm>
            <a:off x="741447" y="3242775"/>
            <a:ext cx="1664400" cy="82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Venus is the second planet from the Sun</a:t>
            </a:r>
            <a:endParaRPr>
              <a:solidFill>
                <a:schemeClr val="dk1"/>
              </a:solidFill>
              <a:latin typeface="Raleway"/>
              <a:ea typeface="Raleway"/>
              <a:cs typeface="Raleway"/>
              <a:sym typeface="Raleway"/>
            </a:endParaRPr>
          </a:p>
        </p:txBody>
      </p:sp>
      <p:cxnSp>
        <p:nvCxnSpPr>
          <p:cNvPr id="3100" name="Google Shape;3100;p78"/>
          <p:cNvCxnSpPr>
            <a:stCxn id="3101" idx="3"/>
            <a:endCxn id="3099" idx="0"/>
          </p:cNvCxnSpPr>
          <p:nvPr/>
        </p:nvCxnSpPr>
        <p:spPr>
          <a:xfrm flipH="1">
            <a:off x="1573543" y="3024513"/>
            <a:ext cx="900" cy="218400"/>
          </a:xfrm>
          <a:prstGeom prst="straightConnector1">
            <a:avLst/>
          </a:prstGeom>
          <a:noFill/>
          <a:ln w="19050" cap="flat" cmpd="sng">
            <a:solidFill>
              <a:schemeClr val="dk1"/>
            </a:solidFill>
            <a:prstDash val="solid"/>
            <a:round/>
            <a:headEnd type="none" w="med" len="med"/>
            <a:tailEnd type="none" w="med" len="med"/>
          </a:ln>
        </p:spPr>
      </p:cxnSp>
      <p:sp>
        <p:nvSpPr>
          <p:cNvPr id="3102" name="Google Shape;3102;p78"/>
          <p:cNvSpPr/>
          <p:nvPr/>
        </p:nvSpPr>
        <p:spPr>
          <a:xfrm>
            <a:off x="2743102" y="1598775"/>
            <a:ext cx="1664400" cy="82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Jupiter is the biggest planet of them all</a:t>
            </a:r>
            <a:endParaRPr>
              <a:solidFill>
                <a:schemeClr val="dk1"/>
              </a:solidFill>
              <a:latin typeface="Raleway"/>
              <a:ea typeface="Raleway"/>
              <a:cs typeface="Raleway"/>
              <a:sym typeface="Raleway"/>
            </a:endParaRPr>
          </a:p>
        </p:txBody>
      </p:sp>
      <p:cxnSp>
        <p:nvCxnSpPr>
          <p:cNvPr id="3103" name="Google Shape;3103;p78"/>
          <p:cNvCxnSpPr>
            <a:stCxn id="3102" idx="2"/>
            <a:endCxn id="3104" idx="1"/>
          </p:cNvCxnSpPr>
          <p:nvPr/>
        </p:nvCxnSpPr>
        <p:spPr>
          <a:xfrm flipH="1">
            <a:off x="3569902" y="2424075"/>
            <a:ext cx="5400" cy="200700"/>
          </a:xfrm>
          <a:prstGeom prst="straightConnector1">
            <a:avLst/>
          </a:prstGeom>
          <a:noFill/>
          <a:ln w="19050" cap="flat" cmpd="sng">
            <a:solidFill>
              <a:schemeClr val="dk1"/>
            </a:solidFill>
            <a:prstDash val="solid"/>
            <a:round/>
            <a:headEnd type="none" w="med" len="med"/>
            <a:tailEnd type="none" w="med" len="med"/>
          </a:ln>
        </p:spPr>
      </p:cxnSp>
      <p:sp>
        <p:nvSpPr>
          <p:cNvPr id="3105" name="Google Shape;3105;p78"/>
          <p:cNvSpPr/>
          <p:nvPr/>
        </p:nvSpPr>
        <p:spPr>
          <a:xfrm>
            <a:off x="4787091" y="3242775"/>
            <a:ext cx="1624200" cy="82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Despite being red, Mars is a very cold place</a:t>
            </a:r>
            <a:endParaRPr>
              <a:solidFill>
                <a:schemeClr val="dk1"/>
              </a:solidFill>
              <a:latin typeface="Raleway"/>
              <a:ea typeface="Raleway"/>
              <a:cs typeface="Raleway"/>
              <a:sym typeface="Raleway"/>
            </a:endParaRPr>
          </a:p>
        </p:txBody>
      </p:sp>
      <p:cxnSp>
        <p:nvCxnSpPr>
          <p:cNvPr id="3106" name="Google Shape;3106;p78"/>
          <p:cNvCxnSpPr>
            <a:stCxn id="3107" idx="3"/>
            <a:endCxn id="3105" idx="0"/>
          </p:cNvCxnSpPr>
          <p:nvPr/>
        </p:nvCxnSpPr>
        <p:spPr>
          <a:xfrm>
            <a:off x="5593715" y="3024513"/>
            <a:ext cx="5400" cy="218400"/>
          </a:xfrm>
          <a:prstGeom prst="straightConnector1">
            <a:avLst/>
          </a:prstGeom>
          <a:noFill/>
          <a:ln w="19050" cap="flat" cmpd="sng">
            <a:solidFill>
              <a:schemeClr val="dk1"/>
            </a:solidFill>
            <a:prstDash val="solid"/>
            <a:round/>
            <a:headEnd type="none" w="med" len="med"/>
            <a:tailEnd type="none" w="med" len="med"/>
          </a:ln>
        </p:spPr>
      </p:cxnSp>
      <p:sp>
        <p:nvSpPr>
          <p:cNvPr id="3108" name="Google Shape;3108;p78"/>
          <p:cNvSpPr/>
          <p:nvPr/>
        </p:nvSpPr>
        <p:spPr>
          <a:xfrm>
            <a:off x="6784641" y="1598775"/>
            <a:ext cx="1664400" cy="825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Saturn is a gas giant and has several rings</a:t>
            </a:r>
            <a:endParaRPr>
              <a:solidFill>
                <a:schemeClr val="dk1"/>
              </a:solidFill>
              <a:latin typeface="Raleway"/>
              <a:ea typeface="Raleway"/>
              <a:cs typeface="Raleway"/>
              <a:sym typeface="Raleway"/>
            </a:endParaRPr>
          </a:p>
        </p:txBody>
      </p:sp>
      <p:sp>
        <p:nvSpPr>
          <p:cNvPr id="3109" name="Google Shape;3109;p78"/>
          <p:cNvSpPr/>
          <p:nvPr/>
        </p:nvSpPr>
        <p:spPr>
          <a:xfrm>
            <a:off x="5370585" y="1984191"/>
            <a:ext cx="454766" cy="45480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0" name="Google Shape;3110;p78"/>
          <p:cNvGrpSpPr/>
          <p:nvPr/>
        </p:nvGrpSpPr>
        <p:grpSpPr>
          <a:xfrm>
            <a:off x="7374944" y="3219902"/>
            <a:ext cx="444007" cy="411703"/>
            <a:chOff x="6543825" y="3202075"/>
            <a:chExt cx="296975" cy="275350"/>
          </a:xfrm>
        </p:grpSpPr>
        <p:sp>
          <p:nvSpPr>
            <p:cNvPr id="3111" name="Google Shape;3111;p78"/>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8"/>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8"/>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8"/>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8"/>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8"/>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8"/>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8" name="Google Shape;3118;p78"/>
          <p:cNvGrpSpPr/>
          <p:nvPr/>
        </p:nvGrpSpPr>
        <p:grpSpPr>
          <a:xfrm>
            <a:off x="3379874" y="3236703"/>
            <a:ext cx="444026" cy="362544"/>
            <a:chOff x="3860400" y="3254050"/>
            <a:chExt cx="296175" cy="241825"/>
          </a:xfrm>
        </p:grpSpPr>
        <p:sp>
          <p:nvSpPr>
            <p:cNvPr id="3119" name="Google Shape;3119;p78"/>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8"/>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8"/>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8"/>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8"/>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8"/>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8"/>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78"/>
          <p:cNvGrpSpPr/>
          <p:nvPr/>
        </p:nvGrpSpPr>
        <p:grpSpPr>
          <a:xfrm>
            <a:off x="1360734" y="1987252"/>
            <a:ext cx="444014" cy="440933"/>
            <a:chOff x="-64781025" y="3361050"/>
            <a:chExt cx="317425" cy="315200"/>
          </a:xfrm>
        </p:grpSpPr>
        <p:sp>
          <p:nvSpPr>
            <p:cNvPr id="3127" name="Google Shape;3127;p78"/>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8"/>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8"/>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8"/>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31" name="Google Shape;3131;p78"/>
          <p:cNvCxnSpPr>
            <a:stCxn id="3101" idx="4"/>
            <a:endCxn id="3104" idx="2"/>
          </p:cNvCxnSpPr>
          <p:nvPr/>
        </p:nvCxnSpPr>
        <p:spPr>
          <a:xfrm>
            <a:off x="2379041" y="2824714"/>
            <a:ext cx="386400" cy="0"/>
          </a:xfrm>
          <a:prstGeom prst="straightConnector1">
            <a:avLst/>
          </a:prstGeom>
          <a:noFill/>
          <a:ln w="19050" cap="flat" cmpd="sng">
            <a:solidFill>
              <a:schemeClr val="dk1"/>
            </a:solidFill>
            <a:prstDash val="solid"/>
            <a:round/>
            <a:headEnd type="none" w="med" len="med"/>
            <a:tailEnd type="none" w="med" len="med"/>
          </a:ln>
        </p:spPr>
      </p:cxnSp>
      <p:cxnSp>
        <p:nvCxnSpPr>
          <p:cNvPr id="3132" name="Google Shape;3132;p78"/>
          <p:cNvCxnSpPr>
            <a:stCxn id="3104" idx="4"/>
            <a:endCxn id="3107" idx="2"/>
          </p:cNvCxnSpPr>
          <p:nvPr/>
        </p:nvCxnSpPr>
        <p:spPr>
          <a:xfrm>
            <a:off x="4374566" y="2824714"/>
            <a:ext cx="414600" cy="0"/>
          </a:xfrm>
          <a:prstGeom prst="straightConnector1">
            <a:avLst/>
          </a:prstGeom>
          <a:noFill/>
          <a:ln w="19050" cap="flat" cmpd="sng">
            <a:solidFill>
              <a:schemeClr val="dk1"/>
            </a:solidFill>
            <a:prstDash val="solid"/>
            <a:round/>
            <a:headEnd type="none" w="med" len="med"/>
            <a:tailEnd type="none" w="med" len="med"/>
          </a:ln>
        </p:spPr>
      </p:cxnSp>
      <p:cxnSp>
        <p:nvCxnSpPr>
          <p:cNvPr id="3133" name="Google Shape;3133;p78"/>
          <p:cNvCxnSpPr>
            <a:stCxn id="3107" idx="4"/>
            <a:endCxn id="3134" idx="2"/>
          </p:cNvCxnSpPr>
          <p:nvPr/>
        </p:nvCxnSpPr>
        <p:spPr>
          <a:xfrm>
            <a:off x="6398313" y="2824714"/>
            <a:ext cx="414600" cy="0"/>
          </a:xfrm>
          <a:prstGeom prst="straightConnector1">
            <a:avLst/>
          </a:prstGeom>
          <a:noFill/>
          <a:ln w="19050" cap="flat" cmpd="sng">
            <a:solidFill>
              <a:schemeClr val="dk1"/>
            </a:solidFill>
            <a:prstDash val="solid"/>
            <a:round/>
            <a:headEnd type="none" w="med" len="med"/>
            <a:tailEnd type="none" w="med" len="med"/>
          </a:ln>
        </p:spPr>
      </p:cxnSp>
      <p:sp>
        <p:nvSpPr>
          <p:cNvPr id="3101" name="Google Shape;3101;p78"/>
          <p:cNvSpPr/>
          <p:nvPr/>
        </p:nvSpPr>
        <p:spPr>
          <a:xfrm>
            <a:off x="769844" y="2569713"/>
            <a:ext cx="1664400" cy="454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February</a:t>
            </a:r>
            <a:endParaRPr sz="1800" b="1">
              <a:solidFill>
                <a:schemeClr val="dk1"/>
              </a:solidFill>
              <a:latin typeface="Montserrat"/>
              <a:ea typeface="Montserrat"/>
              <a:cs typeface="Montserrat"/>
              <a:sym typeface="Montserrat"/>
            </a:endParaRPr>
          </a:p>
        </p:txBody>
      </p:sp>
      <p:sp>
        <p:nvSpPr>
          <p:cNvPr id="3104" name="Google Shape;3104;p78"/>
          <p:cNvSpPr/>
          <p:nvPr/>
        </p:nvSpPr>
        <p:spPr>
          <a:xfrm>
            <a:off x="2765369" y="2569713"/>
            <a:ext cx="1664400" cy="454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April</a:t>
            </a:r>
            <a:endParaRPr sz="1800" b="1">
              <a:solidFill>
                <a:schemeClr val="dk1"/>
              </a:solidFill>
              <a:latin typeface="Montserrat"/>
              <a:ea typeface="Montserrat"/>
              <a:cs typeface="Montserrat"/>
              <a:sym typeface="Montserrat"/>
            </a:endParaRPr>
          </a:p>
        </p:txBody>
      </p:sp>
      <p:sp>
        <p:nvSpPr>
          <p:cNvPr id="3107" name="Google Shape;3107;p78"/>
          <p:cNvSpPr/>
          <p:nvPr/>
        </p:nvSpPr>
        <p:spPr>
          <a:xfrm>
            <a:off x="4789117" y="2569713"/>
            <a:ext cx="1664400" cy="454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June</a:t>
            </a:r>
            <a:endParaRPr sz="1800" b="1">
              <a:solidFill>
                <a:schemeClr val="dk1"/>
              </a:solidFill>
              <a:latin typeface="Montserrat"/>
              <a:ea typeface="Montserrat"/>
              <a:cs typeface="Montserrat"/>
              <a:sym typeface="Montserrat"/>
            </a:endParaRPr>
          </a:p>
        </p:txBody>
      </p:sp>
      <p:sp>
        <p:nvSpPr>
          <p:cNvPr id="3134" name="Google Shape;3134;p78"/>
          <p:cNvSpPr/>
          <p:nvPr/>
        </p:nvSpPr>
        <p:spPr>
          <a:xfrm>
            <a:off x="6812864" y="2569713"/>
            <a:ext cx="1664400" cy="454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August</a:t>
            </a:r>
            <a:endParaRPr sz="1800" b="1">
              <a:solidFill>
                <a:schemeClr val="dk1"/>
              </a:solidFill>
              <a:latin typeface="Montserrat"/>
              <a:ea typeface="Montserrat"/>
              <a:cs typeface="Montserrat"/>
              <a:sym typeface="Montserrat"/>
            </a:endParaRPr>
          </a:p>
        </p:txBody>
      </p:sp>
      <p:cxnSp>
        <p:nvCxnSpPr>
          <p:cNvPr id="3135" name="Google Shape;3135;p78"/>
          <p:cNvCxnSpPr>
            <a:stCxn id="3108" idx="2"/>
            <a:endCxn id="3134" idx="1"/>
          </p:cNvCxnSpPr>
          <p:nvPr/>
        </p:nvCxnSpPr>
        <p:spPr>
          <a:xfrm>
            <a:off x="7616841" y="2424075"/>
            <a:ext cx="600" cy="200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9"/>
        <p:cNvGrpSpPr/>
        <p:nvPr/>
      </p:nvGrpSpPr>
      <p:grpSpPr>
        <a:xfrm>
          <a:off x="0" y="0"/>
          <a:ext cx="0" cy="0"/>
          <a:chOff x="0" y="0"/>
          <a:chExt cx="0" cy="0"/>
        </a:xfrm>
      </p:grpSpPr>
      <p:sp>
        <p:nvSpPr>
          <p:cNvPr id="3140" name="Google Shape;3140;p79"/>
          <p:cNvSpPr/>
          <p:nvPr/>
        </p:nvSpPr>
        <p:spPr>
          <a:xfrm>
            <a:off x="1777948" y="3256266"/>
            <a:ext cx="194100" cy="19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Strategic alliances</a:t>
            </a:r>
            <a:endParaRPr/>
          </a:p>
        </p:txBody>
      </p:sp>
      <p:grpSp>
        <p:nvGrpSpPr>
          <p:cNvPr id="3142" name="Google Shape;3142;p79"/>
          <p:cNvGrpSpPr/>
          <p:nvPr/>
        </p:nvGrpSpPr>
        <p:grpSpPr>
          <a:xfrm>
            <a:off x="2406564" y="1418152"/>
            <a:ext cx="4330914" cy="2307236"/>
            <a:chOff x="233350" y="949250"/>
            <a:chExt cx="7137300" cy="3802300"/>
          </a:xfrm>
        </p:grpSpPr>
        <p:sp>
          <p:nvSpPr>
            <p:cNvPr id="3143" name="Google Shape;3143;p7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4" name="Google Shape;3194;p79"/>
          <p:cNvSpPr txBox="1"/>
          <p:nvPr/>
        </p:nvSpPr>
        <p:spPr>
          <a:xfrm>
            <a:off x="713542" y="3538500"/>
            <a:ext cx="23229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Profitability</a:t>
            </a:r>
            <a:endParaRPr sz="1800" b="1">
              <a:solidFill>
                <a:schemeClr val="dk1"/>
              </a:solidFill>
              <a:latin typeface="Montserrat"/>
              <a:ea typeface="Montserrat"/>
              <a:cs typeface="Montserrat"/>
              <a:sym typeface="Montserrat"/>
            </a:endParaRPr>
          </a:p>
        </p:txBody>
      </p:sp>
      <p:sp>
        <p:nvSpPr>
          <p:cNvPr id="3195" name="Google Shape;3195;p79"/>
          <p:cNvSpPr txBox="1"/>
          <p:nvPr/>
        </p:nvSpPr>
        <p:spPr>
          <a:xfrm>
            <a:off x="6107687" y="3538500"/>
            <a:ext cx="2322900" cy="3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Feasibility</a:t>
            </a:r>
            <a:endParaRPr sz="1800" b="1">
              <a:solidFill>
                <a:schemeClr val="dk1"/>
              </a:solidFill>
              <a:latin typeface="Montserrat"/>
              <a:ea typeface="Montserrat"/>
              <a:cs typeface="Montserrat"/>
              <a:sym typeface="Montserrat"/>
            </a:endParaRPr>
          </a:p>
        </p:txBody>
      </p:sp>
      <p:sp>
        <p:nvSpPr>
          <p:cNvPr id="3196" name="Google Shape;3196;p79"/>
          <p:cNvSpPr txBox="1"/>
          <p:nvPr/>
        </p:nvSpPr>
        <p:spPr>
          <a:xfrm>
            <a:off x="6107687" y="3886500"/>
            <a:ext cx="2322900" cy="7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Despite being red, Mars is a very cold place full of iron oxide dust</a:t>
            </a:r>
            <a:endParaRPr>
              <a:solidFill>
                <a:schemeClr val="dk2"/>
              </a:solidFill>
              <a:latin typeface="Raleway"/>
              <a:ea typeface="Raleway"/>
              <a:cs typeface="Raleway"/>
              <a:sym typeface="Raleway"/>
            </a:endParaRPr>
          </a:p>
        </p:txBody>
      </p:sp>
      <p:sp>
        <p:nvSpPr>
          <p:cNvPr id="3197" name="Google Shape;3197;p79"/>
          <p:cNvSpPr txBox="1"/>
          <p:nvPr/>
        </p:nvSpPr>
        <p:spPr>
          <a:xfrm>
            <a:off x="713392" y="3886500"/>
            <a:ext cx="2323200" cy="71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2"/>
                </a:solidFill>
                <a:latin typeface="Raleway"/>
                <a:ea typeface="Raleway"/>
                <a:cs typeface="Raleway"/>
                <a:sym typeface="Raleway"/>
              </a:rPr>
              <a:t>Jupiter is a gas giant and the biggest planet in our Solar System</a:t>
            </a:r>
            <a:endParaRPr>
              <a:solidFill>
                <a:schemeClr val="dk2"/>
              </a:solidFill>
              <a:latin typeface="Raleway"/>
              <a:ea typeface="Raleway"/>
              <a:cs typeface="Raleway"/>
              <a:sym typeface="Raleway"/>
            </a:endParaRPr>
          </a:p>
        </p:txBody>
      </p:sp>
      <p:cxnSp>
        <p:nvCxnSpPr>
          <p:cNvPr id="3198" name="Google Shape;3198;p79"/>
          <p:cNvCxnSpPr>
            <a:stCxn id="3199" idx="1"/>
            <a:endCxn id="3140" idx="0"/>
          </p:cNvCxnSpPr>
          <p:nvPr/>
        </p:nvCxnSpPr>
        <p:spPr>
          <a:xfrm flipH="1">
            <a:off x="1875073" y="2030266"/>
            <a:ext cx="1341900" cy="1226100"/>
          </a:xfrm>
          <a:prstGeom prst="bentConnector2">
            <a:avLst/>
          </a:prstGeom>
          <a:noFill/>
          <a:ln w="19050" cap="flat" cmpd="sng">
            <a:solidFill>
              <a:schemeClr val="dk2"/>
            </a:solidFill>
            <a:prstDash val="solid"/>
            <a:round/>
            <a:headEnd type="none" w="med" len="med"/>
            <a:tailEnd type="none" w="med" len="med"/>
          </a:ln>
        </p:spPr>
      </p:cxnSp>
      <p:cxnSp>
        <p:nvCxnSpPr>
          <p:cNvPr id="3200" name="Google Shape;3200;p79"/>
          <p:cNvCxnSpPr>
            <a:stCxn id="3201" idx="3"/>
            <a:endCxn id="3202" idx="0"/>
          </p:cNvCxnSpPr>
          <p:nvPr/>
        </p:nvCxnSpPr>
        <p:spPr>
          <a:xfrm>
            <a:off x="6107663" y="2259100"/>
            <a:ext cx="1149900" cy="997200"/>
          </a:xfrm>
          <a:prstGeom prst="bentConnector2">
            <a:avLst/>
          </a:prstGeom>
          <a:noFill/>
          <a:ln w="19050" cap="flat" cmpd="sng">
            <a:solidFill>
              <a:schemeClr val="dk2"/>
            </a:solidFill>
            <a:prstDash val="solid"/>
            <a:round/>
            <a:headEnd type="none" w="med" len="med"/>
            <a:tailEnd type="none" w="med" len="med"/>
          </a:ln>
        </p:spPr>
      </p:cxnSp>
      <p:sp>
        <p:nvSpPr>
          <p:cNvPr id="3201" name="Google Shape;3201;p79"/>
          <p:cNvSpPr/>
          <p:nvPr/>
        </p:nvSpPr>
        <p:spPr>
          <a:xfrm>
            <a:off x="5913563" y="2162050"/>
            <a:ext cx="194100" cy="19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9"/>
          <p:cNvSpPr/>
          <p:nvPr/>
        </p:nvSpPr>
        <p:spPr>
          <a:xfrm>
            <a:off x="3216973" y="1933216"/>
            <a:ext cx="194100" cy="19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9"/>
          <p:cNvSpPr/>
          <p:nvPr/>
        </p:nvSpPr>
        <p:spPr>
          <a:xfrm>
            <a:off x="7160529" y="3256275"/>
            <a:ext cx="194100" cy="19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6"/>
        <p:cNvGrpSpPr/>
        <p:nvPr/>
      </p:nvGrpSpPr>
      <p:grpSpPr>
        <a:xfrm>
          <a:off x="0" y="0"/>
          <a:ext cx="0" cy="0"/>
          <a:chOff x="0" y="0"/>
          <a:chExt cx="0" cy="0"/>
        </a:xfrm>
      </p:grpSpPr>
      <p:sp>
        <p:nvSpPr>
          <p:cNvPr id="3207" name="Google Shape;3207;p80"/>
          <p:cNvSpPr/>
          <p:nvPr/>
        </p:nvSpPr>
        <p:spPr>
          <a:xfrm>
            <a:off x="1202292" y="2271417"/>
            <a:ext cx="6815100" cy="6834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Write here your answer</a:t>
            </a:r>
            <a:endParaRPr sz="1800" b="1">
              <a:solidFill>
                <a:schemeClr val="dk1"/>
              </a:solidFill>
              <a:latin typeface="Montserrat"/>
              <a:ea typeface="Montserrat"/>
              <a:cs typeface="Montserrat"/>
              <a:sym typeface="Montserrat"/>
            </a:endParaRPr>
          </a:p>
        </p:txBody>
      </p:sp>
      <p:sp>
        <p:nvSpPr>
          <p:cNvPr id="3208" name="Google Shape;3208;p80"/>
          <p:cNvSpPr/>
          <p:nvPr/>
        </p:nvSpPr>
        <p:spPr>
          <a:xfrm>
            <a:off x="1202292" y="1197992"/>
            <a:ext cx="6815100" cy="6834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Write here your question</a:t>
            </a:r>
            <a:endParaRPr sz="1800" b="1">
              <a:solidFill>
                <a:schemeClr val="dk1"/>
              </a:solidFill>
              <a:latin typeface="Montserrat"/>
              <a:ea typeface="Montserrat"/>
              <a:cs typeface="Montserrat"/>
              <a:sym typeface="Montserrat"/>
            </a:endParaRPr>
          </a:p>
        </p:txBody>
      </p:sp>
      <p:sp>
        <p:nvSpPr>
          <p:cNvPr id="3209" name="Google Shape;3209;p80"/>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Answers and arguments</a:t>
            </a:r>
            <a:endParaRPr/>
          </a:p>
        </p:txBody>
      </p:sp>
      <p:sp>
        <p:nvSpPr>
          <p:cNvPr id="3210" name="Google Shape;3210;p80"/>
          <p:cNvSpPr txBox="1"/>
          <p:nvPr/>
        </p:nvSpPr>
        <p:spPr>
          <a:xfrm>
            <a:off x="3561744" y="3913712"/>
            <a:ext cx="2020500" cy="6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Saturn is the only planet with rings</a:t>
            </a:r>
            <a:endParaRPr>
              <a:solidFill>
                <a:schemeClr val="dk1"/>
              </a:solidFill>
              <a:latin typeface="Raleway"/>
              <a:ea typeface="Raleway"/>
              <a:cs typeface="Raleway"/>
              <a:sym typeface="Raleway"/>
            </a:endParaRPr>
          </a:p>
        </p:txBody>
      </p:sp>
      <p:sp>
        <p:nvSpPr>
          <p:cNvPr id="3211" name="Google Shape;3211;p80"/>
          <p:cNvSpPr txBox="1"/>
          <p:nvPr/>
        </p:nvSpPr>
        <p:spPr>
          <a:xfrm>
            <a:off x="1126575" y="3913712"/>
            <a:ext cx="2020500" cy="6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It’s the farthest planet from the Sun</a:t>
            </a:r>
            <a:endParaRPr>
              <a:solidFill>
                <a:schemeClr val="dk1"/>
              </a:solidFill>
              <a:latin typeface="Raleway"/>
              <a:ea typeface="Raleway"/>
              <a:cs typeface="Raleway"/>
              <a:sym typeface="Raleway"/>
            </a:endParaRPr>
          </a:p>
        </p:txBody>
      </p:sp>
      <p:sp>
        <p:nvSpPr>
          <p:cNvPr id="3212" name="Google Shape;3212;p80"/>
          <p:cNvSpPr txBox="1"/>
          <p:nvPr/>
        </p:nvSpPr>
        <p:spPr>
          <a:xfrm>
            <a:off x="5996901" y="3913712"/>
            <a:ext cx="2020500" cy="68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Sirius is the brightest star in the night sky</a:t>
            </a:r>
            <a:endParaRPr>
              <a:solidFill>
                <a:schemeClr val="dk1"/>
              </a:solidFill>
              <a:latin typeface="Raleway"/>
              <a:ea typeface="Raleway"/>
              <a:cs typeface="Raleway"/>
              <a:sym typeface="Raleway"/>
            </a:endParaRPr>
          </a:p>
        </p:txBody>
      </p:sp>
      <p:sp>
        <p:nvSpPr>
          <p:cNvPr id="3213" name="Google Shape;3213;p80"/>
          <p:cNvSpPr txBox="1"/>
          <p:nvPr/>
        </p:nvSpPr>
        <p:spPr>
          <a:xfrm>
            <a:off x="1187688" y="3659337"/>
            <a:ext cx="18984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Jupiter</a:t>
            </a:r>
            <a:endParaRPr sz="1800" b="1">
              <a:solidFill>
                <a:schemeClr val="dk1"/>
              </a:solidFill>
              <a:latin typeface="Montserrat"/>
              <a:ea typeface="Montserrat"/>
              <a:cs typeface="Montserrat"/>
              <a:sym typeface="Montserrat"/>
            </a:endParaRPr>
          </a:p>
        </p:txBody>
      </p:sp>
      <p:sp>
        <p:nvSpPr>
          <p:cNvPr id="3214" name="Google Shape;3214;p80"/>
          <p:cNvSpPr txBox="1"/>
          <p:nvPr/>
        </p:nvSpPr>
        <p:spPr>
          <a:xfrm>
            <a:off x="3622800" y="3659337"/>
            <a:ext cx="18984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Saturn</a:t>
            </a:r>
            <a:endParaRPr sz="1800" b="1">
              <a:solidFill>
                <a:schemeClr val="dk1"/>
              </a:solidFill>
              <a:latin typeface="Montserrat"/>
              <a:ea typeface="Montserrat"/>
              <a:cs typeface="Montserrat"/>
              <a:sym typeface="Montserrat"/>
            </a:endParaRPr>
          </a:p>
        </p:txBody>
      </p:sp>
      <p:sp>
        <p:nvSpPr>
          <p:cNvPr id="3215" name="Google Shape;3215;p80"/>
          <p:cNvSpPr txBox="1"/>
          <p:nvPr/>
        </p:nvSpPr>
        <p:spPr>
          <a:xfrm>
            <a:off x="6057875" y="3659337"/>
            <a:ext cx="1898400" cy="39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Sirius</a:t>
            </a:r>
            <a:endParaRPr sz="1800" b="1">
              <a:solidFill>
                <a:schemeClr val="dk1"/>
              </a:solidFill>
              <a:latin typeface="Montserrat"/>
              <a:ea typeface="Montserrat"/>
              <a:cs typeface="Montserrat"/>
              <a:sym typeface="Montserrat"/>
            </a:endParaRPr>
          </a:p>
        </p:txBody>
      </p:sp>
      <p:sp>
        <p:nvSpPr>
          <p:cNvPr id="3216" name="Google Shape;3216;p80"/>
          <p:cNvSpPr/>
          <p:nvPr/>
        </p:nvSpPr>
        <p:spPr>
          <a:xfrm rot="10800000">
            <a:off x="4403276" y="2020739"/>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17" name="Google Shape;3217;p80"/>
          <p:cNvSpPr/>
          <p:nvPr/>
        </p:nvSpPr>
        <p:spPr>
          <a:xfrm>
            <a:off x="1958100" y="3253403"/>
            <a:ext cx="357611" cy="33527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218" name="Google Shape;3218;p80"/>
          <p:cNvGrpSpPr/>
          <p:nvPr/>
        </p:nvGrpSpPr>
        <p:grpSpPr>
          <a:xfrm>
            <a:off x="4393194" y="3242233"/>
            <a:ext cx="357611" cy="357611"/>
            <a:chOff x="4456875" y="1435075"/>
            <a:chExt cx="481825" cy="481825"/>
          </a:xfrm>
        </p:grpSpPr>
        <p:sp>
          <p:nvSpPr>
            <p:cNvPr id="3219" name="Google Shape;3219;p80"/>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0" name="Google Shape;3220;p80"/>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1" name="Google Shape;3221;p80"/>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2" name="Google Shape;3222;p80"/>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3" name="Google Shape;3223;p80"/>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4" name="Google Shape;3224;p80"/>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5" name="Google Shape;3225;p80"/>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6" name="Google Shape;3226;p80"/>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7" name="Google Shape;3227;p80"/>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8" name="Google Shape;3228;p80"/>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29" name="Google Shape;3229;p80"/>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0" name="Google Shape;3230;p80"/>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1" name="Google Shape;3231;p80"/>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2" name="Google Shape;3232;p80"/>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3" name="Google Shape;3233;p80"/>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4" name="Google Shape;3234;p80"/>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5" name="Google Shape;3235;p80"/>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6" name="Google Shape;3236;p80"/>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7" name="Google Shape;3237;p80"/>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38" name="Google Shape;3238;p80"/>
          <p:cNvGrpSpPr/>
          <p:nvPr/>
        </p:nvGrpSpPr>
        <p:grpSpPr>
          <a:xfrm>
            <a:off x="6828296" y="3242224"/>
            <a:ext cx="357555" cy="357629"/>
            <a:chOff x="5049725" y="2027900"/>
            <a:chExt cx="481750" cy="481850"/>
          </a:xfrm>
        </p:grpSpPr>
        <p:sp>
          <p:nvSpPr>
            <p:cNvPr id="3239" name="Google Shape;3239;p80"/>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0" name="Google Shape;3240;p80"/>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1" name="Google Shape;3241;p80"/>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2" name="Google Shape;3242;p80"/>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3" name="Google Shape;3243;p80"/>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4" name="Google Shape;3244;p80"/>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5" name="Google Shape;3245;p80"/>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6" name="Google Shape;3246;p80"/>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0"/>
        <p:cNvGrpSpPr/>
        <p:nvPr/>
      </p:nvGrpSpPr>
      <p:grpSpPr>
        <a:xfrm>
          <a:off x="0" y="0"/>
          <a:ext cx="0" cy="0"/>
          <a:chOff x="0" y="0"/>
          <a:chExt cx="0" cy="0"/>
        </a:xfrm>
      </p:grpSpPr>
      <p:sp>
        <p:nvSpPr>
          <p:cNvPr id="3251" name="Google Shape;3251;p81"/>
          <p:cNvSpPr/>
          <p:nvPr/>
        </p:nvSpPr>
        <p:spPr>
          <a:xfrm>
            <a:off x="3270567" y="3998642"/>
            <a:ext cx="2414700" cy="480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Maintenance</a:t>
            </a:r>
            <a:endParaRPr sz="1800" b="1">
              <a:solidFill>
                <a:schemeClr val="dk1"/>
              </a:solidFill>
              <a:latin typeface="Montserrat"/>
              <a:ea typeface="Montserrat"/>
              <a:cs typeface="Montserrat"/>
              <a:sym typeface="Montserrat"/>
            </a:endParaRPr>
          </a:p>
        </p:txBody>
      </p:sp>
      <p:sp>
        <p:nvSpPr>
          <p:cNvPr id="3252" name="Google Shape;3252;p81"/>
          <p:cNvSpPr/>
          <p:nvPr/>
        </p:nvSpPr>
        <p:spPr>
          <a:xfrm>
            <a:off x="2733994" y="3301292"/>
            <a:ext cx="2414700" cy="480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Verification</a:t>
            </a:r>
            <a:endParaRPr sz="1800" b="1">
              <a:solidFill>
                <a:schemeClr val="dk1"/>
              </a:solidFill>
              <a:latin typeface="Montserrat"/>
              <a:ea typeface="Montserrat"/>
              <a:cs typeface="Montserrat"/>
              <a:sym typeface="Montserrat"/>
            </a:endParaRPr>
          </a:p>
        </p:txBody>
      </p:sp>
      <p:sp>
        <p:nvSpPr>
          <p:cNvPr id="3253" name="Google Shape;3253;p81"/>
          <p:cNvSpPr/>
          <p:nvPr/>
        </p:nvSpPr>
        <p:spPr>
          <a:xfrm>
            <a:off x="2200594" y="2615843"/>
            <a:ext cx="2414700" cy="480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Implementation</a:t>
            </a:r>
            <a:endParaRPr sz="1800" b="1">
              <a:solidFill>
                <a:schemeClr val="dk1"/>
              </a:solidFill>
              <a:latin typeface="Montserrat"/>
              <a:ea typeface="Montserrat"/>
              <a:cs typeface="Montserrat"/>
              <a:sym typeface="Montserrat"/>
            </a:endParaRPr>
          </a:p>
        </p:txBody>
      </p:sp>
      <p:sp>
        <p:nvSpPr>
          <p:cNvPr id="3254" name="Google Shape;3254;p81"/>
          <p:cNvSpPr/>
          <p:nvPr/>
        </p:nvSpPr>
        <p:spPr>
          <a:xfrm>
            <a:off x="1667650" y="1932624"/>
            <a:ext cx="2414700" cy="480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Design</a:t>
            </a:r>
            <a:endParaRPr sz="1800" b="1">
              <a:solidFill>
                <a:schemeClr val="dk1"/>
              </a:solidFill>
              <a:latin typeface="Montserrat"/>
              <a:ea typeface="Montserrat"/>
              <a:cs typeface="Montserrat"/>
              <a:sym typeface="Montserrat"/>
            </a:endParaRPr>
          </a:p>
        </p:txBody>
      </p:sp>
      <p:sp>
        <p:nvSpPr>
          <p:cNvPr id="3255" name="Google Shape;3255;p81"/>
          <p:cNvSpPr/>
          <p:nvPr/>
        </p:nvSpPr>
        <p:spPr>
          <a:xfrm>
            <a:off x="1134250" y="1247175"/>
            <a:ext cx="2414700" cy="4809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Requirements</a:t>
            </a:r>
            <a:endParaRPr sz="1800" b="1">
              <a:solidFill>
                <a:schemeClr val="dk1"/>
              </a:solidFill>
              <a:latin typeface="Montserrat"/>
              <a:ea typeface="Montserrat"/>
              <a:cs typeface="Montserrat"/>
              <a:sym typeface="Montserrat"/>
            </a:endParaRPr>
          </a:p>
        </p:txBody>
      </p:sp>
      <p:sp>
        <p:nvSpPr>
          <p:cNvPr id="3256" name="Google Shape;3256;p81"/>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Waterfall management plan</a:t>
            </a:r>
            <a:endParaRPr/>
          </a:p>
        </p:txBody>
      </p:sp>
      <p:sp>
        <p:nvSpPr>
          <p:cNvPr id="3257" name="Google Shape;3257;p81"/>
          <p:cNvSpPr txBox="1"/>
          <p:nvPr/>
        </p:nvSpPr>
        <p:spPr>
          <a:xfrm>
            <a:off x="5978059" y="3998629"/>
            <a:ext cx="23637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Jupiter is a gas giant and the biggest planet</a:t>
            </a:r>
            <a:endParaRPr>
              <a:solidFill>
                <a:schemeClr val="dk1"/>
              </a:solidFill>
              <a:latin typeface="Raleway"/>
              <a:ea typeface="Raleway"/>
              <a:cs typeface="Raleway"/>
              <a:sym typeface="Raleway"/>
            </a:endParaRPr>
          </a:p>
        </p:txBody>
      </p:sp>
      <p:sp>
        <p:nvSpPr>
          <p:cNvPr id="3258" name="Google Shape;3258;p81"/>
          <p:cNvSpPr txBox="1"/>
          <p:nvPr/>
        </p:nvSpPr>
        <p:spPr>
          <a:xfrm>
            <a:off x="5444659" y="3310767"/>
            <a:ext cx="23637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Saturn is a gas giant and  the only planet with rings</a:t>
            </a:r>
            <a:endParaRPr>
              <a:solidFill>
                <a:schemeClr val="dk1"/>
              </a:solidFill>
              <a:latin typeface="Raleway"/>
              <a:ea typeface="Raleway"/>
              <a:cs typeface="Raleway"/>
              <a:sym typeface="Raleway"/>
            </a:endParaRPr>
          </a:p>
        </p:txBody>
      </p:sp>
      <p:sp>
        <p:nvSpPr>
          <p:cNvPr id="3259" name="Google Shape;3259;p81"/>
          <p:cNvSpPr txBox="1"/>
          <p:nvPr/>
        </p:nvSpPr>
        <p:spPr>
          <a:xfrm>
            <a:off x="4911259" y="2622904"/>
            <a:ext cx="23637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Mercury is the closest planet to the Sun</a:t>
            </a:r>
            <a:endParaRPr>
              <a:solidFill>
                <a:schemeClr val="dk1"/>
              </a:solidFill>
              <a:latin typeface="Raleway"/>
              <a:ea typeface="Raleway"/>
              <a:cs typeface="Raleway"/>
              <a:sym typeface="Raleway"/>
            </a:endParaRPr>
          </a:p>
        </p:txBody>
      </p:sp>
      <p:sp>
        <p:nvSpPr>
          <p:cNvPr id="3260" name="Google Shape;3260;p81"/>
          <p:cNvSpPr txBox="1"/>
          <p:nvPr/>
        </p:nvSpPr>
        <p:spPr>
          <a:xfrm>
            <a:off x="4377859" y="1935042"/>
            <a:ext cx="23637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Venus terribly hot, even hotter than Mercury</a:t>
            </a:r>
            <a:endParaRPr>
              <a:solidFill>
                <a:schemeClr val="dk1"/>
              </a:solidFill>
              <a:latin typeface="Raleway"/>
              <a:ea typeface="Raleway"/>
              <a:cs typeface="Raleway"/>
              <a:sym typeface="Raleway"/>
            </a:endParaRPr>
          </a:p>
        </p:txBody>
      </p:sp>
      <p:sp>
        <p:nvSpPr>
          <p:cNvPr id="3261" name="Google Shape;3261;p81"/>
          <p:cNvSpPr txBox="1"/>
          <p:nvPr/>
        </p:nvSpPr>
        <p:spPr>
          <a:xfrm>
            <a:off x="3844457" y="1247179"/>
            <a:ext cx="2363700" cy="52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Neptune is the farthest planet from the Sun</a:t>
            </a:r>
            <a:endParaRPr>
              <a:solidFill>
                <a:schemeClr val="dk1"/>
              </a:solidFill>
              <a:latin typeface="Raleway"/>
              <a:ea typeface="Raleway"/>
              <a:cs typeface="Raleway"/>
              <a:sym typeface="Raleway"/>
            </a:endParaRPr>
          </a:p>
        </p:txBody>
      </p:sp>
      <p:sp>
        <p:nvSpPr>
          <p:cNvPr id="3262" name="Google Shape;3262;p81"/>
          <p:cNvSpPr/>
          <p:nvPr/>
        </p:nvSpPr>
        <p:spPr>
          <a:xfrm>
            <a:off x="954378" y="1505104"/>
            <a:ext cx="719425" cy="667720"/>
          </a:xfrm>
          <a:custGeom>
            <a:avLst/>
            <a:gdLst/>
            <a:ahLst/>
            <a:cxnLst/>
            <a:rect l="l" t="t" r="r" b="b"/>
            <a:pathLst>
              <a:path w="28777" h="27982" extrusionOk="0">
                <a:moveTo>
                  <a:pt x="7145" y="0"/>
                </a:moveTo>
                <a:lnTo>
                  <a:pt x="0" y="0"/>
                </a:lnTo>
                <a:lnTo>
                  <a:pt x="0" y="27982"/>
                </a:lnTo>
                <a:lnTo>
                  <a:pt x="28777" y="27982"/>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3" name="Google Shape;3263;p81"/>
          <p:cNvSpPr/>
          <p:nvPr/>
        </p:nvSpPr>
        <p:spPr>
          <a:xfrm>
            <a:off x="1481628" y="2217483"/>
            <a:ext cx="719425" cy="647084"/>
          </a:xfrm>
          <a:custGeom>
            <a:avLst/>
            <a:gdLst/>
            <a:ahLst/>
            <a:cxnLst/>
            <a:rect l="l" t="t" r="r" b="b"/>
            <a:pathLst>
              <a:path w="28777" h="27982" extrusionOk="0">
                <a:moveTo>
                  <a:pt x="7145" y="0"/>
                </a:moveTo>
                <a:lnTo>
                  <a:pt x="0" y="0"/>
                </a:lnTo>
                <a:lnTo>
                  <a:pt x="0" y="27982"/>
                </a:lnTo>
                <a:lnTo>
                  <a:pt x="28777" y="27982"/>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4" name="Google Shape;3264;p81"/>
          <p:cNvSpPr/>
          <p:nvPr/>
        </p:nvSpPr>
        <p:spPr>
          <a:xfrm>
            <a:off x="2021171" y="2914172"/>
            <a:ext cx="719425" cy="647084"/>
          </a:xfrm>
          <a:custGeom>
            <a:avLst/>
            <a:gdLst/>
            <a:ahLst/>
            <a:cxnLst/>
            <a:rect l="l" t="t" r="r" b="b"/>
            <a:pathLst>
              <a:path w="28777" h="27982" extrusionOk="0">
                <a:moveTo>
                  <a:pt x="7145" y="0"/>
                </a:moveTo>
                <a:lnTo>
                  <a:pt x="0" y="0"/>
                </a:lnTo>
                <a:lnTo>
                  <a:pt x="0" y="27982"/>
                </a:lnTo>
                <a:lnTo>
                  <a:pt x="28777" y="27982"/>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5" name="Google Shape;3265;p81"/>
          <p:cNvSpPr/>
          <p:nvPr/>
        </p:nvSpPr>
        <p:spPr>
          <a:xfrm>
            <a:off x="2548428" y="3605904"/>
            <a:ext cx="719425" cy="647084"/>
          </a:xfrm>
          <a:custGeom>
            <a:avLst/>
            <a:gdLst/>
            <a:ahLst/>
            <a:cxnLst/>
            <a:rect l="l" t="t" r="r" b="b"/>
            <a:pathLst>
              <a:path w="28777" h="27982" extrusionOk="0">
                <a:moveTo>
                  <a:pt x="7145" y="0"/>
                </a:moveTo>
                <a:lnTo>
                  <a:pt x="0" y="0"/>
                </a:lnTo>
                <a:lnTo>
                  <a:pt x="0" y="27982"/>
                </a:lnTo>
                <a:lnTo>
                  <a:pt x="28777" y="27982"/>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6" name="Google Shape;3266;p81"/>
          <p:cNvSpPr/>
          <p:nvPr/>
        </p:nvSpPr>
        <p:spPr>
          <a:xfrm rot="5400000">
            <a:off x="3623135" y="1444255"/>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7" name="Google Shape;3267;p81"/>
          <p:cNvSpPr/>
          <p:nvPr/>
        </p:nvSpPr>
        <p:spPr>
          <a:xfrm rot="5400000">
            <a:off x="4151735" y="2132130"/>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8" name="Google Shape;3268;p81"/>
          <p:cNvSpPr/>
          <p:nvPr/>
        </p:nvSpPr>
        <p:spPr>
          <a:xfrm rot="5400000">
            <a:off x="4690060" y="2818780"/>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69" name="Google Shape;3269;p81"/>
          <p:cNvSpPr/>
          <p:nvPr/>
        </p:nvSpPr>
        <p:spPr>
          <a:xfrm rot="5400000">
            <a:off x="5223460" y="3507855"/>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
        <p:nvSpPr>
          <p:cNvPr id="3270" name="Google Shape;3270;p81"/>
          <p:cNvSpPr/>
          <p:nvPr/>
        </p:nvSpPr>
        <p:spPr>
          <a:xfrm rot="5400000">
            <a:off x="5756860" y="4195705"/>
            <a:ext cx="269543" cy="135046"/>
          </a:xfrm>
          <a:custGeom>
            <a:avLst/>
            <a:gdLst/>
            <a:ahLst/>
            <a:cxnLst/>
            <a:rect l="l" t="t" r="r" b="b"/>
            <a:pathLst>
              <a:path w="16418" h="8227" extrusionOk="0">
                <a:moveTo>
                  <a:pt x="0" y="8227"/>
                </a:moveTo>
                <a:lnTo>
                  <a:pt x="8227" y="0"/>
                </a:lnTo>
                <a:lnTo>
                  <a:pt x="16418" y="8191"/>
                </a:lnTo>
              </a:path>
            </a:pathLst>
          </a:custGeom>
          <a:noFill/>
          <a:ln w="19050" cap="flat" cmpd="sng">
            <a:solidFill>
              <a:schemeClr val="dk1"/>
            </a:solidFill>
            <a:prstDash val="solid"/>
            <a:round/>
            <a:headEnd type="none" w="med" len="med"/>
            <a:tailEnd type="none" w="med" len="med"/>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3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 in Manufacturing</a:t>
            </a:r>
            <a:endParaRPr dirty="0"/>
          </a:p>
        </p:txBody>
      </p:sp>
      <p:sp>
        <p:nvSpPr>
          <p:cNvPr id="1264" name="Google Shape;1264;p39"/>
          <p:cNvSpPr txBox="1">
            <a:spLocks noGrp="1"/>
          </p:cNvSpPr>
          <p:nvPr>
            <p:ph type="title" idx="2"/>
          </p:nvPr>
        </p:nvSpPr>
        <p:spPr>
          <a:xfrm>
            <a:off x="1071275" y="1430800"/>
            <a:ext cx="896400" cy="64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265" name="Google Shape;1265;p39"/>
          <p:cNvSpPr txBox="1">
            <a:spLocks noGrp="1"/>
          </p:cNvSpPr>
          <p:nvPr>
            <p:ph type="title" idx="3"/>
          </p:nvPr>
        </p:nvSpPr>
        <p:spPr>
          <a:xfrm>
            <a:off x="1967625" y="1430847"/>
            <a:ext cx="2390100" cy="6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Predictive Maintenance</a:t>
            </a:r>
            <a:endParaRPr dirty="0"/>
          </a:p>
        </p:txBody>
      </p:sp>
      <p:sp>
        <p:nvSpPr>
          <p:cNvPr id="1266" name="Google Shape;1266;p39"/>
          <p:cNvSpPr txBox="1">
            <a:spLocks noGrp="1"/>
          </p:cNvSpPr>
          <p:nvPr>
            <p:ph type="title" idx="4"/>
          </p:nvPr>
        </p:nvSpPr>
        <p:spPr>
          <a:xfrm>
            <a:off x="1967625" y="2223103"/>
            <a:ext cx="23901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AI identifies early signs of equipment failure to minimize downtime and extend machine life</a:t>
            </a:r>
            <a:endParaRPr dirty="0"/>
          </a:p>
        </p:txBody>
      </p:sp>
      <p:sp>
        <p:nvSpPr>
          <p:cNvPr id="1267" name="Google Shape;1267;p39"/>
          <p:cNvSpPr txBox="1">
            <a:spLocks noGrp="1"/>
          </p:cNvSpPr>
          <p:nvPr>
            <p:ph type="title" idx="5"/>
          </p:nvPr>
        </p:nvSpPr>
        <p:spPr>
          <a:xfrm>
            <a:off x="4717150" y="1430800"/>
            <a:ext cx="896400" cy="64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268" name="Google Shape;1268;p39"/>
          <p:cNvSpPr txBox="1">
            <a:spLocks noGrp="1"/>
          </p:cNvSpPr>
          <p:nvPr>
            <p:ph type="title" idx="6"/>
          </p:nvPr>
        </p:nvSpPr>
        <p:spPr>
          <a:xfrm>
            <a:off x="5613300" y="1430847"/>
            <a:ext cx="2390100" cy="6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Process Organization</a:t>
            </a:r>
            <a:endParaRPr dirty="0"/>
          </a:p>
        </p:txBody>
      </p:sp>
      <p:sp>
        <p:nvSpPr>
          <p:cNvPr id="1269" name="Google Shape;1269;p39"/>
          <p:cNvSpPr txBox="1">
            <a:spLocks noGrp="1"/>
          </p:cNvSpPr>
          <p:nvPr>
            <p:ph type="title" idx="7"/>
          </p:nvPr>
        </p:nvSpPr>
        <p:spPr>
          <a:xfrm>
            <a:off x="5613300" y="2223039"/>
            <a:ext cx="23901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It analyzes production data to streamline operations, reduce waste, and maximize throughput</a:t>
            </a:r>
            <a:endParaRPr dirty="0"/>
          </a:p>
        </p:txBody>
      </p:sp>
      <p:sp>
        <p:nvSpPr>
          <p:cNvPr id="1270" name="Google Shape;1270;p39"/>
          <p:cNvSpPr txBox="1">
            <a:spLocks noGrp="1"/>
          </p:cNvSpPr>
          <p:nvPr>
            <p:ph type="title" idx="8"/>
          </p:nvPr>
        </p:nvSpPr>
        <p:spPr>
          <a:xfrm>
            <a:off x="1071275" y="3020500"/>
            <a:ext cx="896400" cy="64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271" name="Google Shape;1271;p39"/>
          <p:cNvSpPr txBox="1">
            <a:spLocks noGrp="1"/>
          </p:cNvSpPr>
          <p:nvPr>
            <p:ph type="title" idx="9"/>
          </p:nvPr>
        </p:nvSpPr>
        <p:spPr>
          <a:xfrm>
            <a:off x="1967625" y="3020622"/>
            <a:ext cx="2390100" cy="6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Quality Control</a:t>
            </a:r>
            <a:endParaRPr dirty="0"/>
          </a:p>
        </p:txBody>
      </p:sp>
      <p:sp>
        <p:nvSpPr>
          <p:cNvPr id="1272" name="Google Shape;1272;p39"/>
          <p:cNvSpPr txBox="1">
            <a:spLocks noGrp="1"/>
          </p:cNvSpPr>
          <p:nvPr>
            <p:ph type="title" idx="13"/>
          </p:nvPr>
        </p:nvSpPr>
        <p:spPr>
          <a:xfrm>
            <a:off x="1967625" y="3894547"/>
            <a:ext cx="23901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Vision systems and pattern recognition detect defects in real time—faster and more accurately than manual inspection</a:t>
            </a:r>
            <a:endParaRPr dirty="0"/>
          </a:p>
        </p:txBody>
      </p:sp>
      <p:sp>
        <p:nvSpPr>
          <p:cNvPr id="1273" name="Google Shape;1273;p39"/>
          <p:cNvSpPr txBox="1">
            <a:spLocks noGrp="1"/>
          </p:cNvSpPr>
          <p:nvPr>
            <p:ph type="title" idx="14"/>
          </p:nvPr>
        </p:nvSpPr>
        <p:spPr>
          <a:xfrm>
            <a:off x="4717150" y="3020500"/>
            <a:ext cx="896400" cy="64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274" name="Google Shape;1274;p39"/>
          <p:cNvSpPr txBox="1">
            <a:spLocks noGrp="1"/>
          </p:cNvSpPr>
          <p:nvPr>
            <p:ph type="title" idx="15"/>
          </p:nvPr>
        </p:nvSpPr>
        <p:spPr>
          <a:xfrm>
            <a:off x="5613300" y="3020622"/>
            <a:ext cx="2390100" cy="6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Supply Chain Intelligence</a:t>
            </a:r>
            <a:endParaRPr dirty="0"/>
          </a:p>
        </p:txBody>
      </p:sp>
      <p:sp>
        <p:nvSpPr>
          <p:cNvPr id="1275" name="Google Shape;1275;p39"/>
          <p:cNvSpPr txBox="1">
            <a:spLocks noGrp="1"/>
          </p:cNvSpPr>
          <p:nvPr>
            <p:ph type="title" idx="16"/>
          </p:nvPr>
        </p:nvSpPr>
        <p:spPr>
          <a:xfrm>
            <a:off x="5613300" y="3782371"/>
            <a:ext cx="23901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AI forecasts demand, adjusts inventory levels, and improves delivery precision across networks</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4"/>
        <p:cNvGrpSpPr/>
        <p:nvPr/>
      </p:nvGrpSpPr>
      <p:grpSpPr>
        <a:xfrm>
          <a:off x="0" y="0"/>
          <a:ext cx="0" cy="0"/>
          <a:chOff x="0" y="0"/>
          <a:chExt cx="0" cy="0"/>
        </a:xfrm>
      </p:grpSpPr>
      <p:sp>
        <p:nvSpPr>
          <p:cNvPr id="3275" name="Google Shape;3275;p82"/>
          <p:cNvSpPr/>
          <p:nvPr/>
        </p:nvSpPr>
        <p:spPr>
          <a:xfrm>
            <a:off x="5943475" y="1411100"/>
            <a:ext cx="2053800" cy="601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Advanced</a:t>
            </a:r>
            <a:endParaRPr sz="1800" b="1">
              <a:solidFill>
                <a:schemeClr val="dk1"/>
              </a:solidFill>
              <a:latin typeface="Montserrat"/>
              <a:ea typeface="Montserrat"/>
              <a:cs typeface="Montserrat"/>
              <a:sym typeface="Montserrat"/>
            </a:endParaRPr>
          </a:p>
        </p:txBody>
      </p:sp>
      <p:sp>
        <p:nvSpPr>
          <p:cNvPr id="3276" name="Google Shape;3276;p82"/>
          <p:cNvSpPr/>
          <p:nvPr/>
        </p:nvSpPr>
        <p:spPr>
          <a:xfrm>
            <a:off x="3581675" y="1411100"/>
            <a:ext cx="2053800" cy="601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Standard</a:t>
            </a:r>
            <a:endParaRPr sz="1800" b="1">
              <a:solidFill>
                <a:schemeClr val="dk1"/>
              </a:solidFill>
              <a:latin typeface="Montserrat"/>
              <a:ea typeface="Montserrat"/>
              <a:cs typeface="Montserrat"/>
              <a:sym typeface="Montserrat"/>
            </a:endParaRPr>
          </a:p>
        </p:txBody>
      </p:sp>
      <p:sp>
        <p:nvSpPr>
          <p:cNvPr id="3277" name="Google Shape;3277;p82"/>
          <p:cNvSpPr/>
          <p:nvPr/>
        </p:nvSpPr>
        <p:spPr>
          <a:xfrm>
            <a:off x="1219875" y="1411100"/>
            <a:ext cx="2053800" cy="6018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Montserrat"/>
                <a:ea typeface="Montserrat"/>
                <a:cs typeface="Montserrat"/>
                <a:sym typeface="Montserrat"/>
              </a:rPr>
              <a:t>Basic</a:t>
            </a:r>
            <a:endParaRPr sz="1800" b="1">
              <a:solidFill>
                <a:schemeClr val="dk1"/>
              </a:solidFill>
              <a:latin typeface="Montserrat"/>
              <a:ea typeface="Montserrat"/>
              <a:cs typeface="Montserrat"/>
              <a:sym typeface="Montserrat"/>
            </a:endParaRPr>
          </a:p>
        </p:txBody>
      </p:sp>
      <p:sp>
        <p:nvSpPr>
          <p:cNvPr id="3278" name="Google Shape;3278;p82"/>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Maturity model</a:t>
            </a:r>
            <a:endParaRPr/>
          </a:p>
        </p:txBody>
      </p:sp>
      <p:sp>
        <p:nvSpPr>
          <p:cNvPr id="3279" name="Google Shape;3279;p82"/>
          <p:cNvSpPr/>
          <p:nvPr/>
        </p:nvSpPr>
        <p:spPr>
          <a:xfrm>
            <a:off x="1219875" y="2424875"/>
            <a:ext cx="1980600" cy="1046400"/>
          </a:xfrm>
          <a:prstGeom prst="rect">
            <a:avLst/>
          </a:prstGeom>
          <a:noFill/>
          <a:ln w="19050" cap="flat" cmpd="sng">
            <a:solidFill>
              <a:schemeClr val="dk1"/>
            </a:solidFill>
            <a:prstDash val="solid"/>
            <a:round/>
            <a:headEnd type="none" w="sm" len="sm"/>
            <a:tailEnd type="none" w="sm" len="sm"/>
          </a:ln>
        </p:spPr>
        <p:txBody>
          <a:bodyPr spcFirstLastPara="1" wrap="square" lIns="118850" tIns="91425" rIns="118850"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Mercury is the closest planet to the Sun and the smallest of them all</a:t>
            </a:r>
            <a:endParaRPr>
              <a:solidFill>
                <a:schemeClr val="dk1"/>
              </a:solidFill>
              <a:latin typeface="Raleway"/>
              <a:ea typeface="Raleway"/>
              <a:cs typeface="Raleway"/>
              <a:sym typeface="Raleway"/>
            </a:endParaRPr>
          </a:p>
        </p:txBody>
      </p:sp>
      <p:sp>
        <p:nvSpPr>
          <p:cNvPr id="3280" name="Google Shape;3280;p82"/>
          <p:cNvSpPr txBox="1"/>
          <p:nvPr/>
        </p:nvSpPr>
        <p:spPr>
          <a:xfrm>
            <a:off x="1219875" y="3883275"/>
            <a:ext cx="1980600" cy="527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600" b="1">
                <a:solidFill>
                  <a:schemeClr val="dk1"/>
                </a:solidFill>
                <a:latin typeface="Montserrat"/>
                <a:ea typeface="Montserrat"/>
                <a:cs typeface="Montserrat"/>
                <a:sym typeface="Montserrat"/>
              </a:rPr>
              <a:t>30%</a:t>
            </a:r>
            <a:endParaRPr sz="2600" b="1">
              <a:solidFill>
                <a:schemeClr val="dk1"/>
              </a:solidFill>
              <a:latin typeface="Montserrat"/>
              <a:ea typeface="Montserrat"/>
              <a:cs typeface="Montserrat"/>
              <a:sym typeface="Montserrat"/>
            </a:endParaRPr>
          </a:p>
        </p:txBody>
      </p:sp>
      <p:sp>
        <p:nvSpPr>
          <p:cNvPr id="3281" name="Google Shape;3281;p82"/>
          <p:cNvSpPr/>
          <p:nvPr/>
        </p:nvSpPr>
        <p:spPr>
          <a:xfrm>
            <a:off x="3581675" y="2424875"/>
            <a:ext cx="1980600" cy="1046400"/>
          </a:xfrm>
          <a:prstGeom prst="rect">
            <a:avLst/>
          </a:prstGeom>
          <a:noFill/>
          <a:ln w="19050" cap="flat" cmpd="sng">
            <a:solidFill>
              <a:schemeClr val="dk1"/>
            </a:solidFill>
            <a:prstDash val="solid"/>
            <a:round/>
            <a:headEnd type="none" w="sm" len="sm"/>
            <a:tailEnd type="none" w="sm" len="sm"/>
          </a:ln>
        </p:spPr>
        <p:txBody>
          <a:bodyPr spcFirstLastPara="1" wrap="square" lIns="118850" tIns="91425" rIns="118850"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Venus has a beautiful name and is the second planet from the Sun</a:t>
            </a:r>
            <a:endParaRPr>
              <a:solidFill>
                <a:schemeClr val="dk1"/>
              </a:solidFill>
              <a:latin typeface="Raleway"/>
              <a:ea typeface="Raleway"/>
              <a:cs typeface="Raleway"/>
              <a:sym typeface="Raleway"/>
            </a:endParaRPr>
          </a:p>
        </p:txBody>
      </p:sp>
      <p:sp>
        <p:nvSpPr>
          <p:cNvPr id="3282" name="Google Shape;3282;p82"/>
          <p:cNvSpPr txBox="1"/>
          <p:nvPr/>
        </p:nvSpPr>
        <p:spPr>
          <a:xfrm>
            <a:off x="3581675" y="3883275"/>
            <a:ext cx="1980600" cy="527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600" b="1">
                <a:solidFill>
                  <a:schemeClr val="dk1"/>
                </a:solidFill>
                <a:latin typeface="Montserrat"/>
                <a:ea typeface="Montserrat"/>
                <a:cs typeface="Montserrat"/>
                <a:sym typeface="Montserrat"/>
              </a:rPr>
              <a:t>50%</a:t>
            </a:r>
            <a:endParaRPr sz="2600" b="1">
              <a:solidFill>
                <a:schemeClr val="dk1"/>
              </a:solidFill>
              <a:latin typeface="Montserrat"/>
              <a:ea typeface="Montserrat"/>
              <a:cs typeface="Montserrat"/>
              <a:sym typeface="Montserrat"/>
            </a:endParaRPr>
          </a:p>
        </p:txBody>
      </p:sp>
      <p:sp>
        <p:nvSpPr>
          <p:cNvPr id="3283" name="Google Shape;3283;p82"/>
          <p:cNvSpPr/>
          <p:nvPr/>
        </p:nvSpPr>
        <p:spPr>
          <a:xfrm>
            <a:off x="5943475" y="2424875"/>
            <a:ext cx="1980600" cy="1046400"/>
          </a:xfrm>
          <a:prstGeom prst="rect">
            <a:avLst/>
          </a:prstGeom>
          <a:noFill/>
          <a:ln w="19050" cap="flat" cmpd="sng">
            <a:solidFill>
              <a:schemeClr val="dk1"/>
            </a:solidFill>
            <a:prstDash val="solid"/>
            <a:round/>
            <a:headEnd type="none" w="sm" len="sm"/>
            <a:tailEnd type="none" w="sm" len="sm"/>
          </a:ln>
        </p:spPr>
        <p:txBody>
          <a:bodyPr spcFirstLastPara="1" wrap="square" lIns="118850" tIns="91425" rIns="118850"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Despite being red, Mars is actually a cold place. It’s full of iron oxide dust</a:t>
            </a:r>
            <a:endParaRPr>
              <a:solidFill>
                <a:schemeClr val="dk1"/>
              </a:solidFill>
              <a:latin typeface="Raleway"/>
              <a:ea typeface="Raleway"/>
              <a:cs typeface="Raleway"/>
              <a:sym typeface="Raleway"/>
            </a:endParaRPr>
          </a:p>
        </p:txBody>
      </p:sp>
      <p:sp>
        <p:nvSpPr>
          <p:cNvPr id="3284" name="Google Shape;3284;p82"/>
          <p:cNvSpPr txBox="1"/>
          <p:nvPr/>
        </p:nvSpPr>
        <p:spPr>
          <a:xfrm>
            <a:off x="5943475" y="3883275"/>
            <a:ext cx="1980600" cy="527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600" b="1">
                <a:solidFill>
                  <a:schemeClr val="dk1"/>
                </a:solidFill>
                <a:latin typeface="Montserrat"/>
                <a:ea typeface="Montserrat"/>
                <a:cs typeface="Montserrat"/>
                <a:sym typeface="Montserrat"/>
              </a:rPr>
              <a:t>70%</a:t>
            </a:r>
            <a:endParaRPr sz="2600" b="1">
              <a:solidFill>
                <a:schemeClr val="dk1"/>
              </a:solidFill>
              <a:latin typeface="Montserrat"/>
              <a:ea typeface="Montserrat"/>
              <a:cs typeface="Montserrat"/>
              <a:sym typeface="Montserrat"/>
            </a:endParaRPr>
          </a:p>
        </p:txBody>
      </p:sp>
      <p:cxnSp>
        <p:nvCxnSpPr>
          <p:cNvPr id="3285" name="Google Shape;3285;p82"/>
          <p:cNvCxnSpPr>
            <a:stCxn id="3280" idx="0"/>
            <a:endCxn id="3279" idx="2"/>
          </p:cNvCxnSpPr>
          <p:nvPr/>
        </p:nvCxnSpPr>
        <p:spPr>
          <a:xfrm rot="10800000">
            <a:off x="2210175" y="3471375"/>
            <a:ext cx="0" cy="411900"/>
          </a:xfrm>
          <a:prstGeom prst="straightConnector1">
            <a:avLst/>
          </a:prstGeom>
          <a:noFill/>
          <a:ln w="19050" cap="flat" cmpd="sng">
            <a:solidFill>
              <a:schemeClr val="dk1"/>
            </a:solidFill>
            <a:prstDash val="solid"/>
            <a:round/>
            <a:headEnd type="none" w="med" len="med"/>
            <a:tailEnd type="none" w="med" len="med"/>
          </a:ln>
        </p:spPr>
      </p:cxnSp>
      <p:cxnSp>
        <p:nvCxnSpPr>
          <p:cNvPr id="3286" name="Google Shape;3286;p82"/>
          <p:cNvCxnSpPr>
            <a:stCxn id="3279" idx="0"/>
            <a:endCxn id="3277" idx="3"/>
          </p:cNvCxnSpPr>
          <p:nvPr/>
        </p:nvCxnSpPr>
        <p:spPr>
          <a:xfrm rot="10800000">
            <a:off x="2210175" y="2012975"/>
            <a:ext cx="0" cy="411900"/>
          </a:xfrm>
          <a:prstGeom prst="straightConnector1">
            <a:avLst/>
          </a:prstGeom>
          <a:noFill/>
          <a:ln w="19050" cap="flat" cmpd="sng">
            <a:solidFill>
              <a:schemeClr val="dk1"/>
            </a:solidFill>
            <a:prstDash val="solid"/>
            <a:round/>
            <a:headEnd type="none" w="med" len="med"/>
            <a:tailEnd type="none" w="med" len="med"/>
          </a:ln>
        </p:spPr>
      </p:cxnSp>
      <p:cxnSp>
        <p:nvCxnSpPr>
          <p:cNvPr id="3287" name="Google Shape;3287;p82"/>
          <p:cNvCxnSpPr>
            <a:stCxn id="3281" idx="0"/>
            <a:endCxn id="3276" idx="3"/>
          </p:cNvCxnSpPr>
          <p:nvPr/>
        </p:nvCxnSpPr>
        <p:spPr>
          <a:xfrm rot="10800000">
            <a:off x="4571975" y="2012975"/>
            <a:ext cx="0" cy="411900"/>
          </a:xfrm>
          <a:prstGeom prst="straightConnector1">
            <a:avLst/>
          </a:prstGeom>
          <a:noFill/>
          <a:ln w="19050" cap="flat" cmpd="sng">
            <a:solidFill>
              <a:schemeClr val="dk1"/>
            </a:solidFill>
            <a:prstDash val="solid"/>
            <a:round/>
            <a:headEnd type="none" w="med" len="med"/>
            <a:tailEnd type="none" w="med" len="med"/>
          </a:ln>
        </p:spPr>
      </p:cxnSp>
      <p:cxnSp>
        <p:nvCxnSpPr>
          <p:cNvPr id="3288" name="Google Shape;3288;p82"/>
          <p:cNvCxnSpPr>
            <a:stCxn id="3282" idx="0"/>
            <a:endCxn id="3281" idx="2"/>
          </p:cNvCxnSpPr>
          <p:nvPr/>
        </p:nvCxnSpPr>
        <p:spPr>
          <a:xfrm rot="10800000">
            <a:off x="4571975" y="3471375"/>
            <a:ext cx="0" cy="411900"/>
          </a:xfrm>
          <a:prstGeom prst="straightConnector1">
            <a:avLst/>
          </a:prstGeom>
          <a:noFill/>
          <a:ln w="19050" cap="flat" cmpd="sng">
            <a:solidFill>
              <a:schemeClr val="dk1"/>
            </a:solidFill>
            <a:prstDash val="solid"/>
            <a:round/>
            <a:headEnd type="none" w="med" len="med"/>
            <a:tailEnd type="none" w="med" len="med"/>
          </a:ln>
        </p:spPr>
      </p:cxnSp>
      <p:cxnSp>
        <p:nvCxnSpPr>
          <p:cNvPr id="3289" name="Google Shape;3289;p82"/>
          <p:cNvCxnSpPr>
            <a:stCxn id="3283" idx="0"/>
            <a:endCxn id="3275" idx="3"/>
          </p:cNvCxnSpPr>
          <p:nvPr/>
        </p:nvCxnSpPr>
        <p:spPr>
          <a:xfrm rot="10800000">
            <a:off x="6933775" y="2012975"/>
            <a:ext cx="0" cy="411900"/>
          </a:xfrm>
          <a:prstGeom prst="straightConnector1">
            <a:avLst/>
          </a:prstGeom>
          <a:noFill/>
          <a:ln w="19050" cap="flat" cmpd="sng">
            <a:solidFill>
              <a:schemeClr val="dk1"/>
            </a:solidFill>
            <a:prstDash val="solid"/>
            <a:round/>
            <a:headEnd type="none" w="med" len="med"/>
            <a:tailEnd type="none" w="med" len="med"/>
          </a:ln>
        </p:spPr>
      </p:cxnSp>
      <p:cxnSp>
        <p:nvCxnSpPr>
          <p:cNvPr id="3290" name="Google Shape;3290;p82"/>
          <p:cNvCxnSpPr>
            <a:stCxn id="3284" idx="0"/>
            <a:endCxn id="3283" idx="2"/>
          </p:cNvCxnSpPr>
          <p:nvPr/>
        </p:nvCxnSpPr>
        <p:spPr>
          <a:xfrm rot="10800000">
            <a:off x="6933775" y="3471375"/>
            <a:ext cx="0" cy="411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94"/>
        <p:cNvGrpSpPr/>
        <p:nvPr/>
      </p:nvGrpSpPr>
      <p:grpSpPr>
        <a:xfrm>
          <a:off x="0" y="0"/>
          <a:ext cx="0" cy="0"/>
          <a:chOff x="0" y="0"/>
          <a:chExt cx="0" cy="0"/>
        </a:xfrm>
      </p:grpSpPr>
      <p:sp>
        <p:nvSpPr>
          <p:cNvPr id="3295" name="Google Shape;3295;p83"/>
          <p:cNvSpPr/>
          <p:nvPr/>
        </p:nvSpPr>
        <p:spPr>
          <a:xfrm>
            <a:off x="713225" y="1573400"/>
            <a:ext cx="3181500" cy="4290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Return on sales (%)</a:t>
            </a:r>
            <a:endParaRPr b="1">
              <a:solidFill>
                <a:schemeClr val="dk1"/>
              </a:solidFill>
              <a:latin typeface="Montserrat"/>
              <a:ea typeface="Montserrat"/>
              <a:cs typeface="Montserrat"/>
              <a:sym typeface="Montserrat"/>
            </a:endParaRPr>
          </a:p>
        </p:txBody>
      </p:sp>
      <p:sp>
        <p:nvSpPr>
          <p:cNvPr id="3296" name="Google Shape;3296;p83"/>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Profitability ratios</a:t>
            </a:r>
            <a:endParaRPr/>
          </a:p>
        </p:txBody>
      </p:sp>
      <p:cxnSp>
        <p:nvCxnSpPr>
          <p:cNvPr id="3297" name="Google Shape;3297;p83"/>
          <p:cNvCxnSpPr/>
          <p:nvPr/>
        </p:nvCxnSpPr>
        <p:spPr>
          <a:xfrm>
            <a:off x="4028725" y="1787900"/>
            <a:ext cx="4401900" cy="0"/>
          </a:xfrm>
          <a:prstGeom prst="straightConnector1">
            <a:avLst/>
          </a:prstGeom>
          <a:noFill/>
          <a:ln w="19050" cap="flat" cmpd="sng">
            <a:solidFill>
              <a:schemeClr val="dk1"/>
            </a:solidFill>
            <a:prstDash val="solid"/>
            <a:round/>
            <a:headEnd type="none" w="med" len="med"/>
            <a:tailEnd type="none" w="med" len="med"/>
          </a:ln>
        </p:spPr>
      </p:cxnSp>
      <p:cxnSp>
        <p:nvCxnSpPr>
          <p:cNvPr id="3298" name="Google Shape;3298;p83"/>
          <p:cNvCxnSpPr/>
          <p:nvPr/>
        </p:nvCxnSpPr>
        <p:spPr>
          <a:xfrm>
            <a:off x="4028725" y="2327481"/>
            <a:ext cx="4401900" cy="0"/>
          </a:xfrm>
          <a:prstGeom prst="straightConnector1">
            <a:avLst/>
          </a:prstGeom>
          <a:noFill/>
          <a:ln w="19050" cap="flat" cmpd="sng">
            <a:solidFill>
              <a:schemeClr val="dk1"/>
            </a:solidFill>
            <a:prstDash val="solid"/>
            <a:round/>
            <a:headEnd type="none" w="med" len="med"/>
            <a:tailEnd type="none" w="med" len="med"/>
          </a:ln>
        </p:spPr>
      </p:cxnSp>
      <p:cxnSp>
        <p:nvCxnSpPr>
          <p:cNvPr id="3299" name="Google Shape;3299;p83"/>
          <p:cNvCxnSpPr/>
          <p:nvPr/>
        </p:nvCxnSpPr>
        <p:spPr>
          <a:xfrm>
            <a:off x="4028725" y="2867063"/>
            <a:ext cx="4401900" cy="0"/>
          </a:xfrm>
          <a:prstGeom prst="straightConnector1">
            <a:avLst/>
          </a:prstGeom>
          <a:noFill/>
          <a:ln w="19050" cap="flat" cmpd="sng">
            <a:solidFill>
              <a:schemeClr val="dk1"/>
            </a:solidFill>
            <a:prstDash val="solid"/>
            <a:round/>
            <a:headEnd type="none" w="med" len="med"/>
            <a:tailEnd type="none" w="med" len="med"/>
          </a:ln>
        </p:spPr>
      </p:cxnSp>
      <p:cxnSp>
        <p:nvCxnSpPr>
          <p:cNvPr id="3300" name="Google Shape;3300;p83"/>
          <p:cNvCxnSpPr/>
          <p:nvPr/>
        </p:nvCxnSpPr>
        <p:spPr>
          <a:xfrm>
            <a:off x="4028725" y="3406644"/>
            <a:ext cx="4401900" cy="0"/>
          </a:xfrm>
          <a:prstGeom prst="straightConnector1">
            <a:avLst/>
          </a:prstGeom>
          <a:noFill/>
          <a:ln w="19050" cap="flat" cmpd="sng">
            <a:solidFill>
              <a:schemeClr val="dk1"/>
            </a:solidFill>
            <a:prstDash val="solid"/>
            <a:round/>
            <a:headEnd type="none" w="med" len="med"/>
            <a:tailEnd type="none" w="med" len="med"/>
          </a:ln>
        </p:spPr>
      </p:cxnSp>
      <p:cxnSp>
        <p:nvCxnSpPr>
          <p:cNvPr id="3301" name="Google Shape;3301;p83"/>
          <p:cNvCxnSpPr/>
          <p:nvPr/>
        </p:nvCxnSpPr>
        <p:spPr>
          <a:xfrm>
            <a:off x="4028725" y="3946225"/>
            <a:ext cx="4401900" cy="0"/>
          </a:xfrm>
          <a:prstGeom prst="straightConnector1">
            <a:avLst/>
          </a:prstGeom>
          <a:noFill/>
          <a:ln w="19050" cap="flat" cmpd="sng">
            <a:solidFill>
              <a:schemeClr val="dk1"/>
            </a:solidFill>
            <a:prstDash val="solid"/>
            <a:round/>
            <a:headEnd type="none" w="med" len="med"/>
            <a:tailEnd type="none" w="med" len="med"/>
          </a:ln>
        </p:spPr>
      </p:cxnSp>
      <p:sp>
        <p:nvSpPr>
          <p:cNvPr id="3302" name="Google Shape;3302;p83"/>
          <p:cNvSpPr txBox="1"/>
          <p:nvPr/>
        </p:nvSpPr>
        <p:spPr>
          <a:xfrm>
            <a:off x="4374450" y="4329575"/>
            <a:ext cx="1060800" cy="279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Company 1</a:t>
            </a:r>
            <a:endParaRPr>
              <a:solidFill>
                <a:schemeClr val="dk1"/>
              </a:solidFill>
              <a:latin typeface="Raleway"/>
              <a:ea typeface="Raleway"/>
              <a:cs typeface="Raleway"/>
              <a:sym typeface="Raleway"/>
            </a:endParaRPr>
          </a:p>
        </p:txBody>
      </p:sp>
      <p:sp>
        <p:nvSpPr>
          <p:cNvPr id="3303" name="Google Shape;3303;p83"/>
          <p:cNvSpPr txBox="1"/>
          <p:nvPr/>
        </p:nvSpPr>
        <p:spPr>
          <a:xfrm>
            <a:off x="5872203" y="4329575"/>
            <a:ext cx="1060800" cy="279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Company 2</a:t>
            </a:r>
            <a:endParaRPr>
              <a:solidFill>
                <a:schemeClr val="dk1"/>
              </a:solidFill>
              <a:latin typeface="Raleway"/>
              <a:ea typeface="Raleway"/>
              <a:cs typeface="Raleway"/>
              <a:sym typeface="Raleway"/>
            </a:endParaRPr>
          </a:p>
        </p:txBody>
      </p:sp>
      <p:sp>
        <p:nvSpPr>
          <p:cNvPr id="3304" name="Google Shape;3304;p83"/>
          <p:cNvSpPr txBox="1"/>
          <p:nvPr/>
        </p:nvSpPr>
        <p:spPr>
          <a:xfrm>
            <a:off x="7369980" y="4329575"/>
            <a:ext cx="1060800" cy="279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a:solidFill>
                  <a:schemeClr val="dk1"/>
                </a:solidFill>
                <a:latin typeface="Raleway"/>
                <a:ea typeface="Raleway"/>
                <a:cs typeface="Raleway"/>
                <a:sym typeface="Raleway"/>
              </a:rPr>
              <a:t>Company 3</a:t>
            </a:r>
            <a:endParaRPr>
              <a:solidFill>
                <a:schemeClr val="dk1"/>
              </a:solidFill>
              <a:latin typeface="Raleway"/>
              <a:ea typeface="Raleway"/>
              <a:cs typeface="Raleway"/>
              <a:sym typeface="Raleway"/>
            </a:endParaRPr>
          </a:p>
        </p:txBody>
      </p:sp>
      <p:sp>
        <p:nvSpPr>
          <p:cNvPr id="3305" name="Google Shape;3305;p83"/>
          <p:cNvSpPr/>
          <p:nvPr/>
        </p:nvSpPr>
        <p:spPr>
          <a:xfrm>
            <a:off x="7326125" y="1153450"/>
            <a:ext cx="1104600" cy="27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Best peer</a:t>
            </a:r>
            <a:endParaRPr>
              <a:solidFill>
                <a:schemeClr val="dk1"/>
              </a:solidFill>
              <a:latin typeface="Raleway"/>
              <a:ea typeface="Raleway"/>
              <a:cs typeface="Raleway"/>
              <a:sym typeface="Raleway"/>
            </a:endParaRPr>
          </a:p>
        </p:txBody>
      </p:sp>
      <p:sp>
        <p:nvSpPr>
          <p:cNvPr id="3306" name="Google Shape;3306;p83"/>
          <p:cNvSpPr/>
          <p:nvPr/>
        </p:nvSpPr>
        <p:spPr>
          <a:xfrm>
            <a:off x="4019625" y="1153450"/>
            <a:ext cx="1104600" cy="279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aleway"/>
                <a:ea typeface="Raleway"/>
                <a:cs typeface="Raleway"/>
                <a:sym typeface="Raleway"/>
              </a:rPr>
              <a:t>Worst peer</a:t>
            </a:r>
            <a:endParaRPr>
              <a:solidFill>
                <a:schemeClr val="dk1"/>
              </a:solidFill>
              <a:latin typeface="Raleway"/>
              <a:ea typeface="Raleway"/>
              <a:cs typeface="Raleway"/>
              <a:sym typeface="Raleway"/>
            </a:endParaRPr>
          </a:p>
        </p:txBody>
      </p:sp>
      <p:sp>
        <p:nvSpPr>
          <p:cNvPr id="3307" name="Google Shape;3307;p83"/>
          <p:cNvSpPr/>
          <p:nvPr/>
        </p:nvSpPr>
        <p:spPr>
          <a:xfrm>
            <a:off x="713225" y="3731725"/>
            <a:ext cx="3181500" cy="4290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Return on funds employed (%)</a:t>
            </a:r>
            <a:endParaRPr b="1">
              <a:solidFill>
                <a:schemeClr val="dk1"/>
              </a:solidFill>
              <a:latin typeface="Montserrat"/>
              <a:ea typeface="Montserrat"/>
              <a:cs typeface="Montserrat"/>
              <a:sym typeface="Montserrat"/>
            </a:endParaRPr>
          </a:p>
        </p:txBody>
      </p:sp>
      <p:sp>
        <p:nvSpPr>
          <p:cNvPr id="3308" name="Google Shape;3308;p83"/>
          <p:cNvSpPr/>
          <p:nvPr/>
        </p:nvSpPr>
        <p:spPr>
          <a:xfrm>
            <a:off x="713225" y="3192144"/>
            <a:ext cx="3181500" cy="4290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Return capital employed (%)</a:t>
            </a:r>
            <a:endParaRPr b="1">
              <a:solidFill>
                <a:schemeClr val="dk1"/>
              </a:solidFill>
              <a:latin typeface="Montserrat"/>
              <a:ea typeface="Montserrat"/>
              <a:cs typeface="Montserrat"/>
              <a:sym typeface="Montserrat"/>
            </a:endParaRPr>
          </a:p>
        </p:txBody>
      </p:sp>
      <p:sp>
        <p:nvSpPr>
          <p:cNvPr id="3309" name="Google Shape;3309;p83"/>
          <p:cNvSpPr/>
          <p:nvPr/>
        </p:nvSpPr>
        <p:spPr>
          <a:xfrm>
            <a:off x="713225" y="2652563"/>
            <a:ext cx="3181500" cy="4290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Return on net assets (%)</a:t>
            </a:r>
            <a:endParaRPr b="1">
              <a:solidFill>
                <a:schemeClr val="dk1"/>
              </a:solidFill>
              <a:latin typeface="Montserrat"/>
              <a:ea typeface="Montserrat"/>
              <a:cs typeface="Montserrat"/>
              <a:sym typeface="Montserrat"/>
            </a:endParaRPr>
          </a:p>
        </p:txBody>
      </p:sp>
      <p:sp>
        <p:nvSpPr>
          <p:cNvPr id="3310" name="Google Shape;3310;p83"/>
          <p:cNvSpPr/>
          <p:nvPr/>
        </p:nvSpPr>
        <p:spPr>
          <a:xfrm>
            <a:off x="713225" y="2112981"/>
            <a:ext cx="3181500" cy="429000"/>
          </a:xfrm>
          <a:prstGeom prst="cube">
            <a:avLst>
              <a:gd name="adj" fmla="val 1213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Return on equity (%)</a:t>
            </a:r>
            <a:endParaRPr b="1">
              <a:solidFill>
                <a:schemeClr val="dk1"/>
              </a:solidFill>
              <a:latin typeface="Montserrat"/>
              <a:ea typeface="Montserrat"/>
              <a:cs typeface="Montserrat"/>
              <a:sym typeface="Montserrat"/>
            </a:endParaRPr>
          </a:p>
        </p:txBody>
      </p:sp>
      <p:sp>
        <p:nvSpPr>
          <p:cNvPr id="3311" name="Google Shape;3311;p83"/>
          <p:cNvSpPr/>
          <p:nvPr/>
        </p:nvSpPr>
        <p:spPr>
          <a:xfrm>
            <a:off x="4323301" y="1648400"/>
            <a:ext cx="279000" cy="2790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12" name="Google Shape;3312;p83"/>
          <p:cNvSpPr/>
          <p:nvPr/>
        </p:nvSpPr>
        <p:spPr>
          <a:xfrm>
            <a:off x="4080650" y="4381500"/>
            <a:ext cx="175200" cy="1752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b="1">
              <a:solidFill>
                <a:schemeClr val="dk1"/>
              </a:solidFill>
              <a:latin typeface="Montserrat"/>
              <a:ea typeface="Montserrat"/>
              <a:cs typeface="Montserrat"/>
              <a:sym typeface="Montserrat"/>
            </a:endParaRPr>
          </a:p>
        </p:txBody>
      </p:sp>
      <p:sp>
        <p:nvSpPr>
          <p:cNvPr id="3313" name="Google Shape;3313;p83"/>
          <p:cNvSpPr/>
          <p:nvPr/>
        </p:nvSpPr>
        <p:spPr>
          <a:xfrm>
            <a:off x="5566125" y="4381500"/>
            <a:ext cx="175200" cy="175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b="1">
              <a:solidFill>
                <a:schemeClr val="dk1"/>
              </a:solidFill>
              <a:latin typeface="Montserrat"/>
              <a:ea typeface="Montserrat"/>
              <a:cs typeface="Montserrat"/>
              <a:sym typeface="Montserrat"/>
            </a:endParaRPr>
          </a:p>
        </p:txBody>
      </p:sp>
      <p:sp>
        <p:nvSpPr>
          <p:cNvPr id="3314" name="Google Shape;3314;p83"/>
          <p:cNvSpPr/>
          <p:nvPr/>
        </p:nvSpPr>
        <p:spPr>
          <a:xfrm>
            <a:off x="7063888" y="4381500"/>
            <a:ext cx="175200" cy="1752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b="1">
              <a:solidFill>
                <a:schemeClr val="dk1"/>
              </a:solidFill>
              <a:latin typeface="Montserrat"/>
              <a:ea typeface="Montserrat"/>
              <a:cs typeface="Montserrat"/>
              <a:sym typeface="Montserrat"/>
            </a:endParaRPr>
          </a:p>
        </p:txBody>
      </p:sp>
      <p:sp>
        <p:nvSpPr>
          <p:cNvPr id="3315" name="Google Shape;3315;p83"/>
          <p:cNvSpPr/>
          <p:nvPr/>
        </p:nvSpPr>
        <p:spPr>
          <a:xfrm>
            <a:off x="5198176" y="1648400"/>
            <a:ext cx="279000" cy="2790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16" name="Google Shape;3316;p83"/>
          <p:cNvSpPr/>
          <p:nvPr/>
        </p:nvSpPr>
        <p:spPr>
          <a:xfrm>
            <a:off x="5240526" y="2187988"/>
            <a:ext cx="279000" cy="2790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17" name="Google Shape;3317;p83"/>
          <p:cNvSpPr/>
          <p:nvPr/>
        </p:nvSpPr>
        <p:spPr>
          <a:xfrm>
            <a:off x="6865326" y="2187988"/>
            <a:ext cx="279000" cy="2790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18" name="Google Shape;3318;p83"/>
          <p:cNvSpPr/>
          <p:nvPr/>
        </p:nvSpPr>
        <p:spPr>
          <a:xfrm>
            <a:off x="5663851" y="2727563"/>
            <a:ext cx="279000" cy="2790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19" name="Google Shape;3319;p83"/>
          <p:cNvSpPr/>
          <p:nvPr/>
        </p:nvSpPr>
        <p:spPr>
          <a:xfrm>
            <a:off x="4602301" y="3267138"/>
            <a:ext cx="279000" cy="2790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20" name="Google Shape;3320;p83"/>
          <p:cNvSpPr/>
          <p:nvPr/>
        </p:nvSpPr>
        <p:spPr>
          <a:xfrm>
            <a:off x="6865326" y="3267138"/>
            <a:ext cx="279000" cy="2790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21" name="Google Shape;3321;p83"/>
          <p:cNvSpPr/>
          <p:nvPr/>
        </p:nvSpPr>
        <p:spPr>
          <a:xfrm>
            <a:off x="6090176" y="3806713"/>
            <a:ext cx="279000" cy="2790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
        <p:nvSpPr>
          <p:cNvPr id="3322" name="Google Shape;3322;p83"/>
          <p:cNvSpPr/>
          <p:nvPr/>
        </p:nvSpPr>
        <p:spPr>
          <a:xfrm>
            <a:off x="7436826" y="3798350"/>
            <a:ext cx="279000" cy="2790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b="1">
                <a:solidFill>
                  <a:schemeClr val="dk1"/>
                </a:solidFill>
                <a:latin typeface="Montserrat"/>
                <a:ea typeface="Montserrat"/>
                <a:cs typeface="Montserrat"/>
                <a:sym typeface="Montserrat"/>
              </a:rPr>
              <a:t>%</a:t>
            </a:r>
            <a:endParaRPr b="1">
              <a:solidFill>
                <a:schemeClr val="dk1"/>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6"/>
        <p:cNvGrpSpPr/>
        <p:nvPr/>
      </p:nvGrpSpPr>
      <p:grpSpPr>
        <a:xfrm>
          <a:off x="0" y="0"/>
          <a:ext cx="0" cy="0"/>
          <a:chOff x="0" y="0"/>
          <a:chExt cx="0" cy="0"/>
        </a:xfrm>
      </p:grpSpPr>
      <p:sp>
        <p:nvSpPr>
          <p:cNvPr id="3327" name="Google Shape;3327;p84"/>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 10 questions of business plans</a:t>
            </a:r>
            <a:endParaRPr/>
          </a:p>
        </p:txBody>
      </p:sp>
      <p:sp>
        <p:nvSpPr>
          <p:cNvPr id="3328" name="Google Shape;3328;p84"/>
          <p:cNvSpPr txBox="1">
            <a:spLocks noGrp="1"/>
          </p:cNvSpPr>
          <p:nvPr>
            <p:ph type="title" idx="4294967295"/>
          </p:nvPr>
        </p:nvSpPr>
        <p:spPr>
          <a:xfrm>
            <a:off x="1360400" y="1155975"/>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is your current situation?</a:t>
            </a:r>
            <a:endParaRPr sz="1400" b="0">
              <a:latin typeface="Raleway"/>
              <a:ea typeface="Raleway"/>
              <a:cs typeface="Raleway"/>
              <a:sym typeface="Raleway"/>
            </a:endParaRPr>
          </a:p>
        </p:txBody>
      </p:sp>
      <p:sp>
        <p:nvSpPr>
          <p:cNvPr id="3329" name="Google Shape;3329;p84"/>
          <p:cNvSpPr txBox="1">
            <a:spLocks noGrp="1"/>
          </p:cNvSpPr>
          <p:nvPr>
            <p:ph type="title" idx="4294967295"/>
          </p:nvPr>
        </p:nvSpPr>
        <p:spPr>
          <a:xfrm>
            <a:off x="1360400" y="1889912"/>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is your vision?</a:t>
            </a:r>
            <a:endParaRPr sz="1400" b="0">
              <a:latin typeface="Raleway"/>
              <a:ea typeface="Raleway"/>
              <a:cs typeface="Raleway"/>
              <a:sym typeface="Raleway"/>
            </a:endParaRPr>
          </a:p>
        </p:txBody>
      </p:sp>
      <p:sp>
        <p:nvSpPr>
          <p:cNvPr id="3330" name="Google Shape;3330;p84"/>
          <p:cNvSpPr txBox="1">
            <a:spLocks noGrp="1"/>
          </p:cNvSpPr>
          <p:nvPr>
            <p:ph type="title" idx="4294967295"/>
          </p:nvPr>
        </p:nvSpPr>
        <p:spPr>
          <a:xfrm>
            <a:off x="1360400" y="2623849"/>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How will you reach your vision?</a:t>
            </a:r>
            <a:endParaRPr sz="1400" b="0">
              <a:latin typeface="Raleway"/>
              <a:ea typeface="Raleway"/>
              <a:cs typeface="Raleway"/>
              <a:sym typeface="Raleway"/>
            </a:endParaRPr>
          </a:p>
        </p:txBody>
      </p:sp>
      <p:sp>
        <p:nvSpPr>
          <p:cNvPr id="3331" name="Google Shape;3331;p84"/>
          <p:cNvSpPr txBox="1">
            <a:spLocks noGrp="1"/>
          </p:cNvSpPr>
          <p:nvPr>
            <p:ph type="title" idx="4294967295"/>
          </p:nvPr>
        </p:nvSpPr>
        <p:spPr>
          <a:xfrm>
            <a:off x="1360400" y="3357786"/>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do you offer?</a:t>
            </a:r>
            <a:endParaRPr sz="1400" b="0">
              <a:latin typeface="Raleway"/>
              <a:ea typeface="Raleway"/>
              <a:cs typeface="Raleway"/>
              <a:sym typeface="Raleway"/>
            </a:endParaRPr>
          </a:p>
        </p:txBody>
      </p:sp>
      <p:sp>
        <p:nvSpPr>
          <p:cNvPr id="3332" name="Google Shape;3332;p84"/>
          <p:cNvSpPr txBox="1">
            <a:spLocks noGrp="1"/>
          </p:cNvSpPr>
          <p:nvPr>
            <p:ph type="title" idx="4294967295"/>
          </p:nvPr>
        </p:nvSpPr>
        <p:spPr>
          <a:xfrm>
            <a:off x="1360400" y="4091723"/>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How big is the market you are in?</a:t>
            </a:r>
            <a:endParaRPr sz="1400" b="0">
              <a:latin typeface="Raleway"/>
              <a:ea typeface="Raleway"/>
              <a:cs typeface="Raleway"/>
              <a:sym typeface="Raleway"/>
            </a:endParaRPr>
          </a:p>
        </p:txBody>
      </p:sp>
      <p:sp>
        <p:nvSpPr>
          <p:cNvPr id="3333" name="Google Shape;3333;p84"/>
          <p:cNvSpPr txBox="1">
            <a:spLocks noGrp="1"/>
          </p:cNvSpPr>
          <p:nvPr>
            <p:ph type="title" idx="4294967295"/>
          </p:nvPr>
        </p:nvSpPr>
        <p:spPr>
          <a:xfrm>
            <a:off x="5284200" y="1155975"/>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are the requirements?</a:t>
            </a:r>
            <a:endParaRPr sz="1400" b="0">
              <a:latin typeface="Raleway"/>
              <a:ea typeface="Raleway"/>
              <a:cs typeface="Raleway"/>
              <a:sym typeface="Raleway"/>
            </a:endParaRPr>
          </a:p>
        </p:txBody>
      </p:sp>
      <p:sp>
        <p:nvSpPr>
          <p:cNvPr id="3334" name="Google Shape;3334;p84"/>
          <p:cNvSpPr txBox="1">
            <a:spLocks noGrp="1"/>
          </p:cNvSpPr>
          <p:nvPr>
            <p:ph type="title" idx="4294967295"/>
          </p:nvPr>
        </p:nvSpPr>
        <p:spPr>
          <a:xfrm>
            <a:off x="5284200" y="1889912"/>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are the economics?</a:t>
            </a:r>
            <a:endParaRPr sz="1400" b="0">
              <a:latin typeface="Raleway"/>
              <a:ea typeface="Raleway"/>
              <a:cs typeface="Raleway"/>
              <a:sym typeface="Raleway"/>
            </a:endParaRPr>
          </a:p>
        </p:txBody>
      </p:sp>
      <p:sp>
        <p:nvSpPr>
          <p:cNvPr id="3335" name="Google Shape;3335;p84"/>
          <p:cNvSpPr txBox="1">
            <a:spLocks noGrp="1"/>
          </p:cNvSpPr>
          <p:nvPr>
            <p:ph type="title" idx="4294967295"/>
          </p:nvPr>
        </p:nvSpPr>
        <p:spPr>
          <a:xfrm>
            <a:off x="5284200" y="2623850"/>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will the marketing plan be?</a:t>
            </a:r>
            <a:endParaRPr sz="1400" b="0">
              <a:latin typeface="Raleway"/>
              <a:ea typeface="Raleway"/>
              <a:cs typeface="Raleway"/>
              <a:sym typeface="Raleway"/>
            </a:endParaRPr>
          </a:p>
        </p:txBody>
      </p:sp>
      <p:sp>
        <p:nvSpPr>
          <p:cNvPr id="3336" name="Google Shape;3336;p84"/>
          <p:cNvSpPr txBox="1">
            <a:spLocks noGrp="1"/>
          </p:cNvSpPr>
          <p:nvPr>
            <p:ph type="title" idx="4294967295"/>
          </p:nvPr>
        </p:nvSpPr>
        <p:spPr>
          <a:xfrm>
            <a:off x="5284200" y="3357787"/>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are the economics?</a:t>
            </a:r>
            <a:endParaRPr sz="1400" b="0">
              <a:latin typeface="Raleway"/>
              <a:ea typeface="Raleway"/>
              <a:cs typeface="Raleway"/>
              <a:sym typeface="Raleway"/>
            </a:endParaRPr>
          </a:p>
        </p:txBody>
      </p:sp>
      <p:sp>
        <p:nvSpPr>
          <p:cNvPr id="3337" name="Google Shape;3337;p84"/>
          <p:cNvSpPr txBox="1">
            <a:spLocks noGrp="1"/>
          </p:cNvSpPr>
          <p:nvPr>
            <p:ph type="title" idx="4294967295"/>
          </p:nvPr>
        </p:nvSpPr>
        <p:spPr>
          <a:xfrm>
            <a:off x="5284200" y="4091725"/>
            <a:ext cx="3146400" cy="45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0">
                <a:latin typeface="Raleway"/>
                <a:ea typeface="Raleway"/>
                <a:cs typeface="Raleway"/>
                <a:sym typeface="Raleway"/>
              </a:rPr>
              <a:t>What are the requirements?</a:t>
            </a:r>
            <a:endParaRPr sz="1400" b="0">
              <a:latin typeface="Raleway"/>
              <a:ea typeface="Raleway"/>
              <a:cs typeface="Raleway"/>
              <a:sym typeface="Raleway"/>
            </a:endParaRPr>
          </a:p>
        </p:txBody>
      </p:sp>
      <p:sp>
        <p:nvSpPr>
          <p:cNvPr id="3338" name="Google Shape;3338;p84"/>
          <p:cNvSpPr/>
          <p:nvPr/>
        </p:nvSpPr>
        <p:spPr>
          <a:xfrm>
            <a:off x="748350" y="1113909"/>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1</a:t>
            </a:r>
            <a:endParaRPr sz="2500" b="1">
              <a:latin typeface="Montserrat"/>
              <a:ea typeface="Montserrat"/>
              <a:cs typeface="Montserrat"/>
              <a:sym typeface="Montserrat"/>
            </a:endParaRPr>
          </a:p>
        </p:txBody>
      </p:sp>
      <p:sp>
        <p:nvSpPr>
          <p:cNvPr id="3339" name="Google Shape;3339;p84"/>
          <p:cNvSpPr/>
          <p:nvPr/>
        </p:nvSpPr>
        <p:spPr>
          <a:xfrm>
            <a:off x="748350" y="1849331"/>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2</a:t>
            </a:r>
            <a:endParaRPr sz="2500" b="1">
              <a:latin typeface="Montserrat"/>
              <a:ea typeface="Montserrat"/>
              <a:cs typeface="Montserrat"/>
              <a:sym typeface="Montserrat"/>
            </a:endParaRPr>
          </a:p>
        </p:txBody>
      </p:sp>
      <p:sp>
        <p:nvSpPr>
          <p:cNvPr id="3340" name="Google Shape;3340;p84"/>
          <p:cNvSpPr/>
          <p:nvPr/>
        </p:nvSpPr>
        <p:spPr>
          <a:xfrm>
            <a:off x="748350" y="2584764"/>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3</a:t>
            </a:r>
            <a:endParaRPr sz="2500" b="1">
              <a:latin typeface="Montserrat"/>
              <a:ea typeface="Montserrat"/>
              <a:cs typeface="Montserrat"/>
              <a:sym typeface="Montserrat"/>
            </a:endParaRPr>
          </a:p>
        </p:txBody>
      </p:sp>
      <p:sp>
        <p:nvSpPr>
          <p:cNvPr id="3341" name="Google Shape;3341;p84"/>
          <p:cNvSpPr/>
          <p:nvPr/>
        </p:nvSpPr>
        <p:spPr>
          <a:xfrm>
            <a:off x="748350" y="3320208"/>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4</a:t>
            </a:r>
            <a:endParaRPr sz="2500" b="1">
              <a:latin typeface="Montserrat"/>
              <a:ea typeface="Montserrat"/>
              <a:cs typeface="Montserrat"/>
              <a:sym typeface="Montserrat"/>
            </a:endParaRPr>
          </a:p>
        </p:txBody>
      </p:sp>
      <p:sp>
        <p:nvSpPr>
          <p:cNvPr id="3342" name="Google Shape;3342;p84"/>
          <p:cNvSpPr/>
          <p:nvPr/>
        </p:nvSpPr>
        <p:spPr>
          <a:xfrm>
            <a:off x="748400" y="4055691"/>
            <a:ext cx="535800" cy="5343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5</a:t>
            </a:r>
            <a:endParaRPr sz="2500" b="1">
              <a:latin typeface="Montserrat"/>
              <a:ea typeface="Montserrat"/>
              <a:cs typeface="Montserrat"/>
              <a:sym typeface="Montserrat"/>
            </a:endParaRPr>
          </a:p>
        </p:txBody>
      </p:sp>
      <p:sp>
        <p:nvSpPr>
          <p:cNvPr id="3343" name="Google Shape;3343;p84"/>
          <p:cNvSpPr/>
          <p:nvPr/>
        </p:nvSpPr>
        <p:spPr>
          <a:xfrm>
            <a:off x="4663600" y="1113909"/>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6</a:t>
            </a:r>
            <a:endParaRPr sz="2500" b="1">
              <a:latin typeface="Montserrat"/>
              <a:ea typeface="Montserrat"/>
              <a:cs typeface="Montserrat"/>
              <a:sym typeface="Montserrat"/>
            </a:endParaRPr>
          </a:p>
        </p:txBody>
      </p:sp>
      <p:sp>
        <p:nvSpPr>
          <p:cNvPr id="3344" name="Google Shape;3344;p84"/>
          <p:cNvSpPr/>
          <p:nvPr/>
        </p:nvSpPr>
        <p:spPr>
          <a:xfrm>
            <a:off x="4663600" y="1849331"/>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7</a:t>
            </a:r>
            <a:endParaRPr sz="2500" b="1">
              <a:latin typeface="Montserrat"/>
              <a:ea typeface="Montserrat"/>
              <a:cs typeface="Montserrat"/>
              <a:sym typeface="Montserrat"/>
            </a:endParaRPr>
          </a:p>
        </p:txBody>
      </p:sp>
      <p:sp>
        <p:nvSpPr>
          <p:cNvPr id="3345" name="Google Shape;3345;p84"/>
          <p:cNvSpPr/>
          <p:nvPr/>
        </p:nvSpPr>
        <p:spPr>
          <a:xfrm>
            <a:off x="4663600" y="2584764"/>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8</a:t>
            </a:r>
            <a:endParaRPr sz="2500" b="1">
              <a:latin typeface="Montserrat"/>
              <a:ea typeface="Montserrat"/>
              <a:cs typeface="Montserrat"/>
              <a:sym typeface="Montserrat"/>
            </a:endParaRPr>
          </a:p>
        </p:txBody>
      </p:sp>
      <p:sp>
        <p:nvSpPr>
          <p:cNvPr id="3346" name="Google Shape;3346;p84"/>
          <p:cNvSpPr/>
          <p:nvPr/>
        </p:nvSpPr>
        <p:spPr>
          <a:xfrm>
            <a:off x="4663600" y="3320208"/>
            <a:ext cx="535800" cy="5346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9</a:t>
            </a:r>
            <a:endParaRPr sz="2500" b="1">
              <a:latin typeface="Montserrat"/>
              <a:ea typeface="Montserrat"/>
              <a:cs typeface="Montserrat"/>
              <a:sym typeface="Montserrat"/>
            </a:endParaRPr>
          </a:p>
        </p:txBody>
      </p:sp>
      <p:sp>
        <p:nvSpPr>
          <p:cNvPr id="3347" name="Google Shape;3347;p84"/>
          <p:cNvSpPr/>
          <p:nvPr/>
        </p:nvSpPr>
        <p:spPr>
          <a:xfrm>
            <a:off x="4663650" y="4055691"/>
            <a:ext cx="535800" cy="534300"/>
          </a:xfrm>
          <a:prstGeom prst="cube">
            <a:avLst>
              <a:gd name="adj" fmla="val 9746"/>
            </a:avLst>
          </a:prstGeom>
          <a:solidFill>
            <a:schemeClr val="lt2"/>
          </a:solid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500" b="1">
                <a:solidFill>
                  <a:schemeClr val="dk1"/>
                </a:solidFill>
                <a:latin typeface="Montserrat"/>
                <a:ea typeface="Montserrat"/>
                <a:cs typeface="Montserrat"/>
                <a:sym typeface="Montserrat"/>
              </a:rPr>
              <a:t>10</a:t>
            </a:r>
            <a:endParaRPr sz="2500" b="1">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1"/>
        <p:cNvGrpSpPr/>
        <p:nvPr/>
      </p:nvGrpSpPr>
      <p:grpSpPr>
        <a:xfrm>
          <a:off x="0" y="0"/>
          <a:ext cx="0" cy="0"/>
          <a:chOff x="0" y="0"/>
          <a:chExt cx="0" cy="0"/>
        </a:xfrm>
      </p:grpSpPr>
      <p:sp>
        <p:nvSpPr>
          <p:cNvPr id="3352" name="Google Shape;3352;p85"/>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software &amp; app</a:t>
            </a:r>
            <a:endParaRPr/>
          </a:p>
        </p:txBody>
      </p:sp>
      <p:sp>
        <p:nvSpPr>
          <p:cNvPr id="3353" name="Google Shape;3353;p85"/>
          <p:cNvSpPr txBox="1">
            <a:spLocks noGrp="1"/>
          </p:cNvSpPr>
          <p:nvPr>
            <p:ph type="subTitle" idx="1"/>
          </p:nvPr>
        </p:nvSpPr>
        <p:spPr>
          <a:xfrm>
            <a:off x="810950" y="2298500"/>
            <a:ext cx="2706000" cy="13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Right click on it and choose "Replace image" so you can add yours</a:t>
            </a:r>
            <a:endParaRPr/>
          </a:p>
        </p:txBody>
      </p:sp>
      <p:pic>
        <p:nvPicPr>
          <p:cNvPr id="3354" name="Google Shape;3354;p85"/>
          <p:cNvPicPr preferRelativeResize="0"/>
          <p:nvPr/>
        </p:nvPicPr>
        <p:blipFill rotWithShape="1">
          <a:blip r:embed="rId3">
            <a:alphaModFix/>
          </a:blip>
          <a:srcRect l="709" r="709"/>
          <a:stretch/>
        </p:blipFill>
        <p:spPr>
          <a:xfrm>
            <a:off x="4114200" y="1517925"/>
            <a:ext cx="3926424" cy="2234274"/>
          </a:xfrm>
          <a:prstGeom prst="rect">
            <a:avLst/>
          </a:prstGeom>
          <a:noFill/>
          <a:ln>
            <a:noFill/>
          </a:ln>
        </p:spPr>
      </p:pic>
      <p:grpSp>
        <p:nvGrpSpPr>
          <p:cNvPr id="3355" name="Google Shape;3355;p85"/>
          <p:cNvGrpSpPr/>
          <p:nvPr/>
        </p:nvGrpSpPr>
        <p:grpSpPr>
          <a:xfrm>
            <a:off x="3956382" y="1325820"/>
            <a:ext cx="4245046" cy="3266755"/>
            <a:chOff x="1773200" y="633650"/>
            <a:chExt cx="2600175" cy="2001075"/>
          </a:xfrm>
        </p:grpSpPr>
        <p:sp>
          <p:nvSpPr>
            <p:cNvPr id="3356" name="Google Shape;3356;p85"/>
            <p:cNvSpPr/>
            <p:nvPr/>
          </p:nvSpPr>
          <p:spPr>
            <a:xfrm>
              <a:off x="1773200" y="633650"/>
              <a:ext cx="2600175" cy="1599875"/>
            </a:xfrm>
            <a:custGeom>
              <a:avLst/>
              <a:gdLst/>
              <a:ahLst/>
              <a:cxnLst/>
              <a:rect l="l" t="t" r="r" b="b"/>
              <a:pathLst>
                <a:path w="104007" h="63995" extrusionOk="0">
                  <a:moveTo>
                    <a:pt x="100073" y="4525"/>
                  </a:moveTo>
                  <a:lnTo>
                    <a:pt x="100073" y="59470"/>
                  </a:lnTo>
                  <a:lnTo>
                    <a:pt x="3844" y="59470"/>
                  </a:lnTo>
                  <a:lnTo>
                    <a:pt x="3844" y="4525"/>
                  </a:lnTo>
                  <a:close/>
                  <a:moveTo>
                    <a:pt x="3253" y="0"/>
                  </a:moveTo>
                  <a:cubicBezTo>
                    <a:pt x="1479" y="0"/>
                    <a:pt x="0" y="1449"/>
                    <a:pt x="0" y="3253"/>
                  </a:cubicBezTo>
                  <a:lnTo>
                    <a:pt x="0" y="60742"/>
                  </a:lnTo>
                  <a:cubicBezTo>
                    <a:pt x="0" y="62516"/>
                    <a:pt x="1420" y="63995"/>
                    <a:pt x="3253" y="63995"/>
                  </a:cubicBezTo>
                  <a:lnTo>
                    <a:pt x="100753" y="63995"/>
                  </a:lnTo>
                  <a:cubicBezTo>
                    <a:pt x="102528" y="63995"/>
                    <a:pt x="104006" y="62546"/>
                    <a:pt x="104006" y="60742"/>
                  </a:cubicBezTo>
                  <a:lnTo>
                    <a:pt x="104006" y="3253"/>
                  </a:lnTo>
                  <a:cubicBezTo>
                    <a:pt x="103977" y="1479"/>
                    <a:pt x="102528" y="0"/>
                    <a:pt x="100724"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85"/>
            <p:cNvSpPr/>
            <p:nvPr/>
          </p:nvSpPr>
          <p:spPr>
            <a:xfrm>
              <a:off x="2580525" y="2262350"/>
              <a:ext cx="1046875" cy="372375"/>
            </a:xfrm>
            <a:custGeom>
              <a:avLst/>
              <a:gdLst/>
              <a:ahLst/>
              <a:cxnLst/>
              <a:rect l="l" t="t" r="r" b="b"/>
              <a:pathLst>
                <a:path w="41875" h="14895" extrusionOk="0">
                  <a:moveTo>
                    <a:pt x="8517" y="0"/>
                  </a:moveTo>
                  <a:lnTo>
                    <a:pt x="8517" y="7305"/>
                  </a:lnTo>
                  <a:cubicBezTo>
                    <a:pt x="8517" y="7305"/>
                    <a:pt x="8606" y="9256"/>
                    <a:pt x="6743" y="10735"/>
                  </a:cubicBezTo>
                  <a:cubicBezTo>
                    <a:pt x="4880" y="12214"/>
                    <a:pt x="2543" y="13367"/>
                    <a:pt x="2543" y="13367"/>
                  </a:cubicBezTo>
                  <a:cubicBezTo>
                    <a:pt x="2543" y="13367"/>
                    <a:pt x="0" y="14727"/>
                    <a:pt x="3726" y="14846"/>
                  </a:cubicBezTo>
                  <a:cubicBezTo>
                    <a:pt x="5826" y="14875"/>
                    <a:pt x="12391" y="14875"/>
                    <a:pt x="17211" y="14875"/>
                  </a:cubicBezTo>
                  <a:lnTo>
                    <a:pt x="24693" y="14875"/>
                  </a:lnTo>
                  <a:cubicBezTo>
                    <a:pt x="27464" y="14875"/>
                    <a:pt x="30786" y="14894"/>
                    <a:pt x="33516" y="14894"/>
                  </a:cubicBezTo>
                  <a:cubicBezTo>
                    <a:pt x="35564" y="14894"/>
                    <a:pt x="37278" y="14884"/>
                    <a:pt x="38178" y="14846"/>
                  </a:cubicBezTo>
                  <a:cubicBezTo>
                    <a:pt x="41875" y="14786"/>
                    <a:pt x="39331" y="13397"/>
                    <a:pt x="39331" y="13397"/>
                  </a:cubicBezTo>
                  <a:cubicBezTo>
                    <a:pt x="39331" y="13397"/>
                    <a:pt x="36995" y="12214"/>
                    <a:pt x="35162" y="10794"/>
                  </a:cubicBezTo>
                  <a:cubicBezTo>
                    <a:pt x="33299" y="9316"/>
                    <a:pt x="33387" y="7334"/>
                    <a:pt x="33387" y="7334"/>
                  </a:cubicBezTo>
                  <a:lnTo>
                    <a:pt x="33387"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5"/>
        <p:cNvGrpSpPr/>
        <p:nvPr/>
      </p:nvGrpSpPr>
      <p:grpSpPr>
        <a:xfrm>
          <a:off x="0" y="0"/>
          <a:ext cx="0" cy="0"/>
          <a:chOff x="0" y="0"/>
          <a:chExt cx="0" cy="0"/>
        </a:xfrm>
      </p:grpSpPr>
      <p:sp>
        <p:nvSpPr>
          <p:cNvPr id="3576" name="Google Shape;3576;p88"/>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grpSp>
        <p:nvGrpSpPr>
          <p:cNvPr id="3577" name="Google Shape;3577;p88"/>
          <p:cNvGrpSpPr/>
          <p:nvPr/>
        </p:nvGrpSpPr>
        <p:grpSpPr>
          <a:xfrm>
            <a:off x="1016366" y="997605"/>
            <a:ext cx="2127859" cy="2240524"/>
            <a:chOff x="913200" y="1140750"/>
            <a:chExt cx="2427400" cy="2555925"/>
          </a:xfrm>
        </p:grpSpPr>
        <p:sp>
          <p:nvSpPr>
            <p:cNvPr id="3578" name="Google Shape;3578;p88"/>
            <p:cNvSpPr/>
            <p:nvPr/>
          </p:nvSpPr>
          <p:spPr>
            <a:xfrm>
              <a:off x="913200" y="1931475"/>
              <a:ext cx="2427400" cy="1765200"/>
            </a:xfrm>
            <a:custGeom>
              <a:avLst/>
              <a:gdLst/>
              <a:ahLst/>
              <a:cxnLst/>
              <a:rect l="l" t="t" r="r" b="b"/>
              <a:pathLst>
                <a:path w="97096" h="70608" extrusionOk="0">
                  <a:moveTo>
                    <a:pt x="36995" y="0"/>
                  </a:moveTo>
                  <a:cubicBezTo>
                    <a:pt x="36428" y="0"/>
                    <a:pt x="35862" y="149"/>
                    <a:pt x="35362" y="447"/>
                  </a:cubicBezTo>
                  <a:lnTo>
                    <a:pt x="2263" y="19830"/>
                  </a:lnTo>
                  <a:cubicBezTo>
                    <a:pt x="143" y="21080"/>
                    <a:pt x="143" y="24152"/>
                    <a:pt x="2263" y="25402"/>
                  </a:cubicBezTo>
                  <a:lnTo>
                    <a:pt x="12407" y="31355"/>
                  </a:lnTo>
                  <a:cubicBezTo>
                    <a:pt x="14526" y="32605"/>
                    <a:pt x="14526" y="35677"/>
                    <a:pt x="12407" y="36927"/>
                  </a:cubicBezTo>
                  <a:lnTo>
                    <a:pt x="2132" y="42940"/>
                  </a:lnTo>
                  <a:cubicBezTo>
                    <a:pt x="0" y="44190"/>
                    <a:pt x="0" y="47274"/>
                    <a:pt x="2132" y="48524"/>
                  </a:cubicBezTo>
                  <a:lnTo>
                    <a:pt x="39077" y="70170"/>
                  </a:lnTo>
                  <a:cubicBezTo>
                    <a:pt x="39583" y="70461"/>
                    <a:pt x="40148" y="70607"/>
                    <a:pt x="40714" y="70607"/>
                  </a:cubicBezTo>
                  <a:cubicBezTo>
                    <a:pt x="41279" y="70607"/>
                    <a:pt x="41845" y="70461"/>
                    <a:pt x="42351" y="70170"/>
                  </a:cubicBezTo>
                  <a:lnTo>
                    <a:pt x="94977" y="39273"/>
                  </a:lnTo>
                  <a:cubicBezTo>
                    <a:pt x="97096" y="38023"/>
                    <a:pt x="97096" y="34963"/>
                    <a:pt x="94977" y="33713"/>
                  </a:cubicBezTo>
                  <a:lnTo>
                    <a:pt x="38636" y="447"/>
                  </a:lnTo>
                  <a:cubicBezTo>
                    <a:pt x="38130" y="149"/>
                    <a:pt x="37562" y="0"/>
                    <a:pt x="369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8"/>
            <p:cNvSpPr/>
            <p:nvPr/>
          </p:nvSpPr>
          <p:spPr>
            <a:xfrm>
              <a:off x="1151925" y="2108425"/>
              <a:ext cx="882275" cy="1042125"/>
            </a:xfrm>
            <a:custGeom>
              <a:avLst/>
              <a:gdLst/>
              <a:ahLst/>
              <a:cxnLst/>
              <a:rect l="l" t="t" r="r" b="b"/>
              <a:pathLst>
                <a:path w="35291" h="41685" extrusionOk="0">
                  <a:moveTo>
                    <a:pt x="0" y="0"/>
                  </a:moveTo>
                  <a:lnTo>
                    <a:pt x="0" y="20908"/>
                  </a:lnTo>
                  <a:lnTo>
                    <a:pt x="35219" y="41684"/>
                  </a:lnTo>
                  <a:lnTo>
                    <a:pt x="35290" y="20313"/>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8"/>
            <p:cNvSpPr/>
            <p:nvPr/>
          </p:nvSpPr>
          <p:spPr>
            <a:xfrm>
              <a:off x="1147450" y="2104100"/>
              <a:ext cx="891500" cy="1050900"/>
            </a:xfrm>
            <a:custGeom>
              <a:avLst/>
              <a:gdLst/>
              <a:ahLst/>
              <a:cxnLst/>
              <a:rect l="l" t="t" r="r" b="b"/>
              <a:pathLst>
                <a:path w="35660" h="42036" extrusionOk="0">
                  <a:moveTo>
                    <a:pt x="358" y="483"/>
                  </a:moveTo>
                  <a:lnTo>
                    <a:pt x="35291" y="20593"/>
                  </a:lnTo>
                  <a:lnTo>
                    <a:pt x="35219" y="41548"/>
                  </a:lnTo>
                  <a:lnTo>
                    <a:pt x="358" y="20974"/>
                  </a:lnTo>
                  <a:lnTo>
                    <a:pt x="358" y="483"/>
                  </a:lnTo>
                  <a:close/>
                  <a:moveTo>
                    <a:pt x="181" y="1"/>
                  </a:moveTo>
                  <a:cubicBezTo>
                    <a:pt x="149" y="1"/>
                    <a:pt x="120" y="7"/>
                    <a:pt x="96" y="19"/>
                  </a:cubicBezTo>
                  <a:cubicBezTo>
                    <a:pt x="36" y="54"/>
                    <a:pt x="1" y="114"/>
                    <a:pt x="1" y="173"/>
                  </a:cubicBezTo>
                  <a:lnTo>
                    <a:pt x="1" y="21081"/>
                  </a:lnTo>
                  <a:cubicBezTo>
                    <a:pt x="1" y="21140"/>
                    <a:pt x="36" y="21200"/>
                    <a:pt x="96" y="21236"/>
                  </a:cubicBezTo>
                  <a:lnTo>
                    <a:pt x="35303" y="42012"/>
                  </a:lnTo>
                  <a:cubicBezTo>
                    <a:pt x="35326" y="42036"/>
                    <a:pt x="35362" y="42036"/>
                    <a:pt x="35398" y="42036"/>
                  </a:cubicBezTo>
                  <a:cubicBezTo>
                    <a:pt x="35422" y="42036"/>
                    <a:pt x="35457" y="42024"/>
                    <a:pt x="35493" y="42012"/>
                  </a:cubicBezTo>
                  <a:cubicBezTo>
                    <a:pt x="35541" y="41976"/>
                    <a:pt x="35576" y="41929"/>
                    <a:pt x="35576" y="41869"/>
                  </a:cubicBezTo>
                  <a:lnTo>
                    <a:pt x="35660" y="20486"/>
                  </a:lnTo>
                  <a:cubicBezTo>
                    <a:pt x="35660" y="20426"/>
                    <a:pt x="35624" y="20366"/>
                    <a:pt x="35565" y="20343"/>
                  </a:cubicBezTo>
                  <a:lnTo>
                    <a:pt x="274" y="19"/>
                  </a:lnTo>
                  <a:cubicBezTo>
                    <a:pt x="245" y="7"/>
                    <a:pt x="212" y="1"/>
                    <a:pt x="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8"/>
            <p:cNvSpPr/>
            <p:nvPr/>
          </p:nvSpPr>
          <p:spPr>
            <a:xfrm>
              <a:off x="2033575" y="2229275"/>
              <a:ext cx="656950" cy="921275"/>
            </a:xfrm>
            <a:custGeom>
              <a:avLst/>
              <a:gdLst/>
              <a:ahLst/>
              <a:cxnLst/>
              <a:rect l="l" t="t" r="r" b="b"/>
              <a:pathLst>
                <a:path w="26278" h="36851" extrusionOk="0">
                  <a:moveTo>
                    <a:pt x="26278" y="0"/>
                  </a:moveTo>
                  <a:lnTo>
                    <a:pt x="84" y="15479"/>
                  </a:lnTo>
                  <a:lnTo>
                    <a:pt x="1" y="36850"/>
                  </a:lnTo>
                  <a:lnTo>
                    <a:pt x="26278" y="21360"/>
                  </a:lnTo>
                  <a:lnTo>
                    <a:pt x="26278" y="0"/>
                  </a:lnTo>
                  <a:close/>
                </a:path>
              </a:pathLst>
            </a:custGeom>
            <a:solidFill>
              <a:srgbClr val="551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8"/>
            <p:cNvSpPr/>
            <p:nvPr/>
          </p:nvSpPr>
          <p:spPr>
            <a:xfrm>
              <a:off x="2029100" y="2225050"/>
              <a:ext cx="665900" cy="929950"/>
            </a:xfrm>
            <a:custGeom>
              <a:avLst/>
              <a:gdLst/>
              <a:ahLst/>
              <a:cxnLst/>
              <a:rect l="l" t="t" r="r" b="b"/>
              <a:pathLst>
                <a:path w="26636" h="37198" extrusionOk="0">
                  <a:moveTo>
                    <a:pt x="26278" y="491"/>
                  </a:moveTo>
                  <a:lnTo>
                    <a:pt x="26278" y="21422"/>
                  </a:lnTo>
                  <a:lnTo>
                    <a:pt x="358" y="36710"/>
                  </a:lnTo>
                  <a:lnTo>
                    <a:pt x="358" y="36710"/>
                  </a:lnTo>
                  <a:lnTo>
                    <a:pt x="441" y="15755"/>
                  </a:lnTo>
                  <a:lnTo>
                    <a:pt x="26278" y="491"/>
                  </a:lnTo>
                  <a:close/>
                  <a:moveTo>
                    <a:pt x="26454" y="0"/>
                  </a:moveTo>
                  <a:cubicBezTo>
                    <a:pt x="26423" y="0"/>
                    <a:pt x="26391" y="9"/>
                    <a:pt x="26361" y="27"/>
                  </a:cubicBezTo>
                  <a:lnTo>
                    <a:pt x="168" y="15505"/>
                  </a:lnTo>
                  <a:cubicBezTo>
                    <a:pt x="120" y="15540"/>
                    <a:pt x="84" y="15588"/>
                    <a:pt x="84" y="15659"/>
                  </a:cubicBezTo>
                  <a:lnTo>
                    <a:pt x="1" y="37031"/>
                  </a:lnTo>
                  <a:cubicBezTo>
                    <a:pt x="1" y="37091"/>
                    <a:pt x="37" y="37150"/>
                    <a:pt x="96" y="37174"/>
                  </a:cubicBezTo>
                  <a:cubicBezTo>
                    <a:pt x="120" y="37198"/>
                    <a:pt x="144" y="37198"/>
                    <a:pt x="180" y="37198"/>
                  </a:cubicBezTo>
                  <a:cubicBezTo>
                    <a:pt x="215" y="37198"/>
                    <a:pt x="239" y="37198"/>
                    <a:pt x="275" y="37174"/>
                  </a:cubicBezTo>
                  <a:lnTo>
                    <a:pt x="26552" y="21672"/>
                  </a:lnTo>
                  <a:cubicBezTo>
                    <a:pt x="26599" y="21636"/>
                    <a:pt x="26635" y="21589"/>
                    <a:pt x="26635" y="21529"/>
                  </a:cubicBezTo>
                  <a:lnTo>
                    <a:pt x="26635" y="181"/>
                  </a:lnTo>
                  <a:cubicBezTo>
                    <a:pt x="26635" y="74"/>
                    <a:pt x="26548" y="0"/>
                    <a:pt x="26454"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8"/>
            <p:cNvSpPr/>
            <p:nvPr/>
          </p:nvSpPr>
          <p:spPr>
            <a:xfrm>
              <a:off x="1153100" y="1721775"/>
              <a:ext cx="1537425" cy="894475"/>
            </a:xfrm>
            <a:custGeom>
              <a:avLst/>
              <a:gdLst/>
              <a:ahLst/>
              <a:cxnLst/>
              <a:rect l="l" t="t" r="r" b="b"/>
              <a:pathLst>
                <a:path w="61497" h="35779" extrusionOk="0">
                  <a:moveTo>
                    <a:pt x="26040" y="0"/>
                  </a:moveTo>
                  <a:lnTo>
                    <a:pt x="1" y="15466"/>
                  </a:lnTo>
                  <a:lnTo>
                    <a:pt x="35303" y="35779"/>
                  </a:lnTo>
                  <a:lnTo>
                    <a:pt x="61497" y="20312"/>
                  </a:lnTo>
                  <a:lnTo>
                    <a:pt x="26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8"/>
            <p:cNvSpPr/>
            <p:nvPr/>
          </p:nvSpPr>
          <p:spPr>
            <a:xfrm>
              <a:off x="1148050" y="1717225"/>
              <a:ext cx="1546950" cy="903500"/>
            </a:xfrm>
            <a:custGeom>
              <a:avLst/>
              <a:gdLst/>
              <a:ahLst/>
              <a:cxnLst/>
              <a:rect l="l" t="t" r="r" b="b"/>
              <a:pathLst>
                <a:path w="61878" h="36140" extrusionOk="0">
                  <a:moveTo>
                    <a:pt x="26242" y="397"/>
                  </a:moveTo>
                  <a:lnTo>
                    <a:pt x="61341" y="20494"/>
                  </a:lnTo>
                  <a:lnTo>
                    <a:pt x="35505" y="35758"/>
                  </a:lnTo>
                  <a:lnTo>
                    <a:pt x="560" y="15648"/>
                  </a:lnTo>
                  <a:lnTo>
                    <a:pt x="26242" y="397"/>
                  </a:lnTo>
                  <a:close/>
                  <a:moveTo>
                    <a:pt x="26240" y="1"/>
                  </a:moveTo>
                  <a:cubicBezTo>
                    <a:pt x="26209" y="1"/>
                    <a:pt x="26176" y="10"/>
                    <a:pt x="26147" y="28"/>
                  </a:cubicBezTo>
                  <a:lnTo>
                    <a:pt x="119" y="15494"/>
                  </a:lnTo>
                  <a:cubicBezTo>
                    <a:pt x="0" y="15565"/>
                    <a:pt x="0" y="15732"/>
                    <a:pt x="119" y="15803"/>
                  </a:cubicBezTo>
                  <a:lnTo>
                    <a:pt x="35410" y="36115"/>
                  </a:lnTo>
                  <a:cubicBezTo>
                    <a:pt x="35445" y="36127"/>
                    <a:pt x="35469" y="36139"/>
                    <a:pt x="35505" y="36139"/>
                  </a:cubicBezTo>
                  <a:cubicBezTo>
                    <a:pt x="35541" y="36139"/>
                    <a:pt x="35564" y="36127"/>
                    <a:pt x="35588" y="36103"/>
                  </a:cubicBezTo>
                  <a:lnTo>
                    <a:pt x="61782" y="20637"/>
                  </a:lnTo>
                  <a:cubicBezTo>
                    <a:pt x="61841" y="20613"/>
                    <a:pt x="61877" y="20554"/>
                    <a:pt x="61877" y="20494"/>
                  </a:cubicBezTo>
                  <a:cubicBezTo>
                    <a:pt x="61877" y="20435"/>
                    <a:pt x="61841" y="20375"/>
                    <a:pt x="61782" y="20340"/>
                  </a:cubicBezTo>
                  <a:lnTo>
                    <a:pt x="26325" y="28"/>
                  </a:lnTo>
                  <a:cubicBezTo>
                    <a:pt x="26301" y="10"/>
                    <a:pt x="26272" y="1"/>
                    <a:pt x="26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8"/>
            <p:cNvSpPr/>
            <p:nvPr/>
          </p:nvSpPr>
          <p:spPr>
            <a:xfrm>
              <a:off x="1423075" y="2439425"/>
              <a:ext cx="231025" cy="409900"/>
            </a:xfrm>
            <a:custGeom>
              <a:avLst/>
              <a:gdLst/>
              <a:ahLst/>
              <a:cxnLst/>
              <a:rect l="l" t="t" r="r" b="b"/>
              <a:pathLst>
                <a:path w="9241" h="16396" extrusionOk="0">
                  <a:moveTo>
                    <a:pt x="96" y="0"/>
                  </a:moveTo>
                  <a:lnTo>
                    <a:pt x="1" y="11037"/>
                  </a:lnTo>
                  <a:lnTo>
                    <a:pt x="9240" y="16395"/>
                  </a:lnTo>
                  <a:lnTo>
                    <a:pt x="9240" y="5453"/>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8"/>
            <p:cNvSpPr/>
            <p:nvPr/>
          </p:nvSpPr>
          <p:spPr>
            <a:xfrm>
              <a:off x="1418625" y="2435100"/>
              <a:ext cx="239925" cy="418675"/>
            </a:xfrm>
            <a:custGeom>
              <a:avLst/>
              <a:gdLst/>
              <a:ahLst/>
              <a:cxnLst/>
              <a:rect l="l" t="t" r="r" b="b"/>
              <a:pathLst>
                <a:path w="9597" h="16747" extrusionOk="0">
                  <a:moveTo>
                    <a:pt x="453" y="483"/>
                  </a:moveTo>
                  <a:lnTo>
                    <a:pt x="9239" y="5722"/>
                  </a:lnTo>
                  <a:lnTo>
                    <a:pt x="9239" y="16259"/>
                  </a:lnTo>
                  <a:lnTo>
                    <a:pt x="357" y="11103"/>
                  </a:lnTo>
                  <a:lnTo>
                    <a:pt x="453" y="483"/>
                  </a:lnTo>
                  <a:close/>
                  <a:moveTo>
                    <a:pt x="276" y="1"/>
                  </a:moveTo>
                  <a:cubicBezTo>
                    <a:pt x="244" y="1"/>
                    <a:pt x="215" y="7"/>
                    <a:pt x="191" y="18"/>
                  </a:cubicBezTo>
                  <a:cubicBezTo>
                    <a:pt x="131" y="54"/>
                    <a:pt x="95" y="114"/>
                    <a:pt x="95" y="173"/>
                  </a:cubicBezTo>
                  <a:lnTo>
                    <a:pt x="0" y="11210"/>
                  </a:lnTo>
                  <a:cubicBezTo>
                    <a:pt x="0" y="11270"/>
                    <a:pt x="36" y="11329"/>
                    <a:pt x="84" y="11365"/>
                  </a:cubicBezTo>
                  <a:lnTo>
                    <a:pt x="9335" y="16723"/>
                  </a:lnTo>
                  <a:cubicBezTo>
                    <a:pt x="9359" y="16735"/>
                    <a:pt x="9394" y="16747"/>
                    <a:pt x="9418" y="16747"/>
                  </a:cubicBezTo>
                  <a:cubicBezTo>
                    <a:pt x="9525" y="16747"/>
                    <a:pt x="9597" y="16663"/>
                    <a:pt x="9597" y="16568"/>
                  </a:cubicBezTo>
                  <a:lnTo>
                    <a:pt x="9597" y="5626"/>
                  </a:lnTo>
                  <a:cubicBezTo>
                    <a:pt x="9597" y="5555"/>
                    <a:pt x="9561" y="5507"/>
                    <a:pt x="9513" y="5471"/>
                  </a:cubicBezTo>
                  <a:lnTo>
                    <a:pt x="369" y="18"/>
                  </a:lnTo>
                  <a:cubicBezTo>
                    <a:pt x="340" y="7"/>
                    <a:pt x="307" y="1"/>
                    <a:pt x="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8"/>
            <p:cNvSpPr/>
            <p:nvPr/>
          </p:nvSpPr>
          <p:spPr>
            <a:xfrm>
              <a:off x="1425475" y="2395650"/>
              <a:ext cx="306600" cy="180125"/>
            </a:xfrm>
            <a:custGeom>
              <a:avLst/>
              <a:gdLst/>
              <a:ahLst/>
              <a:cxnLst/>
              <a:rect l="l" t="t" r="r" b="b"/>
              <a:pathLst>
                <a:path w="12264" h="7205" extrusionOk="0">
                  <a:moveTo>
                    <a:pt x="2893" y="1"/>
                  </a:moveTo>
                  <a:lnTo>
                    <a:pt x="0" y="1751"/>
                  </a:lnTo>
                  <a:lnTo>
                    <a:pt x="9144" y="7204"/>
                  </a:lnTo>
                  <a:lnTo>
                    <a:pt x="12263" y="5430"/>
                  </a:lnTo>
                  <a:lnTo>
                    <a:pt x="28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8"/>
            <p:cNvSpPr/>
            <p:nvPr/>
          </p:nvSpPr>
          <p:spPr>
            <a:xfrm>
              <a:off x="1421000" y="2391425"/>
              <a:ext cx="315550" cy="188800"/>
            </a:xfrm>
            <a:custGeom>
              <a:avLst/>
              <a:gdLst/>
              <a:ahLst/>
              <a:cxnLst/>
              <a:rect l="l" t="t" r="r" b="b"/>
              <a:pathLst>
                <a:path w="12622" h="7552" extrusionOk="0">
                  <a:moveTo>
                    <a:pt x="3072" y="372"/>
                  </a:moveTo>
                  <a:lnTo>
                    <a:pt x="12073" y="5599"/>
                  </a:lnTo>
                  <a:lnTo>
                    <a:pt x="9335" y="7159"/>
                  </a:lnTo>
                  <a:lnTo>
                    <a:pt x="524" y="1920"/>
                  </a:lnTo>
                  <a:lnTo>
                    <a:pt x="3072" y="372"/>
                  </a:lnTo>
                  <a:close/>
                  <a:moveTo>
                    <a:pt x="3071" y="0"/>
                  </a:moveTo>
                  <a:cubicBezTo>
                    <a:pt x="3040" y="0"/>
                    <a:pt x="3007" y="9"/>
                    <a:pt x="2977" y="27"/>
                  </a:cubicBezTo>
                  <a:lnTo>
                    <a:pt x="84" y="1777"/>
                  </a:lnTo>
                  <a:cubicBezTo>
                    <a:pt x="36" y="1801"/>
                    <a:pt x="0" y="1861"/>
                    <a:pt x="0" y="1920"/>
                  </a:cubicBezTo>
                  <a:cubicBezTo>
                    <a:pt x="0" y="1980"/>
                    <a:pt x="36" y="2039"/>
                    <a:pt x="84" y="2075"/>
                  </a:cubicBezTo>
                  <a:lnTo>
                    <a:pt x="9240" y="7528"/>
                  </a:lnTo>
                  <a:cubicBezTo>
                    <a:pt x="9264" y="7540"/>
                    <a:pt x="9299" y="7552"/>
                    <a:pt x="9323" y="7552"/>
                  </a:cubicBezTo>
                  <a:cubicBezTo>
                    <a:pt x="9359" y="7552"/>
                    <a:pt x="9394" y="7540"/>
                    <a:pt x="9418" y="7528"/>
                  </a:cubicBezTo>
                  <a:lnTo>
                    <a:pt x="12526" y="5754"/>
                  </a:lnTo>
                  <a:cubicBezTo>
                    <a:pt x="12573" y="5718"/>
                    <a:pt x="12609" y="5659"/>
                    <a:pt x="12621" y="5599"/>
                  </a:cubicBezTo>
                  <a:cubicBezTo>
                    <a:pt x="12609" y="5540"/>
                    <a:pt x="12573" y="5480"/>
                    <a:pt x="12526" y="5456"/>
                  </a:cubicBezTo>
                  <a:lnTo>
                    <a:pt x="3156" y="27"/>
                  </a:lnTo>
                  <a:cubicBezTo>
                    <a:pt x="3132" y="9"/>
                    <a:pt x="3102" y="0"/>
                    <a:pt x="3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8"/>
            <p:cNvSpPr/>
            <p:nvPr/>
          </p:nvSpPr>
          <p:spPr>
            <a:xfrm>
              <a:off x="1654075" y="2531400"/>
              <a:ext cx="78000" cy="317925"/>
            </a:xfrm>
            <a:custGeom>
              <a:avLst/>
              <a:gdLst/>
              <a:ahLst/>
              <a:cxnLst/>
              <a:rect l="l" t="t" r="r" b="b"/>
              <a:pathLst>
                <a:path w="3120" h="12717" extrusionOk="0">
                  <a:moveTo>
                    <a:pt x="3119" y="0"/>
                  </a:moveTo>
                  <a:lnTo>
                    <a:pt x="0" y="1774"/>
                  </a:lnTo>
                  <a:lnTo>
                    <a:pt x="0" y="12716"/>
                  </a:lnTo>
                  <a:lnTo>
                    <a:pt x="3119" y="10859"/>
                  </a:lnTo>
                  <a:lnTo>
                    <a:pt x="31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8"/>
            <p:cNvSpPr/>
            <p:nvPr/>
          </p:nvSpPr>
          <p:spPr>
            <a:xfrm>
              <a:off x="1649600" y="2527050"/>
              <a:ext cx="86650" cy="326725"/>
            </a:xfrm>
            <a:custGeom>
              <a:avLst/>
              <a:gdLst/>
              <a:ahLst/>
              <a:cxnLst/>
              <a:rect l="l" t="t" r="r" b="b"/>
              <a:pathLst>
                <a:path w="3466" h="13069" extrusionOk="0">
                  <a:moveTo>
                    <a:pt x="3108" y="484"/>
                  </a:moveTo>
                  <a:lnTo>
                    <a:pt x="3108" y="10937"/>
                  </a:lnTo>
                  <a:lnTo>
                    <a:pt x="358" y="12569"/>
                  </a:lnTo>
                  <a:lnTo>
                    <a:pt x="358" y="2055"/>
                  </a:lnTo>
                  <a:lnTo>
                    <a:pt x="3108" y="484"/>
                  </a:lnTo>
                  <a:close/>
                  <a:moveTo>
                    <a:pt x="3285" y="0"/>
                  </a:moveTo>
                  <a:cubicBezTo>
                    <a:pt x="3257" y="0"/>
                    <a:pt x="3230" y="6"/>
                    <a:pt x="3203" y="19"/>
                  </a:cubicBezTo>
                  <a:lnTo>
                    <a:pt x="96" y="1793"/>
                  </a:lnTo>
                  <a:cubicBezTo>
                    <a:pt x="36" y="1829"/>
                    <a:pt x="12" y="1877"/>
                    <a:pt x="0" y="1948"/>
                  </a:cubicBezTo>
                  <a:lnTo>
                    <a:pt x="0" y="12890"/>
                  </a:lnTo>
                  <a:cubicBezTo>
                    <a:pt x="12" y="12950"/>
                    <a:pt x="36" y="13009"/>
                    <a:pt x="96" y="13045"/>
                  </a:cubicBezTo>
                  <a:cubicBezTo>
                    <a:pt x="120" y="13057"/>
                    <a:pt x="155" y="13069"/>
                    <a:pt x="179" y="13069"/>
                  </a:cubicBezTo>
                  <a:cubicBezTo>
                    <a:pt x="215" y="13057"/>
                    <a:pt x="250" y="13057"/>
                    <a:pt x="274" y="13033"/>
                  </a:cubicBezTo>
                  <a:lnTo>
                    <a:pt x="3382" y="11199"/>
                  </a:lnTo>
                  <a:cubicBezTo>
                    <a:pt x="3441" y="11164"/>
                    <a:pt x="3465" y="11104"/>
                    <a:pt x="3465" y="11045"/>
                  </a:cubicBezTo>
                  <a:lnTo>
                    <a:pt x="3465" y="186"/>
                  </a:lnTo>
                  <a:cubicBezTo>
                    <a:pt x="3465" y="75"/>
                    <a:pt x="3379" y="0"/>
                    <a:pt x="3285"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8"/>
            <p:cNvSpPr/>
            <p:nvPr/>
          </p:nvSpPr>
          <p:spPr>
            <a:xfrm>
              <a:off x="1271575" y="2210225"/>
              <a:ext cx="76825" cy="230700"/>
            </a:xfrm>
            <a:custGeom>
              <a:avLst/>
              <a:gdLst/>
              <a:ahLst/>
              <a:cxnLst/>
              <a:rect l="l" t="t" r="r" b="b"/>
              <a:pathLst>
                <a:path w="3073" h="9228" extrusionOk="0">
                  <a:moveTo>
                    <a:pt x="1" y="0"/>
                  </a:moveTo>
                  <a:lnTo>
                    <a:pt x="1" y="7358"/>
                  </a:lnTo>
                  <a:lnTo>
                    <a:pt x="3072" y="9228"/>
                  </a:lnTo>
                  <a:lnTo>
                    <a:pt x="3072" y="181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8"/>
            <p:cNvSpPr/>
            <p:nvPr/>
          </p:nvSpPr>
          <p:spPr>
            <a:xfrm>
              <a:off x="1271575" y="2464725"/>
              <a:ext cx="76825" cy="230700"/>
            </a:xfrm>
            <a:custGeom>
              <a:avLst/>
              <a:gdLst/>
              <a:ahLst/>
              <a:cxnLst/>
              <a:rect l="l" t="t" r="r" b="b"/>
              <a:pathLst>
                <a:path w="3073" h="9228" extrusionOk="0">
                  <a:moveTo>
                    <a:pt x="1" y="0"/>
                  </a:moveTo>
                  <a:lnTo>
                    <a:pt x="1" y="7358"/>
                  </a:lnTo>
                  <a:lnTo>
                    <a:pt x="3072" y="9228"/>
                  </a:lnTo>
                  <a:lnTo>
                    <a:pt x="3072" y="181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8"/>
            <p:cNvSpPr/>
            <p:nvPr/>
          </p:nvSpPr>
          <p:spPr>
            <a:xfrm>
              <a:off x="1795450" y="1934000"/>
              <a:ext cx="292025" cy="171775"/>
            </a:xfrm>
            <a:custGeom>
              <a:avLst/>
              <a:gdLst/>
              <a:ahLst/>
              <a:cxnLst/>
              <a:rect l="l" t="t" r="r" b="b"/>
              <a:pathLst>
                <a:path w="11681" h="6871" extrusionOk="0">
                  <a:moveTo>
                    <a:pt x="5858" y="0"/>
                  </a:moveTo>
                  <a:lnTo>
                    <a:pt x="1" y="3465"/>
                  </a:lnTo>
                  <a:lnTo>
                    <a:pt x="5870" y="6870"/>
                  </a:lnTo>
                  <a:lnTo>
                    <a:pt x="11681" y="3429"/>
                  </a:lnTo>
                  <a:lnTo>
                    <a:pt x="5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88"/>
            <p:cNvSpPr/>
            <p:nvPr/>
          </p:nvSpPr>
          <p:spPr>
            <a:xfrm>
              <a:off x="1790100" y="1929450"/>
              <a:ext cx="301850" cy="180775"/>
            </a:xfrm>
            <a:custGeom>
              <a:avLst/>
              <a:gdLst/>
              <a:ahLst/>
              <a:cxnLst/>
              <a:rect l="l" t="t" r="r" b="b"/>
              <a:pathLst>
                <a:path w="12074" h="7231" extrusionOk="0">
                  <a:moveTo>
                    <a:pt x="6072" y="385"/>
                  </a:moveTo>
                  <a:lnTo>
                    <a:pt x="11549" y="3611"/>
                  </a:lnTo>
                  <a:lnTo>
                    <a:pt x="6084" y="6850"/>
                  </a:lnTo>
                  <a:lnTo>
                    <a:pt x="560" y="3635"/>
                  </a:lnTo>
                  <a:lnTo>
                    <a:pt x="6072" y="385"/>
                  </a:lnTo>
                  <a:close/>
                  <a:moveTo>
                    <a:pt x="6071" y="1"/>
                  </a:moveTo>
                  <a:cubicBezTo>
                    <a:pt x="6040" y="1"/>
                    <a:pt x="6007" y="10"/>
                    <a:pt x="5977" y="28"/>
                  </a:cubicBezTo>
                  <a:lnTo>
                    <a:pt x="119" y="3492"/>
                  </a:lnTo>
                  <a:cubicBezTo>
                    <a:pt x="0" y="3552"/>
                    <a:pt x="0" y="3730"/>
                    <a:pt x="119" y="3802"/>
                  </a:cubicBezTo>
                  <a:lnTo>
                    <a:pt x="6001" y="7207"/>
                  </a:lnTo>
                  <a:cubicBezTo>
                    <a:pt x="6025" y="7231"/>
                    <a:pt x="6049" y="7231"/>
                    <a:pt x="6084" y="7231"/>
                  </a:cubicBezTo>
                  <a:cubicBezTo>
                    <a:pt x="6120" y="7231"/>
                    <a:pt x="6156" y="7219"/>
                    <a:pt x="6180" y="7195"/>
                  </a:cubicBezTo>
                  <a:lnTo>
                    <a:pt x="11990" y="3754"/>
                  </a:lnTo>
                  <a:cubicBezTo>
                    <a:pt x="12037" y="3719"/>
                    <a:pt x="12073" y="3671"/>
                    <a:pt x="12073" y="3600"/>
                  </a:cubicBezTo>
                  <a:cubicBezTo>
                    <a:pt x="12073" y="3540"/>
                    <a:pt x="12037" y="3480"/>
                    <a:pt x="11990" y="3457"/>
                  </a:cubicBezTo>
                  <a:lnTo>
                    <a:pt x="6156" y="28"/>
                  </a:lnTo>
                  <a:cubicBezTo>
                    <a:pt x="6132" y="10"/>
                    <a:pt x="6102" y="1"/>
                    <a:pt x="6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88"/>
            <p:cNvSpPr/>
            <p:nvPr/>
          </p:nvSpPr>
          <p:spPr>
            <a:xfrm>
              <a:off x="1941000" y="2019725"/>
              <a:ext cx="179825" cy="171475"/>
            </a:xfrm>
            <a:custGeom>
              <a:avLst/>
              <a:gdLst/>
              <a:ahLst/>
              <a:cxnLst/>
              <a:rect l="l" t="t" r="r" b="b"/>
              <a:pathLst>
                <a:path w="7193" h="6859" extrusionOk="0">
                  <a:moveTo>
                    <a:pt x="5859" y="0"/>
                  </a:moveTo>
                  <a:lnTo>
                    <a:pt x="48" y="3441"/>
                  </a:lnTo>
                  <a:lnTo>
                    <a:pt x="1" y="6858"/>
                  </a:lnTo>
                  <a:lnTo>
                    <a:pt x="7192" y="2584"/>
                  </a:lnTo>
                  <a:lnTo>
                    <a:pt x="58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8"/>
            <p:cNvSpPr/>
            <p:nvPr/>
          </p:nvSpPr>
          <p:spPr>
            <a:xfrm>
              <a:off x="1936550" y="2015150"/>
              <a:ext cx="189325" cy="180525"/>
            </a:xfrm>
            <a:custGeom>
              <a:avLst/>
              <a:gdLst/>
              <a:ahLst/>
              <a:cxnLst/>
              <a:rect l="l" t="t" r="r" b="b"/>
              <a:pathLst>
                <a:path w="7573" h="7221" extrusionOk="0">
                  <a:moveTo>
                    <a:pt x="5965" y="445"/>
                  </a:moveTo>
                  <a:lnTo>
                    <a:pt x="7144" y="2708"/>
                  </a:lnTo>
                  <a:lnTo>
                    <a:pt x="357" y="6720"/>
                  </a:lnTo>
                  <a:lnTo>
                    <a:pt x="357" y="6720"/>
                  </a:lnTo>
                  <a:lnTo>
                    <a:pt x="405" y="3731"/>
                  </a:lnTo>
                  <a:lnTo>
                    <a:pt x="5965" y="445"/>
                  </a:lnTo>
                  <a:close/>
                  <a:moveTo>
                    <a:pt x="6056" y="0"/>
                  </a:moveTo>
                  <a:cubicBezTo>
                    <a:pt x="6017" y="0"/>
                    <a:pt x="5976" y="11"/>
                    <a:pt x="5941" y="29"/>
                  </a:cubicBezTo>
                  <a:lnTo>
                    <a:pt x="143" y="3481"/>
                  </a:lnTo>
                  <a:cubicBezTo>
                    <a:pt x="83" y="3505"/>
                    <a:pt x="60" y="3565"/>
                    <a:pt x="48" y="3624"/>
                  </a:cubicBezTo>
                  <a:lnTo>
                    <a:pt x="0" y="7041"/>
                  </a:lnTo>
                  <a:cubicBezTo>
                    <a:pt x="0" y="7101"/>
                    <a:pt x="36" y="7160"/>
                    <a:pt x="83" y="7196"/>
                  </a:cubicBezTo>
                  <a:cubicBezTo>
                    <a:pt x="119" y="7208"/>
                    <a:pt x="143" y="7220"/>
                    <a:pt x="179" y="7220"/>
                  </a:cubicBezTo>
                  <a:cubicBezTo>
                    <a:pt x="214" y="7220"/>
                    <a:pt x="238" y="7208"/>
                    <a:pt x="274" y="7196"/>
                  </a:cubicBezTo>
                  <a:lnTo>
                    <a:pt x="7465" y="2922"/>
                  </a:lnTo>
                  <a:cubicBezTo>
                    <a:pt x="7549" y="2874"/>
                    <a:pt x="7572" y="2779"/>
                    <a:pt x="7537" y="2684"/>
                  </a:cubicBezTo>
                  <a:lnTo>
                    <a:pt x="6203" y="100"/>
                  </a:lnTo>
                  <a:cubicBezTo>
                    <a:pt x="6179" y="52"/>
                    <a:pt x="6144" y="29"/>
                    <a:pt x="6096" y="5"/>
                  </a:cubicBezTo>
                  <a:cubicBezTo>
                    <a:pt x="6083" y="2"/>
                    <a:pt x="6070" y="0"/>
                    <a:pt x="6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8"/>
            <p:cNvSpPr/>
            <p:nvPr/>
          </p:nvSpPr>
          <p:spPr>
            <a:xfrm>
              <a:off x="1759125" y="2020625"/>
              <a:ext cx="183100" cy="170575"/>
            </a:xfrm>
            <a:custGeom>
              <a:avLst/>
              <a:gdLst/>
              <a:ahLst/>
              <a:cxnLst/>
              <a:rect l="l" t="t" r="r" b="b"/>
              <a:pathLst>
                <a:path w="7324" h="6823" extrusionOk="0">
                  <a:moveTo>
                    <a:pt x="1454" y="0"/>
                  </a:moveTo>
                  <a:lnTo>
                    <a:pt x="1" y="2596"/>
                  </a:lnTo>
                  <a:lnTo>
                    <a:pt x="7276" y="6822"/>
                  </a:lnTo>
                  <a:lnTo>
                    <a:pt x="7323" y="3405"/>
                  </a:lnTo>
                  <a:lnTo>
                    <a:pt x="14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8"/>
            <p:cNvSpPr/>
            <p:nvPr/>
          </p:nvSpPr>
          <p:spPr>
            <a:xfrm>
              <a:off x="1754075" y="2016025"/>
              <a:ext cx="192600" cy="179650"/>
            </a:xfrm>
            <a:custGeom>
              <a:avLst/>
              <a:gdLst/>
              <a:ahLst/>
              <a:cxnLst/>
              <a:rect l="l" t="t" r="r" b="b"/>
              <a:pathLst>
                <a:path w="7704" h="7186" extrusionOk="0">
                  <a:moveTo>
                    <a:pt x="1727" y="422"/>
                  </a:moveTo>
                  <a:lnTo>
                    <a:pt x="7347" y="3696"/>
                  </a:lnTo>
                  <a:lnTo>
                    <a:pt x="7299" y="6697"/>
                  </a:lnTo>
                  <a:lnTo>
                    <a:pt x="441" y="2708"/>
                  </a:lnTo>
                  <a:lnTo>
                    <a:pt x="1727" y="422"/>
                  </a:lnTo>
                  <a:close/>
                  <a:moveTo>
                    <a:pt x="1646" y="1"/>
                  </a:moveTo>
                  <a:cubicBezTo>
                    <a:pt x="1633" y="1"/>
                    <a:pt x="1621" y="2"/>
                    <a:pt x="1608" y="6"/>
                  </a:cubicBezTo>
                  <a:cubicBezTo>
                    <a:pt x="1560" y="17"/>
                    <a:pt x="1525" y="53"/>
                    <a:pt x="1501" y="101"/>
                  </a:cubicBezTo>
                  <a:lnTo>
                    <a:pt x="48" y="2696"/>
                  </a:lnTo>
                  <a:cubicBezTo>
                    <a:pt x="1" y="2780"/>
                    <a:pt x="24" y="2887"/>
                    <a:pt x="108" y="2934"/>
                  </a:cubicBezTo>
                  <a:lnTo>
                    <a:pt x="7382" y="7161"/>
                  </a:lnTo>
                  <a:cubicBezTo>
                    <a:pt x="7418" y="7173"/>
                    <a:pt x="7442" y="7185"/>
                    <a:pt x="7478" y="7185"/>
                  </a:cubicBezTo>
                  <a:cubicBezTo>
                    <a:pt x="7501" y="7185"/>
                    <a:pt x="7537" y="7173"/>
                    <a:pt x="7561" y="7161"/>
                  </a:cubicBezTo>
                  <a:cubicBezTo>
                    <a:pt x="7621" y="7125"/>
                    <a:pt x="7656" y="7078"/>
                    <a:pt x="7656" y="7006"/>
                  </a:cubicBezTo>
                  <a:lnTo>
                    <a:pt x="7704" y="3601"/>
                  </a:lnTo>
                  <a:cubicBezTo>
                    <a:pt x="7704" y="3530"/>
                    <a:pt x="7680" y="3470"/>
                    <a:pt x="7621" y="3446"/>
                  </a:cubicBezTo>
                  <a:lnTo>
                    <a:pt x="1739" y="29"/>
                  </a:lnTo>
                  <a:cubicBezTo>
                    <a:pt x="1713" y="12"/>
                    <a:pt x="1680" y="1"/>
                    <a:pt x="1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8"/>
            <p:cNvSpPr/>
            <p:nvPr/>
          </p:nvSpPr>
          <p:spPr>
            <a:xfrm>
              <a:off x="1855275" y="1677425"/>
              <a:ext cx="165825" cy="385475"/>
            </a:xfrm>
            <a:custGeom>
              <a:avLst/>
              <a:gdLst/>
              <a:ahLst/>
              <a:cxnLst/>
              <a:rect l="l" t="t" r="r" b="b"/>
              <a:pathLst>
                <a:path w="6633" h="15419" extrusionOk="0">
                  <a:moveTo>
                    <a:pt x="6632" y="0"/>
                  </a:moveTo>
                  <a:lnTo>
                    <a:pt x="24" y="12"/>
                  </a:lnTo>
                  <a:lnTo>
                    <a:pt x="1" y="13454"/>
                  </a:lnTo>
                  <a:cubicBezTo>
                    <a:pt x="1" y="14538"/>
                    <a:pt x="1489" y="15419"/>
                    <a:pt x="3334" y="15419"/>
                  </a:cubicBezTo>
                  <a:cubicBezTo>
                    <a:pt x="5180" y="15419"/>
                    <a:pt x="6621" y="14538"/>
                    <a:pt x="6621" y="13454"/>
                  </a:cubicBezTo>
                  <a:lnTo>
                    <a:pt x="6632" y="2060"/>
                  </a:lnTo>
                  <a:lnTo>
                    <a:pt x="6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8"/>
            <p:cNvSpPr/>
            <p:nvPr/>
          </p:nvSpPr>
          <p:spPr>
            <a:xfrm>
              <a:off x="1850825" y="1672950"/>
              <a:ext cx="174750" cy="394425"/>
            </a:xfrm>
            <a:custGeom>
              <a:avLst/>
              <a:gdLst/>
              <a:ahLst/>
              <a:cxnLst/>
              <a:rect l="l" t="t" r="r" b="b"/>
              <a:pathLst>
                <a:path w="6990" h="15777" extrusionOk="0">
                  <a:moveTo>
                    <a:pt x="6810" y="1"/>
                  </a:moveTo>
                  <a:cubicBezTo>
                    <a:pt x="6721" y="1"/>
                    <a:pt x="6632" y="60"/>
                    <a:pt x="6632" y="179"/>
                  </a:cubicBezTo>
                  <a:lnTo>
                    <a:pt x="6620" y="13633"/>
                  </a:lnTo>
                  <a:cubicBezTo>
                    <a:pt x="6620" y="14622"/>
                    <a:pt x="5215" y="15419"/>
                    <a:pt x="3501" y="15419"/>
                  </a:cubicBezTo>
                  <a:cubicBezTo>
                    <a:pt x="1762" y="15419"/>
                    <a:pt x="345" y="14622"/>
                    <a:pt x="345" y="13633"/>
                  </a:cubicBezTo>
                  <a:lnTo>
                    <a:pt x="369" y="191"/>
                  </a:lnTo>
                  <a:cubicBezTo>
                    <a:pt x="369" y="96"/>
                    <a:pt x="298" y="13"/>
                    <a:pt x="191" y="13"/>
                  </a:cubicBezTo>
                  <a:cubicBezTo>
                    <a:pt x="95" y="13"/>
                    <a:pt x="12" y="96"/>
                    <a:pt x="12" y="191"/>
                  </a:cubicBezTo>
                  <a:lnTo>
                    <a:pt x="0" y="13633"/>
                  </a:lnTo>
                  <a:cubicBezTo>
                    <a:pt x="0" y="14836"/>
                    <a:pt x="1536" y="15776"/>
                    <a:pt x="3512" y="15776"/>
                  </a:cubicBezTo>
                  <a:cubicBezTo>
                    <a:pt x="5453" y="15776"/>
                    <a:pt x="6977" y="14836"/>
                    <a:pt x="6977" y="13633"/>
                  </a:cubicBezTo>
                  <a:lnTo>
                    <a:pt x="6989" y="179"/>
                  </a:lnTo>
                  <a:cubicBezTo>
                    <a:pt x="6989" y="60"/>
                    <a:pt x="6900" y="1"/>
                    <a:pt x="6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88"/>
            <p:cNvSpPr/>
            <p:nvPr/>
          </p:nvSpPr>
          <p:spPr>
            <a:xfrm>
              <a:off x="1850825" y="1619975"/>
              <a:ext cx="175625" cy="107475"/>
            </a:xfrm>
            <a:custGeom>
              <a:avLst/>
              <a:gdLst/>
              <a:ahLst/>
              <a:cxnLst/>
              <a:rect l="l" t="t" r="r" b="b"/>
              <a:pathLst>
                <a:path w="7025" h="4299" extrusionOk="0">
                  <a:moveTo>
                    <a:pt x="3512" y="358"/>
                  </a:moveTo>
                  <a:cubicBezTo>
                    <a:pt x="5251" y="358"/>
                    <a:pt x="6668" y="1167"/>
                    <a:pt x="6668" y="2143"/>
                  </a:cubicBezTo>
                  <a:cubicBezTo>
                    <a:pt x="6668" y="3132"/>
                    <a:pt x="5251" y="3929"/>
                    <a:pt x="3512" y="3929"/>
                  </a:cubicBezTo>
                  <a:cubicBezTo>
                    <a:pt x="1762" y="3929"/>
                    <a:pt x="357" y="3132"/>
                    <a:pt x="357" y="2143"/>
                  </a:cubicBezTo>
                  <a:cubicBezTo>
                    <a:pt x="357" y="1167"/>
                    <a:pt x="1762" y="358"/>
                    <a:pt x="3512" y="358"/>
                  </a:cubicBezTo>
                  <a:close/>
                  <a:moveTo>
                    <a:pt x="3512" y="0"/>
                  </a:moveTo>
                  <a:cubicBezTo>
                    <a:pt x="1536" y="0"/>
                    <a:pt x="0" y="953"/>
                    <a:pt x="0" y="2155"/>
                  </a:cubicBezTo>
                  <a:cubicBezTo>
                    <a:pt x="0" y="3358"/>
                    <a:pt x="1536" y="4299"/>
                    <a:pt x="3512" y="4299"/>
                  </a:cubicBezTo>
                  <a:cubicBezTo>
                    <a:pt x="5477" y="4299"/>
                    <a:pt x="7025" y="3358"/>
                    <a:pt x="7025" y="2155"/>
                  </a:cubicBezTo>
                  <a:cubicBezTo>
                    <a:pt x="7025" y="953"/>
                    <a:pt x="5477" y="0"/>
                    <a:pt x="3512"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88"/>
            <p:cNvSpPr/>
            <p:nvPr/>
          </p:nvSpPr>
          <p:spPr>
            <a:xfrm>
              <a:off x="1827000" y="1607775"/>
              <a:ext cx="223275" cy="131875"/>
            </a:xfrm>
            <a:custGeom>
              <a:avLst/>
              <a:gdLst/>
              <a:ahLst/>
              <a:cxnLst/>
              <a:rect l="l" t="t" r="r" b="b"/>
              <a:pathLst>
                <a:path w="8931" h="5275" extrusionOk="0">
                  <a:moveTo>
                    <a:pt x="4465" y="0"/>
                  </a:moveTo>
                  <a:cubicBezTo>
                    <a:pt x="2001" y="0"/>
                    <a:pt x="1" y="1179"/>
                    <a:pt x="1" y="2631"/>
                  </a:cubicBezTo>
                  <a:cubicBezTo>
                    <a:pt x="1" y="4096"/>
                    <a:pt x="2001" y="5275"/>
                    <a:pt x="4465" y="5275"/>
                  </a:cubicBezTo>
                  <a:cubicBezTo>
                    <a:pt x="6930" y="5275"/>
                    <a:pt x="8930" y="4096"/>
                    <a:pt x="8930" y="2631"/>
                  </a:cubicBezTo>
                  <a:cubicBezTo>
                    <a:pt x="8930" y="1179"/>
                    <a:pt x="6930" y="0"/>
                    <a:pt x="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88"/>
            <p:cNvSpPr/>
            <p:nvPr/>
          </p:nvSpPr>
          <p:spPr>
            <a:xfrm>
              <a:off x="1855275" y="1436325"/>
              <a:ext cx="165825" cy="278025"/>
            </a:xfrm>
            <a:custGeom>
              <a:avLst/>
              <a:gdLst/>
              <a:ahLst/>
              <a:cxnLst/>
              <a:rect l="l" t="t" r="r" b="b"/>
              <a:pathLst>
                <a:path w="6633" h="11121" extrusionOk="0">
                  <a:moveTo>
                    <a:pt x="6632" y="0"/>
                  </a:moveTo>
                  <a:lnTo>
                    <a:pt x="24" y="12"/>
                  </a:lnTo>
                  <a:lnTo>
                    <a:pt x="1" y="9156"/>
                  </a:lnTo>
                  <a:cubicBezTo>
                    <a:pt x="1" y="10240"/>
                    <a:pt x="1489" y="11121"/>
                    <a:pt x="3334" y="11121"/>
                  </a:cubicBezTo>
                  <a:cubicBezTo>
                    <a:pt x="5180" y="11121"/>
                    <a:pt x="6621" y="10240"/>
                    <a:pt x="6621" y="9156"/>
                  </a:cubicBezTo>
                  <a:lnTo>
                    <a:pt x="6632" y="2048"/>
                  </a:lnTo>
                  <a:lnTo>
                    <a:pt x="6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88"/>
            <p:cNvSpPr/>
            <p:nvPr/>
          </p:nvSpPr>
          <p:spPr>
            <a:xfrm>
              <a:off x="1850825" y="1431850"/>
              <a:ext cx="174875" cy="287275"/>
            </a:xfrm>
            <a:custGeom>
              <a:avLst/>
              <a:gdLst/>
              <a:ahLst/>
              <a:cxnLst/>
              <a:rect l="l" t="t" r="r" b="b"/>
              <a:pathLst>
                <a:path w="6995" h="11491" extrusionOk="0">
                  <a:moveTo>
                    <a:pt x="6821" y="1"/>
                  </a:moveTo>
                  <a:cubicBezTo>
                    <a:pt x="6733" y="1"/>
                    <a:pt x="6644" y="60"/>
                    <a:pt x="6644" y="179"/>
                  </a:cubicBezTo>
                  <a:lnTo>
                    <a:pt x="6620" y="9335"/>
                  </a:lnTo>
                  <a:cubicBezTo>
                    <a:pt x="6620" y="10323"/>
                    <a:pt x="5227" y="11121"/>
                    <a:pt x="3512" y="11121"/>
                  </a:cubicBezTo>
                  <a:cubicBezTo>
                    <a:pt x="1774" y="11121"/>
                    <a:pt x="357" y="10323"/>
                    <a:pt x="357" y="9335"/>
                  </a:cubicBezTo>
                  <a:lnTo>
                    <a:pt x="369" y="191"/>
                  </a:lnTo>
                  <a:cubicBezTo>
                    <a:pt x="369" y="84"/>
                    <a:pt x="298" y="13"/>
                    <a:pt x="191" y="13"/>
                  </a:cubicBezTo>
                  <a:cubicBezTo>
                    <a:pt x="95" y="13"/>
                    <a:pt x="12" y="84"/>
                    <a:pt x="12" y="191"/>
                  </a:cubicBezTo>
                  <a:lnTo>
                    <a:pt x="0" y="9335"/>
                  </a:lnTo>
                  <a:cubicBezTo>
                    <a:pt x="0" y="10538"/>
                    <a:pt x="1536" y="11490"/>
                    <a:pt x="3512" y="11490"/>
                  </a:cubicBezTo>
                  <a:cubicBezTo>
                    <a:pt x="5453" y="11490"/>
                    <a:pt x="6977" y="10538"/>
                    <a:pt x="6977" y="9335"/>
                  </a:cubicBezTo>
                  <a:lnTo>
                    <a:pt x="6989" y="179"/>
                  </a:lnTo>
                  <a:cubicBezTo>
                    <a:pt x="6995" y="60"/>
                    <a:pt x="6909" y="1"/>
                    <a:pt x="68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8"/>
            <p:cNvSpPr/>
            <p:nvPr/>
          </p:nvSpPr>
          <p:spPr>
            <a:xfrm>
              <a:off x="1850825" y="1378875"/>
              <a:ext cx="175625" cy="107175"/>
            </a:xfrm>
            <a:custGeom>
              <a:avLst/>
              <a:gdLst/>
              <a:ahLst/>
              <a:cxnLst/>
              <a:rect l="l" t="t" r="r" b="b"/>
              <a:pathLst>
                <a:path w="7025" h="4287" extrusionOk="0">
                  <a:moveTo>
                    <a:pt x="3512" y="358"/>
                  </a:moveTo>
                  <a:cubicBezTo>
                    <a:pt x="5251" y="358"/>
                    <a:pt x="6668" y="1155"/>
                    <a:pt x="6668" y="2143"/>
                  </a:cubicBezTo>
                  <a:cubicBezTo>
                    <a:pt x="6668" y="3132"/>
                    <a:pt x="5251" y="3929"/>
                    <a:pt x="3512" y="3929"/>
                  </a:cubicBezTo>
                  <a:cubicBezTo>
                    <a:pt x="1762" y="3929"/>
                    <a:pt x="357" y="3132"/>
                    <a:pt x="357" y="2143"/>
                  </a:cubicBezTo>
                  <a:cubicBezTo>
                    <a:pt x="357" y="1155"/>
                    <a:pt x="1762" y="358"/>
                    <a:pt x="3512" y="358"/>
                  </a:cubicBezTo>
                  <a:close/>
                  <a:moveTo>
                    <a:pt x="3512" y="0"/>
                  </a:moveTo>
                  <a:cubicBezTo>
                    <a:pt x="1548" y="0"/>
                    <a:pt x="0" y="941"/>
                    <a:pt x="0" y="2143"/>
                  </a:cubicBezTo>
                  <a:cubicBezTo>
                    <a:pt x="0" y="3346"/>
                    <a:pt x="1536" y="4287"/>
                    <a:pt x="3512" y="4287"/>
                  </a:cubicBezTo>
                  <a:cubicBezTo>
                    <a:pt x="5477" y="4287"/>
                    <a:pt x="7025" y="3346"/>
                    <a:pt x="7025" y="2143"/>
                  </a:cubicBezTo>
                  <a:cubicBezTo>
                    <a:pt x="7025" y="941"/>
                    <a:pt x="5477" y="0"/>
                    <a:pt x="3512"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88"/>
            <p:cNvSpPr/>
            <p:nvPr/>
          </p:nvSpPr>
          <p:spPr>
            <a:xfrm>
              <a:off x="1827000" y="1366675"/>
              <a:ext cx="223275" cy="131875"/>
            </a:xfrm>
            <a:custGeom>
              <a:avLst/>
              <a:gdLst/>
              <a:ahLst/>
              <a:cxnLst/>
              <a:rect l="l" t="t" r="r" b="b"/>
              <a:pathLst>
                <a:path w="8931" h="5275" extrusionOk="0">
                  <a:moveTo>
                    <a:pt x="4465" y="0"/>
                  </a:moveTo>
                  <a:cubicBezTo>
                    <a:pt x="2001" y="0"/>
                    <a:pt x="1" y="1179"/>
                    <a:pt x="1" y="2631"/>
                  </a:cubicBezTo>
                  <a:cubicBezTo>
                    <a:pt x="1" y="4084"/>
                    <a:pt x="2001" y="5275"/>
                    <a:pt x="4465" y="5275"/>
                  </a:cubicBezTo>
                  <a:cubicBezTo>
                    <a:pt x="6930" y="5275"/>
                    <a:pt x="8930" y="4084"/>
                    <a:pt x="8930" y="2631"/>
                  </a:cubicBezTo>
                  <a:cubicBezTo>
                    <a:pt x="8930" y="1179"/>
                    <a:pt x="6930" y="0"/>
                    <a:pt x="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88"/>
            <p:cNvSpPr/>
            <p:nvPr/>
          </p:nvSpPr>
          <p:spPr>
            <a:xfrm>
              <a:off x="1855275" y="1198200"/>
              <a:ext cx="165825" cy="278025"/>
            </a:xfrm>
            <a:custGeom>
              <a:avLst/>
              <a:gdLst/>
              <a:ahLst/>
              <a:cxnLst/>
              <a:rect l="l" t="t" r="r" b="b"/>
              <a:pathLst>
                <a:path w="6633" h="11121" extrusionOk="0">
                  <a:moveTo>
                    <a:pt x="24" y="0"/>
                  </a:moveTo>
                  <a:lnTo>
                    <a:pt x="1" y="9156"/>
                  </a:lnTo>
                  <a:cubicBezTo>
                    <a:pt x="1" y="10240"/>
                    <a:pt x="1489" y="11121"/>
                    <a:pt x="3334" y="11121"/>
                  </a:cubicBezTo>
                  <a:cubicBezTo>
                    <a:pt x="5180" y="11121"/>
                    <a:pt x="6621" y="10240"/>
                    <a:pt x="6621" y="9156"/>
                  </a:cubicBezTo>
                  <a:lnTo>
                    <a:pt x="6632" y="2048"/>
                  </a:lnTo>
                  <a:lnTo>
                    <a:pt x="6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88"/>
            <p:cNvSpPr/>
            <p:nvPr/>
          </p:nvSpPr>
          <p:spPr>
            <a:xfrm>
              <a:off x="1850825" y="1193725"/>
              <a:ext cx="174750" cy="286975"/>
            </a:xfrm>
            <a:custGeom>
              <a:avLst/>
              <a:gdLst/>
              <a:ahLst/>
              <a:cxnLst/>
              <a:rect l="l" t="t" r="r" b="b"/>
              <a:pathLst>
                <a:path w="6990" h="11479" extrusionOk="0">
                  <a:moveTo>
                    <a:pt x="191" y="1"/>
                  </a:moveTo>
                  <a:cubicBezTo>
                    <a:pt x="95" y="1"/>
                    <a:pt x="12" y="84"/>
                    <a:pt x="12" y="179"/>
                  </a:cubicBezTo>
                  <a:lnTo>
                    <a:pt x="0" y="9335"/>
                  </a:lnTo>
                  <a:cubicBezTo>
                    <a:pt x="0" y="10538"/>
                    <a:pt x="1536" y="11478"/>
                    <a:pt x="3512" y="11478"/>
                  </a:cubicBezTo>
                  <a:cubicBezTo>
                    <a:pt x="5453" y="11478"/>
                    <a:pt x="6977" y="10538"/>
                    <a:pt x="6977" y="9335"/>
                  </a:cubicBezTo>
                  <a:lnTo>
                    <a:pt x="6989" y="179"/>
                  </a:lnTo>
                  <a:cubicBezTo>
                    <a:pt x="6989" y="60"/>
                    <a:pt x="6900" y="1"/>
                    <a:pt x="6810" y="1"/>
                  </a:cubicBezTo>
                  <a:cubicBezTo>
                    <a:pt x="6721" y="1"/>
                    <a:pt x="6632" y="60"/>
                    <a:pt x="6632" y="179"/>
                  </a:cubicBezTo>
                  <a:lnTo>
                    <a:pt x="6620" y="9335"/>
                  </a:lnTo>
                  <a:cubicBezTo>
                    <a:pt x="6620" y="10323"/>
                    <a:pt x="5227" y="11121"/>
                    <a:pt x="3512" y="11121"/>
                  </a:cubicBezTo>
                  <a:cubicBezTo>
                    <a:pt x="1774" y="11121"/>
                    <a:pt x="357" y="10323"/>
                    <a:pt x="357" y="9335"/>
                  </a:cubicBezTo>
                  <a:lnTo>
                    <a:pt x="369" y="191"/>
                  </a:lnTo>
                  <a:cubicBezTo>
                    <a:pt x="369" y="84"/>
                    <a:pt x="298" y="1"/>
                    <a:pt x="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88"/>
            <p:cNvSpPr/>
            <p:nvPr/>
          </p:nvSpPr>
          <p:spPr>
            <a:xfrm>
              <a:off x="1850825" y="1140750"/>
              <a:ext cx="175625" cy="107175"/>
            </a:xfrm>
            <a:custGeom>
              <a:avLst/>
              <a:gdLst/>
              <a:ahLst/>
              <a:cxnLst/>
              <a:rect l="l" t="t" r="r" b="b"/>
              <a:pathLst>
                <a:path w="7025" h="4287" extrusionOk="0">
                  <a:moveTo>
                    <a:pt x="3512" y="358"/>
                  </a:moveTo>
                  <a:cubicBezTo>
                    <a:pt x="5251" y="358"/>
                    <a:pt x="6668" y="1155"/>
                    <a:pt x="6668" y="2143"/>
                  </a:cubicBezTo>
                  <a:cubicBezTo>
                    <a:pt x="6668" y="3120"/>
                    <a:pt x="5251" y="3929"/>
                    <a:pt x="3512" y="3929"/>
                  </a:cubicBezTo>
                  <a:cubicBezTo>
                    <a:pt x="1762" y="3929"/>
                    <a:pt x="357" y="3120"/>
                    <a:pt x="357" y="2143"/>
                  </a:cubicBezTo>
                  <a:cubicBezTo>
                    <a:pt x="357" y="1155"/>
                    <a:pt x="1762" y="358"/>
                    <a:pt x="3512" y="358"/>
                  </a:cubicBezTo>
                  <a:close/>
                  <a:moveTo>
                    <a:pt x="3512" y="0"/>
                  </a:moveTo>
                  <a:cubicBezTo>
                    <a:pt x="1548" y="0"/>
                    <a:pt x="0" y="941"/>
                    <a:pt x="0" y="2143"/>
                  </a:cubicBezTo>
                  <a:cubicBezTo>
                    <a:pt x="0" y="3346"/>
                    <a:pt x="1536" y="4287"/>
                    <a:pt x="3512" y="4287"/>
                  </a:cubicBezTo>
                  <a:cubicBezTo>
                    <a:pt x="5477" y="4287"/>
                    <a:pt x="7025" y="3346"/>
                    <a:pt x="7025" y="2143"/>
                  </a:cubicBezTo>
                  <a:cubicBezTo>
                    <a:pt x="7025" y="941"/>
                    <a:pt x="5477" y="0"/>
                    <a:pt x="3512"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88"/>
            <p:cNvSpPr/>
            <p:nvPr/>
          </p:nvSpPr>
          <p:spPr>
            <a:xfrm>
              <a:off x="1855275" y="1145200"/>
              <a:ext cx="166725" cy="98250"/>
            </a:xfrm>
            <a:custGeom>
              <a:avLst/>
              <a:gdLst/>
              <a:ahLst/>
              <a:cxnLst/>
              <a:rect l="l" t="t" r="r" b="b"/>
              <a:pathLst>
                <a:path w="6669" h="3930" extrusionOk="0">
                  <a:moveTo>
                    <a:pt x="3334" y="1"/>
                  </a:moveTo>
                  <a:cubicBezTo>
                    <a:pt x="1489" y="1"/>
                    <a:pt x="1" y="882"/>
                    <a:pt x="1" y="1965"/>
                  </a:cubicBezTo>
                  <a:cubicBezTo>
                    <a:pt x="1" y="3049"/>
                    <a:pt x="1489" y="3930"/>
                    <a:pt x="3334" y="3930"/>
                  </a:cubicBezTo>
                  <a:cubicBezTo>
                    <a:pt x="5180" y="3930"/>
                    <a:pt x="6668" y="3049"/>
                    <a:pt x="6668" y="1965"/>
                  </a:cubicBezTo>
                  <a:cubicBezTo>
                    <a:pt x="6668" y="882"/>
                    <a:pt x="5180" y="1"/>
                    <a:pt x="3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88"/>
            <p:cNvSpPr/>
            <p:nvPr/>
          </p:nvSpPr>
          <p:spPr>
            <a:xfrm>
              <a:off x="1884450" y="1161875"/>
              <a:ext cx="108375" cy="57475"/>
            </a:xfrm>
            <a:custGeom>
              <a:avLst/>
              <a:gdLst/>
              <a:ahLst/>
              <a:cxnLst/>
              <a:rect l="l" t="t" r="r" b="b"/>
              <a:pathLst>
                <a:path w="4335" h="2299" extrusionOk="0">
                  <a:moveTo>
                    <a:pt x="2167" y="1"/>
                  </a:moveTo>
                  <a:cubicBezTo>
                    <a:pt x="977" y="1"/>
                    <a:pt x="0" y="513"/>
                    <a:pt x="0" y="1156"/>
                  </a:cubicBezTo>
                  <a:cubicBezTo>
                    <a:pt x="0" y="1787"/>
                    <a:pt x="977" y="2299"/>
                    <a:pt x="2167" y="2299"/>
                  </a:cubicBezTo>
                  <a:cubicBezTo>
                    <a:pt x="3370" y="2299"/>
                    <a:pt x="4334" y="1787"/>
                    <a:pt x="4334" y="1156"/>
                  </a:cubicBezTo>
                  <a:cubicBezTo>
                    <a:pt x="4334" y="513"/>
                    <a:pt x="3370" y="1"/>
                    <a:pt x="2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88"/>
            <p:cNvSpPr/>
            <p:nvPr/>
          </p:nvSpPr>
          <p:spPr>
            <a:xfrm>
              <a:off x="1580550" y="2064075"/>
              <a:ext cx="292325" cy="172075"/>
            </a:xfrm>
            <a:custGeom>
              <a:avLst/>
              <a:gdLst/>
              <a:ahLst/>
              <a:cxnLst/>
              <a:rect l="l" t="t" r="r" b="b"/>
              <a:pathLst>
                <a:path w="11693" h="6883" extrusionOk="0">
                  <a:moveTo>
                    <a:pt x="5858" y="0"/>
                  </a:moveTo>
                  <a:lnTo>
                    <a:pt x="0" y="3465"/>
                  </a:lnTo>
                  <a:lnTo>
                    <a:pt x="5882" y="6882"/>
                  </a:lnTo>
                  <a:lnTo>
                    <a:pt x="11692" y="3441"/>
                  </a:lnTo>
                  <a:lnTo>
                    <a:pt x="5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88"/>
            <p:cNvSpPr/>
            <p:nvPr/>
          </p:nvSpPr>
          <p:spPr>
            <a:xfrm>
              <a:off x="1575475" y="2059750"/>
              <a:ext cx="301850" cy="180850"/>
            </a:xfrm>
            <a:custGeom>
              <a:avLst/>
              <a:gdLst/>
              <a:ahLst/>
              <a:cxnLst/>
              <a:rect l="l" t="t" r="r" b="b"/>
              <a:pathLst>
                <a:path w="12074" h="7234" extrusionOk="0">
                  <a:moveTo>
                    <a:pt x="6073" y="388"/>
                  </a:moveTo>
                  <a:lnTo>
                    <a:pt x="11550" y="3614"/>
                  </a:lnTo>
                  <a:lnTo>
                    <a:pt x="6085" y="6853"/>
                  </a:lnTo>
                  <a:lnTo>
                    <a:pt x="560" y="3638"/>
                  </a:lnTo>
                  <a:lnTo>
                    <a:pt x="6073" y="388"/>
                  </a:lnTo>
                  <a:close/>
                  <a:moveTo>
                    <a:pt x="6067" y="1"/>
                  </a:moveTo>
                  <a:cubicBezTo>
                    <a:pt x="6037" y="1"/>
                    <a:pt x="6007" y="7"/>
                    <a:pt x="5978" y="19"/>
                  </a:cubicBezTo>
                  <a:lnTo>
                    <a:pt x="120" y="3483"/>
                  </a:lnTo>
                  <a:cubicBezTo>
                    <a:pt x="1" y="3555"/>
                    <a:pt x="1" y="3722"/>
                    <a:pt x="120" y="3793"/>
                  </a:cubicBezTo>
                  <a:lnTo>
                    <a:pt x="5990" y="7210"/>
                  </a:lnTo>
                  <a:cubicBezTo>
                    <a:pt x="6025" y="7222"/>
                    <a:pt x="6049" y="7234"/>
                    <a:pt x="6085" y="7234"/>
                  </a:cubicBezTo>
                  <a:cubicBezTo>
                    <a:pt x="6121" y="7234"/>
                    <a:pt x="6156" y="7222"/>
                    <a:pt x="6192" y="7198"/>
                  </a:cubicBezTo>
                  <a:lnTo>
                    <a:pt x="11990" y="3757"/>
                  </a:lnTo>
                  <a:cubicBezTo>
                    <a:pt x="12038" y="3722"/>
                    <a:pt x="12074" y="3662"/>
                    <a:pt x="12074" y="3602"/>
                  </a:cubicBezTo>
                  <a:cubicBezTo>
                    <a:pt x="12074" y="3543"/>
                    <a:pt x="12038" y="3483"/>
                    <a:pt x="11990" y="3460"/>
                  </a:cubicBezTo>
                  <a:lnTo>
                    <a:pt x="6156" y="19"/>
                  </a:lnTo>
                  <a:cubicBezTo>
                    <a:pt x="6127" y="7"/>
                    <a:pt x="6097" y="1"/>
                    <a:pt x="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8"/>
            <p:cNvSpPr/>
            <p:nvPr/>
          </p:nvSpPr>
          <p:spPr>
            <a:xfrm>
              <a:off x="1726100" y="2150100"/>
              <a:ext cx="180100" cy="171475"/>
            </a:xfrm>
            <a:custGeom>
              <a:avLst/>
              <a:gdLst/>
              <a:ahLst/>
              <a:cxnLst/>
              <a:rect l="l" t="t" r="r" b="b"/>
              <a:pathLst>
                <a:path w="7204" h="6859" extrusionOk="0">
                  <a:moveTo>
                    <a:pt x="5870" y="0"/>
                  </a:moveTo>
                  <a:lnTo>
                    <a:pt x="60" y="3441"/>
                  </a:lnTo>
                  <a:lnTo>
                    <a:pt x="0" y="6858"/>
                  </a:lnTo>
                  <a:lnTo>
                    <a:pt x="7204" y="2584"/>
                  </a:lnTo>
                  <a:lnTo>
                    <a:pt x="58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8"/>
            <p:cNvSpPr/>
            <p:nvPr/>
          </p:nvSpPr>
          <p:spPr>
            <a:xfrm>
              <a:off x="1721925" y="2145525"/>
              <a:ext cx="189350" cy="180500"/>
            </a:xfrm>
            <a:custGeom>
              <a:avLst/>
              <a:gdLst/>
              <a:ahLst/>
              <a:cxnLst/>
              <a:rect l="l" t="t" r="r" b="b"/>
              <a:pathLst>
                <a:path w="7574" h="7220" extrusionOk="0">
                  <a:moveTo>
                    <a:pt x="5966" y="433"/>
                  </a:moveTo>
                  <a:lnTo>
                    <a:pt x="7144" y="2696"/>
                  </a:lnTo>
                  <a:lnTo>
                    <a:pt x="358" y="6720"/>
                  </a:lnTo>
                  <a:lnTo>
                    <a:pt x="405" y="3731"/>
                  </a:lnTo>
                  <a:lnTo>
                    <a:pt x="5966" y="433"/>
                  </a:lnTo>
                  <a:close/>
                  <a:moveTo>
                    <a:pt x="6056" y="0"/>
                  </a:moveTo>
                  <a:cubicBezTo>
                    <a:pt x="6019" y="0"/>
                    <a:pt x="5980" y="11"/>
                    <a:pt x="5954" y="29"/>
                  </a:cubicBezTo>
                  <a:lnTo>
                    <a:pt x="144" y="3469"/>
                  </a:lnTo>
                  <a:cubicBezTo>
                    <a:pt x="84" y="3505"/>
                    <a:pt x="48" y="3565"/>
                    <a:pt x="48" y="3624"/>
                  </a:cubicBezTo>
                  <a:lnTo>
                    <a:pt x="1" y="7029"/>
                  </a:lnTo>
                  <a:cubicBezTo>
                    <a:pt x="1" y="7101"/>
                    <a:pt x="36" y="7160"/>
                    <a:pt x="96" y="7196"/>
                  </a:cubicBezTo>
                  <a:cubicBezTo>
                    <a:pt x="120" y="7208"/>
                    <a:pt x="144" y="7220"/>
                    <a:pt x="179" y="7220"/>
                  </a:cubicBezTo>
                  <a:cubicBezTo>
                    <a:pt x="215" y="7220"/>
                    <a:pt x="239" y="7208"/>
                    <a:pt x="275" y="7184"/>
                  </a:cubicBezTo>
                  <a:lnTo>
                    <a:pt x="7466" y="2922"/>
                  </a:lnTo>
                  <a:cubicBezTo>
                    <a:pt x="7549" y="2874"/>
                    <a:pt x="7573" y="2767"/>
                    <a:pt x="7537" y="2684"/>
                  </a:cubicBezTo>
                  <a:lnTo>
                    <a:pt x="6204" y="100"/>
                  </a:lnTo>
                  <a:cubicBezTo>
                    <a:pt x="6180" y="52"/>
                    <a:pt x="6144" y="17"/>
                    <a:pt x="6097" y="5"/>
                  </a:cubicBezTo>
                  <a:cubicBezTo>
                    <a:pt x="6084" y="2"/>
                    <a:pt x="6070" y="0"/>
                    <a:pt x="6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8"/>
            <p:cNvSpPr/>
            <p:nvPr/>
          </p:nvSpPr>
          <p:spPr>
            <a:xfrm>
              <a:off x="1544225" y="2150700"/>
              <a:ext cx="183375" cy="170875"/>
            </a:xfrm>
            <a:custGeom>
              <a:avLst/>
              <a:gdLst/>
              <a:ahLst/>
              <a:cxnLst/>
              <a:rect l="l" t="t" r="r" b="b"/>
              <a:pathLst>
                <a:path w="7335" h="6835" extrusionOk="0">
                  <a:moveTo>
                    <a:pt x="1453" y="0"/>
                  </a:moveTo>
                  <a:lnTo>
                    <a:pt x="1" y="2596"/>
                  </a:lnTo>
                  <a:lnTo>
                    <a:pt x="7275" y="6834"/>
                  </a:lnTo>
                  <a:lnTo>
                    <a:pt x="7335" y="3417"/>
                  </a:lnTo>
                  <a:lnTo>
                    <a:pt x="14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8"/>
            <p:cNvSpPr/>
            <p:nvPr/>
          </p:nvSpPr>
          <p:spPr>
            <a:xfrm>
              <a:off x="1539175" y="2146300"/>
              <a:ext cx="192900" cy="179725"/>
            </a:xfrm>
            <a:custGeom>
              <a:avLst/>
              <a:gdLst/>
              <a:ahLst/>
              <a:cxnLst/>
              <a:rect l="l" t="t" r="r" b="b"/>
              <a:pathLst>
                <a:path w="7716" h="7189" extrusionOk="0">
                  <a:moveTo>
                    <a:pt x="1739" y="426"/>
                  </a:moveTo>
                  <a:lnTo>
                    <a:pt x="7358" y="3700"/>
                  </a:lnTo>
                  <a:lnTo>
                    <a:pt x="7311" y="6701"/>
                  </a:lnTo>
                  <a:lnTo>
                    <a:pt x="453" y="2712"/>
                  </a:lnTo>
                  <a:lnTo>
                    <a:pt x="1739" y="426"/>
                  </a:lnTo>
                  <a:close/>
                  <a:moveTo>
                    <a:pt x="1667" y="0"/>
                  </a:moveTo>
                  <a:cubicBezTo>
                    <a:pt x="1601" y="0"/>
                    <a:pt x="1533" y="35"/>
                    <a:pt x="1500" y="93"/>
                  </a:cubicBezTo>
                  <a:lnTo>
                    <a:pt x="48" y="2688"/>
                  </a:lnTo>
                  <a:cubicBezTo>
                    <a:pt x="0" y="2772"/>
                    <a:pt x="36" y="2879"/>
                    <a:pt x="119" y="2938"/>
                  </a:cubicBezTo>
                  <a:lnTo>
                    <a:pt x="7394" y="7165"/>
                  </a:lnTo>
                  <a:cubicBezTo>
                    <a:pt x="7430" y="7177"/>
                    <a:pt x="7454" y="7189"/>
                    <a:pt x="7489" y="7189"/>
                  </a:cubicBezTo>
                  <a:cubicBezTo>
                    <a:pt x="7513" y="7177"/>
                    <a:pt x="7549" y="7177"/>
                    <a:pt x="7573" y="7153"/>
                  </a:cubicBezTo>
                  <a:cubicBezTo>
                    <a:pt x="7620" y="7129"/>
                    <a:pt x="7656" y="7070"/>
                    <a:pt x="7656" y="7010"/>
                  </a:cubicBezTo>
                  <a:lnTo>
                    <a:pt x="7715" y="3593"/>
                  </a:lnTo>
                  <a:cubicBezTo>
                    <a:pt x="7715" y="3534"/>
                    <a:pt x="7680" y="3474"/>
                    <a:pt x="7620" y="3438"/>
                  </a:cubicBezTo>
                  <a:lnTo>
                    <a:pt x="1750" y="21"/>
                  </a:lnTo>
                  <a:cubicBezTo>
                    <a:pt x="1725" y="7"/>
                    <a:pt x="1696" y="0"/>
                    <a:pt x="1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88"/>
            <p:cNvSpPr/>
            <p:nvPr/>
          </p:nvSpPr>
          <p:spPr>
            <a:xfrm>
              <a:off x="1640375" y="1807800"/>
              <a:ext cx="165825" cy="385475"/>
            </a:xfrm>
            <a:custGeom>
              <a:avLst/>
              <a:gdLst/>
              <a:ahLst/>
              <a:cxnLst/>
              <a:rect l="l" t="t" r="r" b="b"/>
              <a:pathLst>
                <a:path w="6633" h="15419" extrusionOk="0">
                  <a:moveTo>
                    <a:pt x="6632" y="0"/>
                  </a:moveTo>
                  <a:lnTo>
                    <a:pt x="24" y="12"/>
                  </a:lnTo>
                  <a:lnTo>
                    <a:pt x="0" y="13454"/>
                  </a:lnTo>
                  <a:cubicBezTo>
                    <a:pt x="0" y="14538"/>
                    <a:pt x="1489" y="15419"/>
                    <a:pt x="3334" y="15419"/>
                  </a:cubicBezTo>
                  <a:cubicBezTo>
                    <a:pt x="5180" y="15419"/>
                    <a:pt x="6620" y="14538"/>
                    <a:pt x="6620" y="13454"/>
                  </a:cubicBezTo>
                  <a:lnTo>
                    <a:pt x="6632" y="2060"/>
                  </a:lnTo>
                  <a:lnTo>
                    <a:pt x="66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88"/>
            <p:cNvSpPr/>
            <p:nvPr/>
          </p:nvSpPr>
          <p:spPr>
            <a:xfrm>
              <a:off x="1635900" y="1803325"/>
              <a:ext cx="175050" cy="394425"/>
            </a:xfrm>
            <a:custGeom>
              <a:avLst/>
              <a:gdLst/>
              <a:ahLst/>
              <a:cxnLst/>
              <a:rect l="l" t="t" r="r" b="b"/>
              <a:pathLst>
                <a:path w="7002" h="15777" extrusionOk="0">
                  <a:moveTo>
                    <a:pt x="6823" y="1"/>
                  </a:moveTo>
                  <a:cubicBezTo>
                    <a:pt x="6734" y="1"/>
                    <a:pt x="6644" y="60"/>
                    <a:pt x="6644" y="179"/>
                  </a:cubicBezTo>
                  <a:lnTo>
                    <a:pt x="6621" y="13621"/>
                  </a:lnTo>
                  <a:cubicBezTo>
                    <a:pt x="6621" y="14610"/>
                    <a:pt x="5228" y="15407"/>
                    <a:pt x="3513" y="15407"/>
                  </a:cubicBezTo>
                  <a:cubicBezTo>
                    <a:pt x="1775" y="15407"/>
                    <a:pt x="358" y="14610"/>
                    <a:pt x="358" y="13621"/>
                  </a:cubicBezTo>
                  <a:lnTo>
                    <a:pt x="382" y="191"/>
                  </a:lnTo>
                  <a:cubicBezTo>
                    <a:pt x="382" y="96"/>
                    <a:pt x="298" y="13"/>
                    <a:pt x="203" y="13"/>
                  </a:cubicBezTo>
                  <a:cubicBezTo>
                    <a:pt x="108" y="13"/>
                    <a:pt x="25" y="84"/>
                    <a:pt x="25" y="191"/>
                  </a:cubicBezTo>
                  <a:lnTo>
                    <a:pt x="1" y="13621"/>
                  </a:lnTo>
                  <a:cubicBezTo>
                    <a:pt x="1" y="14836"/>
                    <a:pt x="1549" y="15776"/>
                    <a:pt x="3513" y="15776"/>
                  </a:cubicBezTo>
                  <a:cubicBezTo>
                    <a:pt x="5466" y="15776"/>
                    <a:pt x="6978" y="14836"/>
                    <a:pt x="6978" y="13621"/>
                  </a:cubicBezTo>
                  <a:lnTo>
                    <a:pt x="7002" y="179"/>
                  </a:lnTo>
                  <a:cubicBezTo>
                    <a:pt x="7002" y="60"/>
                    <a:pt x="6912" y="1"/>
                    <a:pt x="6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8"/>
            <p:cNvSpPr/>
            <p:nvPr/>
          </p:nvSpPr>
          <p:spPr>
            <a:xfrm>
              <a:off x="1635900" y="1750350"/>
              <a:ext cx="175650" cy="107175"/>
            </a:xfrm>
            <a:custGeom>
              <a:avLst/>
              <a:gdLst/>
              <a:ahLst/>
              <a:cxnLst/>
              <a:rect l="l" t="t" r="r" b="b"/>
              <a:pathLst>
                <a:path w="7026" h="4287" extrusionOk="0">
                  <a:moveTo>
                    <a:pt x="3513" y="357"/>
                  </a:moveTo>
                  <a:cubicBezTo>
                    <a:pt x="5263" y="357"/>
                    <a:pt x="6668" y="1155"/>
                    <a:pt x="6668" y="2143"/>
                  </a:cubicBezTo>
                  <a:cubicBezTo>
                    <a:pt x="6668" y="3132"/>
                    <a:pt x="5263" y="3929"/>
                    <a:pt x="3513" y="3929"/>
                  </a:cubicBezTo>
                  <a:cubicBezTo>
                    <a:pt x="1775" y="3929"/>
                    <a:pt x="358" y="3132"/>
                    <a:pt x="358" y="2143"/>
                  </a:cubicBezTo>
                  <a:cubicBezTo>
                    <a:pt x="358" y="1155"/>
                    <a:pt x="1775" y="357"/>
                    <a:pt x="3513" y="357"/>
                  </a:cubicBezTo>
                  <a:close/>
                  <a:moveTo>
                    <a:pt x="3513" y="0"/>
                  </a:moveTo>
                  <a:cubicBezTo>
                    <a:pt x="1549" y="0"/>
                    <a:pt x="1" y="941"/>
                    <a:pt x="1" y="2143"/>
                  </a:cubicBezTo>
                  <a:cubicBezTo>
                    <a:pt x="1" y="3346"/>
                    <a:pt x="1549" y="4287"/>
                    <a:pt x="3513" y="4287"/>
                  </a:cubicBezTo>
                  <a:cubicBezTo>
                    <a:pt x="5490" y="4287"/>
                    <a:pt x="7025" y="3346"/>
                    <a:pt x="7025" y="2143"/>
                  </a:cubicBezTo>
                  <a:cubicBezTo>
                    <a:pt x="7025" y="941"/>
                    <a:pt x="5490" y="0"/>
                    <a:pt x="3513"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88"/>
            <p:cNvSpPr/>
            <p:nvPr/>
          </p:nvSpPr>
          <p:spPr>
            <a:xfrm>
              <a:off x="1612100" y="1738150"/>
              <a:ext cx="223550" cy="131575"/>
            </a:xfrm>
            <a:custGeom>
              <a:avLst/>
              <a:gdLst/>
              <a:ahLst/>
              <a:cxnLst/>
              <a:rect l="l" t="t" r="r" b="b"/>
              <a:pathLst>
                <a:path w="8942" h="5263" extrusionOk="0">
                  <a:moveTo>
                    <a:pt x="4465" y="0"/>
                  </a:moveTo>
                  <a:cubicBezTo>
                    <a:pt x="2001" y="0"/>
                    <a:pt x="0" y="1179"/>
                    <a:pt x="0" y="2631"/>
                  </a:cubicBezTo>
                  <a:cubicBezTo>
                    <a:pt x="0" y="4084"/>
                    <a:pt x="2001" y="5263"/>
                    <a:pt x="4465" y="5263"/>
                  </a:cubicBezTo>
                  <a:cubicBezTo>
                    <a:pt x="6942" y="5263"/>
                    <a:pt x="8942" y="4084"/>
                    <a:pt x="8942" y="2631"/>
                  </a:cubicBezTo>
                  <a:cubicBezTo>
                    <a:pt x="8942" y="1179"/>
                    <a:pt x="6942" y="0"/>
                    <a:pt x="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88"/>
            <p:cNvSpPr/>
            <p:nvPr/>
          </p:nvSpPr>
          <p:spPr>
            <a:xfrm>
              <a:off x="1640375" y="1566700"/>
              <a:ext cx="166125" cy="278025"/>
            </a:xfrm>
            <a:custGeom>
              <a:avLst/>
              <a:gdLst/>
              <a:ahLst/>
              <a:cxnLst/>
              <a:rect l="l" t="t" r="r" b="b"/>
              <a:pathLst>
                <a:path w="6645" h="11121" extrusionOk="0">
                  <a:moveTo>
                    <a:pt x="6644" y="0"/>
                  </a:moveTo>
                  <a:lnTo>
                    <a:pt x="24" y="12"/>
                  </a:lnTo>
                  <a:lnTo>
                    <a:pt x="0" y="9156"/>
                  </a:lnTo>
                  <a:cubicBezTo>
                    <a:pt x="0" y="10240"/>
                    <a:pt x="1489" y="11121"/>
                    <a:pt x="3334" y="11121"/>
                  </a:cubicBezTo>
                  <a:cubicBezTo>
                    <a:pt x="5180" y="11121"/>
                    <a:pt x="6620" y="10240"/>
                    <a:pt x="6620" y="9144"/>
                  </a:cubicBezTo>
                  <a:lnTo>
                    <a:pt x="6644" y="2048"/>
                  </a:lnTo>
                  <a:lnTo>
                    <a:pt x="6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8"/>
            <p:cNvSpPr/>
            <p:nvPr/>
          </p:nvSpPr>
          <p:spPr>
            <a:xfrm>
              <a:off x="1635900" y="1561925"/>
              <a:ext cx="175050" cy="287275"/>
            </a:xfrm>
            <a:custGeom>
              <a:avLst/>
              <a:gdLst/>
              <a:ahLst/>
              <a:cxnLst/>
              <a:rect l="l" t="t" r="r" b="b"/>
              <a:pathLst>
                <a:path w="7002" h="11491" extrusionOk="0">
                  <a:moveTo>
                    <a:pt x="6823" y="1"/>
                  </a:moveTo>
                  <a:cubicBezTo>
                    <a:pt x="6734" y="1"/>
                    <a:pt x="6644" y="60"/>
                    <a:pt x="6644" y="179"/>
                  </a:cubicBezTo>
                  <a:lnTo>
                    <a:pt x="6621" y="9347"/>
                  </a:lnTo>
                  <a:cubicBezTo>
                    <a:pt x="6621" y="10323"/>
                    <a:pt x="5228" y="11133"/>
                    <a:pt x="3513" y="11133"/>
                  </a:cubicBezTo>
                  <a:cubicBezTo>
                    <a:pt x="1775" y="11133"/>
                    <a:pt x="358" y="10323"/>
                    <a:pt x="358" y="9347"/>
                  </a:cubicBezTo>
                  <a:lnTo>
                    <a:pt x="382" y="203"/>
                  </a:lnTo>
                  <a:cubicBezTo>
                    <a:pt x="382" y="96"/>
                    <a:pt x="298" y="24"/>
                    <a:pt x="203" y="13"/>
                  </a:cubicBezTo>
                  <a:cubicBezTo>
                    <a:pt x="108" y="13"/>
                    <a:pt x="25" y="96"/>
                    <a:pt x="25" y="191"/>
                  </a:cubicBezTo>
                  <a:lnTo>
                    <a:pt x="1" y="9347"/>
                  </a:lnTo>
                  <a:cubicBezTo>
                    <a:pt x="1" y="10550"/>
                    <a:pt x="1549" y="11490"/>
                    <a:pt x="3513" y="11490"/>
                  </a:cubicBezTo>
                  <a:cubicBezTo>
                    <a:pt x="5466" y="11490"/>
                    <a:pt x="6978" y="10550"/>
                    <a:pt x="6978" y="9347"/>
                  </a:cubicBezTo>
                  <a:lnTo>
                    <a:pt x="7002" y="179"/>
                  </a:lnTo>
                  <a:cubicBezTo>
                    <a:pt x="7002" y="60"/>
                    <a:pt x="6912" y="1"/>
                    <a:pt x="6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88"/>
            <p:cNvSpPr/>
            <p:nvPr/>
          </p:nvSpPr>
          <p:spPr>
            <a:xfrm>
              <a:off x="1635900" y="1509250"/>
              <a:ext cx="175650" cy="107175"/>
            </a:xfrm>
            <a:custGeom>
              <a:avLst/>
              <a:gdLst/>
              <a:ahLst/>
              <a:cxnLst/>
              <a:rect l="l" t="t" r="r" b="b"/>
              <a:pathLst>
                <a:path w="7026" h="4287" extrusionOk="0">
                  <a:moveTo>
                    <a:pt x="3513" y="357"/>
                  </a:moveTo>
                  <a:cubicBezTo>
                    <a:pt x="5263" y="357"/>
                    <a:pt x="6668" y="1155"/>
                    <a:pt x="6668" y="2143"/>
                  </a:cubicBezTo>
                  <a:cubicBezTo>
                    <a:pt x="6668" y="3132"/>
                    <a:pt x="5263" y="3929"/>
                    <a:pt x="3513" y="3929"/>
                  </a:cubicBezTo>
                  <a:cubicBezTo>
                    <a:pt x="1775" y="3929"/>
                    <a:pt x="358" y="3132"/>
                    <a:pt x="358" y="2143"/>
                  </a:cubicBezTo>
                  <a:cubicBezTo>
                    <a:pt x="358" y="1155"/>
                    <a:pt x="1775" y="357"/>
                    <a:pt x="3513" y="357"/>
                  </a:cubicBezTo>
                  <a:close/>
                  <a:moveTo>
                    <a:pt x="3513" y="0"/>
                  </a:moveTo>
                  <a:cubicBezTo>
                    <a:pt x="1549" y="0"/>
                    <a:pt x="1" y="941"/>
                    <a:pt x="1" y="2143"/>
                  </a:cubicBezTo>
                  <a:cubicBezTo>
                    <a:pt x="1" y="3346"/>
                    <a:pt x="1549" y="4286"/>
                    <a:pt x="3513" y="4286"/>
                  </a:cubicBezTo>
                  <a:cubicBezTo>
                    <a:pt x="5490" y="4286"/>
                    <a:pt x="7025" y="3346"/>
                    <a:pt x="7025" y="2143"/>
                  </a:cubicBezTo>
                  <a:cubicBezTo>
                    <a:pt x="7025" y="941"/>
                    <a:pt x="5490" y="0"/>
                    <a:pt x="3513"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88"/>
            <p:cNvSpPr/>
            <p:nvPr/>
          </p:nvSpPr>
          <p:spPr>
            <a:xfrm>
              <a:off x="1612100" y="1497050"/>
              <a:ext cx="223550" cy="131575"/>
            </a:xfrm>
            <a:custGeom>
              <a:avLst/>
              <a:gdLst/>
              <a:ahLst/>
              <a:cxnLst/>
              <a:rect l="l" t="t" r="r" b="b"/>
              <a:pathLst>
                <a:path w="8942" h="5263" extrusionOk="0">
                  <a:moveTo>
                    <a:pt x="4465" y="0"/>
                  </a:moveTo>
                  <a:cubicBezTo>
                    <a:pt x="2001" y="0"/>
                    <a:pt x="0" y="1179"/>
                    <a:pt x="0" y="2631"/>
                  </a:cubicBezTo>
                  <a:cubicBezTo>
                    <a:pt x="0" y="4084"/>
                    <a:pt x="2001" y="5263"/>
                    <a:pt x="4465" y="5263"/>
                  </a:cubicBezTo>
                  <a:cubicBezTo>
                    <a:pt x="6942" y="5263"/>
                    <a:pt x="8942" y="4084"/>
                    <a:pt x="8942" y="2631"/>
                  </a:cubicBezTo>
                  <a:cubicBezTo>
                    <a:pt x="8942" y="1179"/>
                    <a:pt x="6942" y="0"/>
                    <a:pt x="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88"/>
            <p:cNvSpPr/>
            <p:nvPr/>
          </p:nvSpPr>
          <p:spPr>
            <a:xfrm>
              <a:off x="1640375" y="1328275"/>
              <a:ext cx="166125" cy="278325"/>
            </a:xfrm>
            <a:custGeom>
              <a:avLst/>
              <a:gdLst/>
              <a:ahLst/>
              <a:cxnLst/>
              <a:rect l="l" t="t" r="r" b="b"/>
              <a:pathLst>
                <a:path w="6645" h="11133" extrusionOk="0">
                  <a:moveTo>
                    <a:pt x="6644" y="0"/>
                  </a:moveTo>
                  <a:lnTo>
                    <a:pt x="24" y="12"/>
                  </a:lnTo>
                  <a:lnTo>
                    <a:pt x="0" y="9168"/>
                  </a:lnTo>
                  <a:cubicBezTo>
                    <a:pt x="0" y="10252"/>
                    <a:pt x="1489" y="11133"/>
                    <a:pt x="3334" y="11133"/>
                  </a:cubicBezTo>
                  <a:cubicBezTo>
                    <a:pt x="5180" y="11133"/>
                    <a:pt x="6620" y="10252"/>
                    <a:pt x="6620" y="9168"/>
                  </a:cubicBezTo>
                  <a:lnTo>
                    <a:pt x="6644" y="2060"/>
                  </a:lnTo>
                  <a:lnTo>
                    <a:pt x="6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88"/>
            <p:cNvSpPr/>
            <p:nvPr/>
          </p:nvSpPr>
          <p:spPr>
            <a:xfrm>
              <a:off x="1635900" y="1323800"/>
              <a:ext cx="175050" cy="287275"/>
            </a:xfrm>
            <a:custGeom>
              <a:avLst/>
              <a:gdLst/>
              <a:ahLst/>
              <a:cxnLst/>
              <a:rect l="l" t="t" r="r" b="b"/>
              <a:pathLst>
                <a:path w="7002" h="11491" extrusionOk="0">
                  <a:moveTo>
                    <a:pt x="6823" y="1"/>
                  </a:moveTo>
                  <a:cubicBezTo>
                    <a:pt x="6734" y="1"/>
                    <a:pt x="6644" y="60"/>
                    <a:pt x="6644" y="179"/>
                  </a:cubicBezTo>
                  <a:lnTo>
                    <a:pt x="6621" y="9347"/>
                  </a:lnTo>
                  <a:cubicBezTo>
                    <a:pt x="6621" y="10323"/>
                    <a:pt x="5228" y="11133"/>
                    <a:pt x="3513" y="11133"/>
                  </a:cubicBezTo>
                  <a:cubicBezTo>
                    <a:pt x="1775" y="11133"/>
                    <a:pt x="358" y="10323"/>
                    <a:pt x="358" y="9347"/>
                  </a:cubicBezTo>
                  <a:lnTo>
                    <a:pt x="382" y="191"/>
                  </a:lnTo>
                  <a:cubicBezTo>
                    <a:pt x="382" y="96"/>
                    <a:pt x="298" y="13"/>
                    <a:pt x="203" y="13"/>
                  </a:cubicBezTo>
                  <a:cubicBezTo>
                    <a:pt x="108" y="13"/>
                    <a:pt x="25" y="96"/>
                    <a:pt x="25" y="191"/>
                  </a:cubicBezTo>
                  <a:lnTo>
                    <a:pt x="1" y="9347"/>
                  </a:lnTo>
                  <a:cubicBezTo>
                    <a:pt x="1" y="10550"/>
                    <a:pt x="1549" y="11490"/>
                    <a:pt x="3513" y="11490"/>
                  </a:cubicBezTo>
                  <a:cubicBezTo>
                    <a:pt x="5466" y="11490"/>
                    <a:pt x="6978" y="10550"/>
                    <a:pt x="6978" y="9347"/>
                  </a:cubicBezTo>
                  <a:lnTo>
                    <a:pt x="7002" y="179"/>
                  </a:lnTo>
                  <a:cubicBezTo>
                    <a:pt x="7002" y="60"/>
                    <a:pt x="6912" y="1"/>
                    <a:pt x="6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88"/>
            <p:cNvSpPr/>
            <p:nvPr/>
          </p:nvSpPr>
          <p:spPr>
            <a:xfrm>
              <a:off x="1635900" y="1270825"/>
              <a:ext cx="175650" cy="107475"/>
            </a:xfrm>
            <a:custGeom>
              <a:avLst/>
              <a:gdLst/>
              <a:ahLst/>
              <a:cxnLst/>
              <a:rect l="l" t="t" r="r" b="b"/>
              <a:pathLst>
                <a:path w="7026" h="4299" extrusionOk="0">
                  <a:moveTo>
                    <a:pt x="3513" y="358"/>
                  </a:moveTo>
                  <a:cubicBezTo>
                    <a:pt x="5263" y="358"/>
                    <a:pt x="6668" y="1167"/>
                    <a:pt x="6668" y="2143"/>
                  </a:cubicBezTo>
                  <a:cubicBezTo>
                    <a:pt x="6668" y="3132"/>
                    <a:pt x="5263" y="3929"/>
                    <a:pt x="3513" y="3929"/>
                  </a:cubicBezTo>
                  <a:cubicBezTo>
                    <a:pt x="1775" y="3929"/>
                    <a:pt x="358" y="3132"/>
                    <a:pt x="358" y="2143"/>
                  </a:cubicBezTo>
                  <a:cubicBezTo>
                    <a:pt x="358" y="1167"/>
                    <a:pt x="1775" y="358"/>
                    <a:pt x="3513" y="358"/>
                  </a:cubicBezTo>
                  <a:close/>
                  <a:moveTo>
                    <a:pt x="3513" y="0"/>
                  </a:moveTo>
                  <a:cubicBezTo>
                    <a:pt x="1549" y="0"/>
                    <a:pt x="1" y="953"/>
                    <a:pt x="1" y="2155"/>
                  </a:cubicBezTo>
                  <a:cubicBezTo>
                    <a:pt x="1" y="3346"/>
                    <a:pt x="1549" y="4299"/>
                    <a:pt x="3513" y="4299"/>
                  </a:cubicBezTo>
                  <a:cubicBezTo>
                    <a:pt x="5490" y="4299"/>
                    <a:pt x="7025" y="3346"/>
                    <a:pt x="7025" y="2143"/>
                  </a:cubicBezTo>
                  <a:cubicBezTo>
                    <a:pt x="7025" y="941"/>
                    <a:pt x="5490" y="0"/>
                    <a:pt x="3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88"/>
            <p:cNvSpPr/>
            <p:nvPr/>
          </p:nvSpPr>
          <p:spPr>
            <a:xfrm>
              <a:off x="1640375" y="1275275"/>
              <a:ext cx="166700" cy="98550"/>
            </a:xfrm>
            <a:custGeom>
              <a:avLst/>
              <a:gdLst/>
              <a:ahLst/>
              <a:cxnLst/>
              <a:rect l="l" t="t" r="r" b="b"/>
              <a:pathLst>
                <a:path w="6668" h="3942" extrusionOk="0">
                  <a:moveTo>
                    <a:pt x="3334" y="1"/>
                  </a:moveTo>
                  <a:cubicBezTo>
                    <a:pt x="1489" y="1"/>
                    <a:pt x="0" y="882"/>
                    <a:pt x="0" y="1977"/>
                  </a:cubicBezTo>
                  <a:cubicBezTo>
                    <a:pt x="0" y="3061"/>
                    <a:pt x="1489" y="3942"/>
                    <a:pt x="3334" y="3942"/>
                  </a:cubicBezTo>
                  <a:cubicBezTo>
                    <a:pt x="5180" y="3942"/>
                    <a:pt x="6668" y="3061"/>
                    <a:pt x="6668" y="1977"/>
                  </a:cubicBezTo>
                  <a:cubicBezTo>
                    <a:pt x="6668" y="882"/>
                    <a:pt x="5180" y="1"/>
                    <a:pt x="3334"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88"/>
            <p:cNvSpPr/>
            <p:nvPr/>
          </p:nvSpPr>
          <p:spPr>
            <a:xfrm>
              <a:off x="1669850" y="1291950"/>
              <a:ext cx="108350" cy="57775"/>
            </a:xfrm>
            <a:custGeom>
              <a:avLst/>
              <a:gdLst/>
              <a:ahLst/>
              <a:cxnLst/>
              <a:rect l="l" t="t" r="r" b="b"/>
              <a:pathLst>
                <a:path w="4334" h="2311" extrusionOk="0">
                  <a:moveTo>
                    <a:pt x="2167" y="1"/>
                  </a:moveTo>
                  <a:cubicBezTo>
                    <a:pt x="964" y="1"/>
                    <a:pt x="0" y="525"/>
                    <a:pt x="0" y="1156"/>
                  </a:cubicBezTo>
                  <a:cubicBezTo>
                    <a:pt x="0" y="1799"/>
                    <a:pt x="964" y="2311"/>
                    <a:pt x="2167" y="2311"/>
                  </a:cubicBezTo>
                  <a:cubicBezTo>
                    <a:pt x="3358" y="2311"/>
                    <a:pt x="4334" y="1799"/>
                    <a:pt x="4334" y="1156"/>
                  </a:cubicBezTo>
                  <a:cubicBezTo>
                    <a:pt x="4334" y="525"/>
                    <a:pt x="3358" y="1"/>
                    <a:pt x="2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8"/>
            <p:cNvSpPr/>
            <p:nvPr/>
          </p:nvSpPr>
          <p:spPr>
            <a:xfrm>
              <a:off x="2034475" y="1854525"/>
              <a:ext cx="407800" cy="1528475"/>
            </a:xfrm>
            <a:custGeom>
              <a:avLst/>
              <a:gdLst/>
              <a:ahLst/>
              <a:cxnLst/>
              <a:rect l="l" t="t" r="r" b="b"/>
              <a:pathLst>
                <a:path w="16312" h="61139" extrusionOk="0">
                  <a:moveTo>
                    <a:pt x="0" y="0"/>
                  </a:moveTo>
                  <a:lnTo>
                    <a:pt x="0" y="51638"/>
                  </a:lnTo>
                  <a:lnTo>
                    <a:pt x="16228" y="61139"/>
                  </a:lnTo>
                  <a:lnTo>
                    <a:pt x="16312" y="958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8"/>
            <p:cNvSpPr/>
            <p:nvPr/>
          </p:nvSpPr>
          <p:spPr>
            <a:xfrm>
              <a:off x="2030000" y="1850275"/>
              <a:ext cx="416750" cy="1537200"/>
            </a:xfrm>
            <a:custGeom>
              <a:avLst/>
              <a:gdLst/>
              <a:ahLst/>
              <a:cxnLst/>
              <a:rect l="l" t="t" r="r" b="b"/>
              <a:pathLst>
                <a:path w="16670" h="61488" extrusionOk="0">
                  <a:moveTo>
                    <a:pt x="358" y="492"/>
                  </a:moveTo>
                  <a:lnTo>
                    <a:pt x="16324" y="9850"/>
                  </a:lnTo>
                  <a:lnTo>
                    <a:pt x="16229" y="60999"/>
                  </a:lnTo>
                  <a:lnTo>
                    <a:pt x="358" y="51713"/>
                  </a:lnTo>
                  <a:lnTo>
                    <a:pt x="358" y="492"/>
                  </a:lnTo>
                  <a:close/>
                  <a:moveTo>
                    <a:pt x="178" y="1"/>
                  </a:moveTo>
                  <a:cubicBezTo>
                    <a:pt x="146" y="1"/>
                    <a:pt x="114" y="10"/>
                    <a:pt x="84" y="28"/>
                  </a:cubicBezTo>
                  <a:cubicBezTo>
                    <a:pt x="36" y="51"/>
                    <a:pt x="1" y="111"/>
                    <a:pt x="1" y="170"/>
                  </a:cubicBezTo>
                  <a:lnTo>
                    <a:pt x="1" y="51820"/>
                  </a:lnTo>
                  <a:cubicBezTo>
                    <a:pt x="1" y="51879"/>
                    <a:pt x="36" y="51927"/>
                    <a:pt x="84" y="51963"/>
                  </a:cubicBezTo>
                  <a:lnTo>
                    <a:pt x="16324" y="61464"/>
                  </a:lnTo>
                  <a:cubicBezTo>
                    <a:pt x="16348" y="61476"/>
                    <a:pt x="16372" y="61488"/>
                    <a:pt x="16407" y="61488"/>
                  </a:cubicBezTo>
                  <a:cubicBezTo>
                    <a:pt x="16443" y="61488"/>
                    <a:pt x="16467" y="61476"/>
                    <a:pt x="16491" y="61452"/>
                  </a:cubicBezTo>
                  <a:cubicBezTo>
                    <a:pt x="16538" y="61428"/>
                    <a:pt x="16574" y="61368"/>
                    <a:pt x="16586" y="61309"/>
                  </a:cubicBezTo>
                  <a:lnTo>
                    <a:pt x="16669" y="9743"/>
                  </a:lnTo>
                  <a:cubicBezTo>
                    <a:pt x="16669" y="9684"/>
                    <a:pt x="16634" y="9624"/>
                    <a:pt x="16586" y="9600"/>
                  </a:cubicBezTo>
                  <a:lnTo>
                    <a:pt x="263" y="28"/>
                  </a:lnTo>
                  <a:cubicBezTo>
                    <a:pt x="239" y="10"/>
                    <a:pt x="209"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88"/>
            <p:cNvSpPr/>
            <p:nvPr/>
          </p:nvSpPr>
          <p:spPr>
            <a:xfrm>
              <a:off x="2441650" y="1707175"/>
              <a:ext cx="657250" cy="1675825"/>
            </a:xfrm>
            <a:custGeom>
              <a:avLst/>
              <a:gdLst/>
              <a:ahLst/>
              <a:cxnLst/>
              <a:rect l="l" t="t" r="r" b="b"/>
              <a:pathLst>
                <a:path w="26290" h="67033" extrusionOk="0">
                  <a:moveTo>
                    <a:pt x="26290" y="1"/>
                  </a:moveTo>
                  <a:lnTo>
                    <a:pt x="84" y="15479"/>
                  </a:lnTo>
                  <a:lnTo>
                    <a:pt x="1" y="67033"/>
                  </a:lnTo>
                  <a:lnTo>
                    <a:pt x="26290" y="51745"/>
                  </a:lnTo>
                  <a:lnTo>
                    <a:pt x="26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88"/>
            <p:cNvSpPr/>
            <p:nvPr/>
          </p:nvSpPr>
          <p:spPr>
            <a:xfrm>
              <a:off x="2437200" y="1702950"/>
              <a:ext cx="665875" cy="1684525"/>
            </a:xfrm>
            <a:custGeom>
              <a:avLst/>
              <a:gdLst/>
              <a:ahLst/>
              <a:cxnLst/>
              <a:rect l="l" t="t" r="r" b="b"/>
              <a:pathLst>
                <a:path w="26635" h="67381" extrusionOk="0">
                  <a:moveTo>
                    <a:pt x="26289" y="479"/>
                  </a:moveTo>
                  <a:lnTo>
                    <a:pt x="26289" y="51807"/>
                  </a:lnTo>
                  <a:lnTo>
                    <a:pt x="358" y="66892"/>
                  </a:lnTo>
                  <a:lnTo>
                    <a:pt x="441" y="15743"/>
                  </a:lnTo>
                  <a:lnTo>
                    <a:pt x="26289" y="479"/>
                  </a:lnTo>
                  <a:close/>
                  <a:moveTo>
                    <a:pt x="26455" y="1"/>
                  </a:moveTo>
                  <a:cubicBezTo>
                    <a:pt x="26423" y="1"/>
                    <a:pt x="26391" y="9"/>
                    <a:pt x="26361" y="27"/>
                  </a:cubicBezTo>
                  <a:lnTo>
                    <a:pt x="167" y="15505"/>
                  </a:lnTo>
                  <a:cubicBezTo>
                    <a:pt x="119" y="15529"/>
                    <a:pt x="84" y="15588"/>
                    <a:pt x="84" y="15648"/>
                  </a:cubicBezTo>
                  <a:lnTo>
                    <a:pt x="0" y="67202"/>
                  </a:lnTo>
                  <a:cubicBezTo>
                    <a:pt x="0" y="67261"/>
                    <a:pt x="36" y="67321"/>
                    <a:pt x="84" y="67357"/>
                  </a:cubicBezTo>
                  <a:cubicBezTo>
                    <a:pt x="119" y="67369"/>
                    <a:pt x="143" y="67381"/>
                    <a:pt x="179" y="67381"/>
                  </a:cubicBezTo>
                  <a:cubicBezTo>
                    <a:pt x="203" y="67381"/>
                    <a:pt x="239" y="67369"/>
                    <a:pt x="262" y="67357"/>
                  </a:cubicBezTo>
                  <a:lnTo>
                    <a:pt x="26551" y="52069"/>
                  </a:lnTo>
                  <a:cubicBezTo>
                    <a:pt x="26599" y="52033"/>
                    <a:pt x="26635" y="51986"/>
                    <a:pt x="26635" y="51926"/>
                  </a:cubicBezTo>
                  <a:lnTo>
                    <a:pt x="26635" y="170"/>
                  </a:lnTo>
                  <a:cubicBezTo>
                    <a:pt x="26635" y="72"/>
                    <a:pt x="26548" y="1"/>
                    <a:pt x="26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8"/>
            <p:cNvSpPr/>
            <p:nvPr/>
          </p:nvSpPr>
          <p:spPr>
            <a:xfrm>
              <a:off x="2035650" y="1468175"/>
              <a:ext cx="1062975" cy="625975"/>
            </a:xfrm>
            <a:custGeom>
              <a:avLst/>
              <a:gdLst/>
              <a:ahLst/>
              <a:cxnLst/>
              <a:rect l="l" t="t" r="r" b="b"/>
              <a:pathLst>
                <a:path w="42519" h="25039" extrusionOk="0">
                  <a:moveTo>
                    <a:pt x="26040" y="0"/>
                  </a:moveTo>
                  <a:lnTo>
                    <a:pt x="1" y="15454"/>
                  </a:lnTo>
                  <a:lnTo>
                    <a:pt x="16324" y="25039"/>
                  </a:lnTo>
                  <a:lnTo>
                    <a:pt x="42518" y="9573"/>
                  </a:lnTo>
                  <a:lnTo>
                    <a:pt x="26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88"/>
            <p:cNvSpPr/>
            <p:nvPr/>
          </p:nvSpPr>
          <p:spPr>
            <a:xfrm>
              <a:off x="2030600" y="1463625"/>
              <a:ext cx="1073075" cy="635000"/>
            </a:xfrm>
            <a:custGeom>
              <a:avLst/>
              <a:gdLst/>
              <a:ahLst/>
              <a:cxnLst/>
              <a:rect l="l" t="t" r="r" b="b"/>
              <a:pathLst>
                <a:path w="42923" h="25400" extrusionOk="0">
                  <a:moveTo>
                    <a:pt x="26242" y="385"/>
                  </a:moveTo>
                  <a:lnTo>
                    <a:pt x="42363" y="9755"/>
                  </a:lnTo>
                  <a:lnTo>
                    <a:pt x="16526" y="25019"/>
                  </a:lnTo>
                  <a:lnTo>
                    <a:pt x="560" y="15636"/>
                  </a:lnTo>
                  <a:lnTo>
                    <a:pt x="26242" y="385"/>
                  </a:lnTo>
                  <a:close/>
                  <a:moveTo>
                    <a:pt x="26242" y="1"/>
                  </a:moveTo>
                  <a:cubicBezTo>
                    <a:pt x="26209" y="1"/>
                    <a:pt x="26176" y="10"/>
                    <a:pt x="26147" y="27"/>
                  </a:cubicBezTo>
                  <a:lnTo>
                    <a:pt x="120" y="15482"/>
                  </a:lnTo>
                  <a:cubicBezTo>
                    <a:pt x="0" y="15553"/>
                    <a:pt x="0" y="15720"/>
                    <a:pt x="120" y="15791"/>
                  </a:cubicBezTo>
                  <a:lnTo>
                    <a:pt x="16431" y="25376"/>
                  </a:lnTo>
                  <a:cubicBezTo>
                    <a:pt x="16467" y="25388"/>
                    <a:pt x="16491" y="25400"/>
                    <a:pt x="16526" y="25400"/>
                  </a:cubicBezTo>
                  <a:cubicBezTo>
                    <a:pt x="16562" y="25400"/>
                    <a:pt x="16586" y="25388"/>
                    <a:pt x="16610" y="25376"/>
                  </a:cubicBezTo>
                  <a:lnTo>
                    <a:pt x="42803" y="9910"/>
                  </a:lnTo>
                  <a:cubicBezTo>
                    <a:pt x="42922" y="9838"/>
                    <a:pt x="42922" y="9671"/>
                    <a:pt x="42803" y="9600"/>
                  </a:cubicBezTo>
                  <a:lnTo>
                    <a:pt x="26337" y="27"/>
                  </a:lnTo>
                  <a:cubicBezTo>
                    <a:pt x="26307" y="10"/>
                    <a:pt x="26275" y="1"/>
                    <a:pt x="26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88"/>
            <p:cNvSpPr/>
            <p:nvPr/>
          </p:nvSpPr>
          <p:spPr>
            <a:xfrm>
              <a:off x="2541975" y="1806600"/>
              <a:ext cx="484600" cy="1253450"/>
            </a:xfrm>
            <a:custGeom>
              <a:avLst/>
              <a:gdLst/>
              <a:ahLst/>
              <a:cxnLst/>
              <a:rect l="l" t="t" r="r" b="b"/>
              <a:pathLst>
                <a:path w="19384" h="50138" extrusionOk="0">
                  <a:moveTo>
                    <a:pt x="19384" y="1"/>
                  </a:moveTo>
                  <a:lnTo>
                    <a:pt x="16086" y="1917"/>
                  </a:lnTo>
                  <a:lnTo>
                    <a:pt x="16121" y="7609"/>
                  </a:lnTo>
                  <a:lnTo>
                    <a:pt x="19384" y="5716"/>
                  </a:lnTo>
                  <a:lnTo>
                    <a:pt x="19384" y="1"/>
                  </a:lnTo>
                  <a:close/>
                  <a:moveTo>
                    <a:pt x="14026" y="3156"/>
                  </a:moveTo>
                  <a:lnTo>
                    <a:pt x="10728" y="5073"/>
                  </a:lnTo>
                  <a:lnTo>
                    <a:pt x="10764" y="10764"/>
                  </a:lnTo>
                  <a:lnTo>
                    <a:pt x="14026" y="8871"/>
                  </a:lnTo>
                  <a:lnTo>
                    <a:pt x="14026" y="3156"/>
                  </a:lnTo>
                  <a:close/>
                  <a:moveTo>
                    <a:pt x="8668" y="6311"/>
                  </a:moveTo>
                  <a:lnTo>
                    <a:pt x="5370" y="8228"/>
                  </a:lnTo>
                  <a:lnTo>
                    <a:pt x="5406" y="13907"/>
                  </a:lnTo>
                  <a:lnTo>
                    <a:pt x="8668" y="12026"/>
                  </a:lnTo>
                  <a:lnTo>
                    <a:pt x="8668" y="6311"/>
                  </a:lnTo>
                  <a:close/>
                  <a:moveTo>
                    <a:pt x="19384" y="8311"/>
                  </a:moveTo>
                  <a:lnTo>
                    <a:pt x="16086" y="10228"/>
                  </a:lnTo>
                  <a:lnTo>
                    <a:pt x="16121" y="15919"/>
                  </a:lnTo>
                  <a:lnTo>
                    <a:pt x="19384" y="14026"/>
                  </a:lnTo>
                  <a:lnTo>
                    <a:pt x="19384" y="8311"/>
                  </a:lnTo>
                  <a:close/>
                  <a:moveTo>
                    <a:pt x="3310" y="9442"/>
                  </a:moveTo>
                  <a:lnTo>
                    <a:pt x="0" y="11359"/>
                  </a:lnTo>
                  <a:lnTo>
                    <a:pt x="48" y="17050"/>
                  </a:lnTo>
                  <a:lnTo>
                    <a:pt x="3310" y="15169"/>
                  </a:lnTo>
                  <a:lnTo>
                    <a:pt x="3310" y="9442"/>
                  </a:lnTo>
                  <a:close/>
                  <a:moveTo>
                    <a:pt x="14026" y="11466"/>
                  </a:moveTo>
                  <a:lnTo>
                    <a:pt x="10728" y="13383"/>
                  </a:lnTo>
                  <a:lnTo>
                    <a:pt x="10764" y="19074"/>
                  </a:lnTo>
                  <a:lnTo>
                    <a:pt x="14026" y="17181"/>
                  </a:lnTo>
                  <a:lnTo>
                    <a:pt x="14026" y="11466"/>
                  </a:lnTo>
                  <a:close/>
                  <a:moveTo>
                    <a:pt x="8668" y="14610"/>
                  </a:moveTo>
                  <a:lnTo>
                    <a:pt x="5370" y="16526"/>
                  </a:lnTo>
                  <a:lnTo>
                    <a:pt x="5406" y="22218"/>
                  </a:lnTo>
                  <a:lnTo>
                    <a:pt x="8668" y="20336"/>
                  </a:lnTo>
                  <a:lnTo>
                    <a:pt x="8668" y="14610"/>
                  </a:lnTo>
                  <a:close/>
                  <a:moveTo>
                    <a:pt x="19384" y="16622"/>
                  </a:moveTo>
                  <a:lnTo>
                    <a:pt x="16086" y="18539"/>
                  </a:lnTo>
                  <a:lnTo>
                    <a:pt x="16121" y="24218"/>
                  </a:lnTo>
                  <a:lnTo>
                    <a:pt x="19384" y="22337"/>
                  </a:lnTo>
                  <a:lnTo>
                    <a:pt x="19384" y="16622"/>
                  </a:lnTo>
                  <a:close/>
                  <a:moveTo>
                    <a:pt x="3310" y="17753"/>
                  </a:moveTo>
                  <a:lnTo>
                    <a:pt x="12" y="19670"/>
                  </a:lnTo>
                  <a:lnTo>
                    <a:pt x="48" y="25361"/>
                  </a:lnTo>
                  <a:lnTo>
                    <a:pt x="3310" y="23468"/>
                  </a:lnTo>
                  <a:lnTo>
                    <a:pt x="3310" y="17753"/>
                  </a:lnTo>
                  <a:close/>
                  <a:moveTo>
                    <a:pt x="14026" y="19777"/>
                  </a:moveTo>
                  <a:lnTo>
                    <a:pt x="10728" y="21694"/>
                  </a:lnTo>
                  <a:lnTo>
                    <a:pt x="10764" y="27385"/>
                  </a:lnTo>
                  <a:lnTo>
                    <a:pt x="14026" y="25492"/>
                  </a:lnTo>
                  <a:lnTo>
                    <a:pt x="14026" y="19777"/>
                  </a:lnTo>
                  <a:close/>
                  <a:moveTo>
                    <a:pt x="8668" y="22920"/>
                  </a:moveTo>
                  <a:lnTo>
                    <a:pt x="5370" y="24837"/>
                  </a:lnTo>
                  <a:lnTo>
                    <a:pt x="5406" y="30528"/>
                  </a:lnTo>
                  <a:lnTo>
                    <a:pt x="8668" y="28635"/>
                  </a:lnTo>
                  <a:lnTo>
                    <a:pt x="8668" y="22920"/>
                  </a:lnTo>
                  <a:close/>
                  <a:moveTo>
                    <a:pt x="19384" y="24920"/>
                  </a:moveTo>
                  <a:lnTo>
                    <a:pt x="16086" y="26837"/>
                  </a:lnTo>
                  <a:lnTo>
                    <a:pt x="16121" y="32528"/>
                  </a:lnTo>
                  <a:lnTo>
                    <a:pt x="19384" y="30647"/>
                  </a:lnTo>
                  <a:lnTo>
                    <a:pt x="19384" y="24920"/>
                  </a:lnTo>
                  <a:close/>
                  <a:moveTo>
                    <a:pt x="3310" y="26063"/>
                  </a:moveTo>
                  <a:lnTo>
                    <a:pt x="12" y="27980"/>
                  </a:lnTo>
                  <a:lnTo>
                    <a:pt x="48" y="33671"/>
                  </a:lnTo>
                  <a:lnTo>
                    <a:pt x="3310" y="31778"/>
                  </a:lnTo>
                  <a:lnTo>
                    <a:pt x="3310" y="26063"/>
                  </a:lnTo>
                  <a:close/>
                  <a:moveTo>
                    <a:pt x="14026" y="28075"/>
                  </a:moveTo>
                  <a:lnTo>
                    <a:pt x="10728" y="29992"/>
                  </a:lnTo>
                  <a:lnTo>
                    <a:pt x="10764" y="35684"/>
                  </a:lnTo>
                  <a:lnTo>
                    <a:pt x="14026" y="33802"/>
                  </a:lnTo>
                  <a:lnTo>
                    <a:pt x="14026" y="28075"/>
                  </a:lnTo>
                  <a:close/>
                  <a:moveTo>
                    <a:pt x="8668" y="31231"/>
                  </a:moveTo>
                  <a:lnTo>
                    <a:pt x="5370" y="33148"/>
                  </a:lnTo>
                  <a:lnTo>
                    <a:pt x="5406" y="38839"/>
                  </a:lnTo>
                  <a:lnTo>
                    <a:pt x="8668" y="36946"/>
                  </a:lnTo>
                  <a:lnTo>
                    <a:pt x="8668" y="31231"/>
                  </a:lnTo>
                  <a:close/>
                  <a:moveTo>
                    <a:pt x="19384" y="33088"/>
                  </a:moveTo>
                  <a:lnTo>
                    <a:pt x="16086" y="35005"/>
                  </a:lnTo>
                  <a:lnTo>
                    <a:pt x="16121" y="40696"/>
                  </a:lnTo>
                  <a:lnTo>
                    <a:pt x="19384" y="38803"/>
                  </a:lnTo>
                  <a:lnTo>
                    <a:pt x="19384" y="33088"/>
                  </a:lnTo>
                  <a:close/>
                  <a:moveTo>
                    <a:pt x="3310" y="34374"/>
                  </a:moveTo>
                  <a:lnTo>
                    <a:pt x="12" y="36291"/>
                  </a:lnTo>
                  <a:lnTo>
                    <a:pt x="48" y="41982"/>
                  </a:lnTo>
                  <a:lnTo>
                    <a:pt x="3310" y="40089"/>
                  </a:lnTo>
                  <a:lnTo>
                    <a:pt x="3310" y="34374"/>
                  </a:lnTo>
                  <a:close/>
                  <a:moveTo>
                    <a:pt x="14026" y="36243"/>
                  </a:moveTo>
                  <a:lnTo>
                    <a:pt x="10728" y="38160"/>
                  </a:lnTo>
                  <a:lnTo>
                    <a:pt x="10764" y="43851"/>
                  </a:lnTo>
                  <a:lnTo>
                    <a:pt x="14026" y="41958"/>
                  </a:lnTo>
                  <a:lnTo>
                    <a:pt x="14026" y="36243"/>
                  </a:lnTo>
                  <a:close/>
                  <a:moveTo>
                    <a:pt x="8668" y="39386"/>
                  </a:moveTo>
                  <a:lnTo>
                    <a:pt x="5370" y="41303"/>
                  </a:lnTo>
                  <a:lnTo>
                    <a:pt x="5406" y="46994"/>
                  </a:lnTo>
                  <a:lnTo>
                    <a:pt x="8668" y="45101"/>
                  </a:lnTo>
                  <a:lnTo>
                    <a:pt x="8668" y="39386"/>
                  </a:lnTo>
                  <a:close/>
                  <a:moveTo>
                    <a:pt x="3310" y="42530"/>
                  </a:moveTo>
                  <a:lnTo>
                    <a:pt x="12" y="44447"/>
                  </a:lnTo>
                  <a:lnTo>
                    <a:pt x="48" y="50138"/>
                  </a:lnTo>
                  <a:lnTo>
                    <a:pt x="3310" y="48245"/>
                  </a:lnTo>
                  <a:lnTo>
                    <a:pt x="3310" y="425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8"/>
            <p:cNvSpPr/>
            <p:nvPr/>
          </p:nvSpPr>
          <p:spPr>
            <a:xfrm>
              <a:off x="2703000" y="3027300"/>
              <a:ext cx="178025" cy="201225"/>
            </a:xfrm>
            <a:custGeom>
              <a:avLst/>
              <a:gdLst/>
              <a:ahLst/>
              <a:cxnLst/>
              <a:rect l="l" t="t" r="r" b="b"/>
              <a:pathLst>
                <a:path w="7121" h="8049" extrusionOk="0">
                  <a:moveTo>
                    <a:pt x="7121" y="0"/>
                  </a:moveTo>
                  <a:lnTo>
                    <a:pt x="1" y="4072"/>
                  </a:lnTo>
                  <a:lnTo>
                    <a:pt x="1" y="8049"/>
                  </a:lnTo>
                  <a:lnTo>
                    <a:pt x="7073" y="3858"/>
                  </a:lnTo>
                  <a:lnTo>
                    <a:pt x="71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88"/>
            <p:cNvSpPr/>
            <p:nvPr/>
          </p:nvSpPr>
          <p:spPr>
            <a:xfrm>
              <a:off x="2698550" y="3022750"/>
              <a:ext cx="186950" cy="210250"/>
            </a:xfrm>
            <a:custGeom>
              <a:avLst/>
              <a:gdLst/>
              <a:ahLst/>
              <a:cxnLst/>
              <a:rect l="l" t="t" r="r" b="b"/>
              <a:pathLst>
                <a:path w="7478" h="8410" extrusionOk="0">
                  <a:moveTo>
                    <a:pt x="7108" y="492"/>
                  </a:moveTo>
                  <a:lnTo>
                    <a:pt x="7072" y="3932"/>
                  </a:lnTo>
                  <a:lnTo>
                    <a:pt x="357" y="7921"/>
                  </a:lnTo>
                  <a:lnTo>
                    <a:pt x="357" y="4361"/>
                  </a:lnTo>
                  <a:lnTo>
                    <a:pt x="7108" y="492"/>
                  </a:lnTo>
                  <a:close/>
                  <a:moveTo>
                    <a:pt x="7297" y="0"/>
                  </a:moveTo>
                  <a:cubicBezTo>
                    <a:pt x="7266" y="0"/>
                    <a:pt x="7233" y="9"/>
                    <a:pt x="7203" y="27"/>
                  </a:cubicBezTo>
                  <a:lnTo>
                    <a:pt x="83" y="4111"/>
                  </a:lnTo>
                  <a:cubicBezTo>
                    <a:pt x="36" y="4135"/>
                    <a:pt x="0" y="4194"/>
                    <a:pt x="0" y="4254"/>
                  </a:cubicBezTo>
                  <a:lnTo>
                    <a:pt x="0" y="8231"/>
                  </a:lnTo>
                  <a:cubicBezTo>
                    <a:pt x="0" y="8302"/>
                    <a:pt x="24" y="8362"/>
                    <a:pt x="83" y="8385"/>
                  </a:cubicBezTo>
                  <a:cubicBezTo>
                    <a:pt x="107" y="8409"/>
                    <a:pt x="143" y="8409"/>
                    <a:pt x="179" y="8409"/>
                  </a:cubicBezTo>
                  <a:cubicBezTo>
                    <a:pt x="202" y="8409"/>
                    <a:pt x="238" y="8397"/>
                    <a:pt x="262" y="8385"/>
                  </a:cubicBezTo>
                  <a:lnTo>
                    <a:pt x="7346" y="4182"/>
                  </a:lnTo>
                  <a:cubicBezTo>
                    <a:pt x="7394" y="4147"/>
                    <a:pt x="7430" y="4099"/>
                    <a:pt x="7430" y="4028"/>
                  </a:cubicBezTo>
                  <a:lnTo>
                    <a:pt x="7477" y="182"/>
                  </a:lnTo>
                  <a:cubicBezTo>
                    <a:pt x="7477" y="111"/>
                    <a:pt x="7441" y="51"/>
                    <a:pt x="7382" y="27"/>
                  </a:cubicBezTo>
                  <a:cubicBezTo>
                    <a:pt x="7358" y="9"/>
                    <a:pt x="7328" y="0"/>
                    <a:pt x="7297"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88"/>
            <p:cNvSpPr/>
            <p:nvPr/>
          </p:nvSpPr>
          <p:spPr>
            <a:xfrm>
              <a:off x="2435400" y="2789175"/>
              <a:ext cx="667375" cy="392625"/>
            </a:xfrm>
            <a:custGeom>
              <a:avLst/>
              <a:gdLst/>
              <a:ahLst/>
              <a:cxnLst/>
              <a:rect l="l" t="t" r="r" b="b"/>
              <a:pathLst>
                <a:path w="26695" h="15705" extrusionOk="0">
                  <a:moveTo>
                    <a:pt x="26497" y="0"/>
                  </a:moveTo>
                  <a:cubicBezTo>
                    <a:pt x="26467" y="0"/>
                    <a:pt x="26437" y="8"/>
                    <a:pt x="26409" y="24"/>
                  </a:cubicBezTo>
                  <a:lnTo>
                    <a:pt x="120" y="15371"/>
                  </a:lnTo>
                  <a:cubicBezTo>
                    <a:pt x="37" y="15419"/>
                    <a:pt x="1" y="15526"/>
                    <a:pt x="49" y="15609"/>
                  </a:cubicBezTo>
                  <a:cubicBezTo>
                    <a:pt x="84" y="15669"/>
                    <a:pt x="144" y="15704"/>
                    <a:pt x="203" y="15704"/>
                  </a:cubicBezTo>
                  <a:cubicBezTo>
                    <a:pt x="239" y="15704"/>
                    <a:pt x="263" y="15692"/>
                    <a:pt x="287" y="15681"/>
                  </a:cubicBezTo>
                  <a:lnTo>
                    <a:pt x="26588" y="333"/>
                  </a:lnTo>
                  <a:cubicBezTo>
                    <a:pt x="26671" y="286"/>
                    <a:pt x="26695" y="179"/>
                    <a:pt x="26647" y="95"/>
                  </a:cubicBezTo>
                  <a:cubicBezTo>
                    <a:pt x="26615" y="32"/>
                    <a:pt x="26557" y="0"/>
                    <a:pt x="26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88"/>
            <p:cNvSpPr/>
            <p:nvPr/>
          </p:nvSpPr>
          <p:spPr>
            <a:xfrm>
              <a:off x="2052325" y="2086700"/>
              <a:ext cx="287575" cy="259275"/>
            </a:xfrm>
            <a:custGeom>
              <a:avLst/>
              <a:gdLst/>
              <a:ahLst/>
              <a:cxnLst/>
              <a:rect l="l" t="t" r="r" b="b"/>
              <a:pathLst>
                <a:path w="11503" h="10371" extrusionOk="0">
                  <a:moveTo>
                    <a:pt x="1" y="0"/>
                  </a:moveTo>
                  <a:lnTo>
                    <a:pt x="72" y="3632"/>
                  </a:lnTo>
                  <a:lnTo>
                    <a:pt x="11502" y="10371"/>
                  </a:lnTo>
                  <a:lnTo>
                    <a:pt x="11502" y="688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88"/>
            <p:cNvSpPr/>
            <p:nvPr/>
          </p:nvSpPr>
          <p:spPr>
            <a:xfrm>
              <a:off x="2047575" y="2082150"/>
              <a:ext cx="296775" cy="268300"/>
            </a:xfrm>
            <a:custGeom>
              <a:avLst/>
              <a:gdLst/>
              <a:ahLst/>
              <a:cxnLst/>
              <a:rect l="l" t="t" r="r" b="b"/>
              <a:pathLst>
                <a:path w="11871" h="10732" extrusionOk="0">
                  <a:moveTo>
                    <a:pt x="369" y="504"/>
                  </a:moveTo>
                  <a:lnTo>
                    <a:pt x="11513" y="7171"/>
                  </a:lnTo>
                  <a:lnTo>
                    <a:pt x="11513" y="10243"/>
                  </a:lnTo>
                  <a:lnTo>
                    <a:pt x="441" y="3718"/>
                  </a:lnTo>
                  <a:lnTo>
                    <a:pt x="369" y="504"/>
                  </a:lnTo>
                  <a:close/>
                  <a:moveTo>
                    <a:pt x="189" y="1"/>
                  </a:moveTo>
                  <a:cubicBezTo>
                    <a:pt x="158" y="1"/>
                    <a:pt x="125" y="10"/>
                    <a:pt x="95" y="28"/>
                  </a:cubicBezTo>
                  <a:cubicBezTo>
                    <a:pt x="36" y="63"/>
                    <a:pt x="0" y="123"/>
                    <a:pt x="0" y="182"/>
                  </a:cubicBezTo>
                  <a:lnTo>
                    <a:pt x="83" y="3814"/>
                  </a:lnTo>
                  <a:cubicBezTo>
                    <a:pt x="83" y="3885"/>
                    <a:pt x="119" y="3933"/>
                    <a:pt x="167" y="3969"/>
                  </a:cubicBezTo>
                  <a:lnTo>
                    <a:pt x="11609" y="10707"/>
                  </a:lnTo>
                  <a:cubicBezTo>
                    <a:pt x="11633" y="10719"/>
                    <a:pt x="11668" y="10731"/>
                    <a:pt x="11692" y="10731"/>
                  </a:cubicBezTo>
                  <a:cubicBezTo>
                    <a:pt x="11728" y="10731"/>
                    <a:pt x="11752" y="10719"/>
                    <a:pt x="11787" y="10707"/>
                  </a:cubicBezTo>
                  <a:cubicBezTo>
                    <a:pt x="11835" y="10672"/>
                    <a:pt x="11871" y="10624"/>
                    <a:pt x="11871" y="10565"/>
                  </a:cubicBezTo>
                  <a:lnTo>
                    <a:pt x="11871" y="7064"/>
                  </a:lnTo>
                  <a:cubicBezTo>
                    <a:pt x="11871" y="7005"/>
                    <a:pt x="11835" y="6945"/>
                    <a:pt x="11787" y="6909"/>
                  </a:cubicBezTo>
                  <a:lnTo>
                    <a:pt x="274" y="28"/>
                  </a:lnTo>
                  <a:cubicBezTo>
                    <a:pt x="250" y="10"/>
                    <a:pt x="220" y="1"/>
                    <a:pt x="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88"/>
            <p:cNvSpPr/>
            <p:nvPr/>
          </p:nvSpPr>
          <p:spPr>
            <a:xfrm>
              <a:off x="2052025" y="2045625"/>
              <a:ext cx="359900" cy="213150"/>
            </a:xfrm>
            <a:custGeom>
              <a:avLst/>
              <a:gdLst/>
              <a:ahLst/>
              <a:cxnLst/>
              <a:rect l="l" t="t" r="r" b="b"/>
              <a:pathLst>
                <a:path w="14396" h="8526" extrusionOk="0">
                  <a:moveTo>
                    <a:pt x="2882" y="0"/>
                  </a:moveTo>
                  <a:lnTo>
                    <a:pt x="1" y="1631"/>
                  </a:lnTo>
                  <a:lnTo>
                    <a:pt x="11514" y="8525"/>
                  </a:lnTo>
                  <a:lnTo>
                    <a:pt x="14395" y="6799"/>
                  </a:lnTo>
                  <a:lnTo>
                    <a:pt x="2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88"/>
            <p:cNvSpPr/>
            <p:nvPr/>
          </p:nvSpPr>
          <p:spPr>
            <a:xfrm>
              <a:off x="2047575" y="2041375"/>
              <a:ext cx="368800" cy="221850"/>
            </a:xfrm>
            <a:custGeom>
              <a:avLst/>
              <a:gdLst/>
              <a:ahLst/>
              <a:cxnLst/>
              <a:rect l="l" t="t" r="r" b="b"/>
              <a:pathLst>
                <a:path w="14752" h="8874" extrusionOk="0">
                  <a:moveTo>
                    <a:pt x="3060" y="385"/>
                  </a:moveTo>
                  <a:lnTo>
                    <a:pt x="14228" y="6981"/>
                  </a:lnTo>
                  <a:lnTo>
                    <a:pt x="11692" y="8493"/>
                  </a:lnTo>
                  <a:lnTo>
                    <a:pt x="536" y="1813"/>
                  </a:lnTo>
                  <a:lnTo>
                    <a:pt x="3060" y="385"/>
                  </a:lnTo>
                  <a:close/>
                  <a:moveTo>
                    <a:pt x="3066" y="1"/>
                  </a:moveTo>
                  <a:cubicBezTo>
                    <a:pt x="3036" y="1"/>
                    <a:pt x="3006" y="10"/>
                    <a:pt x="2977" y="27"/>
                  </a:cubicBezTo>
                  <a:lnTo>
                    <a:pt x="95" y="1659"/>
                  </a:lnTo>
                  <a:cubicBezTo>
                    <a:pt x="36" y="1682"/>
                    <a:pt x="0" y="1742"/>
                    <a:pt x="0" y="1801"/>
                  </a:cubicBezTo>
                  <a:cubicBezTo>
                    <a:pt x="0" y="1873"/>
                    <a:pt x="36" y="1920"/>
                    <a:pt x="83" y="1956"/>
                  </a:cubicBezTo>
                  <a:lnTo>
                    <a:pt x="11609" y="8850"/>
                  </a:lnTo>
                  <a:cubicBezTo>
                    <a:pt x="11633" y="8862"/>
                    <a:pt x="11668" y="8874"/>
                    <a:pt x="11692" y="8874"/>
                  </a:cubicBezTo>
                  <a:cubicBezTo>
                    <a:pt x="11728" y="8874"/>
                    <a:pt x="11763" y="8862"/>
                    <a:pt x="11787" y="8850"/>
                  </a:cubicBezTo>
                  <a:lnTo>
                    <a:pt x="14669" y="7124"/>
                  </a:lnTo>
                  <a:cubicBezTo>
                    <a:pt x="14716" y="7100"/>
                    <a:pt x="14752" y="7040"/>
                    <a:pt x="14752" y="6981"/>
                  </a:cubicBezTo>
                  <a:cubicBezTo>
                    <a:pt x="14752" y="6921"/>
                    <a:pt x="14716" y="6862"/>
                    <a:pt x="14669" y="6826"/>
                  </a:cubicBezTo>
                  <a:lnTo>
                    <a:pt x="3155" y="27"/>
                  </a:lnTo>
                  <a:cubicBezTo>
                    <a:pt x="3125" y="10"/>
                    <a:pt x="3096"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8"/>
            <p:cNvSpPr/>
            <p:nvPr/>
          </p:nvSpPr>
          <p:spPr>
            <a:xfrm>
              <a:off x="2339875" y="2215575"/>
              <a:ext cx="72650" cy="130400"/>
            </a:xfrm>
            <a:custGeom>
              <a:avLst/>
              <a:gdLst/>
              <a:ahLst/>
              <a:cxnLst/>
              <a:rect l="l" t="t" r="r" b="b"/>
              <a:pathLst>
                <a:path w="2906" h="5216" extrusionOk="0">
                  <a:moveTo>
                    <a:pt x="2881" y="1"/>
                  </a:moveTo>
                  <a:lnTo>
                    <a:pt x="0" y="1727"/>
                  </a:lnTo>
                  <a:lnTo>
                    <a:pt x="0" y="5216"/>
                  </a:lnTo>
                  <a:lnTo>
                    <a:pt x="2905" y="3537"/>
                  </a:lnTo>
                  <a:lnTo>
                    <a:pt x="2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88"/>
            <p:cNvSpPr/>
            <p:nvPr/>
          </p:nvSpPr>
          <p:spPr>
            <a:xfrm>
              <a:off x="2335400" y="2211350"/>
              <a:ext cx="81575" cy="139100"/>
            </a:xfrm>
            <a:custGeom>
              <a:avLst/>
              <a:gdLst/>
              <a:ahLst/>
              <a:cxnLst/>
              <a:rect l="l" t="t" r="r" b="b"/>
              <a:pathLst>
                <a:path w="3263" h="5564" extrusionOk="0">
                  <a:moveTo>
                    <a:pt x="2882" y="491"/>
                  </a:moveTo>
                  <a:lnTo>
                    <a:pt x="2906" y="3611"/>
                  </a:lnTo>
                  <a:lnTo>
                    <a:pt x="358" y="5063"/>
                  </a:lnTo>
                  <a:lnTo>
                    <a:pt x="358" y="1991"/>
                  </a:lnTo>
                  <a:lnTo>
                    <a:pt x="2882" y="491"/>
                  </a:lnTo>
                  <a:close/>
                  <a:moveTo>
                    <a:pt x="3059" y="1"/>
                  </a:moveTo>
                  <a:cubicBezTo>
                    <a:pt x="3028" y="1"/>
                    <a:pt x="2995" y="9"/>
                    <a:pt x="2965" y="27"/>
                  </a:cubicBezTo>
                  <a:lnTo>
                    <a:pt x="96" y="1753"/>
                  </a:lnTo>
                  <a:cubicBezTo>
                    <a:pt x="36" y="1777"/>
                    <a:pt x="0" y="1837"/>
                    <a:pt x="0" y="1896"/>
                  </a:cubicBezTo>
                  <a:lnTo>
                    <a:pt x="0" y="5397"/>
                  </a:lnTo>
                  <a:cubicBezTo>
                    <a:pt x="0" y="5456"/>
                    <a:pt x="36" y="5504"/>
                    <a:pt x="96" y="5539"/>
                  </a:cubicBezTo>
                  <a:cubicBezTo>
                    <a:pt x="120" y="5551"/>
                    <a:pt x="155" y="5563"/>
                    <a:pt x="179" y="5563"/>
                  </a:cubicBezTo>
                  <a:cubicBezTo>
                    <a:pt x="215" y="5563"/>
                    <a:pt x="239" y="5551"/>
                    <a:pt x="274" y="5539"/>
                  </a:cubicBezTo>
                  <a:lnTo>
                    <a:pt x="3168" y="3861"/>
                  </a:lnTo>
                  <a:cubicBezTo>
                    <a:pt x="3227" y="3825"/>
                    <a:pt x="3263" y="3777"/>
                    <a:pt x="3263" y="3706"/>
                  </a:cubicBezTo>
                  <a:lnTo>
                    <a:pt x="3239" y="170"/>
                  </a:lnTo>
                  <a:cubicBezTo>
                    <a:pt x="3239" y="72"/>
                    <a:pt x="3153" y="1"/>
                    <a:pt x="30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88"/>
            <p:cNvSpPr/>
            <p:nvPr/>
          </p:nvSpPr>
          <p:spPr>
            <a:xfrm>
              <a:off x="2052325" y="2292075"/>
              <a:ext cx="287575" cy="259275"/>
            </a:xfrm>
            <a:custGeom>
              <a:avLst/>
              <a:gdLst/>
              <a:ahLst/>
              <a:cxnLst/>
              <a:rect l="l" t="t" r="r" b="b"/>
              <a:pathLst>
                <a:path w="11503" h="10371" extrusionOk="0">
                  <a:moveTo>
                    <a:pt x="1" y="1"/>
                  </a:moveTo>
                  <a:lnTo>
                    <a:pt x="72" y="3632"/>
                  </a:lnTo>
                  <a:lnTo>
                    <a:pt x="11502" y="10371"/>
                  </a:lnTo>
                  <a:lnTo>
                    <a:pt x="11502" y="689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88"/>
            <p:cNvSpPr/>
            <p:nvPr/>
          </p:nvSpPr>
          <p:spPr>
            <a:xfrm>
              <a:off x="2047575" y="2287725"/>
              <a:ext cx="296775" cy="268100"/>
            </a:xfrm>
            <a:custGeom>
              <a:avLst/>
              <a:gdLst/>
              <a:ahLst/>
              <a:cxnLst/>
              <a:rect l="l" t="t" r="r" b="b"/>
              <a:pathLst>
                <a:path w="11871" h="10724" extrusionOk="0">
                  <a:moveTo>
                    <a:pt x="369" y="496"/>
                  </a:moveTo>
                  <a:lnTo>
                    <a:pt x="11513" y="7164"/>
                  </a:lnTo>
                  <a:lnTo>
                    <a:pt x="11513" y="10235"/>
                  </a:lnTo>
                  <a:lnTo>
                    <a:pt x="441" y="3711"/>
                  </a:lnTo>
                  <a:lnTo>
                    <a:pt x="369" y="496"/>
                  </a:lnTo>
                  <a:close/>
                  <a:moveTo>
                    <a:pt x="178" y="1"/>
                  </a:moveTo>
                  <a:cubicBezTo>
                    <a:pt x="85" y="1"/>
                    <a:pt x="0" y="80"/>
                    <a:pt x="0" y="187"/>
                  </a:cubicBezTo>
                  <a:lnTo>
                    <a:pt x="83" y="3818"/>
                  </a:lnTo>
                  <a:cubicBezTo>
                    <a:pt x="83" y="3877"/>
                    <a:pt x="119" y="3937"/>
                    <a:pt x="167" y="3961"/>
                  </a:cubicBezTo>
                  <a:lnTo>
                    <a:pt x="11609" y="10700"/>
                  </a:lnTo>
                  <a:cubicBezTo>
                    <a:pt x="11633" y="10712"/>
                    <a:pt x="11668" y="10724"/>
                    <a:pt x="11692" y="10724"/>
                  </a:cubicBezTo>
                  <a:cubicBezTo>
                    <a:pt x="11728" y="10724"/>
                    <a:pt x="11752" y="10712"/>
                    <a:pt x="11787" y="10700"/>
                  </a:cubicBezTo>
                  <a:cubicBezTo>
                    <a:pt x="11835" y="10664"/>
                    <a:pt x="11871" y="10604"/>
                    <a:pt x="11871" y="10545"/>
                  </a:cubicBezTo>
                  <a:lnTo>
                    <a:pt x="11871" y="7056"/>
                  </a:lnTo>
                  <a:cubicBezTo>
                    <a:pt x="11871" y="6997"/>
                    <a:pt x="11835" y="6937"/>
                    <a:pt x="11787" y="6914"/>
                  </a:cubicBezTo>
                  <a:lnTo>
                    <a:pt x="274" y="32"/>
                  </a:lnTo>
                  <a:cubicBezTo>
                    <a:pt x="243" y="10"/>
                    <a:pt x="210"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8"/>
            <p:cNvSpPr/>
            <p:nvPr/>
          </p:nvSpPr>
          <p:spPr>
            <a:xfrm>
              <a:off x="2052025" y="2251300"/>
              <a:ext cx="359900" cy="213150"/>
            </a:xfrm>
            <a:custGeom>
              <a:avLst/>
              <a:gdLst/>
              <a:ahLst/>
              <a:cxnLst/>
              <a:rect l="l" t="t" r="r" b="b"/>
              <a:pathLst>
                <a:path w="14396" h="8526" extrusionOk="0">
                  <a:moveTo>
                    <a:pt x="2882" y="0"/>
                  </a:moveTo>
                  <a:lnTo>
                    <a:pt x="1" y="1620"/>
                  </a:lnTo>
                  <a:lnTo>
                    <a:pt x="11514" y="8525"/>
                  </a:lnTo>
                  <a:lnTo>
                    <a:pt x="14395" y="6799"/>
                  </a:lnTo>
                  <a:lnTo>
                    <a:pt x="2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8"/>
            <p:cNvSpPr/>
            <p:nvPr/>
          </p:nvSpPr>
          <p:spPr>
            <a:xfrm>
              <a:off x="2046675" y="2246750"/>
              <a:ext cx="369700" cy="222150"/>
            </a:xfrm>
            <a:custGeom>
              <a:avLst/>
              <a:gdLst/>
              <a:ahLst/>
              <a:cxnLst/>
              <a:rect l="l" t="t" r="r" b="b"/>
              <a:pathLst>
                <a:path w="14788" h="8886" extrusionOk="0">
                  <a:moveTo>
                    <a:pt x="3096" y="385"/>
                  </a:moveTo>
                  <a:lnTo>
                    <a:pt x="14264" y="6981"/>
                  </a:lnTo>
                  <a:lnTo>
                    <a:pt x="11728" y="8505"/>
                  </a:lnTo>
                  <a:lnTo>
                    <a:pt x="572" y="1814"/>
                  </a:lnTo>
                  <a:lnTo>
                    <a:pt x="3096" y="385"/>
                  </a:lnTo>
                  <a:close/>
                  <a:moveTo>
                    <a:pt x="3097" y="1"/>
                  </a:moveTo>
                  <a:cubicBezTo>
                    <a:pt x="3066" y="1"/>
                    <a:pt x="3036" y="10"/>
                    <a:pt x="3013" y="28"/>
                  </a:cubicBezTo>
                  <a:lnTo>
                    <a:pt x="119" y="1647"/>
                  </a:lnTo>
                  <a:cubicBezTo>
                    <a:pt x="0" y="1718"/>
                    <a:pt x="0" y="1897"/>
                    <a:pt x="119" y="1957"/>
                  </a:cubicBezTo>
                  <a:lnTo>
                    <a:pt x="11645" y="8862"/>
                  </a:lnTo>
                  <a:cubicBezTo>
                    <a:pt x="11669" y="8874"/>
                    <a:pt x="11704" y="8886"/>
                    <a:pt x="11728" y="8886"/>
                  </a:cubicBezTo>
                  <a:cubicBezTo>
                    <a:pt x="11764" y="8874"/>
                    <a:pt x="11799" y="8862"/>
                    <a:pt x="11823" y="8838"/>
                  </a:cubicBezTo>
                  <a:lnTo>
                    <a:pt x="14693" y="7124"/>
                  </a:lnTo>
                  <a:cubicBezTo>
                    <a:pt x="14752" y="7088"/>
                    <a:pt x="14788" y="7029"/>
                    <a:pt x="14788" y="6969"/>
                  </a:cubicBezTo>
                  <a:cubicBezTo>
                    <a:pt x="14788" y="6909"/>
                    <a:pt x="14752" y="6850"/>
                    <a:pt x="14693" y="6826"/>
                  </a:cubicBezTo>
                  <a:lnTo>
                    <a:pt x="3191" y="28"/>
                  </a:lnTo>
                  <a:cubicBezTo>
                    <a:pt x="3161" y="10"/>
                    <a:pt x="3129" y="1"/>
                    <a:pt x="3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88"/>
            <p:cNvSpPr/>
            <p:nvPr/>
          </p:nvSpPr>
          <p:spPr>
            <a:xfrm>
              <a:off x="2339875" y="2421250"/>
              <a:ext cx="72650" cy="130100"/>
            </a:xfrm>
            <a:custGeom>
              <a:avLst/>
              <a:gdLst/>
              <a:ahLst/>
              <a:cxnLst/>
              <a:rect l="l" t="t" r="r" b="b"/>
              <a:pathLst>
                <a:path w="2906" h="5204" extrusionOk="0">
                  <a:moveTo>
                    <a:pt x="2881" y="1"/>
                  </a:moveTo>
                  <a:lnTo>
                    <a:pt x="0" y="1727"/>
                  </a:lnTo>
                  <a:lnTo>
                    <a:pt x="0" y="5204"/>
                  </a:lnTo>
                  <a:lnTo>
                    <a:pt x="2905" y="3537"/>
                  </a:lnTo>
                  <a:lnTo>
                    <a:pt x="2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8"/>
            <p:cNvSpPr/>
            <p:nvPr/>
          </p:nvSpPr>
          <p:spPr>
            <a:xfrm>
              <a:off x="2335400" y="2416725"/>
              <a:ext cx="81575" cy="139100"/>
            </a:xfrm>
            <a:custGeom>
              <a:avLst/>
              <a:gdLst/>
              <a:ahLst/>
              <a:cxnLst/>
              <a:rect l="l" t="t" r="r" b="b"/>
              <a:pathLst>
                <a:path w="3263" h="5564" extrusionOk="0">
                  <a:moveTo>
                    <a:pt x="2882" y="480"/>
                  </a:moveTo>
                  <a:lnTo>
                    <a:pt x="2906" y="3611"/>
                  </a:lnTo>
                  <a:lnTo>
                    <a:pt x="358" y="5075"/>
                  </a:lnTo>
                  <a:lnTo>
                    <a:pt x="358" y="2004"/>
                  </a:lnTo>
                  <a:lnTo>
                    <a:pt x="2882" y="480"/>
                  </a:lnTo>
                  <a:close/>
                  <a:moveTo>
                    <a:pt x="3059" y="0"/>
                  </a:moveTo>
                  <a:cubicBezTo>
                    <a:pt x="3028" y="0"/>
                    <a:pt x="2995" y="9"/>
                    <a:pt x="2965" y="27"/>
                  </a:cubicBezTo>
                  <a:lnTo>
                    <a:pt x="96" y="1754"/>
                  </a:lnTo>
                  <a:cubicBezTo>
                    <a:pt x="36" y="1789"/>
                    <a:pt x="0" y="1837"/>
                    <a:pt x="0" y="1908"/>
                  </a:cubicBezTo>
                  <a:lnTo>
                    <a:pt x="0" y="5397"/>
                  </a:lnTo>
                  <a:cubicBezTo>
                    <a:pt x="0" y="5456"/>
                    <a:pt x="36" y="5516"/>
                    <a:pt x="96" y="5540"/>
                  </a:cubicBezTo>
                  <a:cubicBezTo>
                    <a:pt x="120" y="5564"/>
                    <a:pt x="155" y="5564"/>
                    <a:pt x="179" y="5564"/>
                  </a:cubicBezTo>
                  <a:cubicBezTo>
                    <a:pt x="215" y="5564"/>
                    <a:pt x="250" y="5552"/>
                    <a:pt x="274" y="5540"/>
                  </a:cubicBezTo>
                  <a:lnTo>
                    <a:pt x="3179" y="3861"/>
                  </a:lnTo>
                  <a:cubicBezTo>
                    <a:pt x="3227" y="3825"/>
                    <a:pt x="3263" y="3778"/>
                    <a:pt x="3263" y="3718"/>
                  </a:cubicBezTo>
                  <a:lnTo>
                    <a:pt x="3239" y="182"/>
                  </a:lnTo>
                  <a:cubicBezTo>
                    <a:pt x="3239" y="122"/>
                    <a:pt x="3203" y="63"/>
                    <a:pt x="3144" y="27"/>
                  </a:cubicBezTo>
                  <a:cubicBezTo>
                    <a:pt x="3120" y="9"/>
                    <a:pt x="3090"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8"/>
            <p:cNvSpPr/>
            <p:nvPr/>
          </p:nvSpPr>
          <p:spPr>
            <a:xfrm>
              <a:off x="2455050" y="1526800"/>
              <a:ext cx="414975" cy="443825"/>
            </a:xfrm>
            <a:custGeom>
              <a:avLst/>
              <a:gdLst/>
              <a:ahLst/>
              <a:cxnLst/>
              <a:rect l="l" t="t" r="r" b="b"/>
              <a:pathLst>
                <a:path w="16599" h="17753" extrusionOk="0">
                  <a:moveTo>
                    <a:pt x="16598" y="1"/>
                  </a:moveTo>
                  <a:lnTo>
                    <a:pt x="1" y="9990"/>
                  </a:lnTo>
                  <a:lnTo>
                    <a:pt x="1" y="17753"/>
                  </a:lnTo>
                  <a:lnTo>
                    <a:pt x="16527" y="7918"/>
                  </a:lnTo>
                  <a:lnTo>
                    <a:pt x="165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88"/>
            <p:cNvSpPr/>
            <p:nvPr/>
          </p:nvSpPr>
          <p:spPr>
            <a:xfrm>
              <a:off x="2450600" y="1522575"/>
              <a:ext cx="423875" cy="452525"/>
            </a:xfrm>
            <a:custGeom>
              <a:avLst/>
              <a:gdLst/>
              <a:ahLst/>
              <a:cxnLst/>
              <a:rect l="l" t="t" r="r" b="b"/>
              <a:pathLst>
                <a:path w="16955" h="18101" extrusionOk="0">
                  <a:moveTo>
                    <a:pt x="16597" y="491"/>
                  </a:moveTo>
                  <a:lnTo>
                    <a:pt x="16526" y="7992"/>
                  </a:lnTo>
                  <a:lnTo>
                    <a:pt x="357" y="17612"/>
                  </a:lnTo>
                  <a:lnTo>
                    <a:pt x="357" y="10254"/>
                  </a:lnTo>
                  <a:lnTo>
                    <a:pt x="16597" y="491"/>
                  </a:lnTo>
                  <a:close/>
                  <a:moveTo>
                    <a:pt x="16776" y="0"/>
                  </a:moveTo>
                  <a:cubicBezTo>
                    <a:pt x="16743" y="0"/>
                    <a:pt x="16711" y="9"/>
                    <a:pt x="16681" y="27"/>
                  </a:cubicBezTo>
                  <a:lnTo>
                    <a:pt x="84" y="10004"/>
                  </a:lnTo>
                  <a:cubicBezTo>
                    <a:pt x="36" y="10040"/>
                    <a:pt x="0" y="10088"/>
                    <a:pt x="0" y="10159"/>
                  </a:cubicBezTo>
                  <a:lnTo>
                    <a:pt x="0" y="17922"/>
                  </a:lnTo>
                  <a:cubicBezTo>
                    <a:pt x="0" y="18029"/>
                    <a:pt x="84" y="18101"/>
                    <a:pt x="179" y="18101"/>
                  </a:cubicBezTo>
                  <a:cubicBezTo>
                    <a:pt x="214" y="18101"/>
                    <a:pt x="250" y="18089"/>
                    <a:pt x="274" y="18077"/>
                  </a:cubicBezTo>
                  <a:lnTo>
                    <a:pt x="16800" y="8242"/>
                  </a:lnTo>
                  <a:cubicBezTo>
                    <a:pt x="16848" y="8206"/>
                    <a:pt x="16883" y="8147"/>
                    <a:pt x="16883" y="8087"/>
                  </a:cubicBezTo>
                  <a:lnTo>
                    <a:pt x="16955" y="182"/>
                  </a:lnTo>
                  <a:cubicBezTo>
                    <a:pt x="16955" y="110"/>
                    <a:pt x="16919" y="51"/>
                    <a:pt x="16871" y="27"/>
                  </a:cubicBezTo>
                  <a:cubicBezTo>
                    <a:pt x="16842" y="9"/>
                    <a:pt x="16809" y="0"/>
                    <a:pt x="16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8"/>
            <p:cNvSpPr/>
            <p:nvPr/>
          </p:nvSpPr>
          <p:spPr>
            <a:xfrm>
              <a:off x="2383325" y="1485725"/>
              <a:ext cx="486975" cy="290850"/>
            </a:xfrm>
            <a:custGeom>
              <a:avLst/>
              <a:gdLst/>
              <a:ahLst/>
              <a:cxnLst/>
              <a:rect l="l" t="t" r="r" b="b"/>
              <a:pathLst>
                <a:path w="19479" h="11634" extrusionOk="0">
                  <a:moveTo>
                    <a:pt x="16586" y="1"/>
                  </a:moveTo>
                  <a:lnTo>
                    <a:pt x="0" y="9907"/>
                  </a:lnTo>
                  <a:lnTo>
                    <a:pt x="2870" y="11633"/>
                  </a:lnTo>
                  <a:lnTo>
                    <a:pt x="19479" y="1632"/>
                  </a:lnTo>
                  <a:lnTo>
                    <a:pt x="165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8"/>
            <p:cNvSpPr/>
            <p:nvPr/>
          </p:nvSpPr>
          <p:spPr>
            <a:xfrm>
              <a:off x="2378550" y="1481500"/>
              <a:ext cx="496825" cy="299525"/>
            </a:xfrm>
            <a:custGeom>
              <a:avLst/>
              <a:gdLst/>
              <a:ahLst/>
              <a:cxnLst/>
              <a:rect l="l" t="t" r="r" b="b"/>
              <a:pathLst>
                <a:path w="19873" h="11981" extrusionOk="0">
                  <a:moveTo>
                    <a:pt x="16777" y="384"/>
                  </a:moveTo>
                  <a:lnTo>
                    <a:pt x="19313" y="1813"/>
                  </a:lnTo>
                  <a:lnTo>
                    <a:pt x="3061" y="11588"/>
                  </a:lnTo>
                  <a:lnTo>
                    <a:pt x="537" y="10076"/>
                  </a:lnTo>
                  <a:lnTo>
                    <a:pt x="16777" y="384"/>
                  </a:lnTo>
                  <a:close/>
                  <a:moveTo>
                    <a:pt x="16778" y="0"/>
                  </a:moveTo>
                  <a:cubicBezTo>
                    <a:pt x="16747" y="0"/>
                    <a:pt x="16717" y="9"/>
                    <a:pt x="16693" y="27"/>
                  </a:cubicBezTo>
                  <a:lnTo>
                    <a:pt x="96" y="9933"/>
                  </a:lnTo>
                  <a:cubicBezTo>
                    <a:pt x="37" y="9957"/>
                    <a:pt x="13" y="10016"/>
                    <a:pt x="1" y="10076"/>
                  </a:cubicBezTo>
                  <a:cubicBezTo>
                    <a:pt x="13" y="10135"/>
                    <a:pt x="37" y="10195"/>
                    <a:pt x="96" y="10230"/>
                  </a:cubicBezTo>
                  <a:lnTo>
                    <a:pt x="2966" y="11945"/>
                  </a:lnTo>
                  <a:cubicBezTo>
                    <a:pt x="3001" y="11969"/>
                    <a:pt x="3025" y="11969"/>
                    <a:pt x="3061" y="11981"/>
                  </a:cubicBezTo>
                  <a:cubicBezTo>
                    <a:pt x="3096" y="11969"/>
                    <a:pt x="3132" y="11969"/>
                    <a:pt x="3156" y="11945"/>
                  </a:cubicBezTo>
                  <a:lnTo>
                    <a:pt x="19753" y="1956"/>
                  </a:lnTo>
                  <a:cubicBezTo>
                    <a:pt x="19872" y="1884"/>
                    <a:pt x="19872" y="1717"/>
                    <a:pt x="19753" y="1646"/>
                  </a:cubicBezTo>
                  <a:lnTo>
                    <a:pt x="16872" y="27"/>
                  </a:lnTo>
                  <a:cubicBezTo>
                    <a:pt x="16842" y="9"/>
                    <a:pt x="16809" y="0"/>
                    <a:pt x="16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8"/>
            <p:cNvSpPr/>
            <p:nvPr/>
          </p:nvSpPr>
          <p:spPr>
            <a:xfrm>
              <a:off x="2382425" y="1733375"/>
              <a:ext cx="72650" cy="237250"/>
            </a:xfrm>
            <a:custGeom>
              <a:avLst/>
              <a:gdLst/>
              <a:ahLst/>
              <a:cxnLst/>
              <a:rect l="l" t="t" r="r" b="b"/>
              <a:pathLst>
                <a:path w="2906" h="9490" extrusionOk="0">
                  <a:moveTo>
                    <a:pt x="36" y="1"/>
                  </a:moveTo>
                  <a:lnTo>
                    <a:pt x="1" y="7823"/>
                  </a:lnTo>
                  <a:lnTo>
                    <a:pt x="2906" y="9490"/>
                  </a:lnTo>
                  <a:lnTo>
                    <a:pt x="2906" y="1727"/>
                  </a:lnTo>
                  <a:lnTo>
                    <a:pt x="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88"/>
            <p:cNvSpPr/>
            <p:nvPr/>
          </p:nvSpPr>
          <p:spPr>
            <a:xfrm>
              <a:off x="2377975" y="1729125"/>
              <a:ext cx="81575" cy="245975"/>
            </a:xfrm>
            <a:custGeom>
              <a:avLst/>
              <a:gdLst/>
              <a:ahLst/>
              <a:cxnLst/>
              <a:rect l="l" t="t" r="r" b="b"/>
              <a:pathLst>
                <a:path w="3263" h="9839" extrusionOk="0">
                  <a:moveTo>
                    <a:pt x="381" y="480"/>
                  </a:moveTo>
                  <a:lnTo>
                    <a:pt x="2905" y="1992"/>
                  </a:lnTo>
                  <a:lnTo>
                    <a:pt x="2905" y="9350"/>
                  </a:lnTo>
                  <a:lnTo>
                    <a:pt x="357" y="7886"/>
                  </a:lnTo>
                  <a:lnTo>
                    <a:pt x="381" y="480"/>
                  </a:lnTo>
                  <a:close/>
                  <a:moveTo>
                    <a:pt x="213" y="1"/>
                  </a:moveTo>
                  <a:cubicBezTo>
                    <a:pt x="182" y="1"/>
                    <a:pt x="149" y="10"/>
                    <a:pt x="119" y="28"/>
                  </a:cubicBezTo>
                  <a:cubicBezTo>
                    <a:pt x="71" y="52"/>
                    <a:pt x="36" y="111"/>
                    <a:pt x="24" y="171"/>
                  </a:cubicBezTo>
                  <a:lnTo>
                    <a:pt x="0" y="7993"/>
                  </a:lnTo>
                  <a:cubicBezTo>
                    <a:pt x="12" y="8053"/>
                    <a:pt x="36" y="8112"/>
                    <a:pt x="95" y="8148"/>
                  </a:cubicBezTo>
                  <a:lnTo>
                    <a:pt x="3000" y="9815"/>
                  </a:lnTo>
                  <a:cubicBezTo>
                    <a:pt x="3024" y="9839"/>
                    <a:pt x="3048" y="9839"/>
                    <a:pt x="3084" y="9839"/>
                  </a:cubicBezTo>
                  <a:cubicBezTo>
                    <a:pt x="3119" y="9839"/>
                    <a:pt x="3143" y="9839"/>
                    <a:pt x="3179" y="9815"/>
                  </a:cubicBezTo>
                  <a:cubicBezTo>
                    <a:pt x="3227" y="9791"/>
                    <a:pt x="3262" y="9731"/>
                    <a:pt x="3262" y="9672"/>
                  </a:cubicBezTo>
                  <a:lnTo>
                    <a:pt x="3262" y="1897"/>
                  </a:lnTo>
                  <a:cubicBezTo>
                    <a:pt x="3262" y="1838"/>
                    <a:pt x="3227" y="1778"/>
                    <a:pt x="3179" y="1754"/>
                  </a:cubicBezTo>
                  <a:lnTo>
                    <a:pt x="298" y="28"/>
                  </a:lnTo>
                  <a:cubicBezTo>
                    <a:pt x="274" y="10"/>
                    <a:pt x="244"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8"/>
            <p:cNvSpPr/>
            <p:nvPr/>
          </p:nvSpPr>
          <p:spPr>
            <a:xfrm>
              <a:off x="1830275" y="3397275"/>
              <a:ext cx="166125" cy="278025"/>
            </a:xfrm>
            <a:custGeom>
              <a:avLst/>
              <a:gdLst/>
              <a:ahLst/>
              <a:cxnLst/>
              <a:rect l="l" t="t" r="r" b="b"/>
              <a:pathLst>
                <a:path w="6645" h="11121" extrusionOk="0">
                  <a:moveTo>
                    <a:pt x="6644" y="0"/>
                  </a:moveTo>
                  <a:lnTo>
                    <a:pt x="24" y="12"/>
                  </a:lnTo>
                  <a:lnTo>
                    <a:pt x="1" y="9156"/>
                  </a:lnTo>
                  <a:cubicBezTo>
                    <a:pt x="1" y="10240"/>
                    <a:pt x="1489" y="11121"/>
                    <a:pt x="3334" y="11121"/>
                  </a:cubicBezTo>
                  <a:cubicBezTo>
                    <a:pt x="5180" y="11121"/>
                    <a:pt x="6620" y="10240"/>
                    <a:pt x="6620" y="9156"/>
                  </a:cubicBezTo>
                  <a:lnTo>
                    <a:pt x="6644" y="2060"/>
                  </a:lnTo>
                  <a:lnTo>
                    <a:pt x="66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8"/>
            <p:cNvSpPr/>
            <p:nvPr/>
          </p:nvSpPr>
          <p:spPr>
            <a:xfrm>
              <a:off x="1825800" y="3392800"/>
              <a:ext cx="175050" cy="286975"/>
            </a:xfrm>
            <a:custGeom>
              <a:avLst/>
              <a:gdLst/>
              <a:ahLst/>
              <a:cxnLst/>
              <a:rect l="l" t="t" r="r" b="b"/>
              <a:pathLst>
                <a:path w="7002" h="11479" extrusionOk="0">
                  <a:moveTo>
                    <a:pt x="6823" y="1"/>
                  </a:moveTo>
                  <a:cubicBezTo>
                    <a:pt x="6734" y="1"/>
                    <a:pt x="6645" y="60"/>
                    <a:pt x="6645" y="179"/>
                  </a:cubicBezTo>
                  <a:lnTo>
                    <a:pt x="6621" y="9335"/>
                  </a:lnTo>
                  <a:cubicBezTo>
                    <a:pt x="6621" y="10324"/>
                    <a:pt x="5228" y="11121"/>
                    <a:pt x="3513" y="11121"/>
                  </a:cubicBezTo>
                  <a:cubicBezTo>
                    <a:pt x="1775" y="11121"/>
                    <a:pt x="358" y="10324"/>
                    <a:pt x="358" y="9335"/>
                  </a:cubicBezTo>
                  <a:lnTo>
                    <a:pt x="382" y="191"/>
                  </a:lnTo>
                  <a:cubicBezTo>
                    <a:pt x="382" y="84"/>
                    <a:pt x="299" y="13"/>
                    <a:pt x="203" y="13"/>
                  </a:cubicBezTo>
                  <a:cubicBezTo>
                    <a:pt x="96" y="13"/>
                    <a:pt x="25" y="84"/>
                    <a:pt x="25" y="191"/>
                  </a:cubicBezTo>
                  <a:lnTo>
                    <a:pt x="1" y="9335"/>
                  </a:lnTo>
                  <a:cubicBezTo>
                    <a:pt x="1" y="10538"/>
                    <a:pt x="1549" y="11478"/>
                    <a:pt x="3513" y="11478"/>
                  </a:cubicBezTo>
                  <a:cubicBezTo>
                    <a:pt x="5454" y="11478"/>
                    <a:pt x="6978" y="10538"/>
                    <a:pt x="6978" y="9335"/>
                  </a:cubicBezTo>
                  <a:lnTo>
                    <a:pt x="7002" y="179"/>
                  </a:lnTo>
                  <a:cubicBezTo>
                    <a:pt x="7002" y="60"/>
                    <a:pt x="6913" y="1"/>
                    <a:pt x="6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8"/>
            <p:cNvSpPr/>
            <p:nvPr/>
          </p:nvSpPr>
          <p:spPr>
            <a:xfrm>
              <a:off x="1825800" y="3339825"/>
              <a:ext cx="175650" cy="107175"/>
            </a:xfrm>
            <a:custGeom>
              <a:avLst/>
              <a:gdLst/>
              <a:ahLst/>
              <a:cxnLst/>
              <a:rect l="l" t="t" r="r" b="b"/>
              <a:pathLst>
                <a:path w="7026" h="4287" extrusionOk="0">
                  <a:moveTo>
                    <a:pt x="3513" y="358"/>
                  </a:moveTo>
                  <a:cubicBezTo>
                    <a:pt x="5252" y="358"/>
                    <a:pt x="6668" y="1155"/>
                    <a:pt x="6668" y="2144"/>
                  </a:cubicBezTo>
                  <a:cubicBezTo>
                    <a:pt x="6668" y="3132"/>
                    <a:pt x="5252" y="3930"/>
                    <a:pt x="3513" y="3930"/>
                  </a:cubicBezTo>
                  <a:cubicBezTo>
                    <a:pt x="1775" y="3930"/>
                    <a:pt x="358" y="3132"/>
                    <a:pt x="358" y="2144"/>
                  </a:cubicBezTo>
                  <a:cubicBezTo>
                    <a:pt x="358" y="1155"/>
                    <a:pt x="1775" y="358"/>
                    <a:pt x="3513" y="358"/>
                  </a:cubicBezTo>
                  <a:close/>
                  <a:moveTo>
                    <a:pt x="3513" y="1"/>
                  </a:moveTo>
                  <a:cubicBezTo>
                    <a:pt x="1549" y="1"/>
                    <a:pt x="1" y="941"/>
                    <a:pt x="1" y="2144"/>
                  </a:cubicBezTo>
                  <a:cubicBezTo>
                    <a:pt x="1" y="3346"/>
                    <a:pt x="1549" y="4287"/>
                    <a:pt x="3513" y="4287"/>
                  </a:cubicBezTo>
                  <a:cubicBezTo>
                    <a:pt x="5490" y="4287"/>
                    <a:pt x="7026" y="3346"/>
                    <a:pt x="7026" y="2144"/>
                  </a:cubicBezTo>
                  <a:cubicBezTo>
                    <a:pt x="7026" y="941"/>
                    <a:pt x="5490" y="1"/>
                    <a:pt x="3513"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8"/>
            <p:cNvSpPr/>
            <p:nvPr/>
          </p:nvSpPr>
          <p:spPr>
            <a:xfrm>
              <a:off x="1830275" y="3344300"/>
              <a:ext cx="166725" cy="98250"/>
            </a:xfrm>
            <a:custGeom>
              <a:avLst/>
              <a:gdLst/>
              <a:ahLst/>
              <a:cxnLst/>
              <a:rect l="l" t="t" r="r" b="b"/>
              <a:pathLst>
                <a:path w="6669" h="3930" extrusionOk="0">
                  <a:moveTo>
                    <a:pt x="3334" y="0"/>
                  </a:moveTo>
                  <a:cubicBezTo>
                    <a:pt x="1489" y="0"/>
                    <a:pt x="1" y="881"/>
                    <a:pt x="1" y="1965"/>
                  </a:cubicBezTo>
                  <a:cubicBezTo>
                    <a:pt x="1" y="3048"/>
                    <a:pt x="1489" y="3929"/>
                    <a:pt x="3334" y="3929"/>
                  </a:cubicBezTo>
                  <a:cubicBezTo>
                    <a:pt x="5180" y="3929"/>
                    <a:pt x="6668" y="3048"/>
                    <a:pt x="6668" y="1965"/>
                  </a:cubicBezTo>
                  <a:cubicBezTo>
                    <a:pt x="6668" y="881"/>
                    <a:pt x="5180" y="0"/>
                    <a:pt x="3334"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88"/>
            <p:cNvSpPr/>
            <p:nvPr/>
          </p:nvSpPr>
          <p:spPr>
            <a:xfrm>
              <a:off x="1397175" y="3150525"/>
              <a:ext cx="166125" cy="278025"/>
            </a:xfrm>
            <a:custGeom>
              <a:avLst/>
              <a:gdLst/>
              <a:ahLst/>
              <a:cxnLst/>
              <a:rect l="l" t="t" r="r" b="b"/>
              <a:pathLst>
                <a:path w="6645" h="11121" extrusionOk="0">
                  <a:moveTo>
                    <a:pt x="6645" y="0"/>
                  </a:moveTo>
                  <a:lnTo>
                    <a:pt x="13" y="12"/>
                  </a:lnTo>
                  <a:lnTo>
                    <a:pt x="1" y="9156"/>
                  </a:lnTo>
                  <a:cubicBezTo>
                    <a:pt x="1" y="10240"/>
                    <a:pt x="1489" y="11121"/>
                    <a:pt x="3335" y="11121"/>
                  </a:cubicBezTo>
                  <a:cubicBezTo>
                    <a:pt x="5180" y="11121"/>
                    <a:pt x="6621" y="10240"/>
                    <a:pt x="6621" y="9156"/>
                  </a:cubicBezTo>
                  <a:lnTo>
                    <a:pt x="6645" y="2060"/>
                  </a:lnTo>
                  <a:lnTo>
                    <a:pt x="66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88"/>
            <p:cNvSpPr/>
            <p:nvPr/>
          </p:nvSpPr>
          <p:spPr>
            <a:xfrm>
              <a:off x="1392425" y="3146050"/>
              <a:ext cx="175050" cy="286975"/>
            </a:xfrm>
            <a:custGeom>
              <a:avLst/>
              <a:gdLst/>
              <a:ahLst/>
              <a:cxnLst/>
              <a:rect l="l" t="t" r="r" b="b"/>
              <a:pathLst>
                <a:path w="7002" h="11479" extrusionOk="0">
                  <a:moveTo>
                    <a:pt x="6823" y="1"/>
                  </a:moveTo>
                  <a:cubicBezTo>
                    <a:pt x="6733" y="1"/>
                    <a:pt x="6644" y="60"/>
                    <a:pt x="6644" y="179"/>
                  </a:cubicBezTo>
                  <a:lnTo>
                    <a:pt x="6620" y="9335"/>
                  </a:lnTo>
                  <a:cubicBezTo>
                    <a:pt x="6620" y="10323"/>
                    <a:pt x="5227" y="11121"/>
                    <a:pt x="3513" y="11121"/>
                  </a:cubicBezTo>
                  <a:cubicBezTo>
                    <a:pt x="1774" y="11121"/>
                    <a:pt x="358" y="10323"/>
                    <a:pt x="358" y="9335"/>
                  </a:cubicBezTo>
                  <a:lnTo>
                    <a:pt x="381" y="191"/>
                  </a:lnTo>
                  <a:cubicBezTo>
                    <a:pt x="381" y="84"/>
                    <a:pt x="298" y="12"/>
                    <a:pt x="203" y="12"/>
                  </a:cubicBezTo>
                  <a:cubicBezTo>
                    <a:pt x="108" y="12"/>
                    <a:pt x="24" y="84"/>
                    <a:pt x="24" y="191"/>
                  </a:cubicBezTo>
                  <a:lnTo>
                    <a:pt x="0" y="9335"/>
                  </a:lnTo>
                  <a:cubicBezTo>
                    <a:pt x="0" y="10538"/>
                    <a:pt x="1548" y="11478"/>
                    <a:pt x="3525" y="11478"/>
                  </a:cubicBezTo>
                  <a:cubicBezTo>
                    <a:pt x="5465" y="11478"/>
                    <a:pt x="6989" y="10538"/>
                    <a:pt x="6978" y="9335"/>
                  </a:cubicBezTo>
                  <a:lnTo>
                    <a:pt x="7001" y="179"/>
                  </a:lnTo>
                  <a:cubicBezTo>
                    <a:pt x="7001" y="60"/>
                    <a:pt x="6912" y="1"/>
                    <a:pt x="6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88"/>
            <p:cNvSpPr/>
            <p:nvPr/>
          </p:nvSpPr>
          <p:spPr>
            <a:xfrm>
              <a:off x="1392425" y="3093075"/>
              <a:ext cx="175950" cy="107175"/>
            </a:xfrm>
            <a:custGeom>
              <a:avLst/>
              <a:gdLst/>
              <a:ahLst/>
              <a:cxnLst/>
              <a:rect l="l" t="t" r="r" b="b"/>
              <a:pathLst>
                <a:path w="7038" h="4287" extrusionOk="0">
                  <a:moveTo>
                    <a:pt x="3525" y="357"/>
                  </a:moveTo>
                  <a:cubicBezTo>
                    <a:pt x="5263" y="357"/>
                    <a:pt x="6680" y="1155"/>
                    <a:pt x="6680" y="2143"/>
                  </a:cubicBezTo>
                  <a:cubicBezTo>
                    <a:pt x="6680" y="3132"/>
                    <a:pt x="5263" y="3929"/>
                    <a:pt x="3525" y="3929"/>
                  </a:cubicBezTo>
                  <a:cubicBezTo>
                    <a:pt x="1774" y="3929"/>
                    <a:pt x="370" y="3132"/>
                    <a:pt x="370" y="2143"/>
                  </a:cubicBezTo>
                  <a:cubicBezTo>
                    <a:pt x="370" y="1155"/>
                    <a:pt x="1774" y="357"/>
                    <a:pt x="3525" y="357"/>
                  </a:cubicBezTo>
                  <a:close/>
                  <a:moveTo>
                    <a:pt x="3525" y="0"/>
                  </a:moveTo>
                  <a:cubicBezTo>
                    <a:pt x="1548" y="0"/>
                    <a:pt x="0" y="941"/>
                    <a:pt x="0" y="2143"/>
                  </a:cubicBezTo>
                  <a:cubicBezTo>
                    <a:pt x="0" y="3346"/>
                    <a:pt x="1548" y="4287"/>
                    <a:pt x="3525" y="4287"/>
                  </a:cubicBezTo>
                  <a:cubicBezTo>
                    <a:pt x="5489" y="4287"/>
                    <a:pt x="7037" y="3346"/>
                    <a:pt x="7037" y="2143"/>
                  </a:cubicBezTo>
                  <a:cubicBezTo>
                    <a:pt x="7037" y="941"/>
                    <a:pt x="5489" y="0"/>
                    <a:pt x="3525"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8"/>
            <p:cNvSpPr/>
            <p:nvPr/>
          </p:nvSpPr>
          <p:spPr>
            <a:xfrm>
              <a:off x="1397175" y="3097525"/>
              <a:ext cx="166725" cy="98250"/>
            </a:xfrm>
            <a:custGeom>
              <a:avLst/>
              <a:gdLst/>
              <a:ahLst/>
              <a:cxnLst/>
              <a:rect l="l" t="t" r="r" b="b"/>
              <a:pathLst>
                <a:path w="6669" h="3930" extrusionOk="0">
                  <a:moveTo>
                    <a:pt x="3335" y="1"/>
                  </a:moveTo>
                  <a:cubicBezTo>
                    <a:pt x="1489" y="1"/>
                    <a:pt x="1" y="882"/>
                    <a:pt x="1" y="1965"/>
                  </a:cubicBezTo>
                  <a:cubicBezTo>
                    <a:pt x="1" y="3049"/>
                    <a:pt x="1489" y="3930"/>
                    <a:pt x="3335" y="3930"/>
                  </a:cubicBezTo>
                  <a:cubicBezTo>
                    <a:pt x="5168" y="3930"/>
                    <a:pt x="6668" y="3049"/>
                    <a:pt x="6668" y="1965"/>
                  </a:cubicBezTo>
                  <a:cubicBezTo>
                    <a:pt x="6668" y="882"/>
                    <a:pt x="5168" y="1"/>
                    <a:pt x="3335"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8"/>
            <p:cNvSpPr/>
            <p:nvPr/>
          </p:nvSpPr>
          <p:spPr>
            <a:xfrm>
              <a:off x="1375450" y="2816250"/>
              <a:ext cx="408125" cy="742075"/>
            </a:xfrm>
            <a:custGeom>
              <a:avLst/>
              <a:gdLst/>
              <a:ahLst/>
              <a:cxnLst/>
              <a:rect l="l" t="t" r="r" b="b"/>
              <a:pathLst>
                <a:path w="16325" h="29683" extrusionOk="0">
                  <a:moveTo>
                    <a:pt x="1" y="0"/>
                  </a:moveTo>
                  <a:lnTo>
                    <a:pt x="1" y="20182"/>
                  </a:lnTo>
                  <a:lnTo>
                    <a:pt x="16241" y="29683"/>
                  </a:lnTo>
                  <a:lnTo>
                    <a:pt x="16324" y="957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88"/>
            <p:cNvSpPr/>
            <p:nvPr/>
          </p:nvSpPr>
          <p:spPr>
            <a:xfrm>
              <a:off x="1371000" y="2811725"/>
              <a:ext cx="417025" cy="751075"/>
            </a:xfrm>
            <a:custGeom>
              <a:avLst/>
              <a:gdLst/>
              <a:ahLst/>
              <a:cxnLst/>
              <a:rect l="l" t="t" r="r" b="b"/>
              <a:pathLst>
                <a:path w="16681" h="30043" extrusionOk="0">
                  <a:moveTo>
                    <a:pt x="357" y="491"/>
                  </a:moveTo>
                  <a:lnTo>
                    <a:pt x="16324" y="9849"/>
                  </a:lnTo>
                  <a:lnTo>
                    <a:pt x="16240" y="29554"/>
                  </a:lnTo>
                  <a:lnTo>
                    <a:pt x="357" y="20267"/>
                  </a:lnTo>
                  <a:lnTo>
                    <a:pt x="357" y="491"/>
                  </a:lnTo>
                  <a:close/>
                  <a:moveTo>
                    <a:pt x="183" y="1"/>
                  </a:moveTo>
                  <a:cubicBezTo>
                    <a:pt x="92" y="1"/>
                    <a:pt x="9" y="74"/>
                    <a:pt x="0" y="181"/>
                  </a:cubicBezTo>
                  <a:lnTo>
                    <a:pt x="0" y="20374"/>
                  </a:lnTo>
                  <a:cubicBezTo>
                    <a:pt x="0" y="20434"/>
                    <a:pt x="36" y="20482"/>
                    <a:pt x="95" y="20517"/>
                  </a:cubicBezTo>
                  <a:lnTo>
                    <a:pt x="16324" y="30018"/>
                  </a:lnTo>
                  <a:cubicBezTo>
                    <a:pt x="16347" y="30030"/>
                    <a:pt x="16383" y="30042"/>
                    <a:pt x="16419" y="30042"/>
                  </a:cubicBezTo>
                  <a:cubicBezTo>
                    <a:pt x="16443" y="30042"/>
                    <a:pt x="16478" y="30030"/>
                    <a:pt x="16502" y="30007"/>
                  </a:cubicBezTo>
                  <a:cubicBezTo>
                    <a:pt x="16562" y="29983"/>
                    <a:pt x="16598" y="29923"/>
                    <a:pt x="16598" y="29864"/>
                  </a:cubicBezTo>
                  <a:lnTo>
                    <a:pt x="16681" y="9742"/>
                  </a:lnTo>
                  <a:cubicBezTo>
                    <a:pt x="16681" y="9683"/>
                    <a:pt x="16645" y="9623"/>
                    <a:pt x="16598" y="9599"/>
                  </a:cubicBezTo>
                  <a:lnTo>
                    <a:pt x="274" y="27"/>
                  </a:lnTo>
                  <a:cubicBezTo>
                    <a:pt x="244" y="9"/>
                    <a:pt x="213" y="1"/>
                    <a:pt x="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88"/>
            <p:cNvSpPr/>
            <p:nvPr/>
          </p:nvSpPr>
          <p:spPr>
            <a:xfrm>
              <a:off x="1782650" y="2668625"/>
              <a:ext cx="657250" cy="889700"/>
            </a:xfrm>
            <a:custGeom>
              <a:avLst/>
              <a:gdLst/>
              <a:ahLst/>
              <a:cxnLst/>
              <a:rect l="l" t="t" r="r" b="b"/>
              <a:pathLst>
                <a:path w="26290" h="35588" extrusionOk="0">
                  <a:moveTo>
                    <a:pt x="26290" y="0"/>
                  </a:moveTo>
                  <a:lnTo>
                    <a:pt x="96" y="15478"/>
                  </a:lnTo>
                  <a:lnTo>
                    <a:pt x="1" y="35588"/>
                  </a:lnTo>
                  <a:lnTo>
                    <a:pt x="26290" y="20300"/>
                  </a:lnTo>
                  <a:lnTo>
                    <a:pt x="262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88"/>
            <p:cNvSpPr/>
            <p:nvPr/>
          </p:nvSpPr>
          <p:spPr>
            <a:xfrm>
              <a:off x="1778175" y="2664300"/>
              <a:ext cx="665900" cy="898500"/>
            </a:xfrm>
            <a:custGeom>
              <a:avLst/>
              <a:gdLst/>
              <a:ahLst/>
              <a:cxnLst/>
              <a:rect l="l" t="t" r="r" b="b"/>
              <a:pathLst>
                <a:path w="26636" h="35940" extrusionOk="0">
                  <a:moveTo>
                    <a:pt x="26290" y="483"/>
                  </a:moveTo>
                  <a:lnTo>
                    <a:pt x="26290" y="20366"/>
                  </a:lnTo>
                  <a:lnTo>
                    <a:pt x="358" y="35451"/>
                  </a:lnTo>
                  <a:lnTo>
                    <a:pt x="358" y="35451"/>
                  </a:lnTo>
                  <a:lnTo>
                    <a:pt x="441" y="15758"/>
                  </a:lnTo>
                  <a:lnTo>
                    <a:pt x="26290" y="483"/>
                  </a:lnTo>
                  <a:close/>
                  <a:moveTo>
                    <a:pt x="26463" y="0"/>
                  </a:moveTo>
                  <a:cubicBezTo>
                    <a:pt x="26433" y="0"/>
                    <a:pt x="26403" y="6"/>
                    <a:pt x="26373" y="18"/>
                  </a:cubicBezTo>
                  <a:lnTo>
                    <a:pt x="180" y="15496"/>
                  </a:lnTo>
                  <a:cubicBezTo>
                    <a:pt x="120" y="15532"/>
                    <a:pt x="96" y="15592"/>
                    <a:pt x="96" y="15651"/>
                  </a:cubicBezTo>
                  <a:lnTo>
                    <a:pt x="1" y="35761"/>
                  </a:lnTo>
                  <a:cubicBezTo>
                    <a:pt x="1" y="35820"/>
                    <a:pt x="37" y="35880"/>
                    <a:pt x="96" y="35915"/>
                  </a:cubicBezTo>
                  <a:cubicBezTo>
                    <a:pt x="120" y="35927"/>
                    <a:pt x="156" y="35939"/>
                    <a:pt x="180" y="35939"/>
                  </a:cubicBezTo>
                  <a:cubicBezTo>
                    <a:pt x="215" y="35939"/>
                    <a:pt x="239" y="35927"/>
                    <a:pt x="275" y="35915"/>
                  </a:cubicBezTo>
                  <a:lnTo>
                    <a:pt x="26552" y="20616"/>
                  </a:lnTo>
                  <a:cubicBezTo>
                    <a:pt x="26600" y="20592"/>
                    <a:pt x="26635" y="20533"/>
                    <a:pt x="26635" y="20473"/>
                  </a:cubicBezTo>
                  <a:lnTo>
                    <a:pt x="26635" y="173"/>
                  </a:lnTo>
                  <a:cubicBezTo>
                    <a:pt x="26635" y="113"/>
                    <a:pt x="26600" y="54"/>
                    <a:pt x="26552" y="18"/>
                  </a:cubicBezTo>
                  <a:cubicBezTo>
                    <a:pt x="26522" y="6"/>
                    <a:pt x="26492" y="0"/>
                    <a:pt x="26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88"/>
            <p:cNvSpPr/>
            <p:nvPr/>
          </p:nvSpPr>
          <p:spPr>
            <a:xfrm>
              <a:off x="1376950" y="2429600"/>
              <a:ext cx="1062650" cy="626000"/>
            </a:xfrm>
            <a:custGeom>
              <a:avLst/>
              <a:gdLst/>
              <a:ahLst/>
              <a:cxnLst/>
              <a:rect l="l" t="t" r="r" b="b"/>
              <a:pathLst>
                <a:path w="42506" h="25040" extrusionOk="0">
                  <a:moveTo>
                    <a:pt x="26039" y="0"/>
                  </a:moveTo>
                  <a:lnTo>
                    <a:pt x="0" y="15466"/>
                  </a:lnTo>
                  <a:lnTo>
                    <a:pt x="16324" y="25039"/>
                  </a:lnTo>
                  <a:lnTo>
                    <a:pt x="42506" y="9573"/>
                  </a:lnTo>
                  <a:lnTo>
                    <a:pt x="26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88"/>
            <p:cNvSpPr/>
            <p:nvPr/>
          </p:nvSpPr>
          <p:spPr>
            <a:xfrm>
              <a:off x="1371875" y="2425050"/>
              <a:ext cx="1073075" cy="635000"/>
            </a:xfrm>
            <a:custGeom>
              <a:avLst/>
              <a:gdLst/>
              <a:ahLst/>
              <a:cxnLst/>
              <a:rect l="l" t="t" r="r" b="b"/>
              <a:pathLst>
                <a:path w="42923" h="25400" extrusionOk="0">
                  <a:moveTo>
                    <a:pt x="26242" y="385"/>
                  </a:moveTo>
                  <a:lnTo>
                    <a:pt x="42363" y="9755"/>
                  </a:lnTo>
                  <a:lnTo>
                    <a:pt x="16527" y="25007"/>
                  </a:lnTo>
                  <a:lnTo>
                    <a:pt x="561" y="15648"/>
                  </a:lnTo>
                  <a:lnTo>
                    <a:pt x="26242" y="385"/>
                  </a:lnTo>
                  <a:close/>
                  <a:moveTo>
                    <a:pt x="26232" y="1"/>
                  </a:moveTo>
                  <a:cubicBezTo>
                    <a:pt x="26201" y="1"/>
                    <a:pt x="26171" y="10"/>
                    <a:pt x="26147" y="28"/>
                  </a:cubicBezTo>
                  <a:lnTo>
                    <a:pt x="108" y="15494"/>
                  </a:lnTo>
                  <a:cubicBezTo>
                    <a:pt x="1" y="15565"/>
                    <a:pt x="1" y="15732"/>
                    <a:pt x="108" y="15803"/>
                  </a:cubicBezTo>
                  <a:lnTo>
                    <a:pt x="16432" y="25376"/>
                  </a:lnTo>
                  <a:cubicBezTo>
                    <a:pt x="16455" y="25388"/>
                    <a:pt x="16491" y="25400"/>
                    <a:pt x="16527" y="25400"/>
                  </a:cubicBezTo>
                  <a:cubicBezTo>
                    <a:pt x="16551" y="25400"/>
                    <a:pt x="16586" y="25388"/>
                    <a:pt x="16610" y="25376"/>
                  </a:cubicBezTo>
                  <a:lnTo>
                    <a:pt x="42804" y="9910"/>
                  </a:lnTo>
                  <a:cubicBezTo>
                    <a:pt x="42923" y="9838"/>
                    <a:pt x="42923" y="9672"/>
                    <a:pt x="42804" y="9600"/>
                  </a:cubicBezTo>
                  <a:lnTo>
                    <a:pt x="26326" y="28"/>
                  </a:lnTo>
                  <a:cubicBezTo>
                    <a:pt x="26296" y="10"/>
                    <a:pt x="26263" y="1"/>
                    <a:pt x="26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8"/>
            <p:cNvSpPr/>
            <p:nvPr/>
          </p:nvSpPr>
          <p:spPr>
            <a:xfrm>
              <a:off x="1847250" y="2786775"/>
              <a:ext cx="545625" cy="466450"/>
            </a:xfrm>
            <a:custGeom>
              <a:avLst/>
              <a:gdLst/>
              <a:ahLst/>
              <a:cxnLst/>
              <a:rect l="l" t="t" r="r" b="b"/>
              <a:pathLst>
                <a:path w="21825" h="18658" extrusionOk="0">
                  <a:moveTo>
                    <a:pt x="21824" y="1"/>
                  </a:moveTo>
                  <a:lnTo>
                    <a:pt x="0" y="12717"/>
                  </a:lnTo>
                  <a:lnTo>
                    <a:pt x="24" y="18658"/>
                  </a:lnTo>
                  <a:lnTo>
                    <a:pt x="21824" y="5954"/>
                  </a:lnTo>
                  <a:lnTo>
                    <a:pt x="21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8"/>
            <p:cNvSpPr/>
            <p:nvPr/>
          </p:nvSpPr>
          <p:spPr>
            <a:xfrm>
              <a:off x="1847250" y="2972225"/>
              <a:ext cx="545625" cy="466450"/>
            </a:xfrm>
            <a:custGeom>
              <a:avLst/>
              <a:gdLst/>
              <a:ahLst/>
              <a:cxnLst/>
              <a:rect l="l" t="t" r="r" b="b"/>
              <a:pathLst>
                <a:path w="21825" h="18658" extrusionOk="0">
                  <a:moveTo>
                    <a:pt x="21824" y="0"/>
                  </a:moveTo>
                  <a:lnTo>
                    <a:pt x="0" y="12716"/>
                  </a:lnTo>
                  <a:lnTo>
                    <a:pt x="24" y="18657"/>
                  </a:lnTo>
                  <a:lnTo>
                    <a:pt x="21824" y="5953"/>
                  </a:lnTo>
                  <a:lnTo>
                    <a:pt x="218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5" name="Google Shape;3675;p88"/>
          <p:cNvGrpSpPr/>
          <p:nvPr/>
        </p:nvGrpSpPr>
        <p:grpSpPr>
          <a:xfrm>
            <a:off x="4271475" y="1203850"/>
            <a:ext cx="3435875" cy="2113300"/>
            <a:chOff x="3253875" y="1309350"/>
            <a:chExt cx="3435875" cy="2113300"/>
          </a:xfrm>
        </p:grpSpPr>
        <p:sp>
          <p:nvSpPr>
            <p:cNvPr id="3676" name="Google Shape;3676;p88"/>
            <p:cNvSpPr/>
            <p:nvPr/>
          </p:nvSpPr>
          <p:spPr>
            <a:xfrm>
              <a:off x="3253875" y="1354675"/>
              <a:ext cx="3435875" cy="2067975"/>
            </a:xfrm>
            <a:custGeom>
              <a:avLst/>
              <a:gdLst/>
              <a:ahLst/>
              <a:cxnLst/>
              <a:rect l="l" t="t" r="r" b="b"/>
              <a:pathLst>
                <a:path w="137435" h="82719" extrusionOk="0">
                  <a:moveTo>
                    <a:pt x="46651" y="0"/>
                  </a:moveTo>
                  <a:cubicBezTo>
                    <a:pt x="46134" y="0"/>
                    <a:pt x="45619" y="137"/>
                    <a:pt x="45161" y="411"/>
                  </a:cubicBezTo>
                  <a:lnTo>
                    <a:pt x="8180" y="22104"/>
                  </a:lnTo>
                  <a:cubicBezTo>
                    <a:pt x="6263" y="23223"/>
                    <a:pt x="6227" y="25986"/>
                    <a:pt x="8120" y="27152"/>
                  </a:cubicBezTo>
                  <a:lnTo>
                    <a:pt x="24075" y="36999"/>
                  </a:lnTo>
                  <a:cubicBezTo>
                    <a:pt x="25956" y="38154"/>
                    <a:pt x="25932" y="40904"/>
                    <a:pt x="24027" y="42035"/>
                  </a:cubicBezTo>
                  <a:lnTo>
                    <a:pt x="1917" y="55144"/>
                  </a:lnTo>
                  <a:cubicBezTo>
                    <a:pt x="0" y="56287"/>
                    <a:pt x="0" y="59061"/>
                    <a:pt x="1917" y="60204"/>
                  </a:cubicBezTo>
                  <a:lnTo>
                    <a:pt x="39017" y="82302"/>
                  </a:lnTo>
                  <a:cubicBezTo>
                    <a:pt x="39481" y="82579"/>
                    <a:pt x="40005" y="82719"/>
                    <a:pt x="40530" y="82719"/>
                  </a:cubicBezTo>
                  <a:cubicBezTo>
                    <a:pt x="41044" y="82719"/>
                    <a:pt x="41558" y="82585"/>
                    <a:pt x="42018" y="82314"/>
                  </a:cubicBezTo>
                  <a:lnTo>
                    <a:pt x="135494" y="27569"/>
                  </a:lnTo>
                  <a:cubicBezTo>
                    <a:pt x="137422" y="26438"/>
                    <a:pt x="137434" y="23652"/>
                    <a:pt x="135517" y="22497"/>
                  </a:cubicBezTo>
                  <a:lnTo>
                    <a:pt x="104466" y="3852"/>
                  </a:lnTo>
                  <a:cubicBezTo>
                    <a:pt x="104001" y="3572"/>
                    <a:pt x="103478" y="3432"/>
                    <a:pt x="102954" y="3432"/>
                  </a:cubicBezTo>
                  <a:cubicBezTo>
                    <a:pt x="102430" y="3432"/>
                    <a:pt x="101906" y="3572"/>
                    <a:pt x="101442" y="3852"/>
                  </a:cubicBezTo>
                  <a:lnTo>
                    <a:pt x="84154" y="14187"/>
                  </a:lnTo>
                  <a:lnTo>
                    <a:pt x="79356" y="17068"/>
                  </a:lnTo>
                  <a:cubicBezTo>
                    <a:pt x="78891" y="17342"/>
                    <a:pt x="78370" y="17479"/>
                    <a:pt x="77849" y="17479"/>
                  </a:cubicBezTo>
                  <a:cubicBezTo>
                    <a:pt x="77328" y="17479"/>
                    <a:pt x="76808" y="17342"/>
                    <a:pt x="76343" y="17068"/>
                  </a:cubicBezTo>
                  <a:lnTo>
                    <a:pt x="48149" y="411"/>
                  </a:lnTo>
                  <a:cubicBezTo>
                    <a:pt x="47685" y="137"/>
                    <a:pt x="47167" y="0"/>
                    <a:pt x="46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88"/>
            <p:cNvSpPr/>
            <p:nvPr/>
          </p:nvSpPr>
          <p:spPr>
            <a:xfrm>
              <a:off x="5536000" y="1689675"/>
              <a:ext cx="244100" cy="534325"/>
            </a:xfrm>
            <a:custGeom>
              <a:avLst/>
              <a:gdLst/>
              <a:ahLst/>
              <a:cxnLst/>
              <a:rect l="l" t="t" r="r" b="b"/>
              <a:pathLst>
                <a:path w="9764" h="21373" extrusionOk="0">
                  <a:moveTo>
                    <a:pt x="1" y="1"/>
                  </a:moveTo>
                  <a:lnTo>
                    <a:pt x="1" y="15574"/>
                  </a:lnTo>
                  <a:lnTo>
                    <a:pt x="9764" y="21372"/>
                  </a:lnTo>
                  <a:lnTo>
                    <a:pt x="9704" y="591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8"/>
            <p:cNvSpPr/>
            <p:nvPr/>
          </p:nvSpPr>
          <p:spPr>
            <a:xfrm>
              <a:off x="5528275" y="1681725"/>
              <a:ext cx="259875" cy="550000"/>
            </a:xfrm>
            <a:custGeom>
              <a:avLst/>
              <a:gdLst/>
              <a:ahLst/>
              <a:cxnLst/>
              <a:rect l="l" t="t" r="r" b="b"/>
              <a:pathLst>
                <a:path w="10395" h="22000" extrusionOk="0">
                  <a:moveTo>
                    <a:pt x="619" y="878"/>
                  </a:moveTo>
                  <a:lnTo>
                    <a:pt x="9704" y="6415"/>
                  </a:lnTo>
                  <a:lnTo>
                    <a:pt x="9763" y="21131"/>
                  </a:lnTo>
                  <a:lnTo>
                    <a:pt x="631" y="15713"/>
                  </a:lnTo>
                  <a:lnTo>
                    <a:pt x="619" y="878"/>
                  </a:lnTo>
                  <a:close/>
                  <a:moveTo>
                    <a:pt x="322" y="0"/>
                  </a:moveTo>
                  <a:cubicBezTo>
                    <a:pt x="268" y="0"/>
                    <a:pt x="214" y="15"/>
                    <a:pt x="167" y="45"/>
                  </a:cubicBezTo>
                  <a:cubicBezTo>
                    <a:pt x="60" y="104"/>
                    <a:pt x="0" y="200"/>
                    <a:pt x="0" y="319"/>
                  </a:cubicBezTo>
                  <a:lnTo>
                    <a:pt x="0" y="15892"/>
                  </a:lnTo>
                  <a:cubicBezTo>
                    <a:pt x="0" y="15999"/>
                    <a:pt x="60" y="16106"/>
                    <a:pt x="155" y="16166"/>
                  </a:cubicBezTo>
                  <a:lnTo>
                    <a:pt x="9918" y="21952"/>
                  </a:lnTo>
                  <a:cubicBezTo>
                    <a:pt x="9966" y="21988"/>
                    <a:pt x="10013" y="22000"/>
                    <a:pt x="10073" y="22000"/>
                  </a:cubicBezTo>
                  <a:cubicBezTo>
                    <a:pt x="10251" y="22000"/>
                    <a:pt x="10394" y="21857"/>
                    <a:pt x="10394" y="21679"/>
                  </a:cubicBezTo>
                  <a:lnTo>
                    <a:pt x="10335" y="6236"/>
                  </a:lnTo>
                  <a:cubicBezTo>
                    <a:pt x="10335" y="6129"/>
                    <a:pt x="10275" y="6022"/>
                    <a:pt x="10180" y="5962"/>
                  </a:cubicBezTo>
                  <a:lnTo>
                    <a:pt x="476" y="45"/>
                  </a:lnTo>
                  <a:cubicBezTo>
                    <a:pt x="429" y="15"/>
                    <a:pt x="375"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8"/>
            <p:cNvSpPr/>
            <p:nvPr/>
          </p:nvSpPr>
          <p:spPr>
            <a:xfrm>
              <a:off x="5536000" y="1480125"/>
              <a:ext cx="597125" cy="357525"/>
            </a:xfrm>
            <a:custGeom>
              <a:avLst/>
              <a:gdLst/>
              <a:ahLst/>
              <a:cxnLst/>
              <a:rect l="l" t="t" r="r" b="b"/>
              <a:pathLst>
                <a:path w="23885" h="14301" extrusionOk="0">
                  <a:moveTo>
                    <a:pt x="14252" y="1"/>
                  </a:moveTo>
                  <a:lnTo>
                    <a:pt x="1" y="8395"/>
                  </a:lnTo>
                  <a:lnTo>
                    <a:pt x="9704" y="14300"/>
                  </a:lnTo>
                  <a:lnTo>
                    <a:pt x="23885" y="5835"/>
                  </a:lnTo>
                  <a:lnTo>
                    <a:pt x="14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8"/>
            <p:cNvSpPr/>
            <p:nvPr/>
          </p:nvSpPr>
          <p:spPr>
            <a:xfrm>
              <a:off x="5527075" y="1472250"/>
              <a:ext cx="614975" cy="373425"/>
            </a:xfrm>
            <a:custGeom>
              <a:avLst/>
              <a:gdLst/>
              <a:ahLst/>
              <a:cxnLst/>
              <a:rect l="l" t="t" r="r" b="b"/>
              <a:pathLst>
                <a:path w="24599" h="14937" extrusionOk="0">
                  <a:moveTo>
                    <a:pt x="14609" y="685"/>
                  </a:moveTo>
                  <a:lnTo>
                    <a:pt x="23634" y="6150"/>
                  </a:lnTo>
                  <a:lnTo>
                    <a:pt x="10061" y="14246"/>
                  </a:lnTo>
                  <a:lnTo>
                    <a:pt x="977" y="8710"/>
                  </a:lnTo>
                  <a:lnTo>
                    <a:pt x="14609" y="685"/>
                  </a:lnTo>
                  <a:close/>
                  <a:moveTo>
                    <a:pt x="14603" y="0"/>
                  </a:moveTo>
                  <a:cubicBezTo>
                    <a:pt x="14547" y="0"/>
                    <a:pt x="14490" y="18"/>
                    <a:pt x="14443" y="54"/>
                  </a:cubicBezTo>
                  <a:lnTo>
                    <a:pt x="203" y="8436"/>
                  </a:lnTo>
                  <a:cubicBezTo>
                    <a:pt x="0" y="8555"/>
                    <a:pt x="0" y="8853"/>
                    <a:pt x="203" y="8972"/>
                  </a:cubicBezTo>
                  <a:lnTo>
                    <a:pt x="9906" y="14889"/>
                  </a:lnTo>
                  <a:cubicBezTo>
                    <a:pt x="9954" y="14913"/>
                    <a:pt x="10002" y="14937"/>
                    <a:pt x="10061" y="14937"/>
                  </a:cubicBezTo>
                  <a:cubicBezTo>
                    <a:pt x="10121" y="14937"/>
                    <a:pt x="10180" y="14913"/>
                    <a:pt x="10228" y="14889"/>
                  </a:cubicBezTo>
                  <a:lnTo>
                    <a:pt x="24396" y="6424"/>
                  </a:lnTo>
                  <a:cubicBezTo>
                    <a:pt x="24599" y="6293"/>
                    <a:pt x="24599" y="5995"/>
                    <a:pt x="24396" y="5876"/>
                  </a:cubicBezTo>
                  <a:lnTo>
                    <a:pt x="14764" y="54"/>
                  </a:lnTo>
                  <a:cubicBezTo>
                    <a:pt x="14717" y="18"/>
                    <a:pt x="14660"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8"/>
            <p:cNvSpPr/>
            <p:nvPr/>
          </p:nvSpPr>
          <p:spPr>
            <a:xfrm>
              <a:off x="5779475" y="1625975"/>
              <a:ext cx="354550" cy="598025"/>
            </a:xfrm>
            <a:custGeom>
              <a:avLst/>
              <a:gdLst/>
              <a:ahLst/>
              <a:cxnLst/>
              <a:rect l="l" t="t" r="r" b="b"/>
              <a:pathLst>
                <a:path w="14182" h="23921" extrusionOk="0">
                  <a:moveTo>
                    <a:pt x="14181" y="1"/>
                  </a:moveTo>
                  <a:lnTo>
                    <a:pt x="1" y="8466"/>
                  </a:lnTo>
                  <a:lnTo>
                    <a:pt x="60" y="23920"/>
                  </a:lnTo>
                  <a:lnTo>
                    <a:pt x="14181" y="15503"/>
                  </a:lnTo>
                  <a:lnTo>
                    <a:pt x="14181" y="1"/>
                  </a:ln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8"/>
            <p:cNvSpPr/>
            <p:nvPr/>
          </p:nvSpPr>
          <p:spPr>
            <a:xfrm>
              <a:off x="5779475" y="1625975"/>
              <a:ext cx="354550" cy="598025"/>
            </a:xfrm>
            <a:custGeom>
              <a:avLst/>
              <a:gdLst/>
              <a:ahLst/>
              <a:cxnLst/>
              <a:rect l="l" t="t" r="r" b="b"/>
              <a:pathLst>
                <a:path w="14182" h="23921" extrusionOk="0">
                  <a:moveTo>
                    <a:pt x="14181" y="1"/>
                  </a:moveTo>
                  <a:lnTo>
                    <a:pt x="1" y="8466"/>
                  </a:lnTo>
                  <a:lnTo>
                    <a:pt x="60" y="23920"/>
                  </a:lnTo>
                  <a:lnTo>
                    <a:pt x="14181" y="15503"/>
                  </a:lnTo>
                  <a:lnTo>
                    <a:pt x="141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8"/>
            <p:cNvSpPr/>
            <p:nvPr/>
          </p:nvSpPr>
          <p:spPr>
            <a:xfrm>
              <a:off x="5771750" y="1618075"/>
              <a:ext cx="370000" cy="613650"/>
            </a:xfrm>
            <a:custGeom>
              <a:avLst/>
              <a:gdLst/>
              <a:ahLst/>
              <a:cxnLst/>
              <a:rect l="l" t="t" r="r" b="b"/>
              <a:pathLst>
                <a:path w="14800" h="24546" extrusionOk="0">
                  <a:moveTo>
                    <a:pt x="14181" y="876"/>
                  </a:moveTo>
                  <a:lnTo>
                    <a:pt x="14181" y="15640"/>
                  </a:lnTo>
                  <a:lnTo>
                    <a:pt x="691" y="23677"/>
                  </a:lnTo>
                  <a:lnTo>
                    <a:pt x="631" y="8961"/>
                  </a:lnTo>
                  <a:lnTo>
                    <a:pt x="14181" y="876"/>
                  </a:lnTo>
                  <a:close/>
                  <a:moveTo>
                    <a:pt x="14485" y="0"/>
                  </a:moveTo>
                  <a:cubicBezTo>
                    <a:pt x="14431" y="0"/>
                    <a:pt x="14376" y="14"/>
                    <a:pt x="14324" y="43"/>
                  </a:cubicBezTo>
                  <a:lnTo>
                    <a:pt x="143" y="8520"/>
                  </a:lnTo>
                  <a:cubicBezTo>
                    <a:pt x="60" y="8580"/>
                    <a:pt x="0" y="8675"/>
                    <a:pt x="0" y="8794"/>
                  </a:cubicBezTo>
                  <a:lnTo>
                    <a:pt x="60" y="24236"/>
                  </a:lnTo>
                  <a:cubicBezTo>
                    <a:pt x="60" y="24403"/>
                    <a:pt x="203" y="24546"/>
                    <a:pt x="369" y="24546"/>
                  </a:cubicBezTo>
                  <a:cubicBezTo>
                    <a:pt x="429" y="24546"/>
                    <a:pt x="489" y="24534"/>
                    <a:pt x="536" y="24498"/>
                  </a:cubicBezTo>
                  <a:lnTo>
                    <a:pt x="14657" y="16081"/>
                  </a:lnTo>
                  <a:cubicBezTo>
                    <a:pt x="14752" y="16033"/>
                    <a:pt x="14800" y="15926"/>
                    <a:pt x="14800" y="15819"/>
                  </a:cubicBezTo>
                  <a:lnTo>
                    <a:pt x="14800" y="317"/>
                  </a:lnTo>
                  <a:cubicBezTo>
                    <a:pt x="14800" y="128"/>
                    <a:pt x="14651" y="0"/>
                    <a:pt x="1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8"/>
            <p:cNvSpPr/>
            <p:nvPr/>
          </p:nvSpPr>
          <p:spPr>
            <a:xfrm>
              <a:off x="5825325" y="1978700"/>
              <a:ext cx="62825" cy="185475"/>
            </a:xfrm>
            <a:custGeom>
              <a:avLst/>
              <a:gdLst/>
              <a:ahLst/>
              <a:cxnLst/>
              <a:rect l="l" t="t" r="r" b="b"/>
              <a:pathLst>
                <a:path w="2513" h="7419" extrusionOk="0">
                  <a:moveTo>
                    <a:pt x="2513" y="1"/>
                  </a:moveTo>
                  <a:lnTo>
                    <a:pt x="0" y="1477"/>
                  </a:lnTo>
                  <a:lnTo>
                    <a:pt x="0" y="7418"/>
                  </a:lnTo>
                  <a:lnTo>
                    <a:pt x="2513" y="5942"/>
                  </a:lnTo>
                  <a:lnTo>
                    <a:pt x="25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8"/>
            <p:cNvSpPr/>
            <p:nvPr/>
          </p:nvSpPr>
          <p:spPr>
            <a:xfrm>
              <a:off x="5825325" y="1812625"/>
              <a:ext cx="62825" cy="185750"/>
            </a:xfrm>
            <a:custGeom>
              <a:avLst/>
              <a:gdLst/>
              <a:ahLst/>
              <a:cxnLst/>
              <a:rect l="l" t="t" r="r" b="b"/>
              <a:pathLst>
                <a:path w="2513" h="7430" extrusionOk="0">
                  <a:moveTo>
                    <a:pt x="2513" y="0"/>
                  </a:moveTo>
                  <a:lnTo>
                    <a:pt x="0" y="1476"/>
                  </a:lnTo>
                  <a:lnTo>
                    <a:pt x="0" y="7430"/>
                  </a:lnTo>
                  <a:lnTo>
                    <a:pt x="2513" y="5941"/>
                  </a:lnTo>
                  <a:lnTo>
                    <a:pt x="2513" y="0"/>
                  </a:ln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8"/>
            <p:cNvSpPr/>
            <p:nvPr/>
          </p:nvSpPr>
          <p:spPr>
            <a:xfrm>
              <a:off x="5784850" y="1629550"/>
              <a:ext cx="587900" cy="478075"/>
            </a:xfrm>
            <a:custGeom>
              <a:avLst/>
              <a:gdLst/>
              <a:ahLst/>
              <a:cxnLst/>
              <a:rect l="l" t="t" r="r" b="b"/>
              <a:pathLst>
                <a:path w="23516" h="19123" extrusionOk="0">
                  <a:moveTo>
                    <a:pt x="13990" y="1"/>
                  </a:moveTo>
                  <a:lnTo>
                    <a:pt x="0" y="8216"/>
                  </a:lnTo>
                  <a:lnTo>
                    <a:pt x="0" y="13633"/>
                  </a:lnTo>
                  <a:lnTo>
                    <a:pt x="9370" y="19122"/>
                  </a:lnTo>
                  <a:lnTo>
                    <a:pt x="23515" y="10859"/>
                  </a:lnTo>
                  <a:lnTo>
                    <a:pt x="139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8"/>
            <p:cNvSpPr/>
            <p:nvPr/>
          </p:nvSpPr>
          <p:spPr>
            <a:xfrm>
              <a:off x="5777100" y="1621700"/>
              <a:ext cx="603675" cy="493725"/>
            </a:xfrm>
            <a:custGeom>
              <a:avLst/>
              <a:gdLst/>
              <a:ahLst/>
              <a:cxnLst/>
              <a:rect l="l" t="t" r="r" b="b"/>
              <a:pathLst>
                <a:path w="24147" h="19749" extrusionOk="0">
                  <a:moveTo>
                    <a:pt x="14229" y="720"/>
                  </a:moveTo>
                  <a:lnTo>
                    <a:pt x="23325" y="11102"/>
                  </a:lnTo>
                  <a:lnTo>
                    <a:pt x="9680" y="19067"/>
                  </a:lnTo>
                  <a:lnTo>
                    <a:pt x="632" y="13757"/>
                  </a:lnTo>
                  <a:lnTo>
                    <a:pt x="632" y="8709"/>
                  </a:lnTo>
                  <a:lnTo>
                    <a:pt x="14229" y="720"/>
                  </a:lnTo>
                  <a:close/>
                  <a:moveTo>
                    <a:pt x="14298" y="0"/>
                  </a:moveTo>
                  <a:cubicBezTo>
                    <a:pt x="14244" y="0"/>
                    <a:pt x="14191" y="13"/>
                    <a:pt x="14145" y="41"/>
                  </a:cubicBezTo>
                  <a:lnTo>
                    <a:pt x="155" y="8256"/>
                  </a:lnTo>
                  <a:cubicBezTo>
                    <a:pt x="60" y="8316"/>
                    <a:pt x="1" y="8423"/>
                    <a:pt x="1" y="8530"/>
                  </a:cubicBezTo>
                  <a:lnTo>
                    <a:pt x="1" y="13947"/>
                  </a:lnTo>
                  <a:cubicBezTo>
                    <a:pt x="1" y="14054"/>
                    <a:pt x="60" y="14162"/>
                    <a:pt x="155" y="14221"/>
                  </a:cubicBezTo>
                  <a:lnTo>
                    <a:pt x="9514" y="19710"/>
                  </a:lnTo>
                  <a:cubicBezTo>
                    <a:pt x="9561" y="19734"/>
                    <a:pt x="9621" y="19746"/>
                    <a:pt x="9680" y="19746"/>
                  </a:cubicBezTo>
                  <a:cubicBezTo>
                    <a:pt x="9691" y="19748"/>
                    <a:pt x="9702" y="19749"/>
                    <a:pt x="9713" y="19749"/>
                  </a:cubicBezTo>
                  <a:cubicBezTo>
                    <a:pt x="9761" y="19749"/>
                    <a:pt x="9808" y="19729"/>
                    <a:pt x="9847" y="19710"/>
                  </a:cubicBezTo>
                  <a:lnTo>
                    <a:pt x="23992" y="11447"/>
                  </a:lnTo>
                  <a:cubicBezTo>
                    <a:pt x="24063" y="11399"/>
                    <a:pt x="24123" y="11316"/>
                    <a:pt x="24135" y="11233"/>
                  </a:cubicBezTo>
                  <a:cubicBezTo>
                    <a:pt x="24147" y="11137"/>
                    <a:pt x="24123" y="11042"/>
                    <a:pt x="24063" y="10971"/>
                  </a:cubicBezTo>
                  <a:lnTo>
                    <a:pt x="14538" y="100"/>
                  </a:lnTo>
                  <a:cubicBezTo>
                    <a:pt x="14472" y="34"/>
                    <a:pt x="14384" y="0"/>
                    <a:pt x="14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8"/>
            <p:cNvSpPr/>
            <p:nvPr/>
          </p:nvSpPr>
          <p:spPr>
            <a:xfrm>
              <a:off x="5784850" y="1834050"/>
              <a:ext cx="231900" cy="270300"/>
            </a:xfrm>
            <a:custGeom>
              <a:avLst/>
              <a:gdLst/>
              <a:ahLst/>
              <a:cxnLst/>
              <a:rect l="l" t="t" r="r" b="b"/>
              <a:pathLst>
                <a:path w="9276" h="10812" extrusionOk="0">
                  <a:moveTo>
                    <a:pt x="95" y="0"/>
                  </a:moveTo>
                  <a:lnTo>
                    <a:pt x="0" y="5453"/>
                  </a:lnTo>
                  <a:lnTo>
                    <a:pt x="9275" y="10811"/>
                  </a:lnTo>
                  <a:lnTo>
                    <a:pt x="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8"/>
            <p:cNvSpPr/>
            <p:nvPr/>
          </p:nvSpPr>
          <p:spPr>
            <a:xfrm>
              <a:off x="5776800" y="1826075"/>
              <a:ext cx="250350" cy="286300"/>
            </a:xfrm>
            <a:custGeom>
              <a:avLst/>
              <a:gdLst/>
              <a:ahLst/>
              <a:cxnLst/>
              <a:rect l="l" t="t" r="r" b="b"/>
              <a:pathLst>
                <a:path w="10014" h="11452" extrusionOk="0">
                  <a:moveTo>
                    <a:pt x="715" y="1153"/>
                  </a:moveTo>
                  <a:lnTo>
                    <a:pt x="8180" y="9939"/>
                  </a:lnTo>
                  <a:lnTo>
                    <a:pt x="644" y="5582"/>
                  </a:lnTo>
                  <a:lnTo>
                    <a:pt x="715" y="1153"/>
                  </a:lnTo>
                  <a:close/>
                  <a:moveTo>
                    <a:pt x="419" y="1"/>
                  </a:moveTo>
                  <a:cubicBezTo>
                    <a:pt x="382" y="1"/>
                    <a:pt x="345" y="8"/>
                    <a:pt x="310" y="22"/>
                  </a:cubicBezTo>
                  <a:cubicBezTo>
                    <a:pt x="179" y="69"/>
                    <a:pt x="96" y="188"/>
                    <a:pt x="96" y="319"/>
                  </a:cubicBezTo>
                  <a:lnTo>
                    <a:pt x="13" y="5772"/>
                  </a:lnTo>
                  <a:cubicBezTo>
                    <a:pt x="1" y="5879"/>
                    <a:pt x="72" y="5987"/>
                    <a:pt x="167" y="6046"/>
                  </a:cubicBezTo>
                  <a:lnTo>
                    <a:pt x="9442" y="11404"/>
                  </a:lnTo>
                  <a:cubicBezTo>
                    <a:pt x="9490" y="11428"/>
                    <a:pt x="9538" y="11440"/>
                    <a:pt x="9597" y="11452"/>
                  </a:cubicBezTo>
                  <a:cubicBezTo>
                    <a:pt x="9859" y="11452"/>
                    <a:pt x="10014" y="11130"/>
                    <a:pt x="9835" y="10928"/>
                  </a:cubicBezTo>
                  <a:lnTo>
                    <a:pt x="656" y="117"/>
                  </a:lnTo>
                  <a:cubicBezTo>
                    <a:pt x="597" y="41"/>
                    <a:pt x="508"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8"/>
            <p:cNvSpPr/>
            <p:nvPr/>
          </p:nvSpPr>
          <p:spPr>
            <a:xfrm>
              <a:off x="5909850" y="1850725"/>
              <a:ext cx="132800" cy="122950"/>
            </a:xfrm>
            <a:custGeom>
              <a:avLst/>
              <a:gdLst/>
              <a:ahLst/>
              <a:cxnLst/>
              <a:rect l="l" t="t" r="r" b="b"/>
              <a:pathLst>
                <a:path w="5312" h="4918" extrusionOk="0">
                  <a:moveTo>
                    <a:pt x="2334" y="0"/>
                  </a:moveTo>
                  <a:cubicBezTo>
                    <a:pt x="965" y="0"/>
                    <a:pt x="1" y="1095"/>
                    <a:pt x="179" y="2465"/>
                  </a:cubicBezTo>
                  <a:cubicBezTo>
                    <a:pt x="394" y="3846"/>
                    <a:pt x="1572" y="4882"/>
                    <a:pt x="2977" y="4917"/>
                  </a:cubicBezTo>
                  <a:cubicBezTo>
                    <a:pt x="4347" y="4917"/>
                    <a:pt x="5311" y="3822"/>
                    <a:pt x="5132" y="2465"/>
                  </a:cubicBezTo>
                  <a:cubicBezTo>
                    <a:pt x="4918" y="1072"/>
                    <a:pt x="3739" y="36"/>
                    <a:pt x="2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8"/>
            <p:cNvSpPr/>
            <p:nvPr/>
          </p:nvSpPr>
          <p:spPr>
            <a:xfrm>
              <a:off x="6087250" y="1723900"/>
              <a:ext cx="99750" cy="70575"/>
            </a:xfrm>
            <a:custGeom>
              <a:avLst/>
              <a:gdLst/>
              <a:ahLst/>
              <a:cxnLst/>
              <a:rect l="l" t="t" r="r" b="b"/>
              <a:pathLst>
                <a:path w="3990" h="2823" extrusionOk="0">
                  <a:moveTo>
                    <a:pt x="2954" y="1"/>
                  </a:moveTo>
                  <a:lnTo>
                    <a:pt x="1" y="1739"/>
                  </a:lnTo>
                  <a:cubicBezTo>
                    <a:pt x="1" y="1739"/>
                    <a:pt x="1049" y="2787"/>
                    <a:pt x="1037" y="2823"/>
                  </a:cubicBezTo>
                  <a:lnTo>
                    <a:pt x="3990" y="1120"/>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8"/>
            <p:cNvSpPr/>
            <p:nvPr/>
          </p:nvSpPr>
          <p:spPr>
            <a:xfrm>
              <a:off x="6123275" y="1763500"/>
              <a:ext cx="100050" cy="70275"/>
            </a:xfrm>
            <a:custGeom>
              <a:avLst/>
              <a:gdLst/>
              <a:ahLst/>
              <a:cxnLst/>
              <a:rect l="l" t="t" r="r" b="b"/>
              <a:pathLst>
                <a:path w="4002" h="2811" extrusionOk="0">
                  <a:moveTo>
                    <a:pt x="2965" y="0"/>
                  </a:moveTo>
                  <a:lnTo>
                    <a:pt x="1" y="1727"/>
                  </a:lnTo>
                  <a:cubicBezTo>
                    <a:pt x="1" y="1727"/>
                    <a:pt x="1060" y="2787"/>
                    <a:pt x="1048" y="2810"/>
                  </a:cubicBezTo>
                  <a:lnTo>
                    <a:pt x="4001" y="1120"/>
                  </a:lnTo>
                  <a:lnTo>
                    <a:pt x="2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8"/>
            <p:cNvSpPr/>
            <p:nvPr/>
          </p:nvSpPr>
          <p:spPr>
            <a:xfrm>
              <a:off x="6159600" y="1802800"/>
              <a:ext cx="99725" cy="70550"/>
            </a:xfrm>
            <a:custGeom>
              <a:avLst/>
              <a:gdLst/>
              <a:ahLst/>
              <a:cxnLst/>
              <a:rect l="l" t="t" r="r" b="b"/>
              <a:pathLst>
                <a:path w="3989" h="2822" extrusionOk="0">
                  <a:moveTo>
                    <a:pt x="2953" y="0"/>
                  </a:moveTo>
                  <a:lnTo>
                    <a:pt x="0" y="1738"/>
                  </a:lnTo>
                  <a:cubicBezTo>
                    <a:pt x="0" y="1738"/>
                    <a:pt x="1048" y="2786"/>
                    <a:pt x="1048" y="2822"/>
                  </a:cubicBezTo>
                  <a:lnTo>
                    <a:pt x="3989" y="1119"/>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8"/>
            <p:cNvSpPr/>
            <p:nvPr/>
          </p:nvSpPr>
          <p:spPr>
            <a:xfrm>
              <a:off x="6195900" y="1842075"/>
              <a:ext cx="99750" cy="70575"/>
            </a:xfrm>
            <a:custGeom>
              <a:avLst/>
              <a:gdLst/>
              <a:ahLst/>
              <a:cxnLst/>
              <a:rect l="l" t="t" r="r" b="b"/>
              <a:pathLst>
                <a:path w="3990" h="2823" extrusionOk="0">
                  <a:moveTo>
                    <a:pt x="2942" y="1"/>
                  </a:moveTo>
                  <a:lnTo>
                    <a:pt x="1" y="1739"/>
                  </a:lnTo>
                  <a:cubicBezTo>
                    <a:pt x="1" y="1739"/>
                    <a:pt x="1049" y="2799"/>
                    <a:pt x="1037" y="2823"/>
                  </a:cubicBezTo>
                  <a:lnTo>
                    <a:pt x="3989" y="1120"/>
                  </a:lnTo>
                  <a:lnTo>
                    <a:pt x="2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8"/>
            <p:cNvSpPr/>
            <p:nvPr/>
          </p:nvSpPr>
          <p:spPr>
            <a:xfrm>
              <a:off x="6002425" y="1776300"/>
              <a:ext cx="99750" cy="70575"/>
            </a:xfrm>
            <a:custGeom>
              <a:avLst/>
              <a:gdLst/>
              <a:ahLst/>
              <a:cxnLst/>
              <a:rect l="l" t="t" r="r" b="b"/>
              <a:pathLst>
                <a:path w="3990" h="2823" extrusionOk="0">
                  <a:moveTo>
                    <a:pt x="2953" y="0"/>
                  </a:moveTo>
                  <a:lnTo>
                    <a:pt x="1" y="1739"/>
                  </a:lnTo>
                  <a:cubicBezTo>
                    <a:pt x="1" y="1739"/>
                    <a:pt x="1048" y="2798"/>
                    <a:pt x="1048" y="2822"/>
                  </a:cubicBezTo>
                  <a:lnTo>
                    <a:pt x="3989" y="1120"/>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8"/>
            <p:cNvSpPr/>
            <p:nvPr/>
          </p:nvSpPr>
          <p:spPr>
            <a:xfrm>
              <a:off x="6038750" y="1815600"/>
              <a:ext cx="99725" cy="70550"/>
            </a:xfrm>
            <a:custGeom>
              <a:avLst/>
              <a:gdLst/>
              <a:ahLst/>
              <a:cxnLst/>
              <a:rect l="l" t="t" r="r" b="b"/>
              <a:pathLst>
                <a:path w="3989" h="2822" extrusionOk="0">
                  <a:moveTo>
                    <a:pt x="2941" y="0"/>
                  </a:moveTo>
                  <a:lnTo>
                    <a:pt x="0" y="1738"/>
                  </a:lnTo>
                  <a:cubicBezTo>
                    <a:pt x="0" y="1738"/>
                    <a:pt x="1048" y="2798"/>
                    <a:pt x="1036" y="2822"/>
                  </a:cubicBezTo>
                  <a:lnTo>
                    <a:pt x="3989" y="1119"/>
                  </a:lnTo>
                  <a:lnTo>
                    <a:pt x="2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8"/>
            <p:cNvSpPr/>
            <p:nvPr/>
          </p:nvSpPr>
          <p:spPr>
            <a:xfrm>
              <a:off x="6074750" y="1855175"/>
              <a:ext cx="99750" cy="70575"/>
            </a:xfrm>
            <a:custGeom>
              <a:avLst/>
              <a:gdLst/>
              <a:ahLst/>
              <a:cxnLst/>
              <a:rect l="l" t="t" r="r" b="b"/>
              <a:pathLst>
                <a:path w="3990" h="2823" extrusionOk="0">
                  <a:moveTo>
                    <a:pt x="2954" y="1"/>
                  </a:moveTo>
                  <a:lnTo>
                    <a:pt x="1" y="1739"/>
                  </a:lnTo>
                  <a:cubicBezTo>
                    <a:pt x="1" y="1739"/>
                    <a:pt x="1049" y="2787"/>
                    <a:pt x="1049" y="2822"/>
                  </a:cubicBezTo>
                  <a:lnTo>
                    <a:pt x="3990" y="1120"/>
                  </a:lnTo>
                  <a:lnTo>
                    <a:pt x="2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8"/>
            <p:cNvSpPr/>
            <p:nvPr/>
          </p:nvSpPr>
          <p:spPr>
            <a:xfrm>
              <a:off x="6111075" y="1894475"/>
              <a:ext cx="99750" cy="70550"/>
            </a:xfrm>
            <a:custGeom>
              <a:avLst/>
              <a:gdLst/>
              <a:ahLst/>
              <a:cxnLst/>
              <a:rect l="l" t="t" r="r" b="b"/>
              <a:pathLst>
                <a:path w="3990" h="2822" extrusionOk="0">
                  <a:moveTo>
                    <a:pt x="2953" y="0"/>
                  </a:moveTo>
                  <a:lnTo>
                    <a:pt x="0" y="1739"/>
                  </a:lnTo>
                  <a:cubicBezTo>
                    <a:pt x="0" y="1739"/>
                    <a:pt x="1048" y="2798"/>
                    <a:pt x="1036" y="2822"/>
                  </a:cubicBezTo>
                  <a:lnTo>
                    <a:pt x="3989" y="1131"/>
                  </a:lnTo>
                  <a:lnTo>
                    <a:pt x="2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88"/>
            <p:cNvSpPr/>
            <p:nvPr/>
          </p:nvSpPr>
          <p:spPr>
            <a:xfrm>
              <a:off x="4329000" y="2907400"/>
              <a:ext cx="222375" cy="234875"/>
            </a:xfrm>
            <a:custGeom>
              <a:avLst/>
              <a:gdLst/>
              <a:ahLst/>
              <a:cxnLst/>
              <a:rect l="l" t="t" r="r" b="b"/>
              <a:pathLst>
                <a:path w="8895" h="9395" extrusionOk="0">
                  <a:moveTo>
                    <a:pt x="1" y="0"/>
                  </a:moveTo>
                  <a:lnTo>
                    <a:pt x="1" y="6334"/>
                  </a:lnTo>
                  <a:lnTo>
                    <a:pt x="25" y="6751"/>
                  </a:lnTo>
                  <a:cubicBezTo>
                    <a:pt x="25" y="8215"/>
                    <a:pt x="1965" y="9394"/>
                    <a:pt x="4430" y="9394"/>
                  </a:cubicBezTo>
                  <a:cubicBezTo>
                    <a:pt x="6894" y="9394"/>
                    <a:pt x="8895" y="8215"/>
                    <a:pt x="8895" y="6751"/>
                  </a:cubicBezTo>
                  <a:lnTo>
                    <a:pt x="8871" y="1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88"/>
            <p:cNvSpPr/>
            <p:nvPr/>
          </p:nvSpPr>
          <p:spPr>
            <a:xfrm>
              <a:off x="4320525" y="2898900"/>
              <a:ext cx="238600" cy="251100"/>
            </a:xfrm>
            <a:custGeom>
              <a:avLst/>
              <a:gdLst/>
              <a:ahLst/>
              <a:cxnLst/>
              <a:rect l="l" t="t" r="r" b="b"/>
              <a:pathLst>
                <a:path w="9544" h="10044" extrusionOk="0">
                  <a:moveTo>
                    <a:pt x="329" y="1"/>
                  </a:moveTo>
                  <a:cubicBezTo>
                    <a:pt x="164" y="1"/>
                    <a:pt x="0" y="114"/>
                    <a:pt x="18" y="340"/>
                  </a:cubicBezTo>
                  <a:lnTo>
                    <a:pt x="18" y="6698"/>
                  </a:lnTo>
                  <a:lnTo>
                    <a:pt x="42" y="7091"/>
                  </a:lnTo>
                  <a:cubicBezTo>
                    <a:pt x="42" y="8746"/>
                    <a:pt x="2114" y="10044"/>
                    <a:pt x="4757" y="10044"/>
                  </a:cubicBezTo>
                  <a:cubicBezTo>
                    <a:pt x="7448" y="10044"/>
                    <a:pt x="9543" y="8758"/>
                    <a:pt x="9543" y="7091"/>
                  </a:cubicBezTo>
                  <a:lnTo>
                    <a:pt x="9519" y="352"/>
                  </a:lnTo>
                  <a:cubicBezTo>
                    <a:pt x="9519" y="185"/>
                    <a:pt x="9377" y="42"/>
                    <a:pt x="9210" y="42"/>
                  </a:cubicBezTo>
                  <a:cubicBezTo>
                    <a:pt x="9031" y="42"/>
                    <a:pt x="8888" y="185"/>
                    <a:pt x="8888" y="364"/>
                  </a:cubicBezTo>
                  <a:lnTo>
                    <a:pt x="8912" y="7091"/>
                  </a:lnTo>
                  <a:cubicBezTo>
                    <a:pt x="8912" y="8353"/>
                    <a:pt x="7019" y="9413"/>
                    <a:pt x="4757" y="9413"/>
                  </a:cubicBezTo>
                  <a:cubicBezTo>
                    <a:pt x="2507" y="9413"/>
                    <a:pt x="673" y="8377"/>
                    <a:pt x="673" y="7079"/>
                  </a:cubicBezTo>
                  <a:lnTo>
                    <a:pt x="649" y="340"/>
                  </a:lnTo>
                  <a:cubicBezTo>
                    <a:pt x="661" y="114"/>
                    <a:pt x="495"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8"/>
            <p:cNvSpPr/>
            <p:nvPr/>
          </p:nvSpPr>
          <p:spPr>
            <a:xfrm>
              <a:off x="4327825" y="2836550"/>
              <a:ext cx="223550" cy="131575"/>
            </a:xfrm>
            <a:custGeom>
              <a:avLst/>
              <a:gdLst/>
              <a:ahLst/>
              <a:cxnLst/>
              <a:rect l="l" t="t" r="r" b="b"/>
              <a:pathLst>
                <a:path w="8942" h="5263" extrusionOk="0">
                  <a:moveTo>
                    <a:pt x="4465" y="0"/>
                  </a:moveTo>
                  <a:cubicBezTo>
                    <a:pt x="2000" y="0"/>
                    <a:pt x="0" y="1179"/>
                    <a:pt x="0" y="2632"/>
                  </a:cubicBezTo>
                  <a:cubicBezTo>
                    <a:pt x="0" y="4084"/>
                    <a:pt x="2000" y="5263"/>
                    <a:pt x="4465" y="5263"/>
                  </a:cubicBezTo>
                  <a:cubicBezTo>
                    <a:pt x="6941" y="5263"/>
                    <a:pt x="8942" y="4084"/>
                    <a:pt x="8942" y="2632"/>
                  </a:cubicBezTo>
                  <a:cubicBezTo>
                    <a:pt x="8942" y="1179"/>
                    <a:pt x="6941" y="0"/>
                    <a:pt x="4465"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8"/>
            <p:cNvSpPr/>
            <p:nvPr/>
          </p:nvSpPr>
          <p:spPr>
            <a:xfrm>
              <a:off x="4320075" y="2828800"/>
              <a:ext cx="239050" cy="147675"/>
            </a:xfrm>
            <a:custGeom>
              <a:avLst/>
              <a:gdLst/>
              <a:ahLst/>
              <a:cxnLst/>
              <a:rect l="l" t="t" r="r" b="b"/>
              <a:pathLst>
                <a:path w="9562" h="5907" extrusionOk="0">
                  <a:moveTo>
                    <a:pt x="4775" y="620"/>
                  </a:moveTo>
                  <a:cubicBezTo>
                    <a:pt x="7037" y="620"/>
                    <a:pt x="8930" y="1692"/>
                    <a:pt x="8930" y="2954"/>
                  </a:cubicBezTo>
                  <a:cubicBezTo>
                    <a:pt x="8930" y="4204"/>
                    <a:pt x="7037" y="5275"/>
                    <a:pt x="4775" y="5275"/>
                  </a:cubicBezTo>
                  <a:cubicBezTo>
                    <a:pt x="2525" y="5275"/>
                    <a:pt x="620" y="4204"/>
                    <a:pt x="620" y="2954"/>
                  </a:cubicBezTo>
                  <a:cubicBezTo>
                    <a:pt x="620" y="1692"/>
                    <a:pt x="2525" y="632"/>
                    <a:pt x="4775" y="632"/>
                  </a:cubicBezTo>
                  <a:lnTo>
                    <a:pt x="4775" y="620"/>
                  </a:lnTo>
                  <a:close/>
                  <a:moveTo>
                    <a:pt x="4775" y="1"/>
                  </a:moveTo>
                  <a:cubicBezTo>
                    <a:pt x="2096" y="1"/>
                    <a:pt x="1" y="1299"/>
                    <a:pt x="1" y="2954"/>
                  </a:cubicBezTo>
                  <a:cubicBezTo>
                    <a:pt x="1" y="4609"/>
                    <a:pt x="2096" y="5906"/>
                    <a:pt x="4775" y="5906"/>
                  </a:cubicBezTo>
                  <a:cubicBezTo>
                    <a:pt x="7466" y="5906"/>
                    <a:pt x="9561" y="4609"/>
                    <a:pt x="9561" y="2954"/>
                  </a:cubicBezTo>
                  <a:cubicBezTo>
                    <a:pt x="9561" y="1299"/>
                    <a:pt x="7466" y="1"/>
                    <a:pt x="4775"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8"/>
            <p:cNvSpPr/>
            <p:nvPr/>
          </p:nvSpPr>
          <p:spPr>
            <a:xfrm>
              <a:off x="4762700" y="2639500"/>
              <a:ext cx="222675" cy="234575"/>
            </a:xfrm>
            <a:custGeom>
              <a:avLst/>
              <a:gdLst/>
              <a:ahLst/>
              <a:cxnLst/>
              <a:rect l="l" t="t" r="r" b="b"/>
              <a:pathLst>
                <a:path w="8907" h="9383" extrusionOk="0">
                  <a:moveTo>
                    <a:pt x="0" y="1"/>
                  </a:moveTo>
                  <a:lnTo>
                    <a:pt x="0" y="6335"/>
                  </a:lnTo>
                  <a:lnTo>
                    <a:pt x="36" y="6751"/>
                  </a:lnTo>
                  <a:cubicBezTo>
                    <a:pt x="36" y="8204"/>
                    <a:pt x="1977" y="9383"/>
                    <a:pt x="4441" y="9383"/>
                  </a:cubicBezTo>
                  <a:cubicBezTo>
                    <a:pt x="6906" y="9383"/>
                    <a:pt x="8906" y="8204"/>
                    <a:pt x="8906" y="6751"/>
                  </a:cubicBezTo>
                  <a:lnTo>
                    <a:pt x="8882" y="1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8"/>
            <p:cNvSpPr/>
            <p:nvPr/>
          </p:nvSpPr>
          <p:spPr>
            <a:xfrm>
              <a:off x="4754950" y="2631475"/>
              <a:ext cx="238150" cy="250650"/>
            </a:xfrm>
            <a:custGeom>
              <a:avLst/>
              <a:gdLst/>
              <a:ahLst/>
              <a:cxnLst/>
              <a:rect l="l" t="t" r="r" b="b"/>
              <a:pathLst>
                <a:path w="9526" h="10026" extrusionOk="0">
                  <a:moveTo>
                    <a:pt x="316" y="0"/>
                  </a:moveTo>
                  <a:cubicBezTo>
                    <a:pt x="158" y="0"/>
                    <a:pt x="1" y="107"/>
                    <a:pt x="1" y="322"/>
                  </a:cubicBezTo>
                  <a:lnTo>
                    <a:pt x="1" y="6668"/>
                  </a:lnTo>
                  <a:lnTo>
                    <a:pt x="24" y="7072"/>
                  </a:lnTo>
                  <a:cubicBezTo>
                    <a:pt x="24" y="8727"/>
                    <a:pt x="2096" y="10025"/>
                    <a:pt x="4739" y="10025"/>
                  </a:cubicBezTo>
                  <a:cubicBezTo>
                    <a:pt x="7430" y="10025"/>
                    <a:pt x="9526" y="8739"/>
                    <a:pt x="9526" y="7072"/>
                  </a:cubicBezTo>
                  <a:lnTo>
                    <a:pt x="9502" y="333"/>
                  </a:lnTo>
                  <a:cubicBezTo>
                    <a:pt x="9502" y="162"/>
                    <a:pt x="9370" y="23"/>
                    <a:pt x="9201" y="23"/>
                  </a:cubicBezTo>
                  <a:cubicBezTo>
                    <a:pt x="9194" y="23"/>
                    <a:pt x="9187" y="23"/>
                    <a:pt x="9180" y="24"/>
                  </a:cubicBezTo>
                  <a:cubicBezTo>
                    <a:pt x="9174" y="23"/>
                    <a:pt x="9167" y="23"/>
                    <a:pt x="9161" y="23"/>
                  </a:cubicBezTo>
                  <a:cubicBezTo>
                    <a:pt x="9003" y="23"/>
                    <a:pt x="8871" y="162"/>
                    <a:pt x="8871" y="333"/>
                  </a:cubicBezTo>
                  <a:lnTo>
                    <a:pt x="8895" y="7072"/>
                  </a:lnTo>
                  <a:cubicBezTo>
                    <a:pt x="8895" y="8334"/>
                    <a:pt x="7001" y="9394"/>
                    <a:pt x="4739" y="9394"/>
                  </a:cubicBezTo>
                  <a:cubicBezTo>
                    <a:pt x="2489" y="9394"/>
                    <a:pt x="655" y="8346"/>
                    <a:pt x="655" y="7049"/>
                  </a:cubicBezTo>
                  <a:lnTo>
                    <a:pt x="632" y="322"/>
                  </a:lnTo>
                  <a:cubicBezTo>
                    <a:pt x="632" y="107"/>
                    <a:pt x="474"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8"/>
            <p:cNvSpPr/>
            <p:nvPr/>
          </p:nvSpPr>
          <p:spPr>
            <a:xfrm>
              <a:off x="4761800" y="2568350"/>
              <a:ext cx="223575" cy="131900"/>
            </a:xfrm>
            <a:custGeom>
              <a:avLst/>
              <a:gdLst/>
              <a:ahLst/>
              <a:cxnLst/>
              <a:rect l="l" t="t" r="r" b="b"/>
              <a:pathLst>
                <a:path w="8943" h="5276" extrusionOk="0">
                  <a:moveTo>
                    <a:pt x="4465" y="1"/>
                  </a:moveTo>
                  <a:cubicBezTo>
                    <a:pt x="2001" y="1"/>
                    <a:pt x="0" y="1180"/>
                    <a:pt x="0" y="2644"/>
                  </a:cubicBezTo>
                  <a:cubicBezTo>
                    <a:pt x="0" y="4097"/>
                    <a:pt x="2001" y="5275"/>
                    <a:pt x="4465" y="5275"/>
                  </a:cubicBezTo>
                  <a:cubicBezTo>
                    <a:pt x="6942" y="5275"/>
                    <a:pt x="8942" y="4097"/>
                    <a:pt x="8942" y="2644"/>
                  </a:cubicBezTo>
                  <a:cubicBezTo>
                    <a:pt x="8942" y="1180"/>
                    <a:pt x="6942" y="1"/>
                    <a:pt x="4465"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8"/>
            <p:cNvSpPr/>
            <p:nvPr/>
          </p:nvSpPr>
          <p:spPr>
            <a:xfrm>
              <a:off x="4753750" y="2560625"/>
              <a:ext cx="239350" cy="147650"/>
            </a:xfrm>
            <a:custGeom>
              <a:avLst/>
              <a:gdLst/>
              <a:ahLst/>
              <a:cxnLst/>
              <a:rect l="l" t="t" r="r" b="b"/>
              <a:pathLst>
                <a:path w="9574" h="5906" extrusionOk="0">
                  <a:moveTo>
                    <a:pt x="4787" y="631"/>
                  </a:moveTo>
                  <a:cubicBezTo>
                    <a:pt x="7038" y="631"/>
                    <a:pt x="8943" y="1691"/>
                    <a:pt x="8943" y="2953"/>
                  </a:cubicBezTo>
                  <a:cubicBezTo>
                    <a:pt x="8943" y="4203"/>
                    <a:pt x="7049" y="5275"/>
                    <a:pt x="4787" y="5275"/>
                  </a:cubicBezTo>
                  <a:cubicBezTo>
                    <a:pt x="2537" y="5275"/>
                    <a:pt x="632" y="4203"/>
                    <a:pt x="632" y="2953"/>
                  </a:cubicBezTo>
                  <a:cubicBezTo>
                    <a:pt x="632" y="1691"/>
                    <a:pt x="2537" y="631"/>
                    <a:pt x="4787" y="631"/>
                  </a:cubicBezTo>
                  <a:close/>
                  <a:moveTo>
                    <a:pt x="4787" y="0"/>
                  </a:moveTo>
                  <a:cubicBezTo>
                    <a:pt x="2108" y="0"/>
                    <a:pt x="1" y="1298"/>
                    <a:pt x="1" y="2953"/>
                  </a:cubicBezTo>
                  <a:cubicBezTo>
                    <a:pt x="1" y="4608"/>
                    <a:pt x="2108" y="5906"/>
                    <a:pt x="4787" y="5906"/>
                  </a:cubicBezTo>
                  <a:cubicBezTo>
                    <a:pt x="7478" y="5906"/>
                    <a:pt x="9574" y="4608"/>
                    <a:pt x="9574" y="2953"/>
                  </a:cubicBezTo>
                  <a:cubicBezTo>
                    <a:pt x="9574" y="1298"/>
                    <a:pt x="7478" y="0"/>
                    <a:pt x="4787"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8"/>
            <p:cNvSpPr/>
            <p:nvPr/>
          </p:nvSpPr>
          <p:spPr>
            <a:xfrm>
              <a:off x="5196675" y="2384100"/>
              <a:ext cx="222675" cy="234875"/>
            </a:xfrm>
            <a:custGeom>
              <a:avLst/>
              <a:gdLst/>
              <a:ahLst/>
              <a:cxnLst/>
              <a:rect l="l" t="t" r="r" b="b"/>
              <a:pathLst>
                <a:path w="8907" h="9395" extrusionOk="0">
                  <a:moveTo>
                    <a:pt x="0" y="1"/>
                  </a:moveTo>
                  <a:lnTo>
                    <a:pt x="0" y="6335"/>
                  </a:lnTo>
                  <a:lnTo>
                    <a:pt x="24" y="6764"/>
                  </a:lnTo>
                  <a:cubicBezTo>
                    <a:pt x="24" y="8216"/>
                    <a:pt x="1977" y="9395"/>
                    <a:pt x="4442" y="9395"/>
                  </a:cubicBezTo>
                  <a:cubicBezTo>
                    <a:pt x="6894" y="9395"/>
                    <a:pt x="8906" y="8216"/>
                    <a:pt x="8906" y="6764"/>
                  </a:cubicBezTo>
                  <a:lnTo>
                    <a:pt x="8871" y="2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8"/>
            <p:cNvSpPr/>
            <p:nvPr/>
          </p:nvSpPr>
          <p:spPr>
            <a:xfrm>
              <a:off x="5188650" y="2376675"/>
              <a:ext cx="238425" cy="250050"/>
            </a:xfrm>
            <a:custGeom>
              <a:avLst/>
              <a:gdLst/>
              <a:ahLst/>
              <a:cxnLst/>
              <a:rect l="l" t="t" r="r" b="b"/>
              <a:pathLst>
                <a:path w="9537" h="10002" extrusionOk="0">
                  <a:moveTo>
                    <a:pt x="9192" y="0"/>
                  </a:moveTo>
                  <a:cubicBezTo>
                    <a:pt x="9013" y="0"/>
                    <a:pt x="8882" y="143"/>
                    <a:pt x="8882" y="322"/>
                  </a:cubicBezTo>
                  <a:lnTo>
                    <a:pt x="8906" y="7049"/>
                  </a:lnTo>
                  <a:cubicBezTo>
                    <a:pt x="8906" y="8311"/>
                    <a:pt x="7013" y="9371"/>
                    <a:pt x="4751" y="9371"/>
                  </a:cubicBezTo>
                  <a:cubicBezTo>
                    <a:pt x="2500" y="9371"/>
                    <a:pt x="655" y="8335"/>
                    <a:pt x="655" y="7037"/>
                  </a:cubicBezTo>
                  <a:lnTo>
                    <a:pt x="631" y="298"/>
                  </a:lnTo>
                  <a:cubicBezTo>
                    <a:pt x="619" y="102"/>
                    <a:pt x="470" y="3"/>
                    <a:pt x="320" y="3"/>
                  </a:cubicBezTo>
                  <a:cubicBezTo>
                    <a:pt x="170" y="3"/>
                    <a:pt x="18" y="102"/>
                    <a:pt x="0" y="298"/>
                  </a:cubicBezTo>
                  <a:lnTo>
                    <a:pt x="0" y="6656"/>
                  </a:lnTo>
                  <a:lnTo>
                    <a:pt x="36" y="7049"/>
                  </a:lnTo>
                  <a:cubicBezTo>
                    <a:pt x="36" y="8704"/>
                    <a:pt x="2107" y="10002"/>
                    <a:pt x="4751" y="10002"/>
                  </a:cubicBezTo>
                  <a:cubicBezTo>
                    <a:pt x="7430" y="10002"/>
                    <a:pt x="9537" y="8704"/>
                    <a:pt x="9537" y="7061"/>
                  </a:cubicBezTo>
                  <a:lnTo>
                    <a:pt x="9513" y="322"/>
                  </a:lnTo>
                  <a:cubicBezTo>
                    <a:pt x="9513" y="143"/>
                    <a:pt x="9370" y="0"/>
                    <a:pt x="9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8"/>
            <p:cNvSpPr/>
            <p:nvPr/>
          </p:nvSpPr>
          <p:spPr>
            <a:xfrm>
              <a:off x="5195775" y="2313275"/>
              <a:ext cx="223575" cy="131575"/>
            </a:xfrm>
            <a:custGeom>
              <a:avLst/>
              <a:gdLst/>
              <a:ahLst/>
              <a:cxnLst/>
              <a:rect l="l" t="t" r="r" b="b"/>
              <a:pathLst>
                <a:path w="8943" h="5263" extrusionOk="0">
                  <a:moveTo>
                    <a:pt x="4466" y="0"/>
                  </a:moveTo>
                  <a:cubicBezTo>
                    <a:pt x="2001" y="0"/>
                    <a:pt x="1" y="1179"/>
                    <a:pt x="1" y="2632"/>
                  </a:cubicBezTo>
                  <a:cubicBezTo>
                    <a:pt x="1" y="4084"/>
                    <a:pt x="2001" y="5263"/>
                    <a:pt x="4466" y="5263"/>
                  </a:cubicBezTo>
                  <a:cubicBezTo>
                    <a:pt x="6930" y="5263"/>
                    <a:pt x="8942" y="4084"/>
                    <a:pt x="8942" y="2632"/>
                  </a:cubicBezTo>
                  <a:cubicBezTo>
                    <a:pt x="8942" y="1179"/>
                    <a:pt x="6930" y="0"/>
                    <a:pt x="4466"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8"/>
            <p:cNvSpPr/>
            <p:nvPr/>
          </p:nvSpPr>
          <p:spPr>
            <a:xfrm>
              <a:off x="5187750" y="2305225"/>
              <a:ext cx="239325" cy="147675"/>
            </a:xfrm>
            <a:custGeom>
              <a:avLst/>
              <a:gdLst/>
              <a:ahLst/>
              <a:cxnLst/>
              <a:rect l="l" t="t" r="r" b="b"/>
              <a:pathLst>
                <a:path w="9573" h="5907" extrusionOk="0">
                  <a:moveTo>
                    <a:pt x="4787" y="632"/>
                  </a:moveTo>
                  <a:cubicBezTo>
                    <a:pt x="7037" y="632"/>
                    <a:pt x="8942" y="1703"/>
                    <a:pt x="8942" y="2954"/>
                  </a:cubicBezTo>
                  <a:cubicBezTo>
                    <a:pt x="8942" y="4216"/>
                    <a:pt x="7037" y="5275"/>
                    <a:pt x="4787" y="5275"/>
                  </a:cubicBezTo>
                  <a:cubicBezTo>
                    <a:pt x="2536" y="5275"/>
                    <a:pt x="631" y="4216"/>
                    <a:pt x="631" y="2954"/>
                  </a:cubicBezTo>
                  <a:cubicBezTo>
                    <a:pt x="631" y="1703"/>
                    <a:pt x="2536" y="632"/>
                    <a:pt x="4787" y="632"/>
                  </a:cubicBezTo>
                  <a:close/>
                  <a:moveTo>
                    <a:pt x="4787" y="1"/>
                  </a:moveTo>
                  <a:cubicBezTo>
                    <a:pt x="2108" y="1"/>
                    <a:pt x="0" y="1299"/>
                    <a:pt x="0" y="2954"/>
                  </a:cubicBezTo>
                  <a:cubicBezTo>
                    <a:pt x="0" y="4609"/>
                    <a:pt x="2108" y="5906"/>
                    <a:pt x="4787" y="5906"/>
                  </a:cubicBezTo>
                  <a:cubicBezTo>
                    <a:pt x="7466" y="5906"/>
                    <a:pt x="9573" y="4609"/>
                    <a:pt x="9573" y="2954"/>
                  </a:cubicBezTo>
                  <a:cubicBezTo>
                    <a:pt x="9573" y="1299"/>
                    <a:pt x="7466" y="1"/>
                    <a:pt x="4787"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8"/>
            <p:cNvSpPr/>
            <p:nvPr/>
          </p:nvSpPr>
          <p:spPr>
            <a:xfrm>
              <a:off x="3772975" y="1933450"/>
              <a:ext cx="1878250" cy="1104050"/>
            </a:xfrm>
            <a:custGeom>
              <a:avLst/>
              <a:gdLst/>
              <a:ahLst/>
              <a:cxnLst/>
              <a:rect l="l" t="t" r="r" b="b"/>
              <a:pathLst>
                <a:path w="75130" h="44162" extrusionOk="0">
                  <a:moveTo>
                    <a:pt x="60235" y="1"/>
                  </a:moveTo>
                  <a:lnTo>
                    <a:pt x="1" y="35315"/>
                  </a:lnTo>
                  <a:lnTo>
                    <a:pt x="14967" y="44161"/>
                  </a:lnTo>
                  <a:lnTo>
                    <a:pt x="75129" y="8681"/>
                  </a:lnTo>
                  <a:lnTo>
                    <a:pt x="602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8"/>
            <p:cNvSpPr/>
            <p:nvPr/>
          </p:nvSpPr>
          <p:spPr>
            <a:xfrm>
              <a:off x="3763750" y="1925800"/>
              <a:ext cx="1895200" cy="1119725"/>
            </a:xfrm>
            <a:custGeom>
              <a:avLst/>
              <a:gdLst/>
              <a:ahLst/>
              <a:cxnLst/>
              <a:rect l="l" t="t" r="r" b="b"/>
              <a:pathLst>
                <a:path w="75808" h="44789" extrusionOk="0">
                  <a:moveTo>
                    <a:pt x="60604" y="676"/>
                  </a:moveTo>
                  <a:lnTo>
                    <a:pt x="74867" y="8998"/>
                  </a:lnTo>
                  <a:lnTo>
                    <a:pt x="15336" y="44110"/>
                  </a:lnTo>
                  <a:lnTo>
                    <a:pt x="989" y="35621"/>
                  </a:lnTo>
                  <a:lnTo>
                    <a:pt x="60604" y="676"/>
                  </a:lnTo>
                  <a:close/>
                  <a:moveTo>
                    <a:pt x="60604" y="0"/>
                  </a:moveTo>
                  <a:cubicBezTo>
                    <a:pt x="60550" y="0"/>
                    <a:pt x="60496" y="15"/>
                    <a:pt x="60449" y="45"/>
                  </a:cubicBezTo>
                  <a:lnTo>
                    <a:pt x="203" y="35347"/>
                  </a:lnTo>
                  <a:cubicBezTo>
                    <a:pt x="1" y="35466"/>
                    <a:pt x="1" y="35764"/>
                    <a:pt x="203" y="35895"/>
                  </a:cubicBezTo>
                  <a:lnTo>
                    <a:pt x="15181" y="44741"/>
                  </a:lnTo>
                  <a:cubicBezTo>
                    <a:pt x="15229" y="44765"/>
                    <a:pt x="15277" y="44789"/>
                    <a:pt x="15336" y="44789"/>
                  </a:cubicBezTo>
                  <a:cubicBezTo>
                    <a:pt x="15396" y="44789"/>
                    <a:pt x="15443" y="44765"/>
                    <a:pt x="15503" y="44741"/>
                  </a:cubicBezTo>
                  <a:lnTo>
                    <a:pt x="75653" y="9260"/>
                  </a:lnTo>
                  <a:cubicBezTo>
                    <a:pt x="75748" y="9201"/>
                    <a:pt x="75808" y="9106"/>
                    <a:pt x="75796" y="8987"/>
                  </a:cubicBezTo>
                  <a:cubicBezTo>
                    <a:pt x="75808" y="8879"/>
                    <a:pt x="75748" y="8772"/>
                    <a:pt x="75653" y="8725"/>
                  </a:cubicBezTo>
                  <a:lnTo>
                    <a:pt x="60758" y="45"/>
                  </a:lnTo>
                  <a:cubicBezTo>
                    <a:pt x="60711" y="15"/>
                    <a:pt x="60657" y="0"/>
                    <a:pt x="60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8"/>
            <p:cNvSpPr/>
            <p:nvPr/>
          </p:nvSpPr>
          <p:spPr>
            <a:xfrm>
              <a:off x="4147150" y="2150450"/>
              <a:ext cx="1504375" cy="1035875"/>
            </a:xfrm>
            <a:custGeom>
              <a:avLst/>
              <a:gdLst/>
              <a:ahLst/>
              <a:cxnLst/>
              <a:rect l="l" t="t" r="r" b="b"/>
              <a:pathLst>
                <a:path w="60175" h="41435" extrusionOk="0">
                  <a:moveTo>
                    <a:pt x="60162" y="1"/>
                  </a:moveTo>
                  <a:lnTo>
                    <a:pt x="0" y="35481"/>
                  </a:lnTo>
                  <a:lnTo>
                    <a:pt x="0" y="41434"/>
                  </a:lnTo>
                  <a:lnTo>
                    <a:pt x="60174" y="6025"/>
                  </a:lnTo>
                  <a:lnTo>
                    <a:pt x="601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8"/>
            <p:cNvSpPr/>
            <p:nvPr/>
          </p:nvSpPr>
          <p:spPr>
            <a:xfrm>
              <a:off x="4139400" y="2142775"/>
              <a:ext cx="1519850" cy="1051575"/>
            </a:xfrm>
            <a:custGeom>
              <a:avLst/>
              <a:gdLst/>
              <a:ahLst/>
              <a:cxnLst/>
              <a:rect l="l" t="t" r="r" b="b"/>
              <a:pathLst>
                <a:path w="60794" h="42063" extrusionOk="0">
                  <a:moveTo>
                    <a:pt x="60151" y="855"/>
                  </a:moveTo>
                  <a:lnTo>
                    <a:pt x="60175" y="6154"/>
                  </a:lnTo>
                  <a:lnTo>
                    <a:pt x="632" y="41194"/>
                  </a:lnTo>
                  <a:lnTo>
                    <a:pt x="632" y="35967"/>
                  </a:lnTo>
                  <a:lnTo>
                    <a:pt x="60151" y="855"/>
                  </a:lnTo>
                  <a:close/>
                  <a:moveTo>
                    <a:pt x="60460" y="1"/>
                  </a:moveTo>
                  <a:cubicBezTo>
                    <a:pt x="60407" y="1"/>
                    <a:pt x="60353" y="16"/>
                    <a:pt x="60306" y="46"/>
                  </a:cubicBezTo>
                  <a:lnTo>
                    <a:pt x="143" y="35526"/>
                  </a:lnTo>
                  <a:cubicBezTo>
                    <a:pt x="48" y="35574"/>
                    <a:pt x="0" y="35681"/>
                    <a:pt x="0" y="35788"/>
                  </a:cubicBezTo>
                  <a:lnTo>
                    <a:pt x="0" y="41741"/>
                  </a:lnTo>
                  <a:cubicBezTo>
                    <a:pt x="0" y="41860"/>
                    <a:pt x="60" y="41967"/>
                    <a:pt x="155" y="42015"/>
                  </a:cubicBezTo>
                  <a:cubicBezTo>
                    <a:pt x="203" y="42051"/>
                    <a:pt x="262" y="42063"/>
                    <a:pt x="310" y="42063"/>
                  </a:cubicBezTo>
                  <a:cubicBezTo>
                    <a:pt x="370" y="42063"/>
                    <a:pt x="417" y="42051"/>
                    <a:pt x="477" y="42015"/>
                  </a:cubicBezTo>
                  <a:lnTo>
                    <a:pt x="60651" y="6606"/>
                  </a:lnTo>
                  <a:cubicBezTo>
                    <a:pt x="60746" y="6546"/>
                    <a:pt x="60794" y="6439"/>
                    <a:pt x="60794" y="6332"/>
                  </a:cubicBezTo>
                  <a:lnTo>
                    <a:pt x="60782" y="308"/>
                  </a:lnTo>
                  <a:cubicBezTo>
                    <a:pt x="60770" y="200"/>
                    <a:pt x="60710" y="93"/>
                    <a:pt x="60615" y="46"/>
                  </a:cubicBezTo>
                  <a:cubicBezTo>
                    <a:pt x="60568" y="16"/>
                    <a:pt x="60514" y="1"/>
                    <a:pt x="60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8"/>
            <p:cNvSpPr/>
            <p:nvPr/>
          </p:nvSpPr>
          <p:spPr>
            <a:xfrm>
              <a:off x="3772975" y="2816300"/>
              <a:ext cx="374200" cy="370025"/>
            </a:xfrm>
            <a:custGeom>
              <a:avLst/>
              <a:gdLst/>
              <a:ahLst/>
              <a:cxnLst/>
              <a:rect l="l" t="t" r="r" b="b"/>
              <a:pathLst>
                <a:path w="14968" h="14801" extrusionOk="0">
                  <a:moveTo>
                    <a:pt x="1" y="1"/>
                  </a:moveTo>
                  <a:lnTo>
                    <a:pt x="1" y="5811"/>
                  </a:lnTo>
                  <a:lnTo>
                    <a:pt x="14967" y="14800"/>
                  </a:lnTo>
                  <a:lnTo>
                    <a:pt x="14967" y="884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88"/>
            <p:cNvSpPr/>
            <p:nvPr/>
          </p:nvSpPr>
          <p:spPr>
            <a:xfrm>
              <a:off x="3764950" y="2808350"/>
              <a:ext cx="389950" cy="386000"/>
            </a:xfrm>
            <a:custGeom>
              <a:avLst/>
              <a:gdLst/>
              <a:ahLst/>
              <a:cxnLst/>
              <a:rect l="l" t="t" r="r" b="b"/>
              <a:pathLst>
                <a:path w="15598" h="15440" extrusionOk="0">
                  <a:moveTo>
                    <a:pt x="631" y="866"/>
                  </a:moveTo>
                  <a:lnTo>
                    <a:pt x="14978" y="9344"/>
                  </a:lnTo>
                  <a:lnTo>
                    <a:pt x="14978" y="14571"/>
                  </a:lnTo>
                  <a:lnTo>
                    <a:pt x="631" y="5950"/>
                  </a:lnTo>
                  <a:lnTo>
                    <a:pt x="631" y="866"/>
                  </a:lnTo>
                  <a:close/>
                  <a:moveTo>
                    <a:pt x="322" y="0"/>
                  </a:moveTo>
                  <a:cubicBezTo>
                    <a:pt x="268" y="0"/>
                    <a:pt x="215" y="15"/>
                    <a:pt x="167" y="45"/>
                  </a:cubicBezTo>
                  <a:cubicBezTo>
                    <a:pt x="72" y="104"/>
                    <a:pt x="0" y="200"/>
                    <a:pt x="0" y="319"/>
                  </a:cubicBezTo>
                  <a:lnTo>
                    <a:pt x="0" y="6129"/>
                  </a:lnTo>
                  <a:cubicBezTo>
                    <a:pt x="0" y="6236"/>
                    <a:pt x="60" y="6343"/>
                    <a:pt x="155" y="6391"/>
                  </a:cubicBezTo>
                  <a:lnTo>
                    <a:pt x="15133" y="15392"/>
                  </a:lnTo>
                  <a:cubicBezTo>
                    <a:pt x="15181" y="15428"/>
                    <a:pt x="15229" y="15440"/>
                    <a:pt x="15288" y="15440"/>
                  </a:cubicBezTo>
                  <a:cubicBezTo>
                    <a:pt x="15455" y="15440"/>
                    <a:pt x="15598" y="15297"/>
                    <a:pt x="15598" y="15118"/>
                  </a:cubicBezTo>
                  <a:lnTo>
                    <a:pt x="15598" y="9165"/>
                  </a:lnTo>
                  <a:cubicBezTo>
                    <a:pt x="15598" y="9058"/>
                    <a:pt x="15538" y="8951"/>
                    <a:pt x="15455" y="8891"/>
                  </a:cubicBezTo>
                  <a:lnTo>
                    <a:pt x="477" y="45"/>
                  </a:lnTo>
                  <a:cubicBezTo>
                    <a:pt x="429" y="15"/>
                    <a:pt x="375"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88"/>
            <p:cNvSpPr/>
            <p:nvPr/>
          </p:nvSpPr>
          <p:spPr>
            <a:xfrm>
              <a:off x="4165300" y="2153675"/>
              <a:ext cx="1409500" cy="813875"/>
            </a:xfrm>
            <a:custGeom>
              <a:avLst/>
              <a:gdLst/>
              <a:ahLst/>
              <a:cxnLst/>
              <a:rect l="l" t="t" r="r" b="b"/>
              <a:pathLst>
                <a:path w="56380" h="32555" extrusionOk="0">
                  <a:moveTo>
                    <a:pt x="56102" y="0"/>
                  </a:moveTo>
                  <a:cubicBezTo>
                    <a:pt x="56072" y="0"/>
                    <a:pt x="56040" y="8"/>
                    <a:pt x="56007" y="26"/>
                  </a:cubicBezTo>
                  <a:lnTo>
                    <a:pt x="119" y="32209"/>
                  </a:lnTo>
                  <a:cubicBezTo>
                    <a:pt x="24" y="32257"/>
                    <a:pt x="0" y="32364"/>
                    <a:pt x="48" y="32459"/>
                  </a:cubicBezTo>
                  <a:cubicBezTo>
                    <a:pt x="84" y="32518"/>
                    <a:pt x="143" y="32554"/>
                    <a:pt x="203" y="32554"/>
                  </a:cubicBezTo>
                  <a:cubicBezTo>
                    <a:pt x="238" y="32554"/>
                    <a:pt x="274" y="32542"/>
                    <a:pt x="298" y="32530"/>
                  </a:cubicBezTo>
                  <a:lnTo>
                    <a:pt x="56198" y="348"/>
                  </a:lnTo>
                  <a:cubicBezTo>
                    <a:pt x="56380" y="247"/>
                    <a:pt x="56270" y="0"/>
                    <a:pt x="56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8"/>
            <p:cNvSpPr/>
            <p:nvPr/>
          </p:nvSpPr>
          <p:spPr>
            <a:xfrm>
              <a:off x="3879850" y="1988950"/>
              <a:ext cx="1410625" cy="813700"/>
            </a:xfrm>
            <a:custGeom>
              <a:avLst/>
              <a:gdLst/>
              <a:ahLst/>
              <a:cxnLst/>
              <a:rect l="l" t="t" r="r" b="b"/>
              <a:pathLst>
                <a:path w="56425" h="32548" extrusionOk="0">
                  <a:moveTo>
                    <a:pt x="56157" y="0"/>
                  </a:moveTo>
                  <a:cubicBezTo>
                    <a:pt x="56124" y="0"/>
                    <a:pt x="56090" y="10"/>
                    <a:pt x="56055" y="31"/>
                  </a:cubicBezTo>
                  <a:lnTo>
                    <a:pt x="155" y="32202"/>
                  </a:lnTo>
                  <a:cubicBezTo>
                    <a:pt x="0" y="32297"/>
                    <a:pt x="60" y="32547"/>
                    <a:pt x="250" y="32547"/>
                  </a:cubicBezTo>
                  <a:cubicBezTo>
                    <a:pt x="286" y="32547"/>
                    <a:pt x="322" y="32535"/>
                    <a:pt x="346" y="32523"/>
                  </a:cubicBezTo>
                  <a:lnTo>
                    <a:pt x="56245" y="353"/>
                  </a:lnTo>
                  <a:cubicBezTo>
                    <a:pt x="56425" y="243"/>
                    <a:pt x="56321" y="0"/>
                    <a:pt x="561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8"/>
            <p:cNvSpPr/>
            <p:nvPr/>
          </p:nvSpPr>
          <p:spPr>
            <a:xfrm>
              <a:off x="4324550" y="2902025"/>
              <a:ext cx="128600" cy="129800"/>
            </a:xfrm>
            <a:custGeom>
              <a:avLst/>
              <a:gdLst/>
              <a:ahLst/>
              <a:cxnLst/>
              <a:rect l="l" t="t" r="r" b="b"/>
              <a:pathLst>
                <a:path w="5144" h="5192" extrusionOk="0">
                  <a:moveTo>
                    <a:pt x="2858" y="1"/>
                  </a:moveTo>
                  <a:cubicBezTo>
                    <a:pt x="1512" y="1"/>
                    <a:pt x="310" y="1156"/>
                    <a:pt x="155" y="2596"/>
                  </a:cubicBezTo>
                  <a:cubicBezTo>
                    <a:pt x="0" y="4025"/>
                    <a:pt x="965" y="5192"/>
                    <a:pt x="2298" y="5192"/>
                  </a:cubicBezTo>
                  <a:cubicBezTo>
                    <a:pt x="3632" y="5192"/>
                    <a:pt x="4846" y="4025"/>
                    <a:pt x="5001" y="2596"/>
                  </a:cubicBezTo>
                  <a:cubicBezTo>
                    <a:pt x="5144" y="1156"/>
                    <a:pt x="4191" y="1"/>
                    <a:pt x="28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8"/>
            <p:cNvSpPr/>
            <p:nvPr/>
          </p:nvSpPr>
          <p:spPr>
            <a:xfrm>
              <a:off x="4676375" y="2696050"/>
              <a:ext cx="128600" cy="129800"/>
            </a:xfrm>
            <a:custGeom>
              <a:avLst/>
              <a:gdLst/>
              <a:ahLst/>
              <a:cxnLst/>
              <a:rect l="l" t="t" r="r" b="b"/>
              <a:pathLst>
                <a:path w="5144" h="5192" extrusionOk="0">
                  <a:moveTo>
                    <a:pt x="2858" y="1"/>
                  </a:moveTo>
                  <a:cubicBezTo>
                    <a:pt x="1512" y="1"/>
                    <a:pt x="310" y="1168"/>
                    <a:pt x="155" y="2596"/>
                  </a:cubicBezTo>
                  <a:cubicBezTo>
                    <a:pt x="0" y="4037"/>
                    <a:pt x="965" y="5192"/>
                    <a:pt x="2298" y="5192"/>
                  </a:cubicBezTo>
                  <a:cubicBezTo>
                    <a:pt x="3632" y="5192"/>
                    <a:pt x="4846" y="4037"/>
                    <a:pt x="5001" y="2596"/>
                  </a:cubicBezTo>
                  <a:cubicBezTo>
                    <a:pt x="5144" y="1168"/>
                    <a:pt x="4191" y="1"/>
                    <a:pt x="28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8"/>
            <p:cNvSpPr/>
            <p:nvPr/>
          </p:nvSpPr>
          <p:spPr>
            <a:xfrm>
              <a:off x="5028200" y="2490375"/>
              <a:ext cx="128625" cy="129800"/>
            </a:xfrm>
            <a:custGeom>
              <a:avLst/>
              <a:gdLst/>
              <a:ahLst/>
              <a:cxnLst/>
              <a:rect l="l" t="t" r="r" b="b"/>
              <a:pathLst>
                <a:path w="5145" h="5192" extrusionOk="0">
                  <a:moveTo>
                    <a:pt x="2846" y="0"/>
                  </a:moveTo>
                  <a:cubicBezTo>
                    <a:pt x="1513" y="0"/>
                    <a:pt x="310" y="1155"/>
                    <a:pt x="155" y="2596"/>
                  </a:cubicBezTo>
                  <a:cubicBezTo>
                    <a:pt x="1" y="4025"/>
                    <a:pt x="965" y="5192"/>
                    <a:pt x="2298" y="5192"/>
                  </a:cubicBezTo>
                  <a:cubicBezTo>
                    <a:pt x="3632" y="5192"/>
                    <a:pt x="4846" y="4025"/>
                    <a:pt x="4989" y="2596"/>
                  </a:cubicBezTo>
                  <a:cubicBezTo>
                    <a:pt x="5144" y="1155"/>
                    <a:pt x="4192" y="0"/>
                    <a:pt x="2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8"/>
            <p:cNvSpPr/>
            <p:nvPr/>
          </p:nvSpPr>
          <p:spPr>
            <a:xfrm>
              <a:off x="5380025" y="2284400"/>
              <a:ext cx="128625" cy="129800"/>
            </a:xfrm>
            <a:custGeom>
              <a:avLst/>
              <a:gdLst/>
              <a:ahLst/>
              <a:cxnLst/>
              <a:rect l="l" t="t" r="r" b="b"/>
              <a:pathLst>
                <a:path w="5145" h="5192" extrusionOk="0">
                  <a:moveTo>
                    <a:pt x="2846" y="0"/>
                  </a:moveTo>
                  <a:cubicBezTo>
                    <a:pt x="1513" y="0"/>
                    <a:pt x="310" y="1167"/>
                    <a:pt x="156" y="2596"/>
                  </a:cubicBezTo>
                  <a:cubicBezTo>
                    <a:pt x="1" y="4037"/>
                    <a:pt x="953" y="5191"/>
                    <a:pt x="2299" y="5191"/>
                  </a:cubicBezTo>
                  <a:cubicBezTo>
                    <a:pt x="3632" y="5191"/>
                    <a:pt x="4847" y="4037"/>
                    <a:pt x="4989" y="2596"/>
                  </a:cubicBezTo>
                  <a:cubicBezTo>
                    <a:pt x="5144" y="1167"/>
                    <a:pt x="4180" y="0"/>
                    <a:pt x="2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8"/>
            <p:cNvSpPr/>
            <p:nvPr/>
          </p:nvSpPr>
          <p:spPr>
            <a:xfrm>
              <a:off x="4318300" y="2894000"/>
              <a:ext cx="141400" cy="145575"/>
            </a:xfrm>
            <a:custGeom>
              <a:avLst/>
              <a:gdLst/>
              <a:ahLst/>
              <a:cxnLst/>
              <a:rect l="l" t="t" r="r" b="b"/>
              <a:pathLst>
                <a:path w="5656" h="5823" extrusionOk="0">
                  <a:moveTo>
                    <a:pt x="3108" y="631"/>
                  </a:moveTo>
                  <a:cubicBezTo>
                    <a:pt x="3608" y="631"/>
                    <a:pt x="4096" y="846"/>
                    <a:pt x="4441" y="1215"/>
                  </a:cubicBezTo>
                  <a:cubicBezTo>
                    <a:pt x="4834" y="1679"/>
                    <a:pt x="5013" y="2286"/>
                    <a:pt x="4941" y="2882"/>
                  </a:cubicBezTo>
                  <a:cubicBezTo>
                    <a:pt x="4798" y="4156"/>
                    <a:pt x="3739" y="5191"/>
                    <a:pt x="2560" y="5191"/>
                  </a:cubicBezTo>
                  <a:cubicBezTo>
                    <a:pt x="2546" y="5192"/>
                    <a:pt x="2533" y="5192"/>
                    <a:pt x="2519" y="5192"/>
                  </a:cubicBezTo>
                  <a:cubicBezTo>
                    <a:pt x="2022" y="5192"/>
                    <a:pt x="1551" y="4979"/>
                    <a:pt x="1215" y="4608"/>
                  </a:cubicBezTo>
                  <a:cubicBezTo>
                    <a:pt x="822" y="4144"/>
                    <a:pt x="643" y="3548"/>
                    <a:pt x="726" y="2941"/>
                  </a:cubicBezTo>
                  <a:cubicBezTo>
                    <a:pt x="857" y="1679"/>
                    <a:pt x="1929" y="631"/>
                    <a:pt x="3108" y="631"/>
                  </a:cubicBezTo>
                  <a:close/>
                  <a:moveTo>
                    <a:pt x="3108" y="0"/>
                  </a:moveTo>
                  <a:cubicBezTo>
                    <a:pt x="1619" y="0"/>
                    <a:pt x="262" y="1298"/>
                    <a:pt x="95" y="2882"/>
                  </a:cubicBezTo>
                  <a:cubicBezTo>
                    <a:pt x="0" y="3656"/>
                    <a:pt x="238" y="4429"/>
                    <a:pt x="750" y="5025"/>
                  </a:cubicBezTo>
                  <a:cubicBezTo>
                    <a:pt x="1194" y="5527"/>
                    <a:pt x="1832" y="5823"/>
                    <a:pt x="2508" y="5823"/>
                  </a:cubicBezTo>
                  <a:cubicBezTo>
                    <a:pt x="2521" y="5823"/>
                    <a:pt x="2535" y="5823"/>
                    <a:pt x="2548" y="5822"/>
                  </a:cubicBezTo>
                  <a:cubicBezTo>
                    <a:pt x="4036" y="5822"/>
                    <a:pt x="5394" y="4537"/>
                    <a:pt x="5560" y="2941"/>
                  </a:cubicBezTo>
                  <a:cubicBezTo>
                    <a:pt x="5656" y="2167"/>
                    <a:pt x="5417" y="1393"/>
                    <a:pt x="4906" y="798"/>
                  </a:cubicBezTo>
                  <a:cubicBezTo>
                    <a:pt x="4453" y="286"/>
                    <a:pt x="3786"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8"/>
            <p:cNvSpPr/>
            <p:nvPr/>
          </p:nvSpPr>
          <p:spPr>
            <a:xfrm>
              <a:off x="4670125" y="2688300"/>
              <a:ext cx="141400" cy="145600"/>
            </a:xfrm>
            <a:custGeom>
              <a:avLst/>
              <a:gdLst/>
              <a:ahLst/>
              <a:cxnLst/>
              <a:rect l="l" t="t" r="r" b="b"/>
              <a:pathLst>
                <a:path w="5656" h="5824" extrusionOk="0">
                  <a:moveTo>
                    <a:pt x="3147" y="632"/>
                  </a:moveTo>
                  <a:cubicBezTo>
                    <a:pt x="3634" y="632"/>
                    <a:pt x="4105" y="845"/>
                    <a:pt x="4441" y="1216"/>
                  </a:cubicBezTo>
                  <a:cubicBezTo>
                    <a:pt x="4834" y="1668"/>
                    <a:pt x="5013" y="2275"/>
                    <a:pt x="4930" y="2871"/>
                  </a:cubicBezTo>
                  <a:cubicBezTo>
                    <a:pt x="4799" y="4144"/>
                    <a:pt x="3727" y="5192"/>
                    <a:pt x="2548" y="5192"/>
                  </a:cubicBezTo>
                  <a:cubicBezTo>
                    <a:pt x="2048" y="5192"/>
                    <a:pt x="1560" y="4978"/>
                    <a:pt x="1215" y="4597"/>
                  </a:cubicBezTo>
                  <a:cubicBezTo>
                    <a:pt x="822" y="4144"/>
                    <a:pt x="643" y="3537"/>
                    <a:pt x="727" y="2942"/>
                  </a:cubicBezTo>
                  <a:cubicBezTo>
                    <a:pt x="858" y="1668"/>
                    <a:pt x="1929" y="632"/>
                    <a:pt x="3108" y="632"/>
                  </a:cubicBezTo>
                  <a:cubicBezTo>
                    <a:pt x="3121" y="632"/>
                    <a:pt x="3134" y="632"/>
                    <a:pt x="3147" y="632"/>
                  </a:cubicBezTo>
                  <a:close/>
                  <a:moveTo>
                    <a:pt x="3149" y="1"/>
                  </a:moveTo>
                  <a:cubicBezTo>
                    <a:pt x="3135" y="1"/>
                    <a:pt x="3121" y="1"/>
                    <a:pt x="3108" y="1"/>
                  </a:cubicBezTo>
                  <a:cubicBezTo>
                    <a:pt x="1608" y="1"/>
                    <a:pt x="262" y="1287"/>
                    <a:pt x="96" y="2871"/>
                  </a:cubicBezTo>
                  <a:cubicBezTo>
                    <a:pt x="0" y="3644"/>
                    <a:pt x="227" y="4430"/>
                    <a:pt x="739" y="5026"/>
                  </a:cubicBezTo>
                  <a:cubicBezTo>
                    <a:pt x="1203" y="5538"/>
                    <a:pt x="1858" y="5823"/>
                    <a:pt x="2548" y="5823"/>
                  </a:cubicBezTo>
                  <a:cubicBezTo>
                    <a:pt x="4037" y="5823"/>
                    <a:pt x="5394" y="4525"/>
                    <a:pt x="5561" y="2942"/>
                  </a:cubicBezTo>
                  <a:cubicBezTo>
                    <a:pt x="5656" y="2168"/>
                    <a:pt x="5418" y="1382"/>
                    <a:pt x="4906" y="799"/>
                  </a:cubicBezTo>
                  <a:cubicBezTo>
                    <a:pt x="4462" y="285"/>
                    <a:pt x="3813" y="1"/>
                    <a:pt x="3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8"/>
            <p:cNvSpPr/>
            <p:nvPr/>
          </p:nvSpPr>
          <p:spPr>
            <a:xfrm>
              <a:off x="5021650" y="2482325"/>
              <a:ext cx="141700" cy="145600"/>
            </a:xfrm>
            <a:custGeom>
              <a:avLst/>
              <a:gdLst/>
              <a:ahLst/>
              <a:cxnLst/>
              <a:rect l="l" t="t" r="r" b="b"/>
              <a:pathLst>
                <a:path w="5668" h="5824" extrusionOk="0">
                  <a:moveTo>
                    <a:pt x="3108" y="632"/>
                  </a:moveTo>
                  <a:cubicBezTo>
                    <a:pt x="3620" y="632"/>
                    <a:pt x="4108" y="846"/>
                    <a:pt x="4454" y="1227"/>
                  </a:cubicBezTo>
                  <a:cubicBezTo>
                    <a:pt x="4846" y="1680"/>
                    <a:pt x="5025" y="2287"/>
                    <a:pt x="4942" y="2882"/>
                  </a:cubicBezTo>
                  <a:cubicBezTo>
                    <a:pt x="4811" y="4156"/>
                    <a:pt x="3739" y="5192"/>
                    <a:pt x="2560" y="5192"/>
                  </a:cubicBezTo>
                  <a:cubicBezTo>
                    <a:pt x="2547" y="5192"/>
                    <a:pt x="2533" y="5193"/>
                    <a:pt x="2520" y="5193"/>
                  </a:cubicBezTo>
                  <a:cubicBezTo>
                    <a:pt x="2023" y="5193"/>
                    <a:pt x="1552" y="4980"/>
                    <a:pt x="1227" y="4609"/>
                  </a:cubicBezTo>
                  <a:cubicBezTo>
                    <a:pt x="834" y="4144"/>
                    <a:pt x="655" y="3549"/>
                    <a:pt x="727" y="2954"/>
                  </a:cubicBezTo>
                  <a:cubicBezTo>
                    <a:pt x="870" y="1680"/>
                    <a:pt x="1929" y="632"/>
                    <a:pt x="3108" y="632"/>
                  </a:cubicBezTo>
                  <a:close/>
                  <a:moveTo>
                    <a:pt x="3148" y="1"/>
                  </a:moveTo>
                  <a:cubicBezTo>
                    <a:pt x="3135" y="1"/>
                    <a:pt x="3121" y="1"/>
                    <a:pt x="3108" y="1"/>
                  </a:cubicBezTo>
                  <a:cubicBezTo>
                    <a:pt x="1620" y="1"/>
                    <a:pt x="274" y="1299"/>
                    <a:pt x="96" y="2882"/>
                  </a:cubicBezTo>
                  <a:cubicBezTo>
                    <a:pt x="1" y="3656"/>
                    <a:pt x="239" y="4430"/>
                    <a:pt x="751" y="5025"/>
                  </a:cubicBezTo>
                  <a:cubicBezTo>
                    <a:pt x="1206" y="5528"/>
                    <a:pt x="1845" y="5824"/>
                    <a:pt x="2521" y="5824"/>
                  </a:cubicBezTo>
                  <a:cubicBezTo>
                    <a:pt x="2534" y="5824"/>
                    <a:pt x="2547" y="5823"/>
                    <a:pt x="2560" y="5823"/>
                  </a:cubicBezTo>
                  <a:cubicBezTo>
                    <a:pt x="4049" y="5823"/>
                    <a:pt x="5394" y="4537"/>
                    <a:pt x="5573" y="2942"/>
                  </a:cubicBezTo>
                  <a:cubicBezTo>
                    <a:pt x="5668" y="2168"/>
                    <a:pt x="5430" y="1394"/>
                    <a:pt x="4918" y="799"/>
                  </a:cubicBezTo>
                  <a:cubicBezTo>
                    <a:pt x="4462" y="297"/>
                    <a:pt x="3824" y="1"/>
                    <a:pt x="3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8"/>
            <p:cNvSpPr/>
            <p:nvPr/>
          </p:nvSpPr>
          <p:spPr>
            <a:xfrm>
              <a:off x="5373475" y="2276950"/>
              <a:ext cx="141725" cy="145275"/>
            </a:xfrm>
            <a:custGeom>
              <a:avLst/>
              <a:gdLst/>
              <a:ahLst/>
              <a:cxnLst/>
              <a:rect l="l" t="t" r="r" b="b"/>
              <a:pathLst>
                <a:path w="5669" h="5811" extrusionOk="0">
                  <a:moveTo>
                    <a:pt x="3149" y="619"/>
                  </a:moveTo>
                  <a:cubicBezTo>
                    <a:pt x="3646" y="619"/>
                    <a:pt x="4118" y="832"/>
                    <a:pt x="4454" y="1203"/>
                  </a:cubicBezTo>
                  <a:cubicBezTo>
                    <a:pt x="4835" y="1668"/>
                    <a:pt x="5013" y="2263"/>
                    <a:pt x="4942" y="2870"/>
                  </a:cubicBezTo>
                  <a:cubicBezTo>
                    <a:pt x="4811" y="4132"/>
                    <a:pt x="3739" y="5180"/>
                    <a:pt x="2561" y="5180"/>
                  </a:cubicBezTo>
                  <a:cubicBezTo>
                    <a:pt x="2049" y="5180"/>
                    <a:pt x="1561" y="4966"/>
                    <a:pt x="1227" y="4597"/>
                  </a:cubicBezTo>
                  <a:cubicBezTo>
                    <a:pt x="834" y="4132"/>
                    <a:pt x="656" y="3525"/>
                    <a:pt x="727" y="2930"/>
                  </a:cubicBezTo>
                  <a:cubicBezTo>
                    <a:pt x="870" y="1656"/>
                    <a:pt x="1930" y="620"/>
                    <a:pt x="3108" y="620"/>
                  </a:cubicBezTo>
                  <a:cubicBezTo>
                    <a:pt x="3122" y="620"/>
                    <a:pt x="3135" y="619"/>
                    <a:pt x="3149" y="619"/>
                  </a:cubicBezTo>
                  <a:close/>
                  <a:moveTo>
                    <a:pt x="3150" y="0"/>
                  </a:moveTo>
                  <a:cubicBezTo>
                    <a:pt x="3136" y="0"/>
                    <a:pt x="3122" y="0"/>
                    <a:pt x="3108" y="1"/>
                  </a:cubicBezTo>
                  <a:cubicBezTo>
                    <a:pt x="1620" y="1"/>
                    <a:pt x="275" y="1275"/>
                    <a:pt x="96" y="2870"/>
                  </a:cubicBezTo>
                  <a:cubicBezTo>
                    <a:pt x="1" y="3644"/>
                    <a:pt x="239" y="4418"/>
                    <a:pt x="751" y="5013"/>
                  </a:cubicBezTo>
                  <a:cubicBezTo>
                    <a:pt x="1215" y="5525"/>
                    <a:pt x="1870" y="5811"/>
                    <a:pt x="2561" y="5811"/>
                  </a:cubicBezTo>
                  <a:cubicBezTo>
                    <a:pt x="4049" y="5811"/>
                    <a:pt x="5394" y="4513"/>
                    <a:pt x="5573" y="2942"/>
                  </a:cubicBezTo>
                  <a:cubicBezTo>
                    <a:pt x="5668" y="2168"/>
                    <a:pt x="5430" y="1382"/>
                    <a:pt x="4918" y="787"/>
                  </a:cubicBezTo>
                  <a:cubicBezTo>
                    <a:pt x="4463" y="285"/>
                    <a:pt x="3825" y="0"/>
                    <a:pt x="3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8"/>
            <p:cNvSpPr/>
            <p:nvPr/>
          </p:nvSpPr>
          <p:spPr>
            <a:xfrm>
              <a:off x="4684700" y="1955500"/>
              <a:ext cx="689400" cy="406300"/>
            </a:xfrm>
            <a:custGeom>
              <a:avLst/>
              <a:gdLst/>
              <a:ahLst/>
              <a:cxnLst/>
              <a:rect l="l" t="t" r="r" b="b"/>
              <a:pathLst>
                <a:path w="27576" h="16252" extrusionOk="0">
                  <a:moveTo>
                    <a:pt x="17836" y="0"/>
                  </a:moveTo>
                  <a:lnTo>
                    <a:pt x="1" y="10680"/>
                  </a:lnTo>
                  <a:lnTo>
                    <a:pt x="9550" y="16252"/>
                  </a:lnTo>
                  <a:lnTo>
                    <a:pt x="27576" y="5727"/>
                  </a:lnTo>
                  <a:lnTo>
                    <a:pt x="17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8"/>
            <p:cNvSpPr/>
            <p:nvPr/>
          </p:nvSpPr>
          <p:spPr>
            <a:xfrm>
              <a:off x="4685000" y="1803375"/>
              <a:ext cx="446225" cy="418550"/>
            </a:xfrm>
            <a:custGeom>
              <a:avLst/>
              <a:gdLst/>
              <a:ahLst/>
              <a:cxnLst/>
              <a:rect l="l" t="t" r="r" b="b"/>
              <a:pathLst>
                <a:path w="17849" h="16742" extrusionOk="0">
                  <a:moveTo>
                    <a:pt x="17824" y="1"/>
                  </a:moveTo>
                  <a:lnTo>
                    <a:pt x="13" y="10943"/>
                  </a:lnTo>
                  <a:lnTo>
                    <a:pt x="1" y="16741"/>
                  </a:lnTo>
                  <a:lnTo>
                    <a:pt x="17848" y="6097"/>
                  </a:lnTo>
                  <a:lnTo>
                    <a:pt x="178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8"/>
            <p:cNvSpPr/>
            <p:nvPr/>
          </p:nvSpPr>
          <p:spPr>
            <a:xfrm>
              <a:off x="4677275" y="1795675"/>
              <a:ext cx="461675" cy="433975"/>
            </a:xfrm>
            <a:custGeom>
              <a:avLst/>
              <a:gdLst/>
              <a:ahLst/>
              <a:cxnLst/>
              <a:rect l="l" t="t" r="r" b="b"/>
              <a:pathLst>
                <a:path w="18467" h="17359" extrusionOk="0">
                  <a:moveTo>
                    <a:pt x="17812" y="880"/>
                  </a:moveTo>
                  <a:lnTo>
                    <a:pt x="17836" y="6250"/>
                  </a:lnTo>
                  <a:lnTo>
                    <a:pt x="631" y="16489"/>
                  </a:lnTo>
                  <a:lnTo>
                    <a:pt x="667" y="11608"/>
                  </a:lnTo>
                  <a:lnTo>
                    <a:pt x="17812" y="880"/>
                  </a:lnTo>
                  <a:close/>
                  <a:moveTo>
                    <a:pt x="18130" y="1"/>
                  </a:moveTo>
                  <a:cubicBezTo>
                    <a:pt x="18074" y="1"/>
                    <a:pt x="18017" y="16"/>
                    <a:pt x="17967" y="47"/>
                  </a:cubicBezTo>
                  <a:lnTo>
                    <a:pt x="191" y="11167"/>
                  </a:lnTo>
                  <a:cubicBezTo>
                    <a:pt x="95" y="11227"/>
                    <a:pt x="36" y="11322"/>
                    <a:pt x="36" y="11429"/>
                  </a:cubicBezTo>
                  <a:lnTo>
                    <a:pt x="0" y="17049"/>
                  </a:lnTo>
                  <a:cubicBezTo>
                    <a:pt x="0" y="17216"/>
                    <a:pt x="143" y="17359"/>
                    <a:pt x="310" y="17359"/>
                  </a:cubicBezTo>
                  <a:cubicBezTo>
                    <a:pt x="369" y="17359"/>
                    <a:pt x="429" y="17347"/>
                    <a:pt x="476" y="17311"/>
                  </a:cubicBezTo>
                  <a:lnTo>
                    <a:pt x="18324" y="6703"/>
                  </a:lnTo>
                  <a:cubicBezTo>
                    <a:pt x="18419" y="6643"/>
                    <a:pt x="18467" y="6548"/>
                    <a:pt x="18467" y="6429"/>
                  </a:cubicBezTo>
                  <a:lnTo>
                    <a:pt x="18443" y="309"/>
                  </a:lnTo>
                  <a:cubicBezTo>
                    <a:pt x="18443" y="202"/>
                    <a:pt x="18383" y="95"/>
                    <a:pt x="18276" y="35"/>
                  </a:cubicBezTo>
                  <a:cubicBezTo>
                    <a:pt x="18231" y="13"/>
                    <a:pt x="18181" y="1"/>
                    <a:pt x="18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8"/>
            <p:cNvSpPr/>
            <p:nvPr/>
          </p:nvSpPr>
          <p:spPr>
            <a:xfrm>
              <a:off x="4681725" y="2221300"/>
              <a:ext cx="241725" cy="307800"/>
            </a:xfrm>
            <a:custGeom>
              <a:avLst/>
              <a:gdLst/>
              <a:ahLst/>
              <a:cxnLst/>
              <a:rect l="l" t="t" r="r" b="b"/>
              <a:pathLst>
                <a:path w="9669" h="12312" extrusionOk="0">
                  <a:moveTo>
                    <a:pt x="72" y="0"/>
                  </a:moveTo>
                  <a:lnTo>
                    <a:pt x="1" y="6644"/>
                  </a:lnTo>
                  <a:lnTo>
                    <a:pt x="9502" y="12311"/>
                  </a:lnTo>
                  <a:lnTo>
                    <a:pt x="9669" y="5620"/>
                  </a:lnTo>
                  <a:lnTo>
                    <a:pt x="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8"/>
            <p:cNvSpPr/>
            <p:nvPr/>
          </p:nvSpPr>
          <p:spPr>
            <a:xfrm>
              <a:off x="4673700" y="2213625"/>
              <a:ext cx="255100" cy="323200"/>
            </a:xfrm>
            <a:custGeom>
              <a:avLst/>
              <a:gdLst/>
              <a:ahLst/>
              <a:cxnLst/>
              <a:rect l="l" t="t" r="r" b="b"/>
              <a:pathLst>
                <a:path w="10204" h="12928" extrusionOk="0">
                  <a:moveTo>
                    <a:pt x="703" y="855"/>
                  </a:moveTo>
                  <a:lnTo>
                    <a:pt x="9573" y="6058"/>
                  </a:lnTo>
                  <a:lnTo>
                    <a:pt x="9513" y="12059"/>
                  </a:lnTo>
                  <a:lnTo>
                    <a:pt x="631" y="6772"/>
                  </a:lnTo>
                  <a:lnTo>
                    <a:pt x="703" y="855"/>
                  </a:lnTo>
                  <a:close/>
                  <a:moveTo>
                    <a:pt x="404" y="1"/>
                  </a:moveTo>
                  <a:cubicBezTo>
                    <a:pt x="348" y="1"/>
                    <a:pt x="292" y="16"/>
                    <a:pt x="238" y="45"/>
                  </a:cubicBezTo>
                  <a:cubicBezTo>
                    <a:pt x="143" y="93"/>
                    <a:pt x="84" y="200"/>
                    <a:pt x="84" y="307"/>
                  </a:cubicBezTo>
                  <a:lnTo>
                    <a:pt x="0" y="6951"/>
                  </a:lnTo>
                  <a:cubicBezTo>
                    <a:pt x="0" y="7070"/>
                    <a:pt x="60" y="7165"/>
                    <a:pt x="155" y="7225"/>
                  </a:cubicBezTo>
                  <a:lnTo>
                    <a:pt x="9656" y="12880"/>
                  </a:lnTo>
                  <a:cubicBezTo>
                    <a:pt x="9704" y="12916"/>
                    <a:pt x="9763" y="12928"/>
                    <a:pt x="9823" y="12928"/>
                  </a:cubicBezTo>
                  <a:cubicBezTo>
                    <a:pt x="9870" y="12928"/>
                    <a:pt x="9918" y="12916"/>
                    <a:pt x="9966" y="12892"/>
                  </a:cubicBezTo>
                  <a:cubicBezTo>
                    <a:pt x="10061" y="12833"/>
                    <a:pt x="10121" y="12725"/>
                    <a:pt x="10132" y="12618"/>
                  </a:cubicBezTo>
                  <a:lnTo>
                    <a:pt x="10204" y="5879"/>
                  </a:lnTo>
                  <a:cubicBezTo>
                    <a:pt x="10204" y="5772"/>
                    <a:pt x="10144" y="5665"/>
                    <a:pt x="10061" y="5606"/>
                  </a:cubicBezTo>
                  <a:lnTo>
                    <a:pt x="560" y="45"/>
                  </a:lnTo>
                  <a:cubicBezTo>
                    <a:pt x="512" y="16"/>
                    <a:pt x="459" y="1"/>
                    <a:pt x="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8"/>
            <p:cNvSpPr/>
            <p:nvPr/>
          </p:nvSpPr>
          <p:spPr>
            <a:xfrm>
              <a:off x="4919250" y="2098650"/>
              <a:ext cx="454850" cy="430450"/>
            </a:xfrm>
            <a:custGeom>
              <a:avLst/>
              <a:gdLst/>
              <a:ahLst/>
              <a:cxnLst/>
              <a:rect l="l" t="t" r="r" b="b"/>
              <a:pathLst>
                <a:path w="18194" h="17218" extrusionOk="0">
                  <a:moveTo>
                    <a:pt x="18194" y="1"/>
                  </a:moveTo>
                  <a:lnTo>
                    <a:pt x="132" y="10633"/>
                  </a:lnTo>
                  <a:lnTo>
                    <a:pt x="1" y="17217"/>
                  </a:lnTo>
                  <a:lnTo>
                    <a:pt x="18122" y="6466"/>
                  </a:lnTo>
                  <a:lnTo>
                    <a:pt x="18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88"/>
            <p:cNvSpPr/>
            <p:nvPr/>
          </p:nvSpPr>
          <p:spPr>
            <a:xfrm>
              <a:off x="4911225" y="2090800"/>
              <a:ext cx="470925" cy="446025"/>
            </a:xfrm>
            <a:custGeom>
              <a:avLst/>
              <a:gdLst/>
              <a:ahLst/>
              <a:cxnLst/>
              <a:rect l="l" t="t" r="r" b="b"/>
              <a:pathLst>
                <a:path w="18837" h="17841" extrusionOk="0">
                  <a:moveTo>
                    <a:pt x="18193" y="874"/>
                  </a:moveTo>
                  <a:lnTo>
                    <a:pt x="18122" y="6601"/>
                  </a:lnTo>
                  <a:lnTo>
                    <a:pt x="643" y="16972"/>
                  </a:lnTo>
                  <a:lnTo>
                    <a:pt x="762" y="11126"/>
                  </a:lnTo>
                  <a:lnTo>
                    <a:pt x="18193" y="874"/>
                  </a:lnTo>
                  <a:close/>
                  <a:moveTo>
                    <a:pt x="18511" y="0"/>
                  </a:moveTo>
                  <a:cubicBezTo>
                    <a:pt x="18460" y="0"/>
                    <a:pt x="18408" y="13"/>
                    <a:pt x="18360" y="41"/>
                  </a:cubicBezTo>
                  <a:lnTo>
                    <a:pt x="286" y="10673"/>
                  </a:lnTo>
                  <a:cubicBezTo>
                    <a:pt x="203" y="10733"/>
                    <a:pt x="143" y="10828"/>
                    <a:pt x="143" y="10935"/>
                  </a:cubicBezTo>
                  <a:lnTo>
                    <a:pt x="0" y="17519"/>
                  </a:lnTo>
                  <a:cubicBezTo>
                    <a:pt x="0" y="17638"/>
                    <a:pt x="60" y="17746"/>
                    <a:pt x="155" y="17793"/>
                  </a:cubicBezTo>
                  <a:cubicBezTo>
                    <a:pt x="203" y="17829"/>
                    <a:pt x="262" y="17841"/>
                    <a:pt x="322" y="17841"/>
                  </a:cubicBezTo>
                  <a:cubicBezTo>
                    <a:pt x="369" y="17841"/>
                    <a:pt x="429" y="17829"/>
                    <a:pt x="477" y="17793"/>
                  </a:cubicBezTo>
                  <a:lnTo>
                    <a:pt x="18610" y="7054"/>
                  </a:lnTo>
                  <a:cubicBezTo>
                    <a:pt x="18693" y="6994"/>
                    <a:pt x="18753" y="6887"/>
                    <a:pt x="18753" y="6780"/>
                  </a:cubicBezTo>
                  <a:lnTo>
                    <a:pt x="18836" y="315"/>
                  </a:lnTo>
                  <a:cubicBezTo>
                    <a:pt x="18836" y="133"/>
                    <a:pt x="18677" y="0"/>
                    <a:pt x="18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88"/>
            <p:cNvSpPr/>
            <p:nvPr/>
          </p:nvSpPr>
          <p:spPr>
            <a:xfrm>
              <a:off x="4673400" y="1947825"/>
              <a:ext cx="709925" cy="424400"/>
            </a:xfrm>
            <a:custGeom>
              <a:avLst/>
              <a:gdLst/>
              <a:ahLst/>
              <a:cxnLst/>
              <a:rect l="l" t="t" r="r" b="b"/>
              <a:pathLst>
                <a:path w="28397" h="16976" extrusionOk="0">
                  <a:moveTo>
                    <a:pt x="18288" y="676"/>
                  </a:moveTo>
                  <a:lnTo>
                    <a:pt x="27408" y="6034"/>
                  </a:lnTo>
                  <a:lnTo>
                    <a:pt x="9978" y="16297"/>
                  </a:lnTo>
                  <a:lnTo>
                    <a:pt x="1036" y="10951"/>
                  </a:lnTo>
                  <a:cubicBezTo>
                    <a:pt x="2358" y="10249"/>
                    <a:pt x="6251" y="7951"/>
                    <a:pt x="18288" y="676"/>
                  </a:cubicBezTo>
                  <a:close/>
                  <a:moveTo>
                    <a:pt x="18282" y="0"/>
                  </a:moveTo>
                  <a:cubicBezTo>
                    <a:pt x="18226" y="0"/>
                    <a:pt x="18169" y="15"/>
                    <a:pt x="18122" y="45"/>
                  </a:cubicBezTo>
                  <a:cubicBezTo>
                    <a:pt x="11323" y="4153"/>
                    <a:pt x="1036" y="10320"/>
                    <a:pt x="334" y="10630"/>
                  </a:cubicBezTo>
                  <a:cubicBezTo>
                    <a:pt x="60" y="10701"/>
                    <a:pt x="0" y="11070"/>
                    <a:pt x="250" y="11213"/>
                  </a:cubicBezTo>
                  <a:lnTo>
                    <a:pt x="9811" y="16940"/>
                  </a:lnTo>
                  <a:cubicBezTo>
                    <a:pt x="9859" y="16964"/>
                    <a:pt x="9918" y="16976"/>
                    <a:pt x="9966" y="16976"/>
                  </a:cubicBezTo>
                  <a:cubicBezTo>
                    <a:pt x="10025" y="16976"/>
                    <a:pt x="10085" y="16964"/>
                    <a:pt x="10133" y="16940"/>
                  </a:cubicBezTo>
                  <a:lnTo>
                    <a:pt x="28194" y="6308"/>
                  </a:lnTo>
                  <a:cubicBezTo>
                    <a:pt x="28397" y="6189"/>
                    <a:pt x="28397" y="5891"/>
                    <a:pt x="28194" y="5760"/>
                  </a:cubicBezTo>
                  <a:lnTo>
                    <a:pt x="18443" y="45"/>
                  </a:lnTo>
                  <a:cubicBezTo>
                    <a:pt x="18395" y="15"/>
                    <a:pt x="18339" y="0"/>
                    <a:pt x="18282"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8"/>
            <p:cNvSpPr/>
            <p:nvPr/>
          </p:nvSpPr>
          <p:spPr>
            <a:xfrm>
              <a:off x="5130600" y="1803100"/>
              <a:ext cx="245300" cy="295575"/>
            </a:xfrm>
            <a:custGeom>
              <a:avLst/>
              <a:gdLst/>
              <a:ahLst/>
              <a:cxnLst/>
              <a:rect l="l" t="t" r="r" b="b"/>
              <a:pathLst>
                <a:path w="9812" h="11823" extrusionOk="0">
                  <a:moveTo>
                    <a:pt x="24" y="0"/>
                  </a:moveTo>
                  <a:lnTo>
                    <a:pt x="0" y="6096"/>
                  </a:lnTo>
                  <a:lnTo>
                    <a:pt x="9740" y="11823"/>
                  </a:lnTo>
                  <a:lnTo>
                    <a:pt x="9811" y="6013"/>
                  </a:lnTo>
                  <a:lnTo>
                    <a:pt x="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8"/>
            <p:cNvSpPr/>
            <p:nvPr/>
          </p:nvSpPr>
          <p:spPr>
            <a:xfrm>
              <a:off x="5122550" y="1795050"/>
              <a:ext cx="261375" cy="311675"/>
            </a:xfrm>
            <a:custGeom>
              <a:avLst/>
              <a:gdLst/>
              <a:ahLst/>
              <a:cxnLst/>
              <a:rect l="l" t="t" r="r" b="b"/>
              <a:pathLst>
                <a:path w="10455" h="12467" extrusionOk="0">
                  <a:moveTo>
                    <a:pt x="656" y="882"/>
                  </a:moveTo>
                  <a:lnTo>
                    <a:pt x="9812" y="6513"/>
                  </a:lnTo>
                  <a:lnTo>
                    <a:pt x="9752" y="11597"/>
                  </a:lnTo>
                  <a:lnTo>
                    <a:pt x="632" y="6239"/>
                  </a:lnTo>
                  <a:lnTo>
                    <a:pt x="656" y="882"/>
                  </a:lnTo>
                  <a:close/>
                  <a:moveTo>
                    <a:pt x="353" y="1"/>
                  </a:moveTo>
                  <a:cubicBezTo>
                    <a:pt x="191" y="1"/>
                    <a:pt x="37" y="134"/>
                    <a:pt x="37" y="322"/>
                  </a:cubicBezTo>
                  <a:lnTo>
                    <a:pt x="1" y="6418"/>
                  </a:lnTo>
                  <a:cubicBezTo>
                    <a:pt x="1" y="6525"/>
                    <a:pt x="60" y="6632"/>
                    <a:pt x="156" y="6692"/>
                  </a:cubicBezTo>
                  <a:lnTo>
                    <a:pt x="9907" y="12419"/>
                  </a:lnTo>
                  <a:cubicBezTo>
                    <a:pt x="9954" y="12443"/>
                    <a:pt x="10002" y="12466"/>
                    <a:pt x="10062" y="12466"/>
                  </a:cubicBezTo>
                  <a:cubicBezTo>
                    <a:pt x="10121" y="12454"/>
                    <a:pt x="10169" y="12443"/>
                    <a:pt x="10216" y="12419"/>
                  </a:cubicBezTo>
                  <a:cubicBezTo>
                    <a:pt x="10324" y="12359"/>
                    <a:pt x="10383" y="12264"/>
                    <a:pt x="10383" y="12145"/>
                  </a:cubicBezTo>
                  <a:lnTo>
                    <a:pt x="10455" y="6347"/>
                  </a:lnTo>
                  <a:cubicBezTo>
                    <a:pt x="10455" y="6228"/>
                    <a:pt x="10395" y="6132"/>
                    <a:pt x="10300" y="6073"/>
                  </a:cubicBezTo>
                  <a:lnTo>
                    <a:pt x="513" y="48"/>
                  </a:lnTo>
                  <a:cubicBezTo>
                    <a:pt x="462" y="15"/>
                    <a:pt x="407"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8"/>
            <p:cNvSpPr/>
            <p:nvPr/>
          </p:nvSpPr>
          <p:spPr>
            <a:xfrm>
              <a:off x="4825500" y="2105800"/>
              <a:ext cx="127425" cy="236950"/>
            </a:xfrm>
            <a:custGeom>
              <a:avLst/>
              <a:gdLst/>
              <a:ahLst/>
              <a:cxnLst/>
              <a:rect l="l" t="t" r="r" b="b"/>
              <a:pathLst>
                <a:path w="5097" h="9478" extrusionOk="0">
                  <a:moveTo>
                    <a:pt x="0" y="1"/>
                  </a:moveTo>
                  <a:lnTo>
                    <a:pt x="60" y="6632"/>
                  </a:lnTo>
                  <a:lnTo>
                    <a:pt x="5096" y="9478"/>
                  </a:lnTo>
                  <a:lnTo>
                    <a:pt x="5096" y="3013"/>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8"/>
            <p:cNvSpPr/>
            <p:nvPr/>
          </p:nvSpPr>
          <p:spPr>
            <a:xfrm>
              <a:off x="4817450" y="2097850"/>
              <a:ext cx="143200" cy="252950"/>
            </a:xfrm>
            <a:custGeom>
              <a:avLst/>
              <a:gdLst/>
              <a:ahLst/>
              <a:cxnLst/>
              <a:rect l="l" t="t" r="r" b="b"/>
              <a:pathLst>
                <a:path w="5728" h="10118" extrusionOk="0">
                  <a:moveTo>
                    <a:pt x="644" y="878"/>
                  </a:moveTo>
                  <a:lnTo>
                    <a:pt x="5109" y="3510"/>
                  </a:lnTo>
                  <a:lnTo>
                    <a:pt x="5109" y="9260"/>
                  </a:lnTo>
                  <a:lnTo>
                    <a:pt x="691" y="6760"/>
                  </a:lnTo>
                  <a:lnTo>
                    <a:pt x="644" y="878"/>
                  </a:lnTo>
                  <a:close/>
                  <a:moveTo>
                    <a:pt x="316" y="0"/>
                  </a:moveTo>
                  <a:cubicBezTo>
                    <a:pt x="260" y="0"/>
                    <a:pt x="203" y="15"/>
                    <a:pt x="156" y="45"/>
                  </a:cubicBezTo>
                  <a:cubicBezTo>
                    <a:pt x="60" y="104"/>
                    <a:pt x="1" y="211"/>
                    <a:pt x="1" y="319"/>
                  </a:cubicBezTo>
                  <a:lnTo>
                    <a:pt x="72" y="6950"/>
                  </a:lnTo>
                  <a:cubicBezTo>
                    <a:pt x="72" y="7058"/>
                    <a:pt x="132" y="7165"/>
                    <a:pt x="227" y="7224"/>
                  </a:cubicBezTo>
                  <a:lnTo>
                    <a:pt x="5275" y="10070"/>
                  </a:lnTo>
                  <a:cubicBezTo>
                    <a:pt x="5311" y="10106"/>
                    <a:pt x="5371" y="10117"/>
                    <a:pt x="5418" y="10117"/>
                  </a:cubicBezTo>
                  <a:cubicBezTo>
                    <a:pt x="5478" y="10117"/>
                    <a:pt x="5525" y="10094"/>
                    <a:pt x="5573" y="10070"/>
                  </a:cubicBezTo>
                  <a:cubicBezTo>
                    <a:pt x="5668" y="10010"/>
                    <a:pt x="5728" y="9915"/>
                    <a:pt x="5728" y="9796"/>
                  </a:cubicBezTo>
                  <a:lnTo>
                    <a:pt x="5728" y="3331"/>
                  </a:lnTo>
                  <a:cubicBezTo>
                    <a:pt x="5728" y="3224"/>
                    <a:pt x="5668" y="3117"/>
                    <a:pt x="5585" y="3057"/>
                  </a:cubicBezTo>
                  <a:lnTo>
                    <a:pt x="477" y="45"/>
                  </a:lnTo>
                  <a:cubicBezTo>
                    <a:pt x="430" y="15"/>
                    <a:pt x="373"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8"/>
            <p:cNvSpPr/>
            <p:nvPr/>
          </p:nvSpPr>
          <p:spPr>
            <a:xfrm>
              <a:off x="4952000" y="2011450"/>
              <a:ext cx="274175" cy="331300"/>
            </a:xfrm>
            <a:custGeom>
              <a:avLst/>
              <a:gdLst/>
              <a:ahLst/>
              <a:cxnLst/>
              <a:rect l="l" t="t" r="r" b="b"/>
              <a:pathLst>
                <a:path w="10967" h="13252" extrusionOk="0">
                  <a:moveTo>
                    <a:pt x="10895" y="0"/>
                  </a:moveTo>
                  <a:lnTo>
                    <a:pt x="1" y="6656"/>
                  </a:lnTo>
                  <a:lnTo>
                    <a:pt x="36" y="13252"/>
                  </a:lnTo>
                  <a:lnTo>
                    <a:pt x="10966" y="6537"/>
                  </a:lnTo>
                  <a:lnTo>
                    <a:pt x="108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8"/>
            <p:cNvSpPr/>
            <p:nvPr/>
          </p:nvSpPr>
          <p:spPr>
            <a:xfrm>
              <a:off x="4944250" y="2003700"/>
              <a:ext cx="289650" cy="347100"/>
            </a:xfrm>
            <a:custGeom>
              <a:avLst/>
              <a:gdLst/>
              <a:ahLst/>
              <a:cxnLst/>
              <a:rect l="l" t="t" r="r" b="b"/>
              <a:pathLst>
                <a:path w="11586" h="13884" extrusionOk="0">
                  <a:moveTo>
                    <a:pt x="10895" y="870"/>
                  </a:moveTo>
                  <a:lnTo>
                    <a:pt x="10955" y="6668"/>
                  </a:lnTo>
                  <a:lnTo>
                    <a:pt x="656" y="13002"/>
                  </a:lnTo>
                  <a:lnTo>
                    <a:pt x="632" y="7145"/>
                  </a:lnTo>
                  <a:lnTo>
                    <a:pt x="10895" y="870"/>
                  </a:lnTo>
                  <a:close/>
                  <a:moveTo>
                    <a:pt x="11204" y="1"/>
                  </a:moveTo>
                  <a:cubicBezTo>
                    <a:pt x="11149" y="1"/>
                    <a:pt x="11092" y="15"/>
                    <a:pt x="11038" y="48"/>
                  </a:cubicBezTo>
                  <a:lnTo>
                    <a:pt x="144" y="6704"/>
                  </a:lnTo>
                  <a:cubicBezTo>
                    <a:pt x="61" y="6764"/>
                    <a:pt x="1" y="6859"/>
                    <a:pt x="1" y="6978"/>
                  </a:cubicBezTo>
                  <a:lnTo>
                    <a:pt x="37" y="13574"/>
                  </a:lnTo>
                  <a:cubicBezTo>
                    <a:pt x="37" y="13741"/>
                    <a:pt x="180" y="13883"/>
                    <a:pt x="346" y="13883"/>
                  </a:cubicBezTo>
                  <a:cubicBezTo>
                    <a:pt x="406" y="13883"/>
                    <a:pt x="465" y="13860"/>
                    <a:pt x="513" y="13836"/>
                  </a:cubicBezTo>
                  <a:lnTo>
                    <a:pt x="11431" y="7121"/>
                  </a:lnTo>
                  <a:cubicBezTo>
                    <a:pt x="11526" y="7061"/>
                    <a:pt x="11586" y="6954"/>
                    <a:pt x="11586" y="6847"/>
                  </a:cubicBezTo>
                  <a:lnTo>
                    <a:pt x="11514" y="310"/>
                  </a:lnTo>
                  <a:cubicBezTo>
                    <a:pt x="11514" y="132"/>
                    <a:pt x="11368" y="1"/>
                    <a:pt x="11204"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8"/>
            <p:cNvSpPr/>
            <p:nvPr/>
          </p:nvSpPr>
          <p:spPr>
            <a:xfrm>
              <a:off x="4825500" y="1939425"/>
              <a:ext cx="398875" cy="238425"/>
            </a:xfrm>
            <a:custGeom>
              <a:avLst/>
              <a:gdLst/>
              <a:ahLst/>
              <a:cxnLst/>
              <a:rect l="l" t="t" r="r" b="b"/>
              <a:pathLst>
                <a:path w="15955" h="9537" extrusionOk="0">
                  <a:moveTo>
                    <a:pt x="10787" y="0"/>
                  </a:moveTo>
                  <a:cubicBezTo>
                    <a:pt x="10787" y="0"/>
                    <a:pt x="134" y="6656"/>
                    <a:pt x="1" y="6656"/>
                  </a:cubicBezTo>
                  <a:cubicBezTo>
                    <a:pt x="1" y="6656"/>
                    <a:pt x="1" y="6656"/>
                    <a:pt x="0" y="6656"/>
                  </a:cubicBezTo>
                  <a:lnTo>
                    <a:pt x="0" y="6656"/>
                  </a:lnTo>
                  <a:lnTo>
                    <a:pt x="5061" y="9537"/>
                  </a:lnTo>
                  <a:lnTo>
                    <a:pt x="15955" y="2881"/>
                  </a:lnTo>
                  <a:lnTo>
                    <a:pt x="107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8"/>
            <p:cNvSpPr/>
            <p:nvPr/>
          </p:nvSpPr>
          <p:spPr>
            <a:xfrm>
              <a:off x="4815675" y="1931750"/>
              <a:ext cx="418225" cy="254150"/>
            </a:xfrm>
            <a:custGeom>
              <a:avLst/>
              <a:gdLst/>
              <a:ahLst/>
              <a:cxnLst/>
              <a:rect l="l" t="t" r="r" b="b"/>
              <a:pathLst>
                <a:path w="16729" h="10166" extrusionOk="0">
                  <a:moveTo>
                    <a:pt x="11192" y="676"/>
                  </a:moveTo>
                  <a:lnTo>
                    <a:pt x="15717" y="3212"/>
                  </a:lnTo>
                  <a:lnTo>
                    <a:pt x="5454" y="9487"/>
                  </a:lnTo>
                  <a:lnTo>
                    <a:pt x="1013" y="6963"/>
                  </a:lnTo>
                  <a:cubicBezTo>
                    <a:pt x="2025" y="6391"/>
                    <a:pt x="4537" y="4831"/>
                    <a:pt x="11192" y="676"/>
                  </a:cubicBezTo>
                  <a:close/>
                  <a:moveTo>
                    <a:pt x="11186" y="0"/>
                  </a:moveTo>
                  <a:cubicBezTo>
                    <a:pt x="11130" y="0"/>
                    <a:pt x="11073" y="15"/>
                    <a:pt x="11026" y="45"/>
                  </a:cubicBezTo>
                  <a:cubicBezTo>
                    <a:pt x="6954" y="2593"/>
                    <a:pt x="774" y="6427"/>
                    <a:pt x="298" y="6665"/>
                  </a:cubicBezTo>
                  <a:cubicBezTo>
                    <a:pt x="36" y="6748"/>
                    <a:pt x="0" y="7106"/>
                    <a:pt x="239" y="7236"/>
                  </a:cubicBezTo>
                  <a:lnTo>
                    <a:pt x="5311" y="10118"/>
                  </a:lnTo>
                  <a:cubicBezTo>
                    <a:pt x="5358" y="10154"/>
                    <a:pt x="5406" y="10165"/>
                    <a:pt x="5454" y="10165"/>
                  </a:cubicBezTo>
                  <a:cubicBezTo>
                    <a:pt x="5513" y="10165"/>
                    <a:pt x="5573" y="10154"/>
                    <a:pt x="5632" y="10130"/>
                  </a:cubicBezTo>
                  <a:lnTo>
                    <a:pt x="16526" y="3474"/>
                  </a:lnTo>
                  <a:cubicBezTo>
                    <a:pt x="16729" y="3343"/>
                    <a:pt x="16717" y="3046"/>
                    <a:pt x="16514" y="2926"/>
                  </a:cubicBezTo>
                  <a:lnTo>
                    <a:pt x="11347" y="45"/>
                  </a:lnTo>
                  <a:cubicBezTo>
                    <a:pt x="11300" y="15"/>
                    <a:pt x="11243" y="0"/>
                    <a:pt x="11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8"/>
            <p:cNvSpPr/>
            <p:nvPr/>
          </p:nvSpPr>
          <p:spPr>
            <a:xfrm>
              <a:off x="5001700" y="1995975"/>
              <a:ext cx="122975" cy="71750"/>
            </a:xfrm>
            <a:custGeom>
              <a:avLst/>
              <a:gdLst/>
              <a:ahLst/>
              <a:cxnLst/>
              <a:rect l="l" t="t" r="r" b="b"/>
              <a:pathLst>
                <a:path w="4919" h="2870" extrusionOk="0">
                  <a:moveTo>
                    <a:pt x="1203" y="0"/>
                  </a:moveTo>
                  <a:lnTo>
                    <a:pt x="1" y="762"/>
                  </a:lnTo>
                  <a:lnTo>
                    <a:pt x="3692" y="2870"/>
                  </a:lnTo>
                  <a:lnTo>
                    <a:pt x="4918" y="2155"/>
                  </a:lnTo>
                  <a:lnTo>
                    <a:pt x="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8"/>
            <p:cNvSpPr/>
            <p:nvPr/>
          </p:nvSpPr>
          <p:spPr>
            <a:xfrm>
              <a:off x="4869250" y="2082000"/>
              <a:ext cx="122950" cy="71750"/>
            </a:xfrm>
            <a:custGeom>
              <a:avLst/>
              <a:gdLst/>
              <a:ahLst/>
              <a:cxnLst/>
              <a:rect l="l" t="t" r="r" b="b"/>
              <a:pathLst>
                <a:path w="4918" h="2870" extrusionOk="0">
                  <a:moveTo>
                    <a:pt x="1203" y="0"/>
                  </a:moveTo>
                  <a:lnTo>
                    <a:pt x="1" y="762"/>
                  </a:lnTo>
                  <a:lnTo>
                    <a:pt x="3692" y="2870"/>
                  </a:lnTo>
                  <a:lnTo>
                    <a:pt x="4918" y="2155"/>
                  </a:lnTo>
                  <a:lnTo>
                    <a:pt x="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8"/>
            <p:cNvSpPr/>
            <p:nvPr/>
          </p:nvSpPr>
          <p:spPr>
            <a:xfrm>
              <a:off x="5039225" y="1973650"/>
              <a:ext cx="122950" cy="71750"/>
            </a:xfrm>
            <a:custGeom>
              <a:avLst/>
              <a:gdLst/>
              <a:ahLst/>
              <a:cxnLst/>
              <a:rect l="l" t="t" r="r" b="b"/>
              <a:pathLst>
                <a:path w="4918" h="2870" extrusionOk="0">
                  <a:moveTo>
                    <a:pt x="1215" y="0"/>
                  </a:moveTo>
                  <a:lnTo>
                    <a:pt x="0" y="762"/>
                  </a:lnTo>
                  <a:lnTo>
                    <a:pt x="3691" y="2870"/>
                  </a:lnTo>
                  <a:lnTo>
                    <a:pt x="4917" y="2155"/>
                  </a:lnTo>
                  <a:lnTo>
                    <a:pt x="1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8"/>
            <p:cNvSpPr/>
            <p:nvPr/>
          </p:nvSpPr>
          <p:spPr>
            <a:xfrm>
              <a:off x="5087725" y="1960525"/>
              <a:ext cx="28000" cy="21475"/>
            </a:xfrm>
            <a:custGeom>
              <a:avLst/>
              <a:gdLst/>
              <a:ahLst/>
              <a:cxnLst/>
              <a:rect l="l" t="t" r="r" b="b"/>
              <a:pathLst>
                <a:path w="1120" h="859" extrusionOk="0">
                  <a:moveTo>
                    <a:pt x="587" y="1"/>
                  </a:moveTo>
                  <a:cubicBezTo>
                    <a:pt x="578" y="1"/>
                    <a:pt x="569" y="1"/>
                    <a:pt x="560" y="1"/>
                  </a:cubicBezTo>
                  <a:cubicBezTo>
                    <a:pt x="251" y="1"/>
                    <a:pt x="1" y="192"/>
                    <a:pt x="13" y="430"/>
                  </a:cubicBezTo>
                  <a:cubicBezTo>
                    <a:pt x="13" y="668"/>
                    <a:pt x="263" y="859"/>
                    <a:pt x="572" y="859"/>
                  </a:cubicBezTo>
                  <a:cubicBezTo>
                    <a:pt x="870" y="847"/>
                    <a:pt x="1120" y="656"/>
                    <a:pt x="1120" y="418"/>
                  </a:cubicBezTo>
                  <a:cubicBezTo>
                    <a:pt x="1108" y="187"/>
                    <a:pt x="873"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8"/>
            <p:cNvSpPr/>
            <p:nvPr/>
          </p:nvSpPr>
          <p:spPr>
            <a:xfrm>
              <a:off x="5117800" y="1979000"/>
              <a:ext cx="27700" cy="21475"/>
            </a:xfrm>
            <a:custGeom>
              <a:avLst/>
              <a:gdLst/>
              <a:ahLst/>
              <a:cxnLst/>
              <a:rect l="l" t="t" r="r" b="b"/>
              <a:pathLst>
                <a:path w="1108" h="859" extrusionOk="0">
                  <a:moveTo>
                    <a:pt x="548" y="1"/>
                  </a:moveTo>
                  <a:cubicBezTo>
                    <a:pt x="250" y="13"/>
                    <a:pt x="0" y="203"/>
                    <a:pt x="0" y="441"/>
                  </a:cubicBezTo>
                  <a:cubicBezTo>
                    <a:pt x="0" y="672"/>
                    <a:pt x="236" y="858"/>
                    <a:pt x="532" y="858"/>
                  </a:cubicBezTo>
                  <a:cubicBezTo>
                    <a:pt x="542" y="858"/>
                    <a:pt x="551" y="858"/>
                    <a:pt x="560" y="858"/>
                  </a:cubicBezTo>
                  <a:cubicBezTo>
                    <a:pt x="869" y="858"/>
                    <a:pt x="1108" y="667"/>
                    <a:pt x="1108" y="429"/>
                  </a:cubicBezTo>
                  <a:cubicBezTo>
                    <a:pt x="1108" y="191"/>
                    <a:pt x="85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8"/>
            <p:cNvSpPr/>
            <p:nvPr/>
          </p:nvSpPr>
          <p:spPr>
            <a:xfrm>
              <a:off x="5152025" y="1998050"/>
              <a:ext cx="27700" cy="21450"/>
            </a:xfrm>
            <a:custGeom>
              <a:avLst/>
              <a:gdLst/>
              <a:ahLst/>
              <a:cxnLst/>
              <a:rect l="l" t="t" r="r" b="b"/>
              <a:pathLst>
                <a:path w="1108" h="858" extrusionOk="0">
                  <a:moveTo>
                    <a:pt x="548" y="1"/>
                  </a:moveTo>
                  <a:cubicBezTo>
                    <a:pt x="251" y="1"/>
                    <a:pt x="1" y="203"/>
                    <a:pt x="1" y="441"/>
                  </a:cubicBezTo>
                  <a:cubicBezTo>
                    <a:pt x="1" y="667"/>
                    <a:pt x="251" y="858"/>
                    <a:pt x="560" y="858"/>
                  </a:cubicBezTo>
                  <a:cubicBezTo>
                    <a:pt x="858" y="846"/>
                    <a:pt x="1108" y="655"/>
                    <a:pt x="1108" y="417"/>
                  </a:cubicBezTo>
                  <a:cubicBezTo>
                    <a:pt x="1108" y="179"/>
                    <a:pt x="85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8"/>
            <p:cNvSpPr/>
            <p:nvPr/>
          </p:nvSpPr>
          <p:spPr>
            <a:xfrm>
              <a:off x="5086250" y="2080800"/>
              <a:ext cx="114025" cy="136650"/>
            </a:xfrm>
            <a:custGeom>
              <a:avLst/>
              <a:gdLst/>
              <a:ahLst/>
              <a:cxnLst/>
              <a:rect l="l" t="t" r="r" b="b"/>
              <a:pathLst>
                <a:path w="4561" h="5466" extrusionOk="0">
                  <a:moveTo>
                    <a:pt x="4537" y="1"/>
                  </a:moveTo>
                  <a:lnTo>
                    <a:pt x="0" y="2787"/>
                  </a:lnTo>
                  <a:lnTo>
                    <a:pt x="24" y="5465"/>
                  </a:lnTo>
                  <a:lnTo>
                    <a:pt x="4560" y="2739"/>
                  </a:lnTo>
                  <a:lnTo>
                    <a:pt x="4537" y="1"/>
                  </a:ln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88"/>
            <p:cNvSpPr/>
            <p:nvPr/>
          </p:nvSpPr>
          <p:spPr>
            <a:xfrm>
              <a:off x="4922525" y="1953400"/>
              <a:ext cx="453375" cy="411100"/>
            </a:xfrm>
            <a:custGeom>
              <a:avLst/>
              <a:gdLst/>
              <a:ahLst/>
              <a:cxnLst/>
              <a:rect l="l" t="t" r="r" b="b"/>
              <a:pathLst>
                <a:path w="18135" h="16444" extrusionOk="0">
                  <a:moveTo>
                    <a:pt x="18134" y="1"/>
                  </a:moveTo>
                  <a:lnTo>
                    <a:pt x="1" y="11157"/>
                  </a:lnTo>
                  <a:lnTo>
                    <a:pt x="1" y="16443"/>
                  </a:lnTo>
                  <a:lnTo>
                    <a:pt x="18063" y="5811"/>
                  </a:lnTo>
                  <a:lnTo>
                    <a:pt x="18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88"/>
            <p:cNvSpPr/>
            <p:nvPr/>
          </p:nvSpPr>
          <p:spPr>
            <a:xfrm>
              <a:off x="4914500" y="1945650"/>
              <a:ext cx="469125" cy="426575"/>
            </a:xfrm>
            <a:custGeom>
              <a:avLst/>
              <a:gdLst/>
              <a:ahLst/>
              <a:cxnLst/>
              <a:rect l="l" t="t" r="r" b="b"/>
              <a:pathLst>
                <a:path w="18765" h="17063" extrusionOk="0">
                  <a:moveTo>
                    <a:pt x="18134" y="882"/>
                  </a:moveTo>
                  <a:lnTo>
                    <a:pt x="18074" y="5942"/>
                  </a:lnTo>
                  <a:lnTo>
                    <a:pt x="631" y="16205"/>
                  </a:lnTo>
                  <a:lnTo>
                    <a:pt x="631" y="11633"/>
                  </a:lnTo>
                  <a:lnTo>
                    <a:pt x="18134" y="882"/>
                  </a:lnTo>
                  <a:close/>
                  <a:moveTo>
                    <a:pt x="18449" y="1"/>
                  </a:moveTo>
                  <a:cubicBezTo>
                    <a:pt x="18395" y="1"/>
                    <a:pt x="18339" y="16"/>
                    <a:pt x="18288" y="49"/>
                  </a:cubicBezTo>
                  <a:lnTo>
                    <a:pt x="155" y="11193"/>
                  </a:lnTo>
                  <a:cubicBezTo>
                    <a:pt x="60" y="11252"/>
                    <a:pt x="0" y="11348"/>
                    <a:pt x="0" y="11467"/>
                  </a:cubicBezTo>
                  <a:lnTo>
                    <a:pt x="12" y="16753"/>
                  </a:lnTo>
                  <a:cubicBezTo>
                    <a:pt x="12" y="16860"/>
                    <a:pt x="72" y="16967"/>
                    <a:pt x="167" y="17027"/>
                  </a:cubicBezTo>
                  <a:cubicBezTo>
                    <a:pt x="215" y="17051"/>
                    <a:pt x="274" y="17063"/>
                    <a:pt x="322" y="17063"/>
                  </a:cubicBezTo>
                  <a:cubicBezTo>
                    <a:pt x="381" y="17063"/>
                    <a:pt x="441" y="17051"/>
                    <a:pt x="489" y="17027"/>
                  </a:cubicBezTo>
                  <a:lnTo>
                    <a:pt x="18550" y="6383"/>
                  </a:lnTo>
                  <a:cubicBezTo>
                    <a:pt x="18634" y="6335"/>
                    <a:pt x="18693" y="6228"/>
                    <a:pt x="18693" y="6121"/>
                  </a:cubicBezTo>
                  <a:lnTo>
                    <a:pt x="18765" y="311"/>
                  </a:lnTo>
                  <a:cubicBezTo>
                    <a:pt x="18765" y="132"/>
                    <a:pt x="18611" y="1"/>
                    <a:pt x="18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88"/>
            <p:cNvSpPr/>
            <p:nvPr/>
          </p:nvSpPr>
          <p:spPr>
            <a:xfrm>
              <a:off x="4685300" y="2081400"/>
              <a:ext cx="237250" cy="278625"/>
            </a:xfrm>
            <a:custGeom>
              <a:avLst/>
              <a:gdLst/>
              <a:ahLst/>
              <a:cxnLst/>
              <a:rect l="l" t="t" r="r" b="b"/>
              <a:pathLst>
                <a:path w="9490" h="11145" extrusionOk="0">
                  <a:moveTo>
                    <a:pt x="36" y="0"/>
                  </a:moveTo>
                  <a:lnTo>
                    <a:pt x="1" y="5703"/>
                  </a:lnTo>
                  <a:lnTo>
                    <a:pt x="9430" y="11145"/>
                  </a:lnTo>
                  <a:lnTo>
                    <a:pt x="9490" y="6037"/>
                  </a:lnTo>
                  <a:lnTo>
                    <a:pt x="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88"/>
            <p:cNvSpPr/>
            <p:nvPr/>
          </p:nvSpPr>
          <p:spPr>
            <a:xfrm>
              <a:off x="4676675" y="2073300"/>
              <a:ext cx="253625" cy="294775"/>
            </a:xfrm>
            <a:custGeom>
              <a:avLst/>
              <a:gdLst/>
              <a:ahLst/>
              <a:cxnLst/>
              <a:rect l="l" t="t" r="r" b="b"/>
              <a:pathLst>
                <a:path w="10145" h="11791" extrusionOk="0">
                  <a:moveTo>
                    <a:pt x="691" y="896"/>
                  </a:moveTo>
                  <a:lnTo>
                    <a:pt x="9513" y="6527"/>
                  </a:lnTo>
                  <a:lnTo>
                    <a:pt x="9466" y="10933"/>
                  </a:lnTo>
                  <a:lnTo>
                    <a:pt x="631" y="5789"/>
                  </a:lnTo>
                  <a:lnTo>
                    <a:pt x="691" y="896"/>
                  </a:lnTo>
                  <a:close/>
                  <a:moveTo>
                    <a:pt x="382" y="1"/>
                  </a:moveTo>
                  <a:cubicBezTo>
                    <a:pt x="221" y="1"/>
                    <a:pt x="69" y="127"/>
                    <a:pt x="60" y="312"/>
                  </a:cubicBezTo>
                  <a:lnTo>
                    <a:pt x="0" y="5968"/>
                  </a:lnTo>
                  <a:cubicBezTo>
                    <a:pt x="0" y="6075"/>
                    <a:pt x="60" y="6182"/>
                    <a:pt x="155" y="6242"/>
                  </a:cubicBezTo>
                  <a:lnTo>
                    <a:pt x="9609" y="11742"/>
                  </a:lnTo>
                  <a:cubicBezTo>
                    <a:pt x="9656" y="11766"/>
                    <a:pt x="9716" y="11790"/>
                    <a:pt x="9775" y="11790"/>
                  </a:cubicBezTo>
                  <a:cubicBezTo>
                    <a:pt x="9823" y="11790"/>
                    <a:pt x="9882" y="11766"/>
                    <a:pt x="9918" y="11742"/>
                  </a:cubicBezTo>
                  <a:cubicBezTo>
                    <a:pt x="10025" y="11695"/>
                    <a:pt x="10085" y="11588"/>
                    <a:pt x="10085" y="11480"/>
                  </a:cubicBezTo>
                  <a:lnTo>
                    <a:pt x="10144" y="6349"/>
                  </a:lnTo>
                  <a:cubicBezTo>
                    <a:pt x="10144" y="6242"/>
                    <a:pt x="10097" y="6146"/>
                    <a:pt x="10002" y="6087"/>
                  </a:cubicBezTo>
                  <a:lnTo>
                    <a:pt x="548" y="50"/>
                  </a:lnTo>
                  <a:cubicBezTo>
                    <a:pt x="495" y="16"/>
                    <a:pt x="438"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88"/>
            <p:cNvSpPr/>
            <p:nvPr/>
          </p:nvSpPr>
          <p:spPr>
            <a:xfrm>
              <a:off x="4060225" y="2314175"/>
              <a:ext cx="689700" cy="406025"/>
            </a:xfrm>
            <a:custGeom>
              <a:avLst/>
              <a:gdLst/>
              <a:ahLst/>
              <a:cxnLst/>
              <a:rect l="l" t="t" r="r" b="b"/>
              <a:pathLst>
                <a:path w="27588" h="16241" extrusionOk="0">
                  <a:moveTo>
                    <a:pt x="17836" y="0"/>
                  </a:moveTo>
                  <a:lnTo>
                    <a:pt x="0" y="10668"/>
                  </a:lnTo>
                  <a:lnTo>
                    <a:pt x="9549" y="16240"/>
                  </a:lnTo>
                  <a:lnTo>
                    <a:pt x="27587" y="5715"/>
                  </a:lnTo>
                  <a:lnTo>
                    <a:pt x="17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88"/>
            <p:cNvSpPr/>
            <p:nvPr/>
          </p:nvSpPr>
          <p:spPr>
            <a:xfrm>
              <a:off x="4060825" y="2161775"/>
              <a:ext cx="446200" cy="418525"/>
            </a:xfrm>
            <a:custGeom>
              <a:avLst/>
              <a:gdLst/>
              <a:ahLst/>
              <a:cxnLst/>
              <a:rect l="l" t="t" r="r" b="b"/>
              <a:pathLst>
                <a:path w="17848" h="16741" extrusionOk="0">
                  <a:moveTo>
                    <a:pt x="17812" y="0"/>
                  </a:moveTo>
                  <a:lnTo>
                    <a:pt x="0" y="10942"/>
                  </a:lnTo>
                  <a:lnTo>
                    <a:pt x="0" y="16740"/>
                  </a:lnTo>
                  <a:lnTo>
                    <a:pt x="17848" y="6096"/>
                  </a:lnTo>
                  <a:lnTo>
                    <a:pt x="17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88"/>
            <p:cNvSpPr/>
            <p:nvPr/>
          </p:nvSpPr>
          <p:spPr>
            <a:xfrm>
              <a:off x="4053075" y="2153950"/>
              <a:ext cx="462000" cy="434375"/>
            </a:xfrm>
            <a:custGeom>
              <a:avLst/>
              <a:gdLst/>
              <a:ahLst/>
              <a:cxnLst/>
              <a:rect l="l" t="t" r="r" b="b"/>
              <a:pathLst>
                <a:path w="18480" h="17375" extrusionOk="0">
                  <a:moveTo>
                    <a:pt x="17812" y="885"/>
                  </a:moveTo>
                  <a:lnTo>
                    <a:pt x="17836" y="6254"/>
                  </a:lnTo>
                  <a:lnTo>
                    <a:pt x="632" y="16494"/>
                  </a:lnTo>
                  <a:lnTo>
                    <a:pt x="667" y="11612"/>
                  </a:lnTo>
                  <a:lnTo>
                    <a:pt x="17812" y="885"/>
                  </a:lnTo>
                  <a:close/>
                  <a:moveTo>
                    <a:pt x="18140" y="0"/>
                  </a:moveTo>
                  <a:cubicBezTo>
                    <a:pt x="18079" y="0"/>
                    <a:pt x="18020" y="18"/>
                    <a:pt x="17967" y="51"/>
                  </a:cubicBezTo>
                  <a:lnTo>
                    <a:pt x="191" y="11171"/>
                  </a:lnTo>
                  <a:cubicBezTo>
                    <a:pt x="96" y="11231"/>
                    <a:pt x="36" y="11326"/>
                    <a:pt x="36" y="11433"/>
                  </a:cubicBezTo>
                  <a:lnTo>
                    <a:pt x="1" y="17053"/>
                  </a:lnTo>
                  <a:cubicBezTo>
                    <a:pt x="1" y="17160"/>
                    <a:pt x="60" y="17267"/>
                    <a:pt x="155" y="17327"/>
                  </a:cubicBezTo>
                  <a:cubicBezTo>
                    <a:pt x="203" y="17351"/>
                    <a:pt x="251" y="17363"/>
                    <a:pt x="310" y="17375"/>
                  </a:cubicBezTo>
                  <a:cubicBezTo>
                    <a:pt x="370" y="17375"/>
                    <a:pt x="417" y="17351"/>
                    <a:pt x="465" y="17327"/>
                  </a:cubicBezTo>
                  <a:lnTo>
                    <a:pt x="18324" y="6707"/>
                  </a:lnTo>
                  <a:cubicBezTo>
                    <a:pt x="18420" y="6647"/>
                    <a:pt x="18479" y="6540"/>
                    <a:pt x="18479" y="6433"/>
                  </a:cubicBezTo>
                  <a:lnTo>
                    <a:pt x="18443" y="313"/>
                  </a:lnTo>
                  <a:cubicBezTo>
                    <a:pt x="18443" y="206"/>
                    <a:pt x="18384" y="99"/>
                    <a:pt x="18289" y="39"/>
                  </a:cubicBezTo>
                  <a:cubicBezTo>
                    <a:pt x="18240" y="12"/>
                    <a:pt x="18190" y="0"/>
                    <a:pt x="1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88"/>
            <p:cNvSpPr/>
            <p:nvPr/>
          </p:nvSpPr>
          <p:spPr>
            <a:xfrm>
              <a:off x="4057250" y="2579675"/>
              <a:ext cx="241725" cy="307800"/>
            </a:xfrm>
            <a:custGeom>
              <a:avLst/>
              <a:gdLst/>
              <a:ahLst/>
              <a:cxnLst/>
              <a:rect l="l" t="t" r="r" b="b"/>
              <a:pathLst>
                <a:path w="9669" h="12312" extrusionOk="0">
                  <a:moveTo>
                    <a:pt x="84" y="0"/>
                  </a:moveTo>
                  <a:lnTo>
                    <a:pt x="0" y="6644"/>
                  </a:lnTo>
                  <a:lnTo>
                    <a:pt x="9502" y="12311"/>
                  </a:lnTo>
                  <a:lnTo>
                    <a:pt x="9668" y="5620"/>
                  </a:lnTo>
                  <a:lnTo>
                    <a:pt x="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88"/>
            <p:cNvSpPr/>
            <p:nvPr/>
          </p:nvSpPr>
          <p:spPr>
            <a:xfrm>
              <a:off x="4049500" y="2572000"/>
              <a:ext cx="255125" cy="323200"/>
            </a:xfrm>
            <a:custGeom>
              <a:avLst/>
              <a:gdLst/>
              <a:ahLst/>
              <a:cxnLst/>
              <a:rect l="l" t="t" r="r" b="b"/>
              <a:pathLst>
                <a:path w="10205" h="12928" extrusionOk="0">
                  <a:moveTo>
                    <a:pt x="691" y="855"/>
                  </a:moveTo>
                  <a:lnTo>
                    <a:pt x="9573" y="6058"/>
                  </a:lnTo>
                  <a:lnTo>
                    <a:pt x="9502" y="12071"/>
                  </a:lnTo>
                  <a:lnTo>
                    <a:pt x="632" y="6772"/>
                  </a:lnTo>
                  <a:lnTo>
                    <a:pt x="691" y="855"/>
                  </a:lnTo>
                  <a:close/>
                  <a:moveTo>
                    <a:pt x="394" y="1"/>
                  </a:moveTo>
                  <a:cubicBezTo>
                    <a:pt x="340" y="1"/>
                    <a:pt x="287" y="16"/>
                    <a:pt x="239" y="45"/>
                  </a:cubicBezTo>
                  <a:cubicBezTo>
                    <a:pt x="144" y="93"/>
                    <a:pt x="84" y="200"/>
                    <a:pt x="84" y="319"/>
                  </a:cubicBezTo>
                  <a:lnTo>
                    <a:pt x="1" y="6963"/>
                  </a:lnTo>
                  <a:cubicBezTo>
                    <a:pt x="1" y="7070"/>
                    <a:pt x="48" y="7177"/>
                    <a:pt x="144" y="7237"/>
                  </a:cubicBezTo>
                  <a:lnTo>
                    <a:pt x="9657" y="12892"/>
                  </a:lnTo>
                  <a:cubicBezTo>
                    <a:pt x="9704" y="12916"/>
                    <a:pt x="9752" y="12928"/>
                    <a:pt x="9812" y="12928"/>
                  </a:cubicBezTo>
                  <a:cubicBezTo>
                    <a:pt x="9990" y="12928"/>
                    <a:pt x="10121" y="12785"/>
                    <a:pt x="10133" y="12618"/>
                  </a:cubicBezTo>
                  <a:lnTo>
                    <a:pt x="10204" y="5879"/>
                  </a:lnTo>
                  <a:cubicBezTo>
                    <a:pt x="10204" y="5772"/>
                    <a:pt x="10145" y="5665"/>
                    <a:pt x="10050" y="5606"/>
                  </a:cubicBezTo>
                  <a:lnTo>
                    <a:pt x="548" y="45"/>
                  </a:lnTo>
                  <a:cubicBezTo>
                    <a:pt x="501" y="16"/>
                    <a:pt x="447" y="1"/>
                    <a:pt x="3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88"/>
            <p:cNvSpPr/>
            <p:nvPr/>
          </p:nvSpPr>
          <p:spPr>
            <a:xfrm>
              <a:off x="4294775" y="2457025"/>
              <a:ext cx="455150" cy="430450"/>
            </a:xfrm>
            <a:custGeom>
              <a:avLst/>
              <a:gdLst/>
              <a:ahLst/>
              <a:cxnLst/>
              <a:rect l="l" t="t" r="r" b="b"/>
              <a:pathLst>
                <a:path w="18206" h="17218" extrusionOk="0">
                  <a:moveTo>
                    <a:pt x="18205" y="1"/>
                  </a:moveTo>
                  <a:lnTo>
                    <a:pt x="143" y="10633"/>
                  </a:lnTo>
                  <a:lnTo>
                    <a:pt x="1" y="17217"/>
                  </a:lnTo>
                  <a:lnTo>
                    <a:pt x="18122" y="6466"/>
                  </a:lnTo>
                  <a:lnTo>
                    <a:pt x="182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88"/>
            <p:cNvSpPr/>
            <p:nvPr/>
          </p:nvSpPr>
          <p:spPr>
            <a:xfrm>
              <a:off x="4286750" y="2449375"/>
              <a:ext cx="470900" cy="445825"/>
            </a:xfrm>
            <a:custGeom>
              <a:avLst/>
              <a:gdLst/>
              <a:ahLst/>
              <a:cxnLst/>
              <a:rect l="l" t="t" r="r" b="b"/>
              <a:pathLst>
                <a:path w="18836" h="17833" extrusionOk="0">
                  <a:moveTo>
                    <a:pt x="18193" y="867"/>
                  </a:moveTo>
                  <a:lnTo>
                    <a:pt x="18121" y="6593"/>
                  </a:lnTo>
                  <a:lnTo>
                    <a:pt x="643" y="16964"/>
                  </a:lnTo>
                  <a:lnTo>
                    <a:pt x="774" y="11118"/>
                  </a:lnTo>
                  <a:lnTo>
                    <a:pt x="18193" y="867"/>
                  </a:lnTo>
                  <a:close/>
                  <a:moveTo>
                    <a:pt x="18520" y="0"/>
                  </a:moveTo>
                  <a:cubicBezTo>
                    <a:pt x="18464" y="0"/>
                    <a:pt x="18407" y="15"/>
                    <a:pt x="18360" y="45"/>
                  </a:cubicBezTo>
                  <a:lnTo>
                    <a:pt x="310" y="10665"/>
                  </a:lnTo>
                  <a:cubicBezTo>
                    <a:pt x="214" y="10725"/>
                    <a:pt x="155" y="10820"/>
                    <a:pt x="143" y="10927"/>
                  </a:cubicBezTo>
                  <a:lnTo>
                    <a:pt x="12" y="17511"/>
                  </a:lnTo>
                  <a:cubicBezTo>
                    <a:pt x="0" y="17631"/>
                    <a:pt x="60" y="17738"/>
                    <a:pt x="167" y="17797"/>
                  </a:cubicBezTo>
                  <a:cubicBezTo>
                    <a:pt x="214" y="17821"/>
                    <a:pt x="262" y="17833"/>
                    <a:pt x="322" y="17833"/>
                  </a:cubicBezTo>
                  <a:cubicBezTo>
                    <a:pt x="381" y="17833"/>
                    <a:pt x="441" y="17821"/>
                    <a:pt x="488" y="17797"/>
                  </a:cubicBezTo>
                  <a:lnTo>
                    <a:pt x="18610" y="7046"/>
                  </a:lnTo>
                  <a:cubicBezTo>
                    <a:pt x="18705" y="6986"/>
                    <a:pt x="18764" y="6879"/>
                    <a:pt x="18764" y="6772"/>
                  </a:cubicBezTo>
                  <a:lnTo>
                    <a:pt x="18836" y="319"/>
                  </a:lnTo>
                  <a:cubicBezTo>
                    <a:pt x="18836" y="200"/>
                    <a:pt x="18776" y="93"/>
                    <a:pt x="18681" y="45"/>
                  </a:cubicBezTo>
                  <a:cubicBezTo>
                    <a:pt x="18633" y="15"/>
                    <a:pt x="18577" y="0"/>
                    <a:pt x="18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88"/>
            <p:cNvSpPr/>
            <p:nvPr/>
          </p:nvSpPr>
          <p:spPr>
            <a:xfrm>
              <a:off x="4050400" y="2306200"/>
              <a:ext cx="708750" cy="424700"/>
            </a:xfrm>
            <a:custGeom>
              <a:avLst/>
              <a:gdLst/>
              <a:ahLst/>
              <a:cxnLst/>
              <a:rect l="l" t="t" r="r" b="b"/>
              <a:pathLst>
                <a:path w="28350" h="16988" extrusionOk="0">
                  <a:moveTo>
                    <a:pt x="18229" y="676"/>
                  </a:moveTo>
                  <a:lnTo>
                    <a:pt x="27349" y="6034"/>
                  </a:lnTo>
                  <a:lnTo>
                    <a:pt x="9918" y="16297"/>
                  </a:lnTo>
                  <a:lnTo>
                    <a:pt x="977" y="10951"/>
                  </a:lnTo>
                  <a:cubicBezTo>
                    <a:pt x="2298" y="10249"/>
                    <a:pt x="6192" y="7951"/>
                    <a:pt x="18229" y="676"/>
                  </a:cubicBezTo>
                  <a:close/>
                  <a:moveTo>
                    <a:pt x="18227" y="1"/>
                  </a:moveTo>
                  <a:cubicBezTo>
                    <a:pt x="18172" y="1"/>
                    <a:pt x="18116" y="15"/>
                    <a:pt x="18062" y="45"/>
                  </a:cubicBezTo>
                  <a:cubicBezTo>
                    <a:pt x="11264" y="4153"/>
                    <a:pt x="977" y="10332"/>
                    <a:pt x="274" y="10642"/>
                  </a:cubicBezTo>
                  <a:cubicBezTo>
                    <a:pt x="191" y="10654"/>
                    <a:pt x="108" y="10725"/>
                    <a:pt x="72" y="10808"/>
                  </a:cubicBezTo>
                  <a:cubicBezTo>
                    <a:pt x="1" y="10951"/>
                    <a:pt x="48" y="11130"/>
                    <a:pt x="191" y="11213"/>
                  </a:cubicBezTo>
                  <a:lnTo>
                    <a:pt x="9752" y="16940"/>
                  </a:lnTo>
                  <a:cubicBezTo>
                    <a:pt x="9799" y="16964"/>
                    <a:pt x="9859" y="16976"/>
                    <a:pt x="9918" y="16988"/>
                  </a:cubicBezTo>
                  <a:cubicBezTo>
                    <a:pt x="9978" y="16976"/>
                    <a:pt x="10026" y="16964"/>
                    <a:pt x="10073" y="16940"/>
                  </a:cubicBezTo>
                  <a:lnTo>
                    <a:pt x="28147" y="6308"/>
                  </a:lnTo>
                  <a:cubicBezTo>
                    <a:pt x="28349" y="6189"/>
                    <a:pt x="28349" y="5891"/>
                    <a:pt x="28147" y="5772"/>
                  </a:cubicBezTo>
                  <a:lnTo>
                    <a:pt x="18384" y="45"/>
                  </a:lnTo>
                  <a:cubicBezTo>
                    <a:pt x="18336" y="15"/>
                    <a:pt x="18283" y="1"/>
                    <a:pt x="18227"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88"/>
            <p:cNvSpPr/>
            <p:nvPr/>
          </p:nvSpPr>
          <p:spPr>
            <a:xfrm>
              <a:off x="4506100" y="2161475"/>
              <a:ext cx="245300" cy="295575"/>
            </a:xfrm>
            <a:custGeom>
              <a:avLst/>
              <a:gdLst/>
              <a:ahLst/>
              <a:cxnLst/>
              <a:rect l="l" t="t" r="r" b="b"/>
              <a:pathLst>
                <a:path w="9812" h="11823" extrusionOk="0">
                  <a:moveTo>
                    <a:pt x="25" y="0"/>
                  </a:moveTo>
                  <a:lnTo>
                    <a:pt x="1" y="6108"/>
                  </a:lnTo>
                  <a:lnTo>
                    <a:pt x="9752" y="11823"/>
                  </a:lnTo>
                  <a:lnTo>
                    <a:pt x="9812" y="6013"/>
                  </a:lnTo>
                  <a:lnTo>
                    <a:pt x="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88"/>
            <p:cNvSpPr/>
            <p:nvPr/>
          </p:nvSpPr>
          <p:spPr>
            <a:xfrm>
              <a:off x="4498375" y="2153550"/>
              <a:ext cx="261075" cy="311550"/>
            </a:xfrm>
            <a:custGeom>
              <a:avLst/>
              <a:gdLst/>
              <a:ahLst/>
              <a:cxnLst/>
              <a:rect l="l" t="t" r="r" b="b"/>
              <a:pathLst>
                <a:path w="10443" h="12462" extrusionOk="0">
                  <a:moveTo>
                    <a:pt x="655" y="877"/>
                  </a:moveTo>
                  <a:lnTo>
                    <a:pt x="9811" y="6508"/>
                  </a:lnTo>
                  <a:lnTo>
                    <a:pt x="9752" y="11592"/>
                  </a:lnTo>
                  <a:lnTo>
                    <a:pt x="631" y="6235"/>
                  </a:lnTo>
                  <a:lnTo>
                    <a:pt x="655" y="877"/>
                  </a:lnTo>
                  <a:close/>
                  <a:moveTo>
                    <a:pt x="349" y="1"/>
                  </a:moveTo>
                  <a:cubicBezTo>
                    <a:pt x="180" y="1"/>
                    <a:pt x="24" y="128"/>
                    <a:pt x="24" y="317"/>
                  </a:cubicBezTo>
                  <a:lnTo>
                    <a:pt x="0" y="6413"/>
                  </a:lnTo>
                  <a:cubicBezTo>
                    <a:pt x="0" y="6532"/>
                    <a:pt x="60" y="6627"/>
                    <a:pt x="155" y="6687"/>
                  </a:cubicBezTo>
                  <a:lnTo>
                    <a:pt x="9895" y="12414"/>
                  </a:lnTo>
                  <a:cubicBezTo>
                    <a:pt x="9942" y="12450"/>
                    <a:pt x="10002" y="12461"/>
                    <a:pt x="10061" y="12461"/>
                  </a:cubicBezTo>
                  <a:lnTo>
                    <a:pt x="10061" y="12450"/>
                  </a:lnTo>
                  <a:cubicBezTo>
                    <a:pt x="10068" y="12450"/>
                    <a:pt x="10074" y="12450"/>
                    <a:pt x="10081" y="12450"/>
                  </a:cubicBezTo>
                  <a:cubicBezTo>
                    <a:pt x="10239" y="12450"/>
                    <a:pt x="10371" y="12312"/>
                    <a:pt x="10371" y="12140"/>
                  </a:cubicBezTo>
                  <a:lnTo>
                    <a:pt x="10442" y="6342"/>
                  </a:lnTo>
                  <a:cubicBezTo>
                    <a:pt x="10442" y="6235"/>
                    <a:pt x="10395" y="6127"/>
                    <a:pt x="10299" y="6068"/>
                  </a:cubicBezTo>
                  <a:lnTo>
                    <a:pt x="512" y="43"/>
                  </a:lnTo>
                  <a:cubicBezTo>
                    <a:pt x="460" y="14"/>
                    <a:pt x="404" y="1"/>
                    <a:pt x="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88"/>
            <p:cNvSpPr/>
            <p:nvPr/>
          </p:nvSpPr>
          <p:spPr>
            <a:xfrm>
              <a:off x="4060825" y="2439775"/>
              <a:ext cx="237250" cy="278625"/>
            </a:xfrm>
            <a:custGeom>
              <a:avLst/>
              <a:gdLst/>
              <a:ahLst/>
              <a:cxnLst/>
              <a:rect l="l" t="t" r="r" b="b"/>
              <a:pathLst>
                <a:path w="9490" h="11145" extrusionOk="0">
                  <a:moveTo>
                    <a:pt x="36" y="0"/>
                  </a:moveTo>
                  <a:lnTo>
                    <a:pt x="0" y="5704"/>
                  </a:lnTo>
                  <a:lnTo>
                    <a:pt x="9430" y="11145"/>
                  </a:lnTo>
                  <a:lnTo>
                    <a:pt x="9490" y="6037"/>
                  </a:lnTo>
                  <a:lnTo>
                    <a:pt x="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88"/>
            <p:cNvSpPr/>
            <p:nvPr/>
          </p:nvSpPr>
          <p:spPr>
            <a:xfrm>
              <a:off x="4052475" y="2431725"/>
              <a:ext cx="253625" cy="294725"/>
            </a:xfrm>
            <a:custGeom>
              <a:avLst/>
              <a:gdLst/>
              <a:ahLst/>
              <a:cxnLst/>
              <a:rect l="l" t="t" r="r" b="b"/>
              <a:pathLst>
                <a:path w="10145" h="11789" extrusionOk="0">
                  <a:moveTo>
                    <a:pt x="680" y="894"/>
                  </a:moveTo>
                  <a:lnTo>
                    <a:pt x="9514" y="6526"/>
                  </a:lnTo>
                  <a:lnTo>
                    <a:pt x="9454" y="10931"/>
                  </a:lnTo>
                  <a:lnTo>
                    <a:pt x="632" y="5787"/>
                  </a:lnTo>
                  <a:lnTo>
                    <a:pt x="680" y="894"/>
                  </a:lnTo>
                  <a:close/>
                  <a:moveTo>
                    <a:pt x="381" y="1"/>
                  </a:moveTo>
                  <a:cubicBezTo>
                    <a:pt x="214" y="1"/>
                    <a:pt x="60" y="132"/>
                    <a:pt x="60" y="311"/>
                  </a:cubicBezTo>
                  <a:lnTo>
                    <a:pt x="1" y="5966"/>
                  </a:lnTo>
                  <a:cubicBezTo>
                    <a:pt x="1" y="6073"/>
                    <a:pt x="60" y="6180"/>
                    <a:pt x="156" y="6240"/>
                  </a:cubicBezTo>
                  <a:lnTo>
                    <a:pt x="9609" y="11741"/>
                  </a:lnTo>
                  <a:cubicBezTo>
                    <a:pt x="9657" y="11776"/>
                    <a:pt x="9704" y="11788"/>
                    <a:pt x="9764" y="11788"/>
                  </a:cubicBezTo>
                  <a:lnTo>
                    <a:pt x="9764" y="11776"/>
                  </a:lnTo>
                  <a:cubicBezTo>
                    <a:pt x="9943" y="11776"/>
                    <a:pt x="10085" y="11645"/>
                    <a:pt x="10085" y="11467"/>
                  </a:cubicBezTo>
                  <a:lnTo>
                    <a:pt x="10145" y="6359"/>
                  </a:lnTo>
                  <a:cubicBezTo>
                    <a:pt x="10145" y="6240"/>
                    <a:pt x="10085" y="6145"/>
                    <a:pt x="10002" y="6085"/>
                  </a:cubicBezTo>
                  <a:lnTo>
                    <a:pt x="549" y="49"/>
                  </a:lnTo>
                  <a:cubicBezTo>
                    <a:pt x="495" y="16"/>
                    <a:pt x="437"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88"/>
            <p:cNvSpPr/>
            <p:nvPr/>
          </p:nvSpPr>
          <p:spPr>
            <a:xfrm>
              <a:off x="4298050" y="2311775"/>
              <a:ext cx="453350" cy="411100"/>
            </a:xfrm>
            <a:custGeom>
              <a:avLst/>
              <a:gdLst/>
              <a:ahLst/>
              <a:cxnLst/>
              <a:rect l="l" t="t" r="r" b="b"/>
              <a:pathLst>
                <a:path w="18134" h="16444" extrusionOk="0">
                  <a:moveTo>
                    <a:pt x="18134" y="1"/>
                  </a:moveTo>
                  <a:lnTo>
                    <a:pt x="1" y="11157"/>
                  </a:lnTo>
                  <a:lnTo>
                    <a:pt x="12" y="16443"/>
                  </a:lnTo>
                  <a:lnTo>
                    <a:pt x="18074" y="5811"/>
                  </a:lnTo>
                  <a:lnTo>
                    <a:pt x="18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88"/>
            <p:cNvSpPr/>
            <p:nvPr/>
          </p:nvSpPr>
          <p:spPr>
            <a:xfrm>
              <a:off x="4290300" y="2304050"/>
              <a:ext cx="469150" cy="426850"/>
            </a:xfrm>
            <a:custGeom>
              <a:avLst/>
              <a:gdLst/>
              <a:ahLst/>
              <a:cxnLst/>
              <a:rect l="l" t="t" r="r" b="b"/>
              <a:pathLst>
                <a:path w="18766" h="17074" extrusionOk="0">
                  <a:moveTo>
                    <a:pt x="18122" y="881"/>
                  </a:moveTo>
                  <a:lnTo>
                    <a:pt x="18063" y="5941"/>
                  </a:lnTo>
                  <a:lnTo>
                    <a:pt x="632" y="16205"/>
                  </a:lnTo>
                  <a:lnTo>
                    <a:pt x="632" y="11644"/>
                  </a:lnTo>
                  <a:lnTo>
                    <a:pt x="18122" y="881"/>
                  </a:lnTo>
                  <a:close/>
                  <a:moveTo>
                    <a:pt x="18444" y="0"/>
                  </a:moveTo>
                  <a:cubicBezTo>
                    <a:pt x="18388" y="0"/>
                    <a:pt x="18331" y="15"/>
                    <a:pt x="18277" y="48"/>
                  </a:cubicBezTo>
                  <a:lnTo>
                    <a:pt x="144" y="11192"/>
                  </a:lnTo>
                  <a:cubicBezTo>
                    <a:pt x="49" y="11252"/>
                    <a:pt x="1" y="11359"/>
                    <a:pt x="1" y="11466"/>
                  </a:cubicBezTo>
                  <a:lnTo>
                    <a:pt x="1" y="16752"/>
                  </a:lnTo>
                  <a:cubicBezTo>
                    <a:pt x="1" y="16871"/>
                    <a:pt x="72" y="16967"/>
                    <a:pt x="168" y="17026"/>
                  </a:cubicBezTo>
                  <a:cubicBezTo>
                    <a:pt x="215" y="17050"/>
                    <a:pt x="263" y="17062"/>
                    <a:pt x="322" y="17074"/>
                  </a:cubicBezTo>
                  <a:cubicBezTo>
                    <a:pt x="382" y="17062"/>
                    <a:pt x="430" y="17050"/>
                    <a:pt x="477" y="17026"/>
                  </a:cubicBezTo>
                  <a:lnTo>
                    <a:pt x="18539" y="6394"/>
                  </a:lnTo>
                  <a:cubicBezTo>
                    <a:pt x="18634" y="6334"/>
                    <a:pt x="18694" y="6227"/>
                    <a:pt x="18694" y="6120"/>
                  </a:cubicBezTo>
                  <a:lnTo>
                    <a:pt x="18765" y="322"/>
                  </a:lnTo>
                  <a:cubicBezTo>
                    <a:pt x="18765" y="134"/>
                    <a:pt x="18611" y="0"/>
                    <a:pt x="1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88"/>
            <p:cNvSpPr/>
            <p:nvPr/>
          </p:nvSpPr>
          <p:spPr>
            <a:xfrm>
              <a:off x="4030750" y="1998050"/>
              <a:ext cx="288750" cy="131300"/>
            </a:xfrm>
            <a:custGeom>
              <a:avLst/>
              <a:gdLst/>
              <a:ahLst/>
              <a:cxnLst/>
              <a:rect l="l" t="t" r="r" b="b"/>
              <a:pathLst>
                <a:path w="11550" h="5252" extrusionOk="0">
                  <a:moveTo>
                    <a:pt x="1" y="1"/>
                  </a:moveTo>
                  <a:lnTo>
                    <a:pt x="1" y="1298"/>
                  </a:lnTo>
                  <a:lnTo>
                    <a:pt x="36" y="1834"/>
                  </a:lnTo>
                  <a:cubicBezTo>
                    <a:pt x="36" y="3727"/>
                    <a:pt x="2561" y="5251"/>
                    <a:pt x="5751" y="5251"/>
                  </a:cubicBezTo>
                  <a:cubicBezTo>
                    <a:pt x="8954" y="5251"/>
                    <a:pt x="11550" y="3727"/>
                    <a:pt x="11550" y="1834"/>
                  </a:cubicBezTo>
                  <a:lnTo>
                    <a:pt x="11514" y="2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88"/>
            <p:cNvSpPr/>
            <p:nvPr/>
          </p:nvSpPr>
          <p:spPr>
            <a:xfrm>
              <a:off x="4022725" y="1989575"/>
              <a:ext cx="304525" cy="147800"/>
            </a:xfrm>
            <a:custGeom>
              <a:avLst/>
              <a:gdLst/>
              <a:ahLst/>
              <a:cxnLst/>
              <a:rect l="l" t="t" r="r" b="b"/>
              <a:pathLst>
                <a:path w="12181" h="5912" extrusionOk="0">
                  <a:moveTo>
                    <a:pt x="332" y="0"/>
                  </a:moveTo>
                  <a:cubicBezTo>
                    <a:pt x="167" y="0"/>
                    <a:pt x="0" y="113"/>
                    <a:pt x="12" y="340"/>
                  </a:cubicBezTo>
                  <a:lnTo>
                    <a:pt x="12" y="1649"/>
                  </a:lnTo>
                  <a:lnTo>
                    <a:pt x="48" y="2173"/>
                  </a:lnTo>
                  <a:cubicBezTo>
                    <a:pt x="48" y="4269"/>
                    <a:pt x="2691" y="5912"/>
                    <a:pt x="6072" y="5912"/>
                  </a:cubicBezTo>
                  <a:cubicBezTo>
                    <a:pt x="9501" y="5912"/>
                    <a:pt x="12180" y="4269"/>
                    <a:pt x="12180" y="2173"/>
                  </a:cubicBezTo>
                  <a:lnTo>
                    <a:pt x="12145" y="363"/>
                  </a:lnTo>
                  <a:cubicBezTo>
                    <a:pt x="12133" y="185"/>
                    <a:pt x="11990" y="54"/>
                    <a:pt x="11823" y="54"/>
                  </a:cubicBezTo>
                  <a:cubicBezTo>
                    <a:pt x="11645" y="54"/>
                    <a:pt x="11514" y="197"/>
                    <a:pt x="11514" y="363"/>
                  </a:cubicBezTo>
                  <a:lnTo>
                    <a:pt x="11549" y="2185"/>
                  </a:lnTo>
                  <a:cubicBezTo>
                    <a:pt x="11549" y="3888"/>
                    <a:pt x="9097" y="5281"/>
                    <a:pt x="6072" y="5281"/>
                  </a:cubicBezTo>
                  <a:cubicBezTo>
                    <a:pt x="3096" y="5281"/>
                    <a:pt x="679" y="3888"/>
                    <a:pt x="679" y="2161"/>
                  </a:cubicBezTo>
                  <a:lnTo>
                    <a:pt x="643" y="340"/>
                  </a:lnTo>
                  <a:cubicBezTo>
                    <a:pt x="661" y="113"/>
                    <a:pt x="497"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88"/>
            <p:cNvSpPr/>
            <p:nvPr/>
          </p:nvSpPr>
          <p:spPr>
            <a:xfrm>
              <a:off x="4029575" y="1906075"/>
              <a:ext cx="289925" cy="170875"/>
            </a:xfrm>
            <a:custGeom>
              <a:avLst/>
              <a:gdLst/>
              <a:ahLst/>
              <a:cxnLst/>
              <a:rect l="l" t="t" r="r" b="b"/>
              <a:pathLst>
                <a:path w="11597" h="6835" extrusionOk="0">
                  <a:moveTo>
                    <a:pt x="5798" y="1"/>
                  </a:moveTo>
                  <a:cubicBezTo>
                    <a:pt x="2596" y="1"/>
                    <a:pt x="0" y="1525"/>
                    <a:pt x="0" y="3418"/>
                  </a:cubicBezTo>
                  <a:cubicBezTo>
                    <a:pt x="0" y="5299"/>
                    <a:pt x="2596" y="6835"/>
                    <a:pt x="5798" y="6835"/>
                  </a:cubicBezTo>
                  <a:cubicBezTo>
                    <a:pt x="9001" y="6835"/>
                    <a:pt x="11597" y="5299"/>
                    <a:pt x="11597" y="3418"/>
                  </a:cubicBezTo>
                  <a:cubicBezTo>
                    <a:pt x="11597" y="1525"/>
                    <a:pt x="9001" y="1"/>
                    <a:pt x="57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88"/>
            <p:cNvSpPr/>
            <p:nvPr/>
          </p:nvSpPr>
          <p:spPr>
            <a:xfrm>
              <a:off x="4021825" y="1898050"/>
              <a:ext cx="305425" cy="186650"/>
            </a:xfrm>
            <a:custGeom>
              <a:avLst/>
              <a:gdLst/>
              <a:ahLst/>
              <a:cxnLst/>
              <a:rect l="l" t="t" r="r" b="b"/>
              <a:pathLst>
                <a:path w="12217" h="7466" extrusionOk="0">
                  <a:moveTo>
                    <a:pt x="6108" y="631"/>
                  </a:moveTo>
                  <a:cubicBezTo>
                    <a:pt x="9133" y="631"/>
                    <a:pt x="11585" y="2024"/>
                    <a:pt x="11585" y="3739"/>
                  </a:cubicBezTo>
                  <a:cubicBezTo>
                    <a:pt x="11585" y="5441"/>
                    <a:pt x="9133" y="6834"/>
                    <a:pt x="6108" y="6834"/>
                  </a:cubicBezTo>
                  <a:cubicBezTo>
                    <a:pt x="3084" y="6834"/>
                    <a:pt x="632" y="5441"/>
                    <a:pt x="632" y="3739"/>
                  </a:cubicBezTo>
                  <a:cubicBezTo>
                    <a:pt x="632" y="2024"/>
                    <a:pt x="3084" y="631"/>
                    <a:pt x="6108" y="631"/>
                  </a:cubicBezTo>
                  <a:close/>
                  <a:moveTo>
                    <a:pt x="6108" y="0"/>
                  </a:moveTo>
                  <a:cubicBezTo>
                    <a:pt x="2679" y="0"/>
                    <a:pt x="1" y="1643"/>
                    <a:pt x="1" y="3739"/>
                  </a:cubicBezTo>
                  <a:cubicBezTo>
                    <a:pt x="1" y="5834"/>
                    <a:pt x="2679" y="7465"/>
                    <a:pt x="6108" y="7465"/>
                  </a:cubicBezTo>
                  <a:cubicBezTo>
                    <a:pt x="9537" y="7465"/>
                    <a:pt x="12216" y="5834"/>
                    <a:pt x="12216" y="3739"/>
                  </a:cubicBezTo>
                  <a:cubicBezTo>
                    <a:pt x="12216" y="1643"/>
                    <a:pt x="9537" y="0"/>
                    <a:pt x="6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88"/>
            <p:cNvSpPr/>
            <p:nvPr/>
          </p:nvSpPr>
          <p:spPr>
            <a:xfrm>
              <a:off x="4071525" y="1856675"/>
              <a:ext cx="104225" cy="184275"/>
            </a:xfrm>
            <a:custGeom>
              <a:avLst/>
              <a:gdLst/>
              <a:ahLst/>
              <a:cxnLst/>
              <a:rect l="l" t="t" r="r" b="b"/>
              <a:pathLst>
                <a:path w="4169" h="7371" extrusionOk="0">
                  <a:moveTo>
                    <a:pt x="1" y="0"/>
                  </a:moveTo>
                  <a:lnTo>
                    <a:pt x="1" y="4929"/>
                  </a:lnTo>
                  <a:lnTo>
                    <a:pt x="4120" y="7370"/>
                  </a:lnTo>
                  <a:lnTo>
                    <a:pt x="4168" y="244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88"/>
            <p:cNvSpPr/>
            <p:nvPr/>
          </p:nvSpPr>
          <p:spPr>
            <a:xfrm>
              <a:off x="4063800" y="1848400"/>
              <a:ext cx="119975" cy="200575"/>
            </a:xfrm>
            <a:custGeom>
              <a:avLst/>
              <a:gdLst/>
              <a:ahLst/>
              <a:cxnLst/>
              <a:rect l="l" t="t" r="r" b="b"/>
              <a:pathLst>
                <a:path w="4799" h="8023" extrusionOk="0">
                  <a:moveTo>
                    <a:pt x="631" y="879"/>
                  </a:moveTo>
                  <a:lnTo>
                    <a:pt x="4167" y="2951"/>
                  </a:lnTo>
                  <a:lnTo>
                    <a:pt x="4120" y="7153"/>
                  </a:lnTo>
                  <a:lnTo>
                    <a:pt x="631" y="5082"/>
                  </a:lnTo>
                  <a:lnTo>
                    <a:pt x="631" y="879"/>
                  </a:lnTo>
                  <a:close/>
                  <a:moveTo>
                    <a:pt x="322" y="1"/>
                  </a:moveTo>
                  <a:cubicBezTo>
                    <a:pt x="268" y="1"/>
                    <a:pt x="215" y="16"/>
                    <a:pt x="167" y="45"/>
                  </a:cubicBezTo>
                  <a:cubicBezTo>
                    <a:pt x="60" y="105"/>
                    <a:pt x="0" y="212"/>
                    <a:pt x="0" y="319"/>
                  </a:cubicBezTo>
                  <a:lnTo>
                    <a:pt x="0" y="5260"/>
                  </a:lnTo>
                  <a:cubicBezTo>
                    <a:pt x="0" y="5367"/>
                    <a:pt x="60" y="5475"/>
                    <a:pt x="155" y="5534"/>
                  </a:cubicBezTo>
                  <a:lnTo>
                    <a:pt x="4263" y="7975"/>
                  </a:lnTo>
                  <a:cubicBezTo>
                    <a:pt x="4310" y="7999"/>
                    <a:pt x="4370" y="8011"/>
                    <a:pt x="4429" y="8023"/>
                  </a:cubicBezTo>
                  <a:cubicBezTo>
                    <a:pt x="4489" y="8011"/>
                    <a:pt x="4537" y="7999"/>
                    <a:pt x="4584" y="7963"/>
                  </a:cubicBezTo>
                  <a:cubicBezTo>
                    <a:pt x="4691" y="7915"/>
                    <a:pt x="4751" y="7808"/>
                    <a:pt x="4751" y="7701"/>
                  </a:cubicBezTo>
                  <a:lnTo>
                    <a:pt x="4799" y="2760"/>
                  </a:lnTo>
                  <a:cubicBezTo>
                    <a:pt x="4799" y="2653"/>
                    <a:pt x="4739" y="2546"/>
                    <a:pt x="4644" y="2486"/>
                  </a:cubicBezTo>
                  <a:lnTo>
                    <a:pt x="477" y="45"/>
                  </a:lnTo>
                  <a:cubicBezTo>
                    <a:pt x="429" y="16"/>
                    <a:pt x="375"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88"/>
            <p:cNvSpPr/>
            <p:nvPr/>
          </p:nvSpPr>
          <p:spPr>
            <a:xfrm>
              <a:off x="4071525" y="1794150"/>
              <a:ext cx="207800" cy="123550"/>
            </a:xfrm>
            <a:custGeom>
              <a:avLst/>
              <a:gdLst/>
              <a:ahLst/>
              <a:cxnLst/>
              <a:rect l="l" t="t" r="r" b="b"/>
              <a:pathLst>
                <a:path w="8312" h="4942" extrusionOk="0">
                  <a:moveTo>
                    <a:pt x="4120" y="1"/>
                  </a:moveTo>
                  <a:lnTo>
                    <a:pt x="1" y="2501"/>
                  </a:lnTo>
                  <a:lnTo>
                    <a:pt x="4168" y="4942"/>
                  </a:lnTo>
                  <a:lnTo>
                    <a:pt x="8311" y="2418"/>
                  </a:lnTo>
                  <a:lnTo>
                    <a:pt x="4120" y="1"/>
                  </a:ln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88"/>
            <p:cNvSpPr/>
            <p:nvPr/>
          </p:nvSpPr>
          <p:spPr>
            <a:xfrm>
              <a:off x="4062600" y="1786200"/>
              <a:ext cx="225650" cy="139250"/>
            </a:xfrm>
            <a:custGeom>
              <a:avLst/>
              <a:gdLst/>
              <a:ahLst/>
              <a:cxnLst/>
              <a:rect l="l" t="t" r="r" b="b"/>
              <a:pathLst>
                <a:path w="9026" h="5570" extrusionOk="0">
                  <a:moveTo>
                    <a:pt x="4477" y="688"/>
                  </a:moveTo>
                  <a:lnTo>
                    <a:pt x="8049" y="2748"/>
                  </a:lnTo>
                  <a:lnTo>
                    <a:pt x="4525" y="4891"/>
                  </a:lnTo>
                  <a:lnTo>
                    <a:pt x="977" y="2807"/>
                  </a:lnTo>
                  <a:lnTo>
                    <a:pt x="4477" y="688"/>
                  </a:lnTo>
                  <a:close/>
                  <a:moveTo>
                    <a:pt x="4471" y="0"/>
                  </a:moveTo>
                  <a:cubicBezTo>
                    <a:pt x="4415" y="0"/>
                    <a:pt x="4358" y="15"/>
                    <a:pt x="4311" y="45"/>
                  </a:cubicBezTo>
                  <a:lnTo>
                    <a:pt x="203" y="2545"/>
                  </a:lnTo>
                  <a:cubicBezTo>
                    <a:pt x="1" y="2664"/>
                    <a:pt x="1" y="2962"/>
                    <a:pt x="203" y="3081"/>
                  </a:cubicBezTo>
                  <a:lnTo>
                    <a:pt x="4370" y="5522"/>
                  </a:lnTo>
                  <a:cubicBezTo>
                    <a:pt x="4418" y="5558"/>
                    <a:pt x="4466" y="5569"/>
                    <a:pt x="4525" y="5569"/>
                  </a:cubicBezTo>
                  <a:cubicBezTo>
                    <a:pt x="4585" y="5569"/>
                    <a:pt x="4632" y="5558"/>
                    <a:pt x="4692" y="5522"/>
                  </a:cubicBezTo>
                  <a:lnTo>
                    <a:pt x="8823" y="3010"/>
                  </a:lnTo>
                  <a:cubicBezTo>
                    <a:pt x="9026" y="2879"/>
                    <a:pt x="9026" y="2581"/>
                    <a:pt x="8823" y="2462"/>
                  </a:cubicBezTo>
                  <a:lnTo>
                    <a:pt x="4632" y="45"/>
                  </a:lnTo>
                  <a:cubicBezTo>
                    <a:pt x="4585" y="15"/>
                    <a:pt x="4528" y="0"/>
                    <a:pt x="4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88"/>
            <p:cNvSpPr/>
            <p:nvPr/>
          </p:nvSpPr>
          <p:spPr>
            <a:xfrm>
              <a:off x="4174525" y="1854575"/>
              <a:ext cx="104800" cy="186375"/>
            </a:xfrm>
            <a:custGeom>
              <a:avLst/>
              <a:gdLst/>
              <a:ahLst/>
              <a:cxnLst/>
              <a:rect l="l" t="t" r="r" b="b"/>
              <a:pathLst>
                <a:path w="4192" h="7455" extrusionOk="0">
                  <a:moveTo>
                    <a:pt x="4191" y="1"/>
                  </a:moveTo>
                  <a:lnTo>
                    <a:pt x="48" y="2525"/>
                  </a:lnTo>
                  <a:lnTo>
                    <a:pt x="0" y="7454"/>
                  </a:lnTo>
                  <a:lnTo>
                    <a:pt x="4191" y="4906"/>
                  </a:lnTo>
                  <a:lnTo>
                    <a:pt x="41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88"/>
            <p:cNvSpPr/>
            <p:nvPr/>
          </p:nvSpPr>
          <p:spPr>
            <a:xfrm>
              <a:off x="4166475" y="1846625"/>
              <a:ext cx="120575" cy="202350"/>
            </a:xfrm>
            <a:custGeom>
              <a:avLst/>
              <a:gdLst/>
              <a:ahLst/>
              <a:cxnLst/>
              <a:rect l="l" t="t" r="r" b="b"/>
              <a:pathLst>
                <a:path w="4823" h="8094" extrusionOk="0">
                  <a:moveTo>
                    <a:pt x="4192" y="878"/>
                  </a:moveTo>
                  <a:lnTo>
                    <a:pt x="4192" y="5046"/>
                  </a:lnTo>
                  <a:lnTo>
                    <a:pt x="644" y="7213"/>
                  </a:lnTo>
                  <a:lnTo>
                    <a:pt x="692" y="3022"/>
                  </a:lnTo>
                  <a:lnTo>
                    <a:pt x="4192" y="878"/>
                  </a:lnTo>
                  <a:close/>
                  <a:moveTo>
                    <a:pt x="4503" y="0"/>
                  </a:moveTo>
                  <a:cubicBezTo>
                    <a:pt x="4448" y="0"/>
                    <a:pt x="4394" y="15"/>
                    <a:pt x="4347" y="45"/>
                  </a:cubicBezTo>
                  <a:lnTo>
                    <a:pt x="203" y="2569"/>
                  </a:lnTo>
                  <a:cubicBezTo>
                    <a:pt x="108" y="2629"/>
                    <a:pt x="60" y="2724"/>
                    <a:pt x="60" y="2831"/>
                  </a:cubicBezTo>
                  <a:lnTo>
                    <a:pt x="1" y="7772"/>
                  </a:lnTo>
                  <a:cubicBezTo>
                    <a:pt x="1" y="7879"/>
                    <a:pt x="60" y="7986"/>
                    <a:pt x="168" y="8046"/>
                  </a:cubicBezTo>
                  <a:cubicBezTo>
                    <a:pt x="215" y="8070"/>
                    <a:pt x="263" y="8082"/>
                    <a:pt x="322" y="8094"/>
                  </a:cubicBezTo>
                  <a:cubicBezTo>
                    <a:pt x="382" y="8082"/>
                    <a:pt x="430" y="8070"/>
                    <a:pt x="489" y="8034"/>
                  </a:cubicBezTo>
                  <a:lnTo>
                    <a:pt x="4680" y="5498"/>
                  </a:lnTo>
                  <a:cubicBezTo>
                    <a:pt x="4763" y="5450"/>
                    <a:pt x="4823" y="5343"/>
                    <a:pt x="4823" y="5236"/>
                  </a:cubicBezTo>
                  <a:lnTo>
                    <a:pt x="4823" y="319"/>
                  </a:lnTo>
                  <a:cubicBezTo>
                    <a:pt x="4823" y="212"/>
                    <a:pt x="4763" y="104"/>
                    <a:pt x="4668" y="45"/>
                  </a:cubicBezTo>
                  <a:cubicBezTo>
                    <a:pt x="4615" y="15"/>
                    <a:pt x="4558" y="0"/>
                    <a:pt x="4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88"/>
            <p:cNvSpPr/>
            <p:nvPr/>
          </p:nvSpPr>
          <p:spPr>
            <a:xfrm>
              <a:off x="4139700" y="1734975"/>
              <a:ext cx="79500" cy="144625"/>
            </a:xfrm>
            <a:custGeom>
              <a:avLst/>
              <a:gdLst/>
              <a:ahLst/>
              <a:cxnLst/>
              <a:rect l="l" t="t" r="r" b="b"/>
              <a:pathLst>
                <a:path w="3180" h="5785" extrusionOk="0">
                  <a:moveTo>
                    <a:pt x="1052" y="0"/>
                  </a:moveTo>
                  <a:cubicBezTo>
                    <a:pt x="1003" y="0"/>
                    <a:pt x="954" y="3"/>
                    <a:pt x="905" y="10"/>
                  </a:cubicBezTo>
                  <a:lnTo>
                    <a:pt x="631" y="22"/>
                  </a:lnTo>
                  <a:lnTo>
                    <a:pt x="0" y="118"/>
                  </a:lnTo>
                  <a:lnTo>
                    <a:pt x="774" y="5785"/>
                  </a:lnTo>
                  <a:lnTo>
                    <a:pt x="1679" y="5678"/>
                  </a:lnTo>
                  <a:cubicBezTo>
                    <a:pt x="2608" y="5559"/>
                    <a:pt x="3179" y="4166"/>
                    <a:pt x="2965" y="2594"/>
                  </a:cubicBezTo>
                  <a:cubicBezTo>
                    <a:pt x="2762" y="1094"/>
                    <a:pt x="1929" y="0"/>
                    <a:pt x="1052" y="0"/>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88"/>
            <p:cNvSpPr/>
            <p:nvPr/>
          </p:nvSpPr>
          <p:spPr>
            <a:xfrm>
              <a:off x="4131075" y="1726900"/>
              <a:ext cx="93475" cy="160750"/>
            </a:xfrm>
            <a:custGeom>
              <a:avLst/>
              <a:gdLst/>
              <a:ahLst/>
              <a:cxnLst/>
              <a:rect l="l" t="t" r="r" b="b"/>
              <a:pathLst>
                <a:path w="3739" h="6430" extrusionOk="0">
                  <a:moveTo>
                    <a:pt x="1398" y="1"/>
                  </a:moveTo>
                  <a:cubicBezTo>
                    <a:pt x="1341" y="1"/>
                    <a:pt x="1284" y="4"/>
                    <a:pt x="1226" y="12"/>
                  </a:cubicBezTo>
                  <a:lnTo>
                    <a:pt x="298" y="119"/>
                  </a:lnTo>
                  <a:cubicBezTo>
                    <a:pt x="119" y="143"/>
                    <a:pt x="0" y="310"/>
                    <a:pt x="24" y="476"/>
                  </a:cubicBezTo>
                  <a:cubicBezTo>
                    <a:pt x="46" y="640"/>
                    <a:pt x="177" y="753"/>
                    <a:pt x="336" y="753"/>
                  </a:cubicBezTo>
                  <a:cubicBezTo>
                    <a:pt x="351" y="753"/>
                    <a:pt x="366" y="752"/>
                    <a:pt x="381" y="750"/>
                  </a:cubicBezTo>
                  <a:lnTo>
                    <a:pt x="1286" y="643"/>
                  </a:lnTo>
                  <a:cubicBezTo>
                    <a:pt x="1317" y="639"/>
                    <a:pt x="1349" y="637"/>
                    <a:pt x="1380" y="637"/>
                  </a:cubicBezTo>
                  <a:cubicBezTo>
                    <a:pt x="2091" y="637"/>
                    <a:pt x="2829" y="1653"/>
                    <a:pt x="3000" y="2965"/>
                  </a:cubicBezTo>
                  <a:cubicBezTo>
                    <a:pt x="3108" y="3608"/>
                    <a:pt x="3036" y="4274"/>
                    <a:pt x="2810" y="4882"/>
                  </a:cubicBezTo>
                  <a:cubicBezTo>
                    <a:pt x="2608" y="5358"/>
                    <a:pt x="2310" y="5644"/>
                    <a:pt x="1977" y="5691"/>
                  </a:cubicBezTo>
                  <a:lnTo>
                    <a:pt x="1084" y="5798"/>
                  </a:lnTo>
                  <a:cubicBezTo>
                    <a:pt x="679" y="5834"/>
                    <a:pt x="714" y="6429"/>
                    <a:pt x="1119" y="6429"/>
                  </a:cubicBezTo>
                  <a:lnTo>
                    <a:pt x="1155" y="6417"/>
                  </a:lnTo>
                  <a:lnTo>
                    <a:pt x="2060" y="6322"/>
                  </a:lnTo>
                  <a:cubicBezTo>
                    <a:pt x="2631" y="6239"/>
                    <a:pt x="3084" y="5810"/>
                    <a:pt x="3381" y="5132"/>
                  </a:cubicBezTo>
                  <a:cubicBezTo>
                    <a:pt x="3667" y="4405"/>
                    <a:pt x="3739" y="3631"/>
                    <a:pt x="3632" y="2869"/>
                  </a:cubicBezTo>
                  <a:cubicBezTo>
                    <a:pt x="3406" y="1210"/>
                    <a:pt x="2431" y="1"/>
                    <a:pt x="13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88"/>
            <p:cNvSpPr/>
            <p:nvPr/>
          </p:nvSpPr>
          <p:spPr>
            <a:xfrm>
              <a:off x="4098325" y="1737350"/>
              <a:ext cx="94975" cy="143400"/>
            </a:xfrm>
            <a:custGeom>
              <a:avLst/>
              <a:gdLst/>
              <a:ahLst/>
              <a:cxnLst/>
              <a:rect l="l" t="t" r="r" b="b"/>
              <a:pathLst>
                <a:path w="3799" h="5736" extrusionOk="0">
                  <a:moveTo>
                    <a:pt x="1654" y="1"/>
                  </a:moveTo>
                  <a:cubicBezTo>
                    <a:pt x="1607" y="1"/>
                    <a:pt x="1560" y="4"/>
                    <a:pt x="1513" y="11"/>
                  </a:cubicBezTo>
                  <a:cubicBezTo>
                    <a:pt x="584" y="142"/>
                    <a:pt x="0" y="1523"/>
                    <a:pt x="215" y="3094"/>
                  </a:cubicBezTo>
                  <a:cubicBezTo>
                    <a:pt x="418" y="4597"/>
                    <a:pt x="1265" y="5736"/>
                    <a:pt x="2145" y="5736"/>
                  </a:cubicBezTo>
                  <a:cubicBezTo>
                    <a:pt x="2192" y="5736"/>
                    <a:pt x="2239" y="5732"/>
                    <a:pt x="2286" y="5726"/>
                  </a:cubicBezTo>
                  <a:cubicBezTo>
                    <a:pt x="3227" y="5595"/>
                    <a:pt x="3799" y="4214"/>
                    <a:pt x="3584" y="2642"/>
                  </a:cubicBezTo>
                  <a:cubicBezTo>
                    <a:pt x="3381" y="1139"/>
                    <a:pt x="2534" y="1"/>
                    <a:pt x="1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88"/>
            <p:cNvSpPr/>
            <p:nvPr/>
          </p:nvSpPr>
          <p:spPr>
            <a:xfrm>
              <a:off x="4092975" y="1729575"/>
              <a:ext cx="108950" cy="158975"/>
            </a:xfrm>
            <a:custGeom>
              <a:avLst/>
              <a:gdLst/>
              <a:ahLst/>
              <a:cxnLst/>
              <a:rect l="l" t="t" r="r" b="b"/>
              <a:pathLst>
                <a:path w="4358" h="6359" extrusionOk="0">
                  <a:moveTo>
                    <a:pt x="1869" y="631"/>
                  </a:moveTo>
                  <a:cubicBezTo>
                    <a:pt x="2179" y="631"/>
                    <a:pt x="2500" y="822"/>
                    <a:pt x="2786" y="1191"/>
                  </a:cubicBezTo>
                  <a:cubicBezTo>
                    <a:pt x="3167" y="1715"/>
                    <a:pt x="3417" y="2346"/>
                    <a:pt x="3489" y="2989"/>
                  </a:cubicBezTo>
                  <a:cubicBezTo>
                    <a:pt x="3679" y="4370"/>
                    <a:pt x="3203" y="5620"/>
                    <a:pt x="2465" y="5727"/>
                  </a:cubicBezTo>
                  <a:cubicBezTo>
                    <a:pt x="2430" y="5732"/>
                    <a:pt x="2396" y="5734"/>
                    <a:pt x="2361" y="5734"/>
                  </a:cubicBezTo>
                  <a:cubicBezTo>
                    <a:pt x="1644" y="5734"/>
                    <a:pt x="920" y="4688"/>
                    <a:pt x="738" y="3370"/>
                  </a:cubicBezTo>
                  <a:cubicBezTo>
                    <a:pt x="643" y="2715"/>
                    <a:pt x="703" y="2060"/>
                    <a:pt x="941" y="1441"/>
                  </a:cubicBezTo>
                  <a:cubicBezTo>
                    <a:pt x="1143" y="965"/>
                    <a:pt x="1429" y="679"/>
                    <a:pt x="1774" y="631"/>
                  </a:cubicBezTo>
                  <a:close/>
                  <a:moveTo>
                    <a:pt x="1857" y="1"/>
                  </a:moveTo>
                  <a:cubicBezTo>
                    <a:pt x="1798" y="1"/>
                    <a:pt x="1738" y="5"/>
                    <a:pt x="1679" y="12"/>
                  </a:cubicBezTo>
                  <a:cubicBezTo>
                    <a:pt x="1119" y="95"/>
                    <a:pt x="643" y="512"/>
                    <a:pt x="357" y="1203"/>
                  </a:cubicBezTo>
                  <a:cubicBezTo>
                    <a:pt x="83" y="1917"/>
                    <a:pt x="0" y="2691"/>
                    <a:pt x="119" y="3453"/>
                  </a:cubicBezTo>
                  <a:cubicBezTo>
                    <a:pt x="345" y="5132"/>
                    <a:pt x="1310" y="6358"/>
                    <a:pt x="2369" y="6358"/>
                  </a:cubicBezTo>
                  <a:cubicBezTo>
                    <a:pt x="2429" y="6358"/>
                    <a:pt x="2489" y="6358"/>
                    <a:pt x="2548" y="6346"/>
                  </a:cubicBezTo>
                  <a:cubicBezTo>
                    <a:pt x="3667" y="6191"/>
                    <a:pt x="4358" y="4679"/>
                    <a:pt x="4120" y="2905"/>
                  </a:cubicBezTo>
                  <a:cubicBezTo>
                    <a:pt x="4024" y="2143"/>
                    <a:pt x="3739" y="1417"/>
                    <a:pt x="3274" y="810"/>
                  </a:cubicBezTo>
                  <a:cubicBezTo>
                    <a:pt x="2869" y="276"/>
                    <a:pt x="2368" y="1"/>
                    <a:pt x="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88"/>
            <p:cNvSpPr/>
            <p:nvPr/>
          </p:nvSpPr>
          <p:spPr>
            <a:xfrm>
              <a:off x="4146550" y="1730750"/>
              <a:ext cx="142300" cy="149525"/>
            </a:xfrm>
            <a:custGeom>
              <a:avLst/>
              <a:gdLst/>
              <a:ahLst/>
              <a:cxnLst/>
              <a:rect l="l" t="t" r="r" b="b"/>
              <a:pathLst>
                <a:path w="5692" h="5981" extrusionOk="0">
                  <a:moveTo>
                    <a:pt x="5691" y="1"/>
                  </a:moveTo>
                  <a:lnTo>
                    <a:pt x="905" y="144"/>
                  </a:lnTo>
                  <a:lnTo>
                    <a:pt x="0" y="227"/>
                  </a:lnTo>
                  <a:cubicBezTo>
                    <a:pt x="0" y="227"/>
                    <a:pt x="2120" y="1501"/>
                    <a:pt x="1643" y="4418"/>
                  </a:cubicBezTo>
                  <a:cubicBezTo>
                    <a:pt x="1643" y="4418"/>
                    <a:pt x="1036" y="5740"/>
                    <a:pt x="560" y="5942"/>
                  </a:cubicBezTo>
                  <a:lnTo>
                    <a:pt x="500" y="5954"/>
                  </a:lnTo>
                  <a:cubicBezTo>
                    <a:pt x="403" y="5973"/>
                    <a:pt x="392" y="5981"/>
                    <a:pt x="437" y="5981"/>
                  </a:cubicBezTo>
                  <a:cubicBezTo>
                    <a:pt x="616" y="5981"/>
                    <a:pt x="1691" y="5859"/>
                    <a:pt x="1691" y="5859"/>
                  </a:cubicBezTo>
                  <a:lnTo>
                    <a:pt x="5572" y="5775"/>
                  </a:lnTo>
                  <a:lnTo>
                    <a:pt x="5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88"/>
            <p:cNvSpPr/>
            <p:nvPr/>
          </p:nvSpPr>
          <p:spPr>
            <a:xfrm>
              <a:off x="4265900" y="1730500"/>
              <a:ext cx="80100" cy="144650"/>
            </a:xfrm>
            <a:custGeom>
              <a:avLst/>
              <a:gdLst/>
              <a:ahLst/>
              <a:cxnLst/>
              <a:rect l="l" t="t" r="r" b="b"/>
              <a:pathLst>
                <a:path w="3204" h="5786" extrusionOk="0">
                  <a:moveTo>
                    <a:pt x="1064" y="0"/>
                  </a:moveTo>
                  <a:cubicBezTo>
                    <a:pt x="1015" y="0"/>
                    <a:pt x="966" y="4"/>
                    <a:pt x="917" y="11"/>
                  </a:cubicBezTo>
                  <a:lnTo>
                    <a:pt x="644" y="23"/>
                  </a:lnTo>
                  <a:lnTo>
                    <a:pt x="1" y="118"/>
                  </a:lnTo>
                  <a:lnTo>
                    <a:pt x="786" y="5785"/>
                  </a:lnTo>
                  <a:lnTo>
                    <a:pt x="1691" y="5678"/>
                  </a:lnTo>
                  <a:cubicBezTo>
                    <a:pt x="2620" y="5559"/>
                    <a:pt x="3203" y="4178"/>
                    <a:pt x="2989" y="2594"/>
                  </a:cubicBezTo>
                  <a:cubicBezTo>
                    <a:pt x="2786" y="1095"/>
                    <a:pt x="1942"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88"/>
            <p:cNvSpPr/>
            <p:nvPr/>
          </p:nvSpPr>
          <p:spPr>
            <a:xfrm>
              <a:off x="4259225" y="1722450"/>
              <a:ext cx="96300" cy="160725"/>
            </a:xfrm>
            <a:custGeom>
              <a:avLst/>
              <a:gdLst/>
              <a:ahLst/>
              <a:cxnLst/>
              <a:rect l="l" t="t" r="r" b="b"/>
              <a:pathLst>
                <a:path w="3852" h="6429" extrusionOk="0">
                  <a:moveTo>
                    <a:pt x="1499" y="0"/>
                  </a:moveTo>
                  <a:cubicBezTo>
                    <a:pt x="1442" y="0"/>
                    <a:pt x="1385" y="4"/>
                    <a:pt x="1328" y="11"/>
                  </a:cubicBezTo>
                  <a:lnTo>
                    <a:pt x="399" y="130"/>
                  </a:lnTo>
                  <a:cubicBezTo>
                    <a:pt x="1" y="176"/>
                    <a:pt x="59" y="753"/>
                    <a:pt x="428" y="753"/>
                  </a:cubicBezTo>
                  <a:cubicBezTo>
                    <a:pt x="445" y="753"/>
                    <a:pt x="464" y="752"/>
                    <a:pt x="482" y="750"/>
                  </a:cubicBezTo>
                  <a:lnTo>
                    <a:pt x="1387" y="642"/>
                  </a:lnTo>
                  <a:cubicBezTo>
                    <a:pt x="1419" y="638"/>
                    <a:pt x="1450" y="636"/>
                    <a:pt x="1482" y="636"/>
                  </a:cubicBezTo>
                  <a:cubicBezTo>
                    <a:pt x="2202" y="636"/>
                    <a:pt x="2931" y="1664"/>
                    <a:pt x="3102" y="2964"/>
                  </a:cubicBezTo>
                  <a:cubicBezTo>
                    <a:pt x="3209" y="3607"/>
                    <a:pt x="3137" y="4274"/>
                    <a:pt x="2911" y="4881"/>
                  </a:cubicBezTo>
                  <a:cubicBezTo>
                    <a:pt x="2709" y="5357"/>
                    <a:pt x="2411" y="5643"/>
                    <a:pt x="2090" y="5691"/>
                  </a:cubicBezTo>
                  <a:lnTo>
                    <a:pt x="1185" y="5798"/>
                  </a:lnTo>
                  <a:cubicBezTo>
                    <a:pt x="804" y="5845"/>
                    <a:pt x="828" y="6417"/>
                    <a:pt x="1220" y="6429"/>
                  </a:cubicBezTo>
                  <a:lnTo>
                    <a:pt x="1256" y="6429"/>
                  </a:lnTo>
                  <a:lnTo>
                    <a:pt x="2161" y="6322"/>
                  </a:lnTo>
                  <a:cubicBezTo>
                    <a:pt x="2733" y="6238"/>
                    <a:pt x="3197" y="5822"/>
                    <a:pt x="3495" y="5131"/>
                  </a:cubicBezTo>
                  <a:cubicBezTo>
                    <a:pt x="3768" y="4417"/>
                    <a:pt x="3852" y="3631"/>
                    <a:pt x="3733" y="2881"/>
                  </a:cubicBezTo>
                  <a:cubicBezTo>
                    <a:pt x="3507" y="1210"/>
                    <a:pt x="2532" y="0"/>
                    <a:pt x="1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88"/>
            <p:cNvSpPr/>
            <p:nvPr/>
          </p:nvSpPr>
          <p:spPr>
            <a:xfrm>
              <a:off x="4225125" y="1732900"/>
              <a:ext cx="94975" cy="143375"/>
            </a:xfrm>
            <a:custGeom>
              <a:avLst/>
              <a:gdLst/>
              <a:ahLst/>
              <a:cxnLst/>
              <a:rect l="l" t="t" r="r" b="b"/>
              <a:pathLst>
                <a:path w="3799" h="5735" extrusionOk="0">
                  <a:moveTo>
                    <a:pt x="1653" y="0"/>
                  </a:moveTo>
                  <a:cubicBezTo>
                    <a:pt x="1606" y="0"/>
                    <a:pt x="1559" y="3"/>
                    <a:pt x="1513" y="10"/>
                  </a:cubicBezTo>
                  <a:cubicBezTo>
                    <a:pt x="584" y="141"/>
                    <a:pt x="0" y="1522"/>
                    <a:pt x="215" y="3106"/>
                  </a:cubicBezTo>
                  <a:cubicBezTo>
                    <a:pt x="418" y="4597"/>
                    <a:pt x="1265" y="5735"/>
                    <a:pt x="2145" y="5735"/>
                  </a:cubicBezTo>
                  <a:cubicBezTo>
                    <a:pt x="2192" y="5735"/>
                    <a:pt x="2239" y="5732"/>
                    <a:pt x="2286" y="5725"/>
                  </a:cubicBezTo>
                  <a:cubicBezTo>
                    <a:pt x="3215" y="5606"/>
                    <a:pt x="3799" y="4225"/>
                    <a:pt x="3572" y="2641"/>
                  </a:cubicBezTo>
                  <a:cubicBezTo>
                    <a:pt x="3369" y="1138"/>
                    <a:pt x="2522" y="0"/>
                    <a:pt x="16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88"/>
            <p:cNvSpPr/>
            <p:nvPr/>
          </p:nvSpPr>
          <p:spPr>
            <a:xfrm>
              <a:off x="4216500" y="1725075"/>
              <a:ext cx="108950" cy="159300"/>
            </a:xfrm>
            <a:custGeom>
              <a:avLst/>
              <a:gdLst/>
              <a:ahLst/>
              <a:cxnLst/>
              <a:rect l="l" t="t" r="r" b="b"/>
              <a:pathLst>
                <a:path w="4358" h="6372" extrusionOk="0">
                  <a:moveTo>
                    <a:pt x="1989" y="633"/>
                  </a:moveTo>
                  <a:cubicBezTo>
                    <a:pt x="2703" y="633"/>
                    <a:pt x="3429" y="1680"/>
                    <a:pt x="3608" y="3002"/>
                  </a:cubicBezTo>
                  <a:cubicBezTo>
                    <a:pt x="3715" y="3645"/>
                    <a:pt x="3644" y="4312"/>
                    <a:pt x="3417" y="4919"/>
                  </a:cubicBezTo>
                  <a:cubicBezTo>
                    <a:pt x="3215" y="5395"/>
                    <a:pt x="2917" y="5681"/>
                    <a:pt x="2584" y="5728"/>
                  </a:cubicBezTo>
                  <a:cubicBezTo>
                    <a:pt x="2552" y="5733"/>
                    <a:pt x="2520" y="5735"/>
                    <a:pt x="2487" y="5735"/>
                  </a:cubicBezTo>
                  <a:cubicBezTo>
                    <a:pt x="2182" y="5735"/>
                    <a:pt x="1862" y="5535"/>
                    <a:pt x="1572" y="5169"/>
                  </a:cubicBezTo>
                  <a:cubicBezTo>
                    <a:pt x="1179" y="4645"/>
                    <a:pt x="941" y="4026"/>
                    <a:pt x="869" y="3371"/>
                  </a:cubicBezTo>
                  <a:cubicBezTo>
                    <a:pt x="679" y="1990"/>
                    <a:pt x="1143" y="740"/>
                    <a:pt x="1893" y="633"/>
                  </a:cubicBezTo>
                  <a:close/>
                  <a:moveTo>
                    <a:pt x="1994" y="1"/>
                  </a:moveTo>
                  <a:cubicBezTo>
                    <a:pt x="1933" y="1"/>
                    <a:pt x="1872" y="5"/>
                    <a:pt x="1810" y="13"/>
                  </a:cubicBezTo>
                  <a:cubicBezTo>
                    <a:pt x="691" y="168"/>
                    <a:pt x="0" y="1680"/>
                    <a:pt x="238" y="3454"/>
                  </a:cubicBezTo>
                  <a:cubicBezTo>
                    <a:pt x="334" y="4216"/>
                    <a:pt x="619" y="4943"/>
                    <a:pt x="1072" y="5562"/>
                  </a:cubicBezTo>
                  <a:cubicBezTo>
                    <a:pt x="1488" y="6086"/>
                    <a:pt x="1977" y="6371"/>
                    <a:pt x="2489" y="6371"/>
                  </a:cubicBezTo>
                  <a:cubicBezTo>
                    <a:pt x="2548" y="6371"/>
                    <a:pt x="2608" y="6360"/>
                    <a:pt x="2667" y="6348"/>
                  </a:cubicBezTo>
                  <a:cubicBezTo>
                    <a:pt x="3239" y="6276"/>
                    <a:pt x="3703" y="5848"/>
                    <a:pt x="3989" y="5157"/>
                  </a:cubicBezTo>
                  <a:cubicBezTo>
                    <a:pt x="4275" y="4443"/>
                    <a:pt x="4358" y="3669"/>
                    <a:pt x="4239" y="2907"/>
                  </a:cubicBezTo>
                  <a:cubicBezTo>
                    <a:pt x="4003" y="1231"/>
                    <a:pt x="3044" y="1"/>
                    <a:pt x="1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88"/>
            <p:cNvSpPr/>
            <p:nvPr/>
          </p:nvSpPr>
          <p:spPr>
            <a:xfrm>
              <a:off x="4191200" y="1670025"/>
              <a:ext cx="153600" cy="177375"/>
            </a:xfrm>
            <a:custGeom>
              <a:avLst/>
              <a:gdLst/>
              <a:ahLst/>
              <a:cxnLst/>
              <a:rect l="l" t="t" r="r" b="b"/>
              <a:pathLst>
                <a:path w="6144" h="7095" extrusionOk="0">
                  <a:moveTo>
                    <a:pt x="2810" y="1"/>
                  </a:moveTo>
                  <a:lnTo>
                    <a:pt x="2286" y="1037"/>
                  </a:lnTo>
                  <a:lnTo>
                    <a:pt x="286" y="4966"/>
                  </a:lnTo>
                  <a:cubicBezTo>
                    <a:pt x="0" y="5502"/>
                    <a:pt x="512" y="6323"/>
                    <a:pt x="1441" y="6787"/>
                  </a:cubicBezTo>
                  <a:cubicBezTo>
                    <a:pt x="1853" y="6994"/>
                    <a:pt x="2275" y="7094"/>
                    <a:pt x="2641" y="7094"/>
                  </a:cubicBezTo>
                  <a:cubicBezTo>
                    <a:pt x="3098" y="7094"/>
                    <a:pt x="3467" y="6937"/>
                    <a:pt x="3620" y="6633"/>
                  </a:cubicBezTo>
                  <a:lnTo>
                    <a:pt x="6144" y="1680"/>
                  </a:lnTo>
                  <a:lnTo>
                    <a:pt x="2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88"/>
            <p:cNvSpPr/>
            <p:nvPr/>
          </p:nvSpPr>
          <p:spPr>
            <a:xfrm>
              <a:off x="4182250" y="1661975"/>
              <a:ext cx="173175" cy="193225"/>
            </a:xfrm>
            <a:custGeom>
              <a:avLst/>
              <a:gdLst/>
              <a:ahLst/>
              <a:cxnLst/>
              <a:rect l="l" t="t" r="r" b="b"/>
              <a:pathLst>
                <a:path w="6927" h="7729" extrusionOk="0">
                  <a:moveTo>
                    <a:pt x="3154" y="0"/>
                  </a:moveTo>
                  <a:cubicBezTo>
                    <a:pt x="3050" y="0"/>
                    <a:pt x="2946" y="53"/>
                    <a:pt x="2882" y="180"/>
                  </a:cubicBezTo>
                  <a:lnTo>
                    <a:pt x="358" y="5133"/>
                  </a:lnTo>
                  <a:cubicBezTo>
                    <a:pt x="1" y="5847"/>
                    <a:pt x="572" y="6836"/>
                    <a:pt x="1656" y="7383"/>
                  </a:cubicBezTo>
                  <a:cubicBezTo>
                    <a:pt x="2073" y="7598"/>
                    <a:pt x="2537" y="7717"/>
                    <a:pt x="3001" y="7729"/>
                  </a:cubicBezTo>
                  <a:lnTo>
                    <a:pt x="3144" y="7729"/>
                  </a:lnTo>
                  <a:cubicBezTo>
                    <a:pt x="3668" y="7693"/>
                    <a:pt x="4061" y="7467"/>
                    <a:pt x="4252" y="7098"/>
                  </a:cubicBezTo>
                  <a:lnTo>
                    <a:pt x="6776" y="2145"/>
                  </a:lnTo>
                  <a:cubicBezTo>
                    <a:pt x="6926" y="1891"/>
                    <a:pt x="6702" y="1668"/>
                    <a:pt x="6482" y="1668"/>
                  </a:cubicBezTo>
                  <a:cubicBezTo>
                    <a:pt x="6372" y="1668"/>
                    <a:pt x="6264" y="1724"/>
                    <a:pt x="6204" y="1859"/>
                  </a:cubicBezTo>
                  <a:lnTo>
                    <a:pt x="3692" y="6812"/>
                  </a:lnTo>
                  <a:cubicBezTo>
                    <a:pt x="3609" y="6979"/>
                    <a:pt x="3394" y="7074"/>
                    <a:pt x="3109" y="7098"/>
                  </a:cubicBezTo>
                  <a:cubicBezTo>
                    <a:pt x="3085" y="7098"/>
                    <a:pt x="3062" y="7099"/>
                    <a:pt x="3039" y="7099"/>
                  </a:cubicBezTo>
                  <a:cubicBezTo>
                    <a:pt x="2647" y="7099"/>
                    <a:pt x="2267" y="7004"/>
                    <a:pt x="1930" y="6824"/>
                  </a:cubicBezTo>
                  <a:cubicBezTo>
                    <a:pt x="1120" y="6419"/>
                    <a:pt x="751" y="5752"/>
                    <a:pt x="918" y="5419"/>
                  </a:cubicBezTo>
                  <a:lnTo>
                    <a:pt x="3442" y="466"/>
                  </a:lnTo>
                  <a:cubicBezTo>
                    <a:pt x="3569" y="212"/>
                    <a:pt x="3363" y="0"/>
                    <a:pt x="3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88"/>
            <p:cNvSpPr/>
            <p:nvPr/>
          </p:nvSpPr>
          <p:spPr>
            <a:xfrm>
              <a:off x="4245950" y="1648575"/>
              <a:ext cx="116125" cy="81025"/>
            </a:xfrm>
            <a:custGeom>
              <a:avLst/>
              <a:gdLst/>
              <a:ahLst/>
              <a:cxnLst/>
              <a:rect l="l" t="t" r="r" b="b"/>
              <a:pathLst>
                <a:path w="4645" h="3241" extrusionOk="0">
                  <a:moveTo>
                    <a:pt x="1608" y="633"/>
                  </a:moveTo>
                  <a:cubicBezTo>
                    <a:pt x="1977" y="645"/>
                    <a:pt x="2346" y="740"/>
                    <a:pt x="2680" y="907"/>
                  </a:cubicBezTo>
                  <a:cubicBezTo>
                    <a:pt x="3501" y="1323"/>
                    <a:pt x="3882" y="1990"/>
                    <a:pt x="3716" y="2323"/>
                  </a:cubicBezTo>
                  <a:cubicBezTo>
                    <a:pt x="3628" y="2499"/>
                    <a:pt x="3374" y="2606"/>
                    <a:pt x="3034" y="2606"/>
                  </a:cubicBezTo>
                  <a:cubicBezTo>
                    <a:pt x="2728" y="2606"/>
                    <a:pt x="2354" y="2520"/>
                    <a:pt x="1965" y="2323"/>
                  </a:cubicBezTo>
                  <a:cubicBezTo>
                    <a:pt x="1132" y="1907"/>
                    <a:pt x="751" y="1252"/>
                    <a:pt x="918" y="907"/>
                  </a:cubicBezTo>
                  <a:cubicBezTo>
                    <a:pt x="1001" y="752"/>
                    <a:pt x="1215" y="645"/>
                    <a:pt x="1501" y="633"/>
                  </a:cubicBezTo>
                  <a:close/>
                  <a:moveTo>
                    <a:pt x="1535" y="1"/>
                  </a:moveTo>
                  <a:cubicBezTo>
                    <a:pt x="1512" y="1"/>
                    <a:pt x="1489" y="1"/>
                    <a:pt x="1465" y="2"/>
                  </a:cubicBezTo>
                  <a:cubicBezTo>
                    <a:pt x="930" y="37"/>
                    <a:pt x="537" y="264"/>
                    <a:pt x="358" y="633"/>
                  </a:cubicBezTo>
                  <a:cubicBezTo>
                    <a:pt x="1" y="1347"/>
                    <a:pt x="572" y="2335"/>
                    <a:pt x="1680" y="2883"/>
                  </a:cubicBezTo>
                  <a:cubicBezTo>
                    <a:pt x="2096" y="3109"/>
                    <a:pt x="2549" y="3228"/>
                    <a:pt x="3025" y="3240"/>
                  </a:cubicBezTo>
                  <a:cubicBezTo>
                    <a:pt x="3597" y="3240"/>
                    <a:pt x="4073" y="3014"/>
                    <a:pt x="4275" y="2609"/>
                  </a:cubicBezTo>
                  <a:cubicBezTo>
                    <a:pt x="4644" y="1895"/>
                    <a:pt x="4061" y="895"/>
                    <a:pt x="2954" y="347"/>
                  </a:cubicBezTo>
                  <a:cubicBezTo>
                    <a:pt x="2522" y="120"/>
                    <a:pt x="2025" y="1"/>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88"/>
            <p:cNvSpPr/>
            <p:nvPr/>
          </p:nvSpPr>
          <p:spPr>
            <a:xfrm>
              <a:off x="4257875" y="1548300"/>
              <a:ext cx="147950" cy="169025"/>
            </a:xfrm>
            <a:custGeom>
              <a:avLst/>
              <a:gdLst/>
              <a:ahLst/>
              <a:cxnLst/>
              <a:rect l="l" t="t" r="r" b="b"/>
              <a:pathLst>
                <a:path w="5918" h="6761" extrusionOk="0">
                  <a:moveTo>
                    <a:pt x="2584" y="0"/>
                  </a:moveTo>
                  <a:lnTo>
                    <a:pt x="2060" y="1048"/>
                  </a:lnTo>
                  <a:lnTo>
                    <a:pt x="274" y="4632"/>
                  </a:lnTo>
                  <a:cubicBezTo>
                    <a:pt x="0" y="5179"/>
                    <a:pt x="500" y="5989"/>
                    <a:pt x="1429" y="6453"/>
                  </a:cubicBezTo>
                  <a:cubicBezTo>
                    <a:pt x="1842" y="6660"/>
                    <a:pt x="2264" y="6760"/>
                    <a:pt x="2629" y="6760"/>
                  </a:cubicBezTo>
                  <a:cubicBezTo>
                    <a:pt x="3086" y="6760"/>
                    <a:pt x="3456" y="6603"/>
                    <a:pt x="3608" y="6299"/>
                  </a:cubicBezTo>
                  <a:lnTo>
                    <a:pt x="5918" y="1691"/>
                  </a:lnTo>
                  <a:lnTo>
                    <a:pt x="2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88"/>
            <p:cNvSpPr/>
            <p:nvPr/>
          </p:nvSpPr>
          <p:spPr>
            <a:xfrm>
              <a:off x="4248650" y="1540650"/>
              <a:ext cx="167300" cy="184475"/>
            </a:xfrm>
            <a:custGeom>
              <a:avLst/>
              <a:gdLst/>
              <a:ahLst/>
              <a:cxnLst/>
              <a:rect l="l" t="t" r="r" b="b"/>
              <a:pathLst>
                <a:path w="6692" h="7379" extrusionOk="0">
                  <a:moveTo>
                    <a:pt x="2940" y="1"/>
                  </a:moveTo>
                  <a:cubicBezTo>
                    <a:pt x="2835" y="1"/>
                    <a:pt x="2731" y="52"/>
                    <a:pt x="2667" y="175"/>
                  </a:cubicBezTo>
                  <a:lnTo>
                    <a:pt x="357" y="4795"/>
                  </a:lnTo>
                  <a:cubicBezTo>
                    <a:pt x="0" y="5497"/>
                    <a:pt x="572" y="6486"/>
                    <a:pt x="1655" y="7033"/>
                  </a:cubicBezTo>
                  <a:cubicBezTo>
                    <a:pt x="2072" y="7260"/>
                    <a:pt x="2536" y="7379"/>
                    <a:pt x="3000" y="7379"/>
                  </a:cubicBezTo>
                  <a:cubicBezTo>
                    <a:pt x="3572" y="7379"/>
                    <a:pt x="4048" y="7164"/>
                    <a:pt x="4263" y="6759"/>
                  </a:cubicBezTo>
                  <a:lnTo>
                    <a:pt x="6572" y="2140"/>
                  </a:lnTo>
                  <a:cubicBezTo>
                    <a:pt x="6691" y="1894"/>
                    <a:pt x="6483" y="1691"/>
                    <a:pt x="6275" y="1691"/>
                  </a:cubicBezTo>
                  <a:cubicBezTo>
                    <a:pt x="6170" y="1691"/>
                    <a:pt x="6065" y="1742"/>
                    <a:pt x="6001" y="1866"/>
                  </a:cubicBezTo>
                  <a:lnTo>
                    <a:pt x="3691" y="6474"/>
                  </a:lnTo>
                  <a:cubicBezTo>
                    <a:pt x="3603" y="6650"/>
                    <a:pt x="3346" y="6756"/>
                    <a:pt x="3004" y="6756"/>
                  </a:cubicBezTo>
                  <a:cubicBezTo>
                    <a:pt x="2698" y="6756"/>
                    <a:pt x="2323" y="6671"/>
                    <a:pt x="1941" y="6474"/>
                  </a:cubicBezTo>
                  <a:cubicBezTo>
                    <a:pt x="1131" y="6069"/>
                    <a:pt x="750" y="5414"/>
                    <a:pt x="917" y="5069"/>
                  </a:cubicBezTo>
                  <a:lnTo>
                    <a:pt x="3239" y="461"/>
                  </a:lnTo>
                  <a:cubicBezTo>
                    <a:pt x="3358" y="207"/>
                    <a:pt x="3149" y="1"/>
                    <a:pt x="2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88"/>
            <p:cNvSpPr/>
            <p:nvPr/>
          </p:nvSpPr>
          <p:spPr>
            <a:xfrm>
              <a:off x="4306975" y="1527075"/>
              <a:ext cx="111950" cy="80775"/>
            </a:xfrm>
            <a:custGeom>
              <a:avLst/>
              <a:gdLst/>
              <a:ahLst/>
              <a:cxnLst/>
              <a:rect l="l" t="t" r="r" b="b"/>
              <a:pathLst>
                <a:path w="4478" h="3231" extrusionOk="0">
                  <a:moveTo>
                    <a:pt x="1608" y="635"/>
                  </a:moveTo>
                  <a:cubicBezTo>
                    <a:pt x="1989" y="635"/>
                    <a:pt x="2358" y="742"/>
                    <a:pt x="2692" y="909"/>
                  </a:cubicBezTo>
                  <a:cubicBezTo>
                    <a:pt x="3049" y="1087"/>
                    <a:pt x="3370" y="1361"/>
                    <a:pt x="3608" y="1695"/>
                  </a:cubicBezTo>
                  <a:cubicBezTo>
                    <a:pt x="3763" y="1933"/>
                    <a:pt x="3811" y="2171"/>
                    <a:pt x="3727" y="2326"/>
                  </a:cubicBezTo>
                  <a:cubicBezTo>
                    <a:pt x="3644" y="2480"/>
                    <a:pt x="3430" y="2588"/>
                    <a:pt x="3144" y="2611"/>
                  </a:cubicBezTo>
                  <a:cubicBezTo>
                    <a:pt x="2739" y="2611"/>
                    <a:pt x="2334" y="2516"/>
                    <a:pt x="1965" y="2326"/>
                  </a:cubicBezTo>
                  <a:cubicBezTo>
                    <a:pt x="1144" y="1909"/>
                    <a:pt x="763" y="1242"/>
                    <a:pt x="929" y="909"/>
                  </a:cubicBezTo>
                  <a:cubicBezTo>
                    <a:pt x="1013" y="754"/>
                    <a:pt x="1215" y="647"/>
                    <a:pt x="1513" y="635"/>
                  </a:cubicBezTo>
                  <a:close/>
                  <a:moveTo>
                    <a:pt x="1596" y="1"/>
                  </a:moveTo>
                  <a:cubicBezTo>
                    <a:pt x="1553" y="1"/>
                    <a:pt x="1509" y="2"/>
                    <a:pt x="1465" y="4"/>
                  </a:cubicBezTo>
                  <a:cubicBezTo>
                    <a:pt x="941" y="40"/>
                    <a:pt x="548" y="266"/>
                    <a:pt x="370" y="635"/>
                  </a:cubicBezTo>
                  <a:cubicBezTo>
                    <a:pt x="1" y="1337"/>
                    <a:pt x="584" y="2338"/>
                    <a:pt x="1679" y="2885"/>
                  </a:cubicBezTo>
                  <a:cubicBezTo>
                    <a:pt x="2096" y="3100"/>
                    <a:pt x="2561" y="3219"/>
                    <a:pt x="3037" y="3231"/>
                  </a:cubicBezTo>
                  <a:lnTo>
                    <a:pt x="3180" y="3231"/>
                  </a:lnTo>
                  <a:cubicBezTo>
                    <a:pt x="3704" y="3195"/>
                    <a:pt x="4085" y="2969"/>
                    <a:pt x="4275" y="2600"/>
                  </a:cubicBezTo>
                  <a:cubicBezTo>
                    <a:pt x="4477" y="2242"/>
                    <a:pt x="4418" y="1790"/>
                    <a:pt x="4132" y="1349"/>
                  </a:cubicBezTo>
                  <a:cubicBezTo>
                    <a:pt x="3835" y="909"/>
                    <a:pt x="3430" y="575"/>
                    <a:pt x="2965" y="349"/>
                  </a:cubicBezTo>
                  <a:cubicBezTo>
                    <a:pt x="2540" y="120"/>
                    <a:pt x="2074" y="1"/>
                    <a:pt x="1596"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88"/>
            <p:cNvSpPr/>
            <p:nvPr/>
          </p:nvSpPr>
          <p:spPr>
            <a:xfrm>
              <a:off x="4318300" y="1428350"/>
              <a:ext cx="147950" cy="169025"/>
            </a:xfrm>
            <a:custGeom>
              <a:avLst/>
              <a:gdLst/>
              <a:ahLst/>
              <a:cxnLst/>
              <a:rect l="l" t="t" r="r" b="b"/>
              <a:pathLst>
                <a:path w="5918" h="6761" extrusionOk="0">
                  <a:moveTo>
                    <a:pt x="2584" y="0"/>
                  </a:moveTo>
                  <a:lnTo>
                    <a:pt x="2060" y="1036"/>
                  </a:lnTo>
                  <a:lnTo>
                    <a:pt x="274" y="4620"/>
                  </a:lnTo>
                  <a:cubicBezTo>
                    <a:pt x="0" y="5167"/>
                    <a:pt x="500" y="5989"/>
                    <a:pt x="1429" y="6453"/>
                  </a:cubicBezTo>
                  <a:cubicBezTo>
                    <a:pt x="1841" y="6660"/>
                    <a:pt x="2264" y="6760"/>
                    <a:pt x="2629" y="6760"/>
                  </a:cubicBezTo>
                  <a:cubicBezTo>
                    <a:pt x="3086" y="6760"/>
                    <a:pt x="3456" y="6603"/>
                    <a:pt x="3608" y="6298"/>
                  </a:cubicBezTo>
                  <a:lnTo>
                    <a:pt x="5918" y="1691"/>
                  </a:lnTo>
                  <a:lnTo>
                    <a:pt x="2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88"/>
            <p:cNvSpPr/>
            <p:nvPr/>
          </p:nvSpPr>
          <p:spPr>
            <a:xfrm>
              <a:off x="4313525" y="1420750"/>
              <a:ext cx="163425" cy="184425"/>
            </a:xfrm>
            <a:custGeom>
              <a:avLst/>
              <a:gdLst/>
              <a:ahLst/>
              <a:cxnLst/>
              <a:rect l="l" t="t" r="r" b="b"/>
              <a:pathLst>
                <a:path w="6537" h="7377" extrusionOk="0">
                  <a:moveTo>
                    <a:pt x="2781" y="0"/>
                  </a:moveTo>
                  <a:cubicBezTo>
                    <a:pt x="2664" y="0"/>
                    <a:pt x="2552" y="62"/>
                    <a:pt x="2501" y="173"/>
                  </a:cubicBezTo>
                  <a:lnTo>
                    <a:pt x="179" y="4781"/>
                  </a:lnTo>
                  <a:cubicBezTo>
                    <a:pt x="1" y="5150"/>
                    <a:pt x="48" y="5602"/>
                    <a:pt x="322" y="6031"/>
                  </a:cubicBezTo>
                  <a:cubicBezTo>
                    <a:pt x="608" y="6460"/>
                    <a:pt x="1013" y="6805"/>
                    <a:pt x="1477" y="7031"/>
                  </a:cubicBezTo>
                  <a:cubicBezTo>
                    <a:pt x="1894" y="7245"/>
                    <a:pt x="2358" y="7364"/>
                    <a:pt x="2834" y="7376"/>
                  </a:cubicBezTo>
                  <a:lnTo>
                    <a:pt x="2977" y="7376"/>
                  </a:lnTo>
                  <a:cubicBezTo>
                    <a:pt x="3501" y="7341"/>
                    <a:pt x="3894" y="7114"/>
                    <a:pt x="4084" y="6745"/>
                  </a:cubicBezTo>
                  <a:lnTo>
                    <a:pt x="6394" y="2138"/>
                  </a:lnTo>
                  <a:cubicBezTo>
                    <a:pt x="6536" y="1877"/>
                    <a:pt x="6318" y="1659"/>
                    <a:pt x="6102" y="1659"/>
                  </a:cubicBezTo>
                  <a:cubicBezTo>
                    <a:pt x="5992" y="1659"/>
                    <a:pt x="5883" y="1715"/>
                    <a:pt x="5823" y="1852"/>
                  </a:cubicBezTo>
                  <a:lnTo>
                    <a:pt x="3513" y="6472"/>
                  </a:lnTo>
                  <a:cubicBezTo>
                    <a:pt x="3442" y="6626"/>
                    <a:pt x="3227" y="6722"/>
                    <a:pt x="2930" y="6745"/>
                  </a:cubicBezTo>
                  <a:cubicBezTo>
                    <a:pt x="2907" y="6746"/>
                    <a:pt x="2884" y="6746"/>
                    <a:pt x="2862" y="6746"/>
                  </a:cubicBezTo>
                  <a:cubicBezTo>
                    <a:pt x="2480" y="6746"/>
                    <a:pt x="2100" y="6651"/>
                    <a:pt x="1763" y="6472"/>
                  </a:cubicBezTo>
                  <a:cubicBezTo>
                    <a:pt x="1394" y="6293"/>
                    <a:pt x="1084" y="6031"/>
                    <a:pt x="858" y="5698"/>
                  </a:cubicBezTo>
                  <a:cubicBezTo>
                    <a:pt x="763" y="5555"/>
                    <a:pt x="632" y="5293"/>
                    <a:pt x="739" y="5067"/>
                  </a:cubicBezTo>
                  <a:lnTo>
                    <a:pt x="3061" y="459"/>
                  </a:lnTo>
                  <a:cubicBezTo>
                    <a:pt x="3132" y="304"/>
                    <a:pt x="3072" y="114"/>
                    <a:pt x="2918" y="30"/>
                  </a:cubicBezTo>
                  <a:cubicBezTo>
                    <a:pt x="2874" y="10"/>
                    <a:pt x="2827" y="0"/>
                    <a:pt x="27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88"/>
            <p:cNvSpPr/>
            <p:nvPr/>
          </p:nvSpPr>
          <p:spPr>
            <a:xfrm>
              <a:off x="4372175" y="1407175"/>
              <a:ext cx="107175" cy="81025"/>
            </a:xfrm>
            <a:custGeom>
              <a:avLst/>
              <a:gdLst/>
              <a:ahLst/>
              <a:cxnLst/>
              <a:rect l="l" t="t" r="r" b="b"/>
              <a:pathLst>
                <a:path w="4287" h="3241" extrusionOk="0">
                  <a:moveTo>
                    <a:pt x="1429" y="621"/>
                  </a:moveTo>
                  <a:cubicBezTo>
                    <a:pt x="1798" y="633"/>
                    <a:pt x="2167" y="728"/>
                    <a:pt x="2500" y="907"/>
                  </a:cubicBezTo>
                  <a:cubicBezTo>
                    <a:pt x="2870" y="1085"/>
                    <a:pt x="3179" y="1347"/>
                    <a:pt x="3417" y="1681"/>
                  </a:cubicBezTo>
                  <a:cubicBezTo>
                    <a:pt x="3572" y="1931"/>
                    <a:pt x="3620" y="2157"/>
                    <a:pt x="3536" y="2323"/>
                  </a:cubicBezTo>
                  <a:cubicBezTo>
                    <a:pt x="3448" y="2493"/>
                    <a:pt x="3194" y="2597"/>
                    <a:pt x="2852" y="2597"/>
                  </a:cubicBezTo>
                  <a:cubicBezTo>
                    <a:pt x="2548" y="2597"/>
                    <a:pt x="2174" y="2514"/>
                    <a:pt x="1786" y="2323"/>
                  </a:cubicBezTo>
                  <a:cubicBezTo>
                    <a:pt x="1417" y="2145"/>
                    <a:pt x="1096" y="1871"/>
                    <a:pt x="869" y="1538"/>
                  </a:cubicBezTo>
                  <a:cubicBezTo>
                    <a:pt x="703" y="1300"/>
                    <a:pt x="667" y="1061"/>
                    <a:pt x="738" y="907"/>
                  </a:cubicBezTo>
                  <a:cubicBezTo>
                    <a:pt x="822" y="752"/>
                    <a:pt x="1024" y="645"/>
                    <a:pt x="1322" y="621"/>
                  </a:cubicBezTo>
                  <a:close/>
                  <a:moveTo>
                    <a:pt x="1358" y="1"/>
                  </a:moveTo>
                  <a:cubicBezTo>
                    <a:pt x="1334" y="1"/>
                    <a:pt x="1310" y="1"/>
                    <a:pt x="1286" y="2"/>
                  </a:cubicBezTo>
                  <a:cubicBezTo>
                    <a:pt x="762" y="37"/>
                    <a:pt x="369" y="264"/>
                    <a:pt x="179" y="633"/>
                  </a:cubicBezTo>
                  <a:cubicBezTo>
                    <a:pt x="0" y="1002"/>
                    <a:pt x="48" y="1442"/>
                    <a:pt x="334" y="1895"/>
                  </a:cubicBezTo>
                  <a:cubicBezTo>
                    <a:pt x="631" y="2323"/>
                    <a:pt x="1036" y="2669"/>
                    <a:pt x="1500" y="2895"/>
                  </a:cubicBezTo>
                  <a:cubicBezTo>
                    <a:pt x="1917" y="3109"/>
                    <a:pt x="2370" y="3228"/>
                    <a:pt x="2846" y="3240"/>
                  </a:cubicBezTo>
                  <a:cubicBezTo>
                    <a:pt x="3417" y="3240"/>
                    <a:pt x="3894" y="3014"/>
                    <a:pt x="4108" y="2609"/>
                  </a:cubicBezTo>
                  <a:cubicBezTo>
                    <a:pt x="4286" y="2240"/>
                    <a:pt x="4227" y="1788"/>
                    <a:pt x="3941" y="1347"/>
                  </a:cubicBezTo>
                  <a:cubicBezTo>
                    <a:pt x="3655" y="919"/>
                    <a:pt x="3251" y="573"/>
                    <a:pt x="2786" y="347"/>
                  </a:cubicBezTo>
                  <a:cubicBezTo>
                    <a:pt x="2343" y="120"/>
                    <a:pt x="1856" y="1"/>
                    <a:pt x="1358"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88"/>
            <p:cNvSpPr/>
            <p:nvPr/>
          </p:nvSpPr>
          <p:spPr>
            <a:xfrm>
              <a:off x="4376625" y="1415025"/>
              <a:ext cx="97950" cy="65075"/>
            </a:xfrm>
            <a:custGeom>
              <a:avLst/>
              <a:gdLst/>
              <a:ahLst/>
              <a:cxnLst/>
              <a:rect l="l" t="t" r="r" b="b"/>
              <a:pathLst>
                <a:path w="3918" h="2603" extrusionOk="0">
                  <a:moveTo>
                    <a:pt x="1253" y="0"/>
                  </a:moveTo>
                  <a:cubicBezTo>
                    <a:pt x="796" y="0"/>
                    <a:pt x="427" y="157"/>
                    <a:pt x="275" y="462"/>
                  </a:cubicBezTo>
                  <a:cubicBezTo>
                    <a:pt x="1" y="997"/>
                    <a:pt x="525" y="1831"/>
                    <a:pt x="1453" y="2295"/>
                  </a:cubicBezTo>
                  <a:cubicBezTo>
                    <a:pt x="1866" y="2502"/>
                    <a:pt x="2288" y="2602"/>
                    <a:pt x="2654" y="2602"/>
                  </a:cubicBezTo>
                  <a:cubicBezTo>
                    <a:pt x="3111" y="2602"/>
                    <a:pt x="3480" y="2445"/>
                    <a:pt x="3632" y="2140"/>
                  </a:cubicBezTo>
                  <a:cubicBezTo>
                    <a:pt x="3918" y="1593"/>
                    <a:pt x="3382" y="771"/>
                    <a:pt x="2453" y="307"/>
                  </a:cubicBezTo>
                  <a:cubicBezTo>
                    <a:pt x="2041" y="101"/>
                    <a:pt x="1619" y="0"/>
                    <a:pt x="1253"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88"/>
            <p:cNvSpPr/>
            <p:nvPr/>
          </p:nvSpPr>
          <p:spPr>
            <a:xfrm>
              <a:off x="4395075" y="1425650"/>
              <a:ext cx="62850" cy="39925"/>
            </a:xfrm>
            <a:custGeom>
              <a:avLst/>
              <a:gdLst/>
              <a:ahLst/>
              <a:cxnLst/>
              <a:rect l="l" t="t" r="r" b="b"/>
              <a:pathLst>
                <a:path w="2514" h="1597" extrusionOk="0">
                  <a:moveTo>
                    <a:pt x="718" y="1"/>
                  </a:moveTo>
                  <a:cubicBezTo>
                    <a:pt x="454" y="1"/>
                    <a:pt x="248" y="84"/>
                    <a:pt x="168" y="251"/>
                  </a:cubicBezTo>
                  <a:cubicBezTo>
                    <a:pt x="1" y="572"/>
                    <a:pt x="358" y="1072"/>
                    <a:pt x="965" y="1382"/>
                  </a:cubicBezTo>
                  <a:cubicBezTo>
                    <a:pt x="1252" y="1525"/>
                    <a:pt x="1543" y="1597"/>
                    <a:pt x="1788" y="1597"/>
                  </a:cubicBezTo>
                  <a:cubicBezTo>
                    <a:pt x="2051" y="1597"/>
                    <a:pt x="2260" y="1513"/>
                    <a:pt x="2346" y="1346"/>
                  </a:cubicBezTo>
                  <a:cubicBezTo>
                    <a:pt x="2513" y="1025"/>
                    <a:pt x="2156" y="525"/>
                    <a:pt x="1549" y="215"/>
                  </a:cubicBezTo>
                  <a:cubicBezTo>
                    <a:pt x="1257" y="72"/>
                    <a:pt x="962" y="1"/>
                    <a:pt x="7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88"/>
            <p:cNvSpPr/>
            <p:nvPr/>
          </p:nvSpPr>
          <p:spPr>
            <a:xfrm>
              <a:off x="4067075" y="1765675"/>
              <a:ext cx="80100" cy="144900"/>
            </a:xfrm>
            <a:custGeom>
              <a:avLst/>
              <a:gdLst/>
              <a:ahLst/>
              <a:cxnLst/>
              <a:rect l="l" t="t" r="r" b="b"/>
              <a:pathLst>
                <a:path w="3204" h="5796" extrusionOk="0">
                  <a:moveTo>
                    <a:pt x="1052" y="0"/>
                  </a:moveTo>
                  <a:cubicBezTo>
                    <a:pt x="1007" y="0"/>
                    <a:pt x="962" y="3"/>
                    <a:pt x="917" y="9"/>
                  </a:cubicBezTo>
                  <a:lnTo>
                    <a:pt x="643" y="33"/>
                  </a:lnTo>
                  <a:lnTo>
                    <a:pt x="0" y="116"/>
                  </a:lnTo>
                  <a:lnTo>
                    <a:pt x="798" y="5795"/>
                  </a:lnTo>
                  <a:lnTo>
                    <a:pt x="1691" y="5688"/>
                  </a:lnTo>
                  <a:cubicBezTo>
                    <a:pt x="2620" y="5557"/>
                    <a:pt x="3203" y="4176"/>
                    <a:pt x="2977" y="2604"/>
                  </a:cubicBezTo>
                  <a:cubicBezTo>
                    <a:pt x="2773" y="1097"/>
                    <a:pt x="1933" y="0"/>
                    <a:pt x="1052" y="0"/>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88"/>
            <p:cNvSpPr/>
            <p:nvPr/>
          </p:nvSpPr>
          <p:spPr>
            <a:xfrm>
              <a:off x="4058725" y="1757825"/>
              <a:ext cx="96775" cy="160475"/>
            </a:xfrm>
            <a:custGeom>
              <a:avLst/>
              <a:gdLst/>
              <a:ahLst/>
              <a:cxnLst/>
              <a:rect l="l" t="t" r="r" b="b"/>
              <a:pathLst>
                <a:path w="3871" h="6419" extrusionOk="0">
                  <a:moveTo>
                    <a:pt x="1410" y="0"/>
                  </a:moveTo>
                  <a:cubicBezTo>
                    <a:pt x="1349" y="0"/>
                    <a:pt x="1288" y="5"/>
                    <a:pt x="1227" y="13"/>
                  </a:cubicBezTo>
                  <a:lnTo>
                    <a:pt x="299" y="120"/>
                  </a:lnTo>
                  <a:cubicBezTo>
                    <a:pt x="120" y="144"/>
                    <a:pt x="1" y="311"/>
                    <a:pt x="25" y="478"/>
                  </a:cubicBezTo>
                  <a:cubicBezTo>
                    <a:pt x="46" y="641"/>
                    <a:pt x="178" y="754"/>
                    <a:pt x="337" y="754"/>
                  </a:cubicBezTo>
                  <a:cubicBezTo>
                    <a:pt x="352" y="754"/>
                    <a:pt x="367" y="753"/>
                    <a:pt x="382" y="751"/>
                  </a:cubicBezTo>
                  <a:lnTo>
                    <a:pt x="1001" y="656"/>
                  </a:lnTo>
                  <a:lnTo>
                    <a:pt x="1287" y="644"/>
                  </a:lnTo>
                  <a:cubicBezTo>
                    <a:pt x="1319" y="640"/>
                    <a:pt x="1352" y="638"/>
                    <a:pt x="1384" y="638"/>
                  </a:cubicBezTo>
                  <a:cubicBezTo>
                    <a:pt x="2104" y="638"/>
                    <a:pt x="2830" y="1633"/>
                    <a:pt x="3001" y="2954"/>
                  </a:cubicBezTo>
                  <a:cubicBezTo>
                    <a:pt x="3192" y="4335"/>
                    <a:pt x="2727" y="5585"/>
                    <a:pt x="1989" y="5692"/>
                  </a:cubicBezTo>
                  <a:lnTo>
                    <a:pt x="1096" y="5800"/>
                  </a:lnTo>
                  <a:cubicBezTo>
                    <a:pt x="703" y="5847"/>
                    <a:pt x="739" y="6419"/>
                    <a:pt x="1132" y="6419"/>
                  </a:cubicBezTo>
                  <a:lnTo>
                    <a:pt x="1156" y="6419"/>
                  </a:lnTo>
                  <a:lnTo>
                    <a:pt x="2061" y="6312"/>
                  </a:lnTo>
                  <a:cubicBezTo>
                    <a:pt x="3180" y="6157"/>
                    <a:pt x="3870" y="4633"/>
                    <a:pt x="3632" y="2871"/>
                  </a:cubicBezTo>
                  <a:cubicBezTo>
                    <a:pt x="3407" y="1218"/>
                    <a:pt x="2439"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88"/>
            <p:cNvSpPr/>
            <p:nvPr/>
          </p:nvSpPr>
          <p:spPr>
            <a:xfrm>
              <a:off x="4026300" y="1768300"/>
              <a:ext cx="94975" cy="143400"/>
            </a:xfrm>
            <a:custGeom>
              <a:avLst/>
              <a:gdLst/>
              <a:ahLst/>
              <a:cxnLst/>
              <a:rect l="l" t="t" r="r" b="b"/>
              <a:pathLst>
                <a:path w="3799" h="5736" extrusionOk="0">
                  <a:moveTo>
                    <a:pt x="1654" y="1"/>
                  </a:moveTo>
                  <a:cubicBezTo>
                    <a:pt x="1607" y="1"/>
                    <a:pt x="1559" y="4"/>
                    <a:pt x="1512" y="11"/>
                  </a:cubicBezTo>
                  <a:cubicBezTo>
                    <a:pt x="584" y="130"/>
                    <a:pt x="0" y="1523"/>
                    <a:pt x="214" y="3095"/>
                  </a:cubicBezTo>
                  <a:cubicBezTo>
                    <a:pt x="418" y="4598"/>
                    <a:pt x="1265" y="5736"/>
                    <a:pt x="2144" y="5736"/>
                  </a:cubicBezTo>
                  <a:cubicBezTo>
                    <a:pt x="2192" y="5736"/>
                    <a:pt x="2239" y="5733"/>
                    <a:pt x="2286" y="5726"/>
                  </a:cubicBezTo>
                  <a:cubicBezTo>
                    <a:pt x="3215" y="5595"/>
                    <a:pt x="3798" y="4214"/>
                    <a:pt x="3584" y="2642"/>
                  </a:cubicBezTo>
                  <a:cubicBezTo>
                    <a:pt x="3380" y="1139"/>
                    <a:pt x="2534" y="1"/>
                    <a:pt x="1654" y="1"/>
                  </a:cubicBezTo>
                  <a:close/>
                </a:path>
              </a:pathLst>
            </a:custGeom>
            <a:solidFill>
              <a:srgbClr val="551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88"/>
            <p:cNvSpPr/>
            <p:nvPr/>
          </p:nvSpPr>
          <p:spPr>
            <a:xfrm>
              <a:off x="4026300" y="1768300"/>
              <a:ext cx="94975" cy="143400"/>
            </a:xfrm>
            <a:custGeom>
              <a:avLst/>
              <a:gdLst/>
              <a:ahLst/>
              <a:cxnLst/>
              <a:rect l="l" t="t" r="r" b="b"/>
              <a:pathLst>
                <a:path w="3799" h="5736" extrusionOk="0">
                  <a:moveTo>
                    <a:pt x="1654" y="1"/>
                  </a:moveTo>
                  <a:cubicBezTo>
                    <a:pt x="1607" y="1"/>
                    <a:pt x="1559" y="4"/>
                    <a:pt x="1512" y="11"/>
                  </a:cubicBezTo>
                  <a:cubicBezTo>
                    <a:pt x="584" y="130"/>
                    <a:pt x="0" y="1523"/>
                    <a:pt x="214" y="3095"/>
                  </a:cubicBezTo>
                  <a:cubicBezTo>
                    <a:pt x="418" y="4598"/>
                    <a:pt x="1265" y="5736"/>
                    <a:pt x="2144" y="5736"/>
                  </a:cubicBezTo>
                  <a:cubicBezTo>
                    <a:pt x="2192" y="5736"/>
                    <a:pt x="2239" y="5733"/>
                    <a:pt x="2286" y="5726"/>
                  </a:cubicBezTo>
                  <a:cubicBezTo>
                    <a:pt x="3215" y="5595"/>
                    <a:pt x="3798" y="4214"/>
                    <a:pt x="3584" y="2642"/>
                  </a:cubicBezTo>
                  <a:cubicBezTo>
                    <a:pt x="3380" y="1139"/>
                    <a:pt x="2534" y="1"/>
                    <a:pt x="1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88"/>
            <p:cNvSpPr/>
            <p:nvPr/>
          </p:nvSpPr>
          <p:spPr>
            <a:xfrm>
              <a:off x="4074225" y="1761725"/>
              <a:ext cx="142600" cy="149500"/>
            </a:xfrm>
            <a:custGeom>
              <a:avLst/>
              <a:gdLst/>
              <a:ahLst/>
              <a:cxnLst/>
              <a:rect l="l" t="t" r="r" b="b"/>
              <a:pathLst>
                <a:path w="5704" h="5980" extrusionOk="0">
                  <a:moveTo>
                    <a:pt x="5703" y="0"/>
                  </a:moveTo>
                  <a:lnTo>
                    <a:pt x="905" y="143"/>
                  </a:lnTo>
                  <a:lnTo>
                    <a:pt x="0" y="226"/>
                  </a:lnTo>
                  <a:cubicBezTo>
                    <a:pt x="0" y="226"/>
                    <a:pt x="2119" y="1500"/>
                    <a:pt x="1655" y="4417"/>
                  </a:cubicBezTo>
                  <a:cubicBezTo>
                    <a:pt x="1655" y="4417"/>
                    <a:pt x="1048" y="5739"/>
                    <a:pt x="572" y="5941"/>
                  </a:cubicBezTo>
                  <a:cubicBezTo>
                    <a:pt x="548" y="5941"/>
                    <a:pt x="524" y="5953"/>
                    <a:pt x="512" y="5953"/>
                  </a:cubicBezTo>
                  <a:cubicBezTo>
                    <a:pt x="414" y="5972"/>
                    <a:pt x="403" y="5980"/>
                    <a:pt x="448" y="5980"/>
                  </a:cubicBezTo>
                  <a:cubicBezTo>
                    <a:pt x="628" y="5980"/>
                    <a:pt x="1703" y="5858"/>
                    <a:pt x="1703" y="5858"/>
                  </a:cubicBezTo>
                  <a:lnTo>
                    <a:pt x="5572" y="577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88"/>
            <p:cNvSpPr/>
            <p:nvPr/>
          </p:nvSpPr>
          <p:spPr>
            <a:xfrm>
              <a:off x="4193875" y="1761450"/>
              <a:ext cx="79800" cy="144650"/>
            </a:xfrm>
            <a:custGeom>
              <a:avLst/>
              <a:gdLst/>
              <a:ahLst/>
              <a:cxnLst/>
              <a:rect l="l" t="t" r="r" b="b"/>
              <a:pathLst>
                <a:path w="3192" h="5786" extrusionOk="0">
                  <a:moveTo>
                    <a:pt x="1064" y="1"/>
                  </a:moveTo>
                  <a:cubicBezTo>
                    <a:pt x="1015" y="1"/>
                    <a:pt x="966" y="4"/>
                    <a:pt x="917" y="11"/>
                  </a:cubicBezTo>
                  <a:lnTo>
                    <a:pt x="643" y="23"/>
                  </a:lnTo>
                  <a:lnTo>
                    <a:pt x="0" y="118"/>
                  </a:lnTo>
                  <a:lnTo>
                    <a:pt x="786" y="5786"/>
                  </a:lnTo>
                  <a:lnTo>
                    <a:pt x="1679" y="5678"/>
                  </a:lnTo>
                  <a:cubicBezTo>
                    <a:pt x="2620" y="5559"/>
                    <a:pt x="3191" y="4166"/>
                    <a:pt x="2977" y="2595"/>
                  </a:cubicBezTo>
                  <a:cubicBezTo>
                    <a:pt x="2774" y="1095"/>
                    <a:pt x="1941" y="1"/>
                    <a:pt x="10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88"/>
            <p:cNvSpPr/>
            <p:nvPr/>
          </p:nvSpPr>
          <p:spPr>
            <a:xfrm>
              <a:off x="4183150" y="1753400"/>
              <a:ext cx="99150" cy="160750"/>
            </a:xfrm>
            <a:custGeom>
              <a:avLst/>
              <a:gdLst/>
              <a:ahLst/>
              <a:cxnLst/>
              <a:rect l="l" t="t" r="r" b="b"/>
              <a:pathLst>
                <a:path w="3966" h="6430" extrusionOk="0">
                  <a:moveTo>
                    <a:pt x="1491" y="0"/>
                  </a:moveTo>
                  <a:cubicBezTo>
                    <a:pt x="1434" y="0"/>
                    <a:pt x="1378" y="4"/>
                    <a:pt x="1322" y="12"/>
                  </a:cubicBezTo>
                  <a:lnTo>
                    <a:pt x="394" y="119"/>
                  </a:lnTo>
                  <a:cubicBezTo>
                    <a:pt x="1" y="188"/>
                    <a:pt x="56" y="751"/>
                    <a:pt x="441" y="751"/>
                  </a:cubicBezTo>
                  <a:cubicBezTo>
                    <a:pt x="453" y="751"/>
                    <a:pt x="465" y="751"/>
                    <a:pt x="477" y="750"/>
                  </a:cubicBezTo>
                  <a:lnTo>
                    <a:pt x="1382" y="643"/>
                  </a:lnTo>
                  <a:cubicBezTo>
                    <a:pt x="1417" y="638"/>
                    <a:pt x="1452" y="635"/>
                    <a:pt x="1486" y="635"/>
                  </a:cubicBezTo>
                  <a:cubicBezTo>
                    <a:pt x="1799" y="635"/>
                    <a:pt x="2115" y="825"/>
                    <a:pt x="2394" y="1178"/>
                  </a:cubicBezTo>
                  <a:cubicBezTo>
                    <a:pt x="2787" y="1702"/>
                    <a:pt x="3025" y="2309"/>
                    <a:pt x="3096" y="2952"/>
                  </a:cubicBezTo>
                  <a:cubicBezTo>
                    <a:pt x="3287" y="4334"/>
                    <a:pt x="2822" y="5584"/>
                    <a:pt x="2072" y="5691"/>
                  </a:cubicBezTo>
                  <a:lnTo>
                    <a:pt x="1179" y="5798"/>
                  </a:lnTo>
                  <a:cubicBezTo>
                    <a:pt x="787" y="5846"/>
                    <a:pt x="822" y="6417"/>
                    <a:pt x="1215" y="6429"/>
                  </a:cubicBezTo>
                  <a:lnTo>
                    <a:pt x="1251" y="6417"/>
                  </a:lnTo>
                  <a:lnTo>
                    <a:pt x="2156" y="6310"/>
                  </a:lnTo>
                  <a:cubicBezTo>
                    <a:pt x="3275" y="6155"/>
                    <a:pt x="3965" y="4643"/>
                    <a:pt x="3727" y="2869"/>
                  </a:cubicBezTo>
                  <a:cubicBezTo>
                    <a:pt x="3632" y="2107"/>
                    <a:pt x="3346" y="1393"/>
                    <a:pt x="2894" y="785"/>
                  </a:cubicBezTo>
                  <a:cubicBezTo>
                    <a:pt x="2478" y="274"/>
                    <a:pt x="1976" y="0"/>
                    <a:pt x="1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88"/>
            <p:cNvSpPr/>
            <p:nvPr/>
          </p:nvSpPr>
          <p:spPr>
            <a:xfrm>
              <a:off x="4152800" y="1763900"/>
              <a:ext cx="94975" cy="143350"/>
            </a:xfrm>
            <a:custGeom>
              <a:avLst/>
              <a:gdLst/>
              <a:ahLst/>
              <a:cxnLst/>
              <a:rect l="l" t="t" r="r" b="b"/>
              <a:pathLst>
                <a:path w="3799" h="5734" extrusionOk="0">
                  <a:moveTo>
                    <a:pt x="1642" y="0"/>
                  </a:moveTo>
                  <a:cubicBezTo>
                    <a:pt x="1599" y="0"/>
                    <a:pt x="1556" y="3"/>
                    <a:pt x="1512" y="8"/>
                  </a:cubicBezTo>
                  <a:cubicBezTo>
                    <a:pt x="584" y="139"/>
                    <a:pt x="0" y="1520"/>
                    <a:pt x="215" y="3104"/>
                  </a:cubicBezTo>
                  <a:cubicBezTo>
                    <a:pt x="418" y="4596"/>
                    <a:pt x="1265" y="5733"/>
                    <a:pt x="2145" y="5733"/>
                  </a:cubicBezTo>
                  <a:cubicBezTo>
                    <a:pt x="2192" y="5733"/>
                    <a:pt x="2239" y="5730"/>
                    <a:pt x="2286" y="5723"/>
                  </a:cubicBezTo>
                  <a:cubicBezTo>
                    <a:pt x="3215" y="5604"/>
                    <a:pt x="3798" y="4223"/>
                    <a:pt x="3584" y="2640"/>
                  </a:cubicBezTo>
                  <a:cubicBezTo>
                    <a:pt x="3380" y="1141"/>
                    <a:pt x="2526" y="0"/>
                    <a:pt x="1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88"/>
            <p:cNvSpPr/>
            <p:nvPr/>
          </p:nvSpPr>
          <p:spPr>
            <a:xfrm>
              <a:off x="4147425" y="1756050"/>
              <a:ext cx="105700" cy="158975"/>
            </a:xfrm>
            <a:custGeom>
              <a:avLst/>
              <a:gdLst/>
              <a:ahLst/>
              <a:cxnLst/>
              <a:rect l="l" t="t" r="r" b="b"/>
              <a:pathLst>
                <a:path w="4228" h="6359" extrusionOk="0">
                  <a:moveTo>
                    <a:pt x="1818" y="623"/>
                  </a:moveTo>
                  <a:cubicBezTo>
                    <a:pt x="1835" y="623"/>
                    <a:pt x="1852" y="626"/>
                    <a:pt x="1870" y="632"/>
                  </a:cubicBezTo>
                  <a:cubicBezTo>
                    <a:pt x="2585" y="632"/>
                    <a:pt x="3311" y="1668"/>
                    <a:pt x="3489" y="2989"/>
                  </a:cubicBezTo>
                  <a:cubicBezTo>
                    <a:pt x="3597" y="3644"/>
                    <a:pt x="3525" y="4299"/>
                    <a:pt x="3299" y="4918"/>
                  </a:cubicBezTo>
                  <a:cubicBezTo>
                    <a:pt x="3097" y="5394"/>
                    <a:pt x="2799" y="5680"/>
                    <a:pt x="2466" y="5728"/>
                  </a:cubicBezTo>
                  <a:cubicBezTo>
                    <a:pt x="2435" y="5732"/>
                    <a:pt x="2404" y="5734"/>
                    <a:pt x="2373" y="5734"/>
                  </a:cubicBezTo>
                  <a:cubicBezTo>
                    <a:pt x="1662" y="5734"/>
                    <a:pt x="922" y="4694"/>
                    <a:pt x="751" y="3370"/>
                  </a:cubicBezTo>
                  <a:cubicBezTo>
                    <a:pt x="644" y="2715"/>
                    <a:pt x="703" y="2049"/>
                    <a:pt x="942" y="1441"/>
                  </a:cubicBezTo>
                  <a:cubicBezTo>
                    <a:pt x="1144" y="965"/>
                    <a:pt x="1430" y="668"/>
                    <a:pt x="1775" y="632"/>
                  </a:cubicBezTo>
                  <a:cubicBezTo>
                    <a:pt x="1787" y="626"/>
                    <a:pt x="1802" y="623"/>
                    <a:pt x="1818" y="623"/>
                  </a:cubicBezTo>
                  <a:close/>
                  <a:moveTo>
                    <a:pt x="1866" y="0"/>
                  </a:moveTo>
                  <a:cubicBezTo>
                    <a:pt x="1804" y="0"/>
                    <a:pt x="1742" y="4"/>
                    <a:pt x="1680" y="13"/>
                  </a:cubicBezTo>
                  <a:cubicBezTo>
                    <a:pt x="1120" y="84"/>
                    <a:pt x="656" y="513"/>
                    <a:pt x="358" y="1203"/>
                  </a:cubicBezTo>
                  <a:cubicBezTo>
                    <a:pt x="84" y="1918"/>
                    <a:pt x="1" y="2692"/>
                    <a:pt x="120" y="3454"/>
                  </a:cubicBezTo>
                  <a:cubicBezTo>
                    <a:pt x="346" y="5132"/>
                    <a:pt x="1311" y="6359"/>
                    <a:pt x="2370" y="6359"/>
                  </a:cubicBezTo>
                  <a:cubicBezTo>
                    <a:pt x="2430" y="6359"/>
                    <a:pt x="2489" y="6359"/>
                    <a:pt x="2549" y="6347"/>
                  </a:cubicBezTo>
                  <a:cubicBezTo>
                    <a:pt x="3108" y="6275"/>
                    <a:pt x="3585" y="5847"/>
                    <a:pt x="3870" y="5156"/>
                  </a:cubicBezTo>
                  <a:cubicBezTo>
                    <a:pt x="4144" y="4442"/>
                    <a:pt x="4228" y="3668"/>
                    <a:pt x="4109" y="2906"/>
                  </a:cubicBezTo>
                  <a:cubicBezTo>
                    <a:pt x="3884" y="1230"/>
                    <a:pt x="2925" y="0"/>
                    <a:pt x="1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88"/>
            <p:cNvSpPr/>
            <p:nvPr/>
          </p:nvSpPr>
          <p:spPr>
            <a:xfrm>
              <a:off x="4358775" y="1366725"/>
              <a:ext cx="82475" cy="145875"/>
            </a:xfrm>
            <a:custGeom>
              <a:avLst/>
              <a:gdLst/>
              <a:ahLst/>
              <a:cxnLst/>
              <a:rect l="l" t="t" r="r" b="b"/>
              <a:pathLst>
                <a:path w="3299" h="5835" extrusionOk="0">
                  <a:moveTo>
                    <a:pt x="0" y="0"/>
                  </a:moveTo>
                  <a:lnTo>
                    <a:pt x="0" y="3906"/>
                  </a:lnTo>
                  <a:lnTo>
                    <a:pt x="3251" y="5835"/>
                  </a:lnTo>
                  <a:lnTo>
                    <a:pt x="3298" y="192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88"/>
            <p:cNvSpPr/>
            <p:nvPr/>
          </p:nvSpPr>
          <p:spPr>
            <a:xfrm>
              <a:off x="4351025" y="1358700"/>
              <a:ext cx="98250" cy="161650"/>
            </a:xfrm>
            <a:custGeom>
              <a:avLst/>
              <a:gdLst/>
              <a:ahLst/>
              <a:cxnLst/>
              <a:rect l="l" t="t" r="r" b="b"/>
              <a:pathLst>
                <a:path w="3930" h="6466" extrusionOk="0">
                  <a:moveTo>
                    <a:pt x="620" y="869"/>
                  </a:moveTo>
                  <a:lnTo>
                    <a:pt x="3287" y="2429"/>
                  </a:lnTo>
                  <a:lnTo>
                    <a:pt x="3251" y="5608"/>
                  </a:lnTo>
                  <a:lnTo>
                    <a:pt x="620" y="4048"/>
                  </a:lnTo>
                  <a:lnTo>
                    <a:pt x="620" y="869"/>
                  </a:lnTo>
                  <a:close/>
                  <a:moveTo>
                    <a:pt x="312" y="0"/>
                  </a:moveTo>
                  <a:cubicBezTo>
                    <a:pt x="257" y="0"/>
                    <a:pt x="203" y="12"/>
                    <a:pt x="156" y="36"/>
                  </a:cubicBezTo>
                  <a:cubicBezTo>
                    <a:pt x="60" y="95"/>
                    <a:pt x="1" y="202"/>
                    <a:pt x="1" y="310"/>
                  </a:cubicBezTo>
                  <a:lnTo>
                    <a:pt x="1" y="4215"/>
                  </a:lnTo>
                  <a:cubicBezTo>
                    <a:pt x="1" y="4334"/>
                    <a:pt x="48" y="4429"/>
                    <a:pt x="144" y="4489"/>
                  </a:cubicBezTo>
                  <a:lnTo>
                    <a:pt x="3406" y="6429"/>
                  </a:lnTo>
                  <a:cubicBezTo>
                    <a:pt x="3454" y="6453"/>
                    <a:pt x="3501" y="6465"/>
                    <a:pt x="3561" y="6465"/>
                  </a:cubicBezTo>
                  <a:cubicBezTo>
                    <a:pt x="3620" y="6465"/>
                    <a:pt x="3680" y="6453"/>
                    <a:pt x="3727" y="6429"/>
                  </a:cubicBezTo>
                  <a:cubicBezTo>
                    <a:pt x="3823" y="6370"/>
                    <a:pt x="3882" y="6263"/>
                    <a:pt x="3882" y="6156"/>
                  </a:cubicBezTo>
                  <a:lnTo>
                    <a:pt x="3930" y="2250"/>
                  </a:lnTo>
                  <a:cubicBezTo>
                    <a:pt x="3930" y="2131"/>
                    <a:pt x="3870" y="2036"/>
                    <a:pt x="3775" y="1976"/>
                  </a:cubicBezTo>
                  <a:lnTo>
                    <a:pt x="477" y="36"/>
                  </a:lnTo>
                  <a:cubicBezTo>
                    <a:pt x="423" y="12"/>
                    <a:pt x="367"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88"/>
            <p:cNvSpPr/>
            <p:nvPr/>
          </p:nvSpPr>
          <p:spPr>
            <a:xfrm>
              <a:off x="4358775" y="1317325"/>
              <a:ext cx="164325" cy="97650"/>
            </a:xfrm>
            <a:custGeom>
              <a:avLst/>
              <a:gdLst/>
              <a:ahLst/>
              <a:cxnLst/>
              <a:rect l="l" t="t" r="r" b="b"/>
              <a:pathLst>
                <a:path w="6573" h="3906" extrusionOk="0">
                  <a:moveTo>
                    <a:pt x="3251" y="0"/>
                  </a:moveTo>
                  <a:lnTo>
                    <a:pt x="0" y="1976"/>
                  </a:lnTo>
                  <a:lnTo>
                    <a:pt x="3298" y="3905"/>
                  </a:lnTo>
                  <a:lnTo>
                    <a:pt x="6573" y="1905"/>
                  </a:lnTo>
                  <a:lnTo>
                    <a:pt x="32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88"/>
            <p:cNvSpPr/>
            <p:nvPr/>
          </p:nvSpPr>
          <p:spPr>
            <a:xfrm>
              <a:off x="4350725" y="1309350"/>
              <a:ext cx="181300" cy="113350"/>
            </a:xfrm>
            <a:custGeom>
              <a:avLst/>
              <a:gdLst/>
              <a:ahLst/>
              <a:cxnLst/>
              <a:rect l="l" t="t" r="r" b="b"/>
              <a:pathLst>
                <a:path w="7252" h="4534" extrusionOk="0">
                  <a:moveTo>
                    <a:pt x="3573" y="688"/>
                  </a:moveTo>
                  <a:lnTo>
                    <a:pt x="6276" y="2236"/>
                  </a:lnTo>
                  <a:lnTo>
                    <a:pt x="3620" y="3855"/>
                  </a:lnTo>
                  <a:lnTo>
                    <a:pt x="942" y="2284"/>
                  </a:lnTo>
                  <a:lnTo>
                    <a:pt x="3573" y="688"/>
                  </a:lnTo>
                  <a:close/>
                  <a:moveTo>
                    <a:pt x="3562" y="1"/>
                  </a:moveTo>
                  <a:cubicBezTo>
                    <a:pt x="3507" y="1"/>
                    <a:pt x="3454" y="15"/>
                    <a:pt x="3406" y="45"/>
                  </a:cubicBezTo>
                  <a:lnTo>
                    <a:pt x="156" y="2022"/>
                  </a:lnTo>
                  <a:cubicBezTo>
                    <a:pt x="60" y="2081"/>
                    <a:pt x="1" y="2176"/>
                    <a:pt x="1" y="2295"/>
                  </a:cubicBezTo>
                  <a:cubicBezTo>
                    <a:pt x="1" y="2403"/>
                    <a:pt x="60" y="2498"/>
                    <a:pt x="156" y="2557"/>
                  </a:cubicBezTo>
                  <a:lnTo>
                    <a:pt x="3454" y="4498"/>
                  </a:lnTo>
                  <a:cubicBezTo>
                    <a:pt x="3501" y="4522"/>
                    <a:pt x="3561" y="4534"/>
                    <a:pt x="3620" y="4534"/>
                  </a:cubicBezTo>
                  <a:cubicBezTo>
                    <a:pt x="3668" y="4534"/>
                    <a:pt x="3728" y="4522"/>
                    <a:pt x="3775" y="4486"/>
                  </a:cubicBezTo>
                  <a:lnTo>
                    <a:pt x="7049" y="2498"/>
                  </a:lnTo>
                  <a:cubicBezTo>
                    <a:pt x="7252" y="2367"/>
                    <a:pt x="7252" y="2069"/>
                    <a:pt x="7049" y="1950"/>
                  </a:cubicBezTo>
                  <a:lnTo>
                    <a:pt x="3728" y="45"/>
                  </a:lnTo>
                  <a:cubicBezTo>
                    <a:pt x="3674" y="15"/>
                    <a:pt x="3617"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88"/>
            <p:cNvSpPr/>
            <p:nvPr/>
          </p:nvSpPr>
          <p:spPr>
            <a:xfrm>
              <a:off x="4440025" y="1364950"/>
              <a:ext cx="83075" cy="147650"/>
            </a:xfrm>
            <a:custGeom>
              <a:avLst/>
              <a:gdLst/>
              <a:ahLst/>
              <a:cxnLst/>
              <a:rect l="l" t="t" r="r" b="b"/>
              <a:pathLst>
                <a:path w="3323" h="5906" extrusionOk="0">
                  <a:moveTo>
                    <a:pt x="3323" y="0"/>
                  </a:moveTo>
                  <a:lnTo>
                    <a:pt x="48" y="2000"/>
                  </a:lnTo>
                  <a:lnTo>
                    <a:pt x="1" y="5906"/>
                  </a:lnTo>
                  <a:lnTo>
                    <a:pt x="3323" y="3881"/>
                  </a:lnTo>
                  <a:lnTo>
                    <a:pt x="3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88"/>
            <p:cNvSpPr/>
            <p:nvPr/>
          </p:nvSpPr>
          <p:spPr>
            <a:xfrm>
              <a:off x="4432300" y="1357025"/>
              <a:ext cx="98550" cy="163325"/>
            </a:xfrm>
            <a:custGeom>
              <a:avLst/>
              <a:gdLst/>
              <a:ahLst/>
              <a:cxnLst/>
              <a:rect l="l" t="t" r="r" b="b"/>
              <a:pathLst>
                <a:path w="3942" h="6533" extrusionOk="0">
                  <a:moveTo>
                    <a:pt x="3310" y="877"/>
                  </a:moveTo>
                  <a:lnTo>
                    <a:pt x="3310" y="4020"/>
                  </a:lnTo>
                  <a:lnTo>
                    <a:pt x="631" y="5651"/>
                  </a:lnTo>
                  <a:lnTo>
                    <a:pt x="667" y="2496"/>
                  </a:lnTo>
                  <a:lnTo>
                    <a:pt x="3310" y="877"/>
                  </a:lnTo>
                  <a:close/>
                  <a:moveTo>
                    <a:pt x="3626" y="1"/>
                  </a:moveTo>
                  <a:cubicBezTo>
                    <a:pt x="3573" y="1"/>
                    <a:pt x="3517" y="14"/>
                    <a:pt x="3465" y="43"/>
                  </a:cubicBezTo>
                  <a:lnTo>
                    <a:pt x="191" y="2043"/>
                  </a:lnTo>
                  <a:cubicBezTo>
                    <a:pt x="95" y="2103"/>
                    <a:pt x="48" y="2210"/>
                    <a:pt x="48" y="2317"/>
                  </a:cubicBezTo>
                  <a:lnTo>
                    <a:pt x="0" y="6223"/>
                  </a:lnTo>
                  <a:cubicBezTo>
                    <a:pt x="0" y="6330"/>
                    <a:pt x="60" y="6437"/>
                    <a:pt x="167" y="6496"/>
                  </a:cubicBezTo>
                  <a:cubicBezTo>
                    <a:pt x="203" y="6520"/>
                    <a:pt x="262" y="6532"/>
                    <a:pt x="310" y="6532"/>
                  </a:cubicBezTo>
                  <a:cubicBezTo>
                    <a:pt x="369" y="6532"/>
                    <a:pt x="429" y="6520"/>
                    <a:pt x="476" y="6496"/>
                  </a:cubicBezTo>
                  <a:lnTo>
                    <a:pt x="3798" y="4472"/>
                  </a:lnTo>
                  <a:cubicBezTo>
                    <a:pt x="3894" y="4413"/>
                    <a:pt x="3941" y="4318"/>
                    <a:pt x="3941" y="4198"/>
                  </a:cubicBezTo>
                  <a:lnTo>
                    <a:pt x="3941" y="317"/>
                  </a:lnTo>
                  <a:cubicBezTo>
                    <a:pt x="3941" y="128"/>
                    <a:pt x="3792" y="1"/>
                    <a:pt x="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88"/>
            <p:cNvSpPr/>
            <p:nvPr/>
          </p:nvSpPr>
          <p:spPr>
            <a:xfrm>
              <a:off x="4445100" y="1402700"/>
              <a:ext cx="180400" cy="153650"/>
            </a:xfrm>
            <a:custGeom>
              <a:avLst/>
              <a:gdLst/>
              <a:ahLst/>
              <a:cxnLst/>
              <a:rect l="l" t="t" r="r" b="b"/>
              <a:pathLst>
                <a:path w="7216" h="6146" extrusionOk="0">
                  <a:moveTo>
                    <a:pt x="2047" y="0"/>
                  </a:moveTo>
                  <a:cubicBezTo>
                    <a:pt x="1552" y="0"/>
                    <a:pt x="946" y="430"/>
                    <a:pt x="524" y="1133"/>
                  </a:cubicBezTo>
                  <a:cubicBezTo>
                    <a:pt x="0" y="2026"/>
                    <a:pt x="0" y="3014"/>
                    <a:pt x="524" y="3324"/>
                  </a:cubicBezTo>
                  <a:lnTo>
                    <a:pt x="5310" y="6146"/>
                  </a:lnTo>
                  <a:lnTo>
                    <a:pt x="7215" y="2943"/>
                  </a:lnTo>
                  <a:lnTo>
                    <a:pt x="6203" y="2348"/>
                  </a:lnTo>
                  <a:lnTo>
                    <a:pt x="2417" y="97"/>
                  </a:lnTo>
                  <a:cubicBezTo>
                    <a:pt x="2306" y="32"/>
                    <a:pt x="2180" y="0"/>
                    <a:pt x="2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88"/>
            <p:cNvSpPr/>
            <p:nvPr/>
          </p:nvSpPr>
          <p:spPr>
            <a:xfrm>
              <a:off x="4435575" y="1394750"/>
              <a:ext cx="200650" cy="169350"/>
            </a:xfrm>
            <a:custGeom>
              <a:avLst/>
              <a:gdLst/>
              <a:ahLst/>
              <a:cxnLst/>
              <a:rect l="l" t="t" r="r" b="b"/>
              <a:pathLst>
                <a:path w="8026" h="6774" extrusionOk="0">
                  <a:moveTo>
                    <a:pt x="2418" y="1"/>
                  </a:moveTo>
                  <a:cubicBezTo>
                    <a:pt x="2191" y="1"/>
                    <a:pt x="1947" y="66"/>
                    <a:pt x="1703" y="201"/>
                  </a:cubicBezTo>
                  <a:cubicBezTo>
                    <a:pt x="1250" y="463"/>
                    <a:pt x="881" y="844"/>
                    <a:pt x="631" y="1296"/>
                  </a:cubicBezTo>
                  <a:cubicBezTo>
                    <a:pt x="0" y="2356"/>
                    <a:pt x="60" y="3499"/>
                    <a:pt x="750" y="3904"/>
                  </a:cubicBezTo>
                  <a:lnTo>
                    <a:pt x="5525" y="6738"/>
                  </a:lnTo>
                  <a:cubicBezTo>
                    <a:pt x="5572" y="6761"/>
                    <a:pt x="5632" y="6773"/>
                    <a:pt x="5691" y="6773"/>
                  </a:cubicBezTo>
                  <a:cubicBezTo>
                    <a:pt x="6013" y="6773"/>
                    <a:pt x="6120" y="6357"/>
                    <a:pt x="5846" y="6190"/>
                  </a:cubicBezTo>
                  <a:lnTo>
                    <a:pt x="1072" y="3356"/>
                  </a:lnTo>
                  <a:cubicBezTo>
                    <a:pt x="750" y="3166"/>
                    <a:pt x="715" y="2404"/>
                    <a:pt x="1179" y="1606"/>
                  </a:cubicBezTo>
                  <a:cubicBezTo>
                    <a:pt x="1369" y="1249"/>
                    <a:pt x="1655" y="963"/>
                    <a:pt x="2000" y="749"/>
                  </a:cubicBezTo>
                  <a:cubicBezTo>
                    <a:pt x="2100" y="699"/>
                    <a:pt x="2267" y="627"/>
                    <a:pt x="2433" y="627"/>
                  </a:cubicBezTo>
                  <a:cubicBezTo>
                    <a:pt x="2505" y="627"/>
                    <a:pt x="2578" y="641"/>
                    <a:pt x="2643" y="677"/>
                  </a:cubicBezTo>
                  <a:lnTo>
                    <a:pt x="7430" y="3511"/>
                  </a:lnTo>
                  <a:cubicBezTo>
                    <a:pt x="7480" y="3537"/>
                    <a:pt x="7530" y="3549"/>
                    <a:pt x="7577" y="3549"/>
                  </a:cubicBezTo>
                  <a:cubicBezTo>
                    <a:pt x="7849" y="3549"/>
                    <a:pt x="8025" y="3158"/>
                    <a:pt x="7751" y="2975"/>
                  </a:cubicBezTo>
                  <a:lnTo>
                    <a:pt x="2953" y="142"/>
                  </a:lnTo>
                  <a:cubicBezTo>
                    <a:pt x="2794" y="48"/>
                    <a:pt x="2612" y="1"/>
                    <a:pt x="2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88"/>
            <p:cNvSpPr/>
            <p:nvPr/>
          </p:nvSpPr>
          <p:spPr>
            <a:xfrm>
              <a:off x="4557000" y="1466350"/>
              <a:ext cx="92900" cy="101625"/>
            </a:xfrm>
            <a:custGeom>
              <a:avLst/>
              <a:gdLst/>
              <a:ahLst/>
              <a:cxnLst/>
              <a:rect l="l" t="t" r="r" b="b"/>
              <a:pathLst>
                <a:path w="3716" h="4065" extrusionOk="0">
                  <a:moveTo>
                    <a:pt x="2450" y="630"/>
                  </a:moveTo>
                  <a:cubicBezTo>
                    <a:pt x="2528" y="630"/>
                    <a:pt x="2598" y="647"/>
                    <a:pt x="2656" y="683"/>
                  </a:cubicBezTo>
                  <a:cubicBezTo>
                    <a:pt x="2978" y="873"/>
                    <a:pt x="3013" y="1635"/>
                    <a:pt x="2549" y="2433"/>
                  </a:cubicBezTo>
                  <a:cubicBezTo>
                    <a:pt x="2346" y="2790"/>
                    <a:pt x="2061" y="3088"/>
                    <a:pt x="1704" y="3302"/>
                  </a:cubicBezTo>
                  <a:cubicBezTo>
                    <a:pt x="1549" y="3391"/>
                    <a:pt x="1398" y="3433"/>
                    <a:pt x="1273" y="3433"/>
                  </a:cubicBezTo>
                  <a:cubicBezTo>
                    <a:pt x="1195" y="3433"/>
                    <a:pt x="1127" y="3417"/>
                    <a:pt x="1073" y="3385"/>
                  </a:cubicBezTo>
                  <a:cubicBezTo>
                    <a:pt x="739" y="3195"/>
                    <a:pt x="703" y="2433"/>
                    <a:pt x="1180" y="1635"/>
                  </a:cubicBezTo>
                  <a:cubicBezTo>
                    <a:pt x="1370" y="1278"/>
                    <a:pt x="1656" y="980"/>
                    <a:pt x="2013" y="766"/>
                  </a:cubicBezTo>
                  <a:cubicBezTo>
                    <a:pt x="2169" y="677"/>
                    <a:pt x="2320" y="630"/>
                    <a:pt x="2450" y="630"/>
                  </a:cubicBezTo>
                  <a:close/>
                  <a:moveTo>
                    <a:pt x="2453" y="0"/>
                  </a:moveTo>
                  <a:cubicBezTo>
                    <a:pt x="2218" y="0"/>
                    <a:pt x="1963" y="72"/>
                    <a:pt x="1704" y="218"/>
                  </a:cubicBezTo>
                  <a:cubicBezTo>
                    <a:pt x="1251" y="480"/>
                    <a:pt x="882" y="861"/>
                    <a:pt x="632" y="1314"/>
                  </a:cubicBezTo>
                  <a:cubicBezTo>
                    <a:pt x="1" y="2373"/>
                    <a:pt x="60" y="3528"/>
                    <a:pt x="751" y="3933"/>
                  </a:cubicBezTo>
                  <a:cubicBezTo>
                    <a:pt x="906" y="4016"/>
                    <a:pt x="1084" y="4064"/>
                    <a:pt x="1275" y="4064"/>
                  </a:cubicBezTo>
                  <a:cubicBezTo>
                    <a:pt x="1537" y="4064"/>
                    <a:pt x="1787" y="3981"/>
                    <a:pt x="2013" y="3850"/>
                  </a:cubicBezTo>
                  <a:cubicBezTo>
                    <a:pt x="2466" y="3588"/>
                    <a:pt x="2835" y="3207"/>
                    <a:pt x="3085" y="2754"/>
                  </a:cubicBezTo>
                  <a:cubicBezTo>
                    <a:pt x="3716" y="1695"/>
                    <a:pt x="3656" y="540"/>
                    <a:pt x="2966" y="135"/>
                  </a:cubicBezTo>
                  <a:cubicBezTo>
                    <a:pt x="2813" y="46"/>
                    <a:pt x="2639" y="0"/>
                    <a:pt x="2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88"/>
            <p:cNvSpPr/>
            <p:nvPr/>
          </p:nvSpPr>
          <p:spPr>
            <a:xfrm>
              <a:off x="4570400" y="1477100"/>
              <a:ext cx="172075" cy="148025"/>
            </a:xfrm>
            <a:custGeom>
              <a:avLst/>
              <a:gdLst/>
              <a:ahLst/>
              <a:cxnLst/>
              <a:rect l="l" t="t" r="r" b="b"/>
              <a:pathLst>
                <a:path w="6883" h="5921" extrusionOk="0">
                  <a:moveTo>
                    <a:pt x="2047" y="1"/>
                  </a:moveTo>
                  <a:cubicBezTo>
                    <a:pt x="1553" y="1"/>
                    <a:pt x="946" y="431"/>
                    <a:pt x="525" y="1134"/>
                  </a:cubicBezTo>
                  <a:cubicBezTo>
                    <a:pt x="1" y="2039"/>
                    <a:pt x="1" y="3015"/>
                    <a:pt x="525" y="3325"/>
                  </a:cubicBezTo>
                  <a:lnTo>
                    <a:pt x="4989" y="5920"/>
                  </a:lnTo>
                  <a:lnTo>
                    <a:pt x="6883" y="2705"/>
                  </a:lnTo>
                  <a:lnTo>
                    <a:pt x="5882" y="2122"/>
                  </a:lnTo>
                  <a:lnTo>
                    <a:pt x="2418" y="98"/>
                  </a:lnTo>
                  <a:cubicBezTo>
                    <a:pt x="2306" y="32"/>
                    <a:pt x="2181" y="1"/>
                    <a:pt x="2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88"/>
            <p:cNvSpPr/>
            <p:nvPr/>
          </p:nvSpPr>
          <p:spPr>
            <a:xfrm>
              <a:off x="4560875" y="1469450"/>
              <a:ext cx="193875" cy="163700"/>
            </a:xfrm>
            <a:custGeom>
              <a:avLst/>
              <a:gdLst/>
              <a:ahLst/>
              <a:cxnLst/>
              <a:rect l="l" t="t" r="r" b="b"/>
              <a:pathLst>
                <a:path w="7755" h="6548" extrusionOk="0">
                  <a:moveTo>
                    <a:pt x="2425" y="0"/>
                  </a:moveTo>
                  <a:cubicBezTo>
                    <a:pt x="1817" y="0"/>
                    <a:pt x="1113" y="476"/>
                    <a:pt x="632" y="1285"/>
                  </a:cubicBezTo>
                  <a:cubicBezTo>
                    <a:pt x="1" y="2345"/>
                    <a:pt x="60" y="3500"/>
                    <a:pt x="751" y="3904"/>
                  </a:cubicBezTo>
                  <a:lnTo>
                    <a:pt x="5216" y="6500"/>
                  </a:lnTo>
                  <a:cubicBezTo>
                    <a:pt x="5263" y="6536"/>
                    <a:pt x="5311" y="6548"/>
                    <a:pt x="5370" y="6548"/>
                  </a:cubicBezTo>
                  <a:lnTo>
                    <a:pt x="5370" y="6536"/>
                  </a:lnTo>
                  <a:cubicBezTo>
                    <a:pt x="5375" y="6536"/>
                    <a:pt x="5379" y="6536"/>
                    <a:pt x="5384" y="6536"/>
                  </a:cubicBezTo>
                  <a:cubicBezTo>
                    <a:pt x="5695" y="6536"/>
                    <a:pt x="5807" y="6117"/>
                    <a:pt x="5537" y="5952"/>
                  </a:cubicBezTo>
                  <a:lnTo>
                    <a:pt x="1072" y="3357"/>
                  </a:lnTo>
                  <a:cubicBezTo>
                    <a:pt x="739" y="3166"/>
                    <a:pt x="715" y="2380"/>
                    <a:pt x="1179" y="1606"/>
                  </a:cubicBezTo>
                  <a:cubicBezTo>
                    <a:pt x="1550" y="973"/>
                    <a:pt x="2072" y="626"/>
                    <a:pt x="2432" y="626"/>
                  </a:cubicBezTo>
                  <a:cubicBezTo>
                    <a:pt x="2512" y="626"/>
                    <a:pt x="2584" y="643"/>
                    <a:pt x="2644" y="678"/>
                  </a:cubicBezTo>
                  <a:lnTo>
                    <a:pt x="7109" y="3285"/>
                  </a:lnTo>
                  <a:cubicBezTo>
                    <a:pt x="7171" y="3328"/>
                    <a:pt x="7233" y="3346"/>
                    <a:pt x="7290" y="3346"/>
                  </a:cubicBezTo>
                  <a:cubicBezTo>
                    <a:pt x="7573" y="3346"/>
                    <a:pt x="7755" y="2908"/>
                    <a:pt x="7418" y="2749"/>
                  </a:cubicBezTo>
                  <a:lnTo>
                    <a:pt x="2953" y="142"/>
                  </a:lnTo>
                  <a:cubicBezTo>
                    <a:pt x="2793" y="46"/>
                    <a:pt x="2613"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88"/>
            <p:cNvSpPr/>
            <p:nvPr/>
          </p:nvSpPr>
          <p:spPr>
            <a:xfrm>
              <a:off x="4674300" y="1535150"/>
              <a:ext cx="92875" cy="101875"/>
            </a:xfrm>
            <a:custGeom>
              <a:avLst/>
              <a:gdLst/>
              <a:ahLst/>
              <a:cxnLst/>
              <a:rect l="l" t="t" r="r" b="b"/>
              <a:pathLst>
                <a:path w="3715" h="4075" extrusionOk="0">
                  <a:moveTo>
                    <a:pt x="2441" y="633"/>
                  </a:moveTo>
                  <a:cubicBezTo>
                    <a:pt x="2512" y="633"/>
                    <a:pt x="2584" y="645"/>
                    <a:pt x="2643" y="681"/>
                  </a:cubicBezTo>
                  <a:cubicBezTo>
                    <a:pt x="2965" y="872"/>
                    <a:pt x="3000" y="1645"/>
                    <a:pt x="2536" y="2443"/>
                  </a:cubicBezTo>
                  <a:cubicBezTo>
                    <a:pt x="2346" y="2788"/>
                    <a:pt x="2048" y="3098"/>
                    <a:pt x="1703" y="3300"/>
                  </a:cubicBezTo>
                  <a:cubicBezTo>
                    <a:pt x="1547" y="3390"/>
                    <a:pt x="1395" y="3437"/>
                    <a:pt x="1266" y="3437"/>
                  </a:cubicBezTo>
                  <a:cubicBezTo>
                    <a:pt x="1188" y="3437"/>
                    <a:pt x="1118" y="3420"/>
                    <a:pt x="1060" y="3384"/>
                  </a:cubicBezTo>
                  <a:cubicBezTo>
                    <a:pt x="738" y="3193"/>
                    <a:pt x="702" y="2431"/>
                    <a:pt x="1167" y="1634"/>
                  </a:cubicBezTo>
                  <a:cubicBezTo>
                    <a:pt x="1369" y="1276"/>
                    <a:pt x="1655" y="979"/>
                    <a:pt x="2000" y="764"/>
                  </a:cubicBezTo>
                  <a:cubicBezTo>
                    <a:pt x="2131" y="693"/>
                    <a:pt x="2286" y="645"/>
                    <a:pt x="2441" y="633"/>
                  </a:cubicBezTo>
                  <a:close/>
                  <a:moveTo>
                    <a:pt x="2444" y="1"/>
                  </a:moveTo>
                  <a:cubicBezTo>
                    <a:pt x="2210" y="1"/>
                    <a:pt x="1958" y="73"/>
                    <a:pt x="1703" y="217"/>
                  </a:cubicBezTo>
                  <a:cubicBezTo>
                    <a:pt x="1262" y="479"/>
                    <a:pt x="893" y="860"/>
                    <a:pt x="631" y="1312"/>
                  </a:cubicBezTo>
                  <a:cubicBezTo>
                    <a:pt x="0" y="2372"/>
                    <a:pt x="60" y="3527"/>
                    <a:pt x="750" y="3931"/>
                  </a:cubicBezTo>
                  <a:cubicBezTo>
                    <a:pt x="905" y="4027"/>
                    <a:pt x="1095" y="4074"/>
                    <a:pt x="1274" y="4074"/>
                  </a:cubicBezTo>
                  <a:cubicBezTo>
                    <a:pt x="1536" y="4062"/>
                    <a:pt x="1786" y="3991"/>
                    <a:pt x="2012" y="3860"/>
                  </a:cubicBezTo>
                  <a:cubicBezTo>
                    <a:pt x="2465" y="3586"/>
                    <a:pt x="2834" y="3205"/>
                    <a:pt x="3096" y="2753"/>
                  </a:cubicBezTo>
                  <a:cubicBezTo>
                    <a:pt x="3715" y="1693"/>
                    <a:pt x="3667" y="550"/>
                    <a:pt x="2977" y="145"/>
                  </a:cubicBezTo>
                  <a:cubicBezTo>
                    <a:pt x="2816" y="49"/>
                    <a:pt x="2636" y="1"/>
                    <a:pt x="2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88"/>
            <p:cNvSpPr/>
            <p:nvPr/>
          </p:nvSpPr>
          <p:spPr>
            <a:xfrm>
              <a:off x="4686200" y="1545125"/>
              <a:ext cx="172350" cy="148150"/>
            </a:xfrm>
            <a:custGeom>
              <a:avLst/>
              <a:gdLst/>
              <a:ahLst/>
              <a:cxnLst/>
              <a:rect l="l" t="t" r="r" b="b"/>
              <a:pathLst>
                <a:path w="6894" h="5926" extrusionOk="0">
                  <a:moveTo>
                    <a:pt x="2068" y="0"/>
                  </a:moveTo>
                  <a:cubicBezTo>
                    <a:pt x="1569" y="0"/>
                    <a:pt x="951" y="431"/>
                    <a:pt x="536" y="1139"/>
                  </a:cubicBezTo>
                  <a:cubicBezTo>
                    <a:pt x="0" y="2032"/>
                    <a:pt x="0" y="3009"/>
                    <a:pt x="536" y="3318"/>
                  </a:cubicBezTo>
                  <a:lnTo>
                    <a:pt x="5001" y="5926"/>
                  </a:lnTo>
                  <a:lnTo>
                    <a:pt x="6894" y="2699"/>
                  </a:lnTo>
                  <a:lnTo>
                    <a:pt x="5894" y="2116"/>
                  </a:lnTo>
                  <a:lnTo>
                    <a:pt x="2429" y="92"/>
                  </a:lnTo>
                  <a:cubicBezTo>
                    <a:pt x="2321" y="30"/>
                    <a:pt x="2198" y="0"/>
                    <a:pt x="2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88"/>
            <p:cNvSpPr/>
            <p:nvPr/>
          </p:nvSpPr>
          <p:spPr>
            <a:xfrm>
              <a:off x="4676975" y="1537325"/>
              <a:ext cx="193800" cy="163700"/>
            </a:xfrm>
            <a:custGeom>
              <a:avLst/>
              <a:gdLst/>
              <a:ahLst/>
              <a:cxnLst/>
              <a:rect l="l" t="t" r="r" b="b"/>
              <a:pathLst>
                <a:path w="7752" h="6548" extrusionOk="0">
                  <a:moveTo>
                    <a:pt x="2425" y="0"/>
                  </a:moveTo>
                  <a:cubicBezTo>
                    <a:pt x="1817" y="0"/>
                    <a:pt x="1113" y="478"/>
                    <a:pt x="631" y="1297"/>
                  </a:cubicBezTo>
                  <a:cubicBezTo>
                    <a:pt x="0" y="2356"/>
                    <a:pt x="60" y="3499"/>
                    <a:pt x="750" y="3904"/>
                  </a:cubicBezTo>
                  <a:lnTo>
                    <a:pt x="5203" y="6511"/>
                  </a:lnTo>
                  <a:cubicBezTo>
                    <a:pt x="5251" y="6535"/>
                    <a:pt x="5310" y="6547"/>
                    <a:pt x="5370" y="6547"/>
                  </a:cubicBezTo>
                  <a:cubicBezTo>
                    <a:pt x="5374" y="6547"/>
                    <a:pt x="5379" y="6547"/>
                    <a:pt x="5383" y="6547"/>
                  </a:cubicBezTo>
                  <a:cubicBezTo>
                    <a:pt x="5695" y="6547"/>
                    <a:pt x="5807" y="6128"/>
                    <a:pt x="5525" y="5964"/>
                  </a:cubicBezTo>
                  <a:lnTo>
                    <a:pt x="1072" y="3356"/>
                  </a:lnTo>
                  <a:cubicBezTo>
                    <a:pt x="738" y="3178"/>
                    <a:pt x="715" y="2392"/>
                    <a:pt x="1179" y="1606"/>
                  </a:cubicBezTo>
                  <a:cubicBezTo>
                    <a:pt x="1548" y="975"/>
                    <a:pt x="2067" y="637"/>
                    <a:pt x="2427" y="637"/>
                  </a:cubicBezTo>
                  <a:cubicBezTo>
                    <a:pt x="2509" y="637"/>
                    <a:pt x="2582" y="654"/>
                    <a:pt x="2643" y="689"/>
                  </a:cubicBezTo>
                  <a:lnTo>
                    <a:pt x="7108" y="3285"/>
                  </a:lnTo>
                  <a:cubicBezTo>
                    <a:pt x="7173" y="3331"/>
                    <a:pt x="7237" y="3350"/>
                    <a:pt x="7296" y="3350"/>
                  </a:cubicBezTo>
                  <a:cubicBezTo>
                    <a:pt x="7575" y="3350"/>
                    <a:pt x="7752" y="2916"/>
                    <a:pt x="7418" y="2749"/>
                  </a:cubicBezTo>
                  <a:lnTo>
                    <a:pt x="2953" y="142"/>
                  </a:lnTo>
                  <a:cubicBezTo>
                    <a:pt x="2793" y="46"/>
                    <a:pt x="2613" y="0"/>
                    <a:pt x="24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88"/>
            <p:cNvSpPr/>
            <p:nvPr/>
          </p:nvSpPr>
          <p:spPr>
            <a:xfrm>
              <a:off x="4790375" y="1603275"/>
              <a:ext cx="92900" cy="101600"/>
            </a:xfrm>
            <a:custGeom>
              <a:avLst/>
              <a:gdLst/>
              <a:ahLst/>
              <a:cxnLst/>
              <a:rect l="l" t="t" r="r" b="b"/>
              <a:pathLst>
                <a:path w="3716" h="4064" extrusionOk="0">
                  <a:moveTo>
                    <a:pt x="2479" y="632"/>
                  </a:moveTo>
                  <a:cubicBezTo>
                    <a:pt x="2538" y="632"/>
                    <a:pt x="2595" y="653"/>
                    <a:pt x="2644" y="683"/>
                  </a:cubicBezTo>
                  <a:cubicBezTo>
                    <a:pt x="2977" y="873"/>
                    <a:pt x="3001" y="1635"/>
                    <a:pt x="2536" y="2433"/>
                  </a:cubicBezTo>
                  <a:cubicBezTo>
                    <a:pt x="2346" y="2790"/>
                    <a:pt x="2048" y="3088"/>
                    <a:pt x="1703" y="3302"/>
                  </a:cubicBezTo>
                  <a:cubicBezTo>
                    <a:pt x="1548" y="3390"/>
                    <a:pt x="1398" y="3433"/>
                    <a:pt x="1269" y="3433"/>
                  </a:cubicBezTo>
                  <a:cubicBezTo>
                    <a:pt x="1190" y="3433"/>
                    <a:pt x="1119" y="3417"/>
                    <a:pt x="1060" y="3385"/>
                  </a:cubicBezTo>
                  <a:cubicBezTo>
                    <a:pt x="739" y="3195"/>
                    <a:pt x="703" y="2421"/>
                    <a:pt x="1167" y="1635"/>
                  </a:cubicBezTo>
                  <a:cubicBezTo>
                    <a:pt x="1370" y="1278"/>
                    <a:pt x="1655" y="980"/>
                    <a:pt x="2001" y="766"/>
                  </a:cubicBezTo>
                  <a:cubicBezTo>
                    <a:pt x="2132" y="683"/>
                    <a:pt x="2286" y="635"/>
                    <a:pt x="2441" y="635"/>
                  </a:cubicBezTo>
                  <a:cubicBezTo>
                    <a:pt x="2454" y="633"/>
                    <a:pt x="2467" y="632"/>
                    <a:pt x="2479" y="632"/>
                  </a:cubicBezTo>
                  <a:close/>
                  <a:moveTo>
                    <a:pt x="2444" y="0"/>
                  </a:moveTo>
                  <a:cubicBezTo>
                    <a:pt x="2208" y="0"/>
                    <a:pt x="1955" y="72"/>
                    <a:pt x="1703" y="218"/>
                  </a:cubicBezTo>
                  <a:cubicBezTo>
                    <a:pt x="1251" y="480"/>
                    <a:pt x="882" y="861"/>
                    <a:pt x="620" y="1314"/>
                  </a:cubicBezTo>
                  <a:cubicBezTo>
                    <a:pt x="0" y="2373"/>
                    <a:pt x="60" y="3528"/>
                    <a:pt x="739" y="3921"/>
                  </a:cubicBezTo>
                  <a:cubicBezTo>
                    <a:pt x="905" y="4016"/>
                    <a:pt x="1084" y="4064"/>
                    <a:pt x="1263" y="4064"/>
                  </a:cubicBezTo>
                  <a:cubicBezTo>
                    <a:pt x="1524" y="4064"/>
                    <a:pt x="1786" y="3981"/>
                    <a:pt x="2013" y="3850"/>
                  </a:cubicBezTo>
                  <a:cubicBezTo>
                    <a:pt x="2453" y="3588"/>
                    <a:pt x="2822" y="3207"/>
                    <a:pt x="3084" y="2754"/>
                  </a:cubicBezTo>
                  <a:cubicBezTo>
                    <a:pt x="3715" y="1695"/>
                    <a:pt x="3656" y="540"/>
                    <a:pt x="2965" y="135"/>
                  </a:cubicBezTo>
                  <a:cubicBezTo>
                    <a:pt x="2807" y="45"/>
                    <a:pt x="2631" y="0"/>
                    <a:pt x="2444"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88"/>
            <p:cNvSpPr/>
            <p:nvPr/>
          </p:nvSpPr>
          <p:spPr>
            <a:xfrm>
              <a:off x="4799600" y="1611125"/>
              <a:ext cx="74450" cy="86000"/>
            </a:xfrm>
            <a:custGeom>
              <a:avLst/>
              <a:gdLst/>
              <a:ahLst/>
              <a:cxnLst/>
              <a:rect l="l" t="t" r="r" b="b"/>
              <a:pathLst>
                <a:path w="2978" h="3440" extrusionOk="0">
                  <a:moveTo>
                    <a:pt x="2079" y="0"/>
                  </a:moveTo>
                  <a:cubicBezTo>
                    <a:pt x="1577" y="0"/>
                    <a:pt x="952" y="446"/>
                    <a:pt x="536" y="1154"/>
                  </a:cubicBezTo>
                  <a:cubicBezTo>
                    <a:pt x="1" y="2047"/>
                    <a:pt x="1" y="3036"/>
                    <a:pt x="536" y="3345"/>
                  </a:cubicBezTo>
                  <a:cubicBezTo>
                    <a:pt x="645" y="3409"/>
                    <a:pt x="767" y="3440"/>
                    <a:pt x="897" y="3440"/>
                  </a:cubicBezTo>
                  <a:cubicBezTo>
                    <a:pt x="1396" y="3440"/>
                    <a:pt x="2016" y="2991"/>
                    <a:pt x="2441" y="2274"/>
                  </a:cubicBezTo>
                  <a:cubicBezTo>
                    <a:pt x="2977" y="1381"/>
                    <a:pt x="2965" y="404"/>
                    <a:pt x="2441" y="95"/>
                  </a:cubicBezTo>
                  <a:cubicBezTo>
                    <a:pt x="2333" y="31"/>
                    <a:pt x="2210" y="0"/>
                    <a:pt x="2079"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88"/>
            <p:cNvSpPr/>
            <p:nvPr/>
          </p:nvSpPr>
          <p:spPr>
            <a:xfrm>
              <a:off x="4815375" y="1627450"/>
              <a:ext cx="46450" cy="55275"/>
            </a:xfrm>
            <a:custGeom>
              <a:avLst/>
              <a:gdLst/>
              <a:ahLst/>
              <a:cxnLst/>
              <a:rect l="l" t="t" r="r" b="b"/>
              <a:pathLst>
                <a:path w="1858" h="2211" extrusionOk="0">
                  <a:moveTo>
                    <a:pt x="1358" y="1"/>
                  </a:moveTo>
                  <a:cubicBezTo>
                    <a:pt x="1049" y="1"/>
                    <a:pt x="642" y="309"/>
                    <a:pt x="370" y="775"/>
                  </a:cubicBezTo>
                  <a:cubicBezTo>
                    <a:pt x="24" y="1347"/>
                    <a:pt x="1" y="1978"/>
                    <a:pt x="310" y="2156"/>
                  </a:cubicBezTo>
                  <a:cubicBezTo>
                    <a:pt x="369" y="2193"/>
                    <a:pt x="436" y="2210"/>
                    <a:pt x="509" y="2210"/>
                  </a:cubicBezTo>
                  <a:cubicBezTo>
                    <a:pt x="814" y="2210"/>
                    <a:pt x="1210" y="1902"/>
                    <a:pt x="1489" y="1430"/>
                  </a:cubicBezTo>
                  <a:cubicBezTo>
                    <a:pt x="1834" y="859"/>
                    <a:pt x="1858" y="228"/>
                    <a:pt x="1548" y="49"/>
                  </a:cubicBezTo>
                  <a:cubicBezTo>
                    <a:pt x="1492" y="16"/>
                    <a:pt x="1427" y="1"/>
                    <a:pt x="1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88"/>
            <p:cNvSpPr/>
            <p:nvPr/>
          </p:nvSpPr>
          <p:spPr>
            <a:xfrm>
              <a:off x="4790075" y="1600200"/>
              <a:ext cx="114625" cy="131475"/>
            </a:xfrm>
            <a:custGeom>
              <a:avLst/>
              <a:gdLst/>
              <a:ahLst/>
              <a:cxnLst/>
              <a:rect l="l" t="t" r="r" b="b"/>
              <a:pathLst>
                <a:path w="4585" h="5259" extrusionOk="0">
                  <a:moveTo>
                    <a:pt x="2700" y="0"/>
                  </a:moveTo>
                  <a:cubicBezTo>
                    <a:pt x="2043" y="0"/>
                    <a:pt x="1245" y="567"/>
                    <a:pt x="691" y="1496"/>
                  </a:cubicBezTo>
                  <a:cubicBezTo>
                    <a:pt x="1" y="2675"/>
                    <a:pt x="1" y="3961"/>
                    <a:pt x="691" y="4366"/>
                  </a:cubicBezTo>
                  <a:lnTo>
                    <a:pt x="2084" y="5259"/>
                  </a:lnTo>
                  <a:lnTo>
                    <a:pt x="4584" y="1032"/>
                  </a:lnTo>
                  <a:lnTo>
                    <a:pt x="3275" y="258"/>
                  </a:lnTo>
                  <a:lnTo>
                    <a:pt x="3191" y="127"/>
                  </a:lnTo>
                  <a:cubicBezTo>
                    <a:pt x="3043" y="41"/>
                    <a:pt x="2876" y="0"/>
                    <a:pt x="2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88"/>
            <p:cNvSpPr/>
            <p:nvPr/>
          </p:nvSpPr>
          <p:spPr>
            <a:xfrm>
              <a:off x="4780550" y="1592150"/>
              <a:ext cx="135950" cy="147550"/>
            </a:xfrm>
            <a:custGeom>
              <a:avLst/>
              <a:gdLst/>
              <a:ahLst/>
              <a:cxnLst/>
              <a:rect l="l" t="t" r="r" b="b"/>
              <a:pathLst>
                <a:path w="5438" h="5902" extrusionOk="0">
                  <a:moveTo>
                    <a:pt x="3078" y="0"/>
                  </a:moveTo>
                  <a:cubicBezTo>
                    <a:pt x="2791" y="0"/>
                    <a:pt x="2483" y="88"/>
                    <a:pt x="2167" y="258"/>
                  </a:cubicBezTo>
                  <a:cubicBezTo>
                    <a:pt x="1596" y="592"/>
                    <a:pt x="1120" y="1080"/>
                    <a:pt x="798" y="1651"/>
                  </a:cubicBezTo>
                  <a:cubicBezTo>
                    <a:pt x="1" y="3009"/>
                    <a:pt x="60" y="4461"/>
                    <a:pt x="905" y="4949"/>
                  </a:cubicBezTo>
                  <a:lnTo>
                    <a:pt x="2298" y="5842"/>
                  </a:lnTo>
                  <a:cubicBezTo>
                    <a:pt x="2346" y="5878"/>
                    <a:pt x="2406" y="5902"/>
                    <a:pt x="2465" y="5902"/>
                  </a:cubicBezTo>
                  <a:lnTo>
                    <a:pt x="2477" y="5902"/>
                  </a:lnTo>
                  <a:cubicBezTo>
                    <a:pt x="2787" y="5902"/>
                    <a:pt x="2906" y="5485"/>
                    <a:pt x="2644" y="5319"/>
                  </a:cubicBezTo>
                  <a:lnTo>
                    <a:pt x="1239" y="4414"/>
                  </a:lnTo>
                  <a:cubicBezTo>
                    <a:pt x="715" y="4104"/>
                    <a:pt x="763" y="2961"/>
                    <a:pt x="1346" y="1973"/>
                  </a:cubicBezTo>
                  <a:cubicBezTo>
                    <a:pt x="1608" y="1485"/>
                    <a:pt x="2001" y="1092"/>
                    <a:pt x="2477" y="806"/>
                  </a:cubicBezTo>
                  <a:cubicBezTo>
                    <a:pt x="2613" y="726"/>
                    <a:pt x="2841" y="630"/>
                    <a:pt x="3074" y="630"/>
                  </a:cubicBezTo>
                  <a:cubicBezTo>
                    <a:pt x="3187" y="630"/>
                    <a:pt x="3301" y="652"/>
                    <a:pt x="3406" y="711"/>
                  </a:cubicBezTo>
                  <a:lnTo>
                    <a:pt x="4799" y="1616"/>
                  </a:lnTo>
                  <a:cubicBezTo>
                    <a:pt x="4860" y="1657"/>
                    <a:pt x="4922" y="1675"/>
                    <a:pt x="4979" y="1675"/>
                  </a:cubicBezTo>
                  <a:cubicBezTo>
                    <a:pt x="5254" y="1675"/>
                    <a:pt x="5438" y="1267"/>
                    <a:pt x="5132" y="1080"/>
                  </a:cubicBezTo>
                  <a:lnTo>
                    <a:pt x="3727" y="175"/>
                  </a:lnTo>
                  <a:cubicBezTo>
                    <a:pt x="3530" y="58"/>
                    <a:pt x="3311" y="0"/>
                    <a:pt x="3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88"/>
            <p:cNvSpPr/>
            <p:nvPr/>
          </p:nvSpPr>
          <p:spPr>
            <a:xfrm>
              <a:off x="4823700" y="1615925"/>
              <a:ext cx="104800" cy="128850"/>
            </a:xfrm>
            <a:custGeom>
              <a:avLst/>
              <a:gdLst/>
              <a:ahLst/>
              <a:cxnLst/>
              <a:rect l="l" t="t" r="r" b="b"/>
              <a:pathLst>
                <a:path w="4192" h="5154" extrusionOk="0">
                  <a:moveTo>
                    <a:pt x="2913" y="627"/>
                  </a:moveTo>
                  <a:cubicBezTo>
                    <a:pt x="3006" y="627"/>
                    <a:pt x="3099" y="659"/>
                    <a:pt x="3192" y="700"/>
                  </a:cubicBezTo>
                  <a:cubicBezTo>
                    <a:pt x="3501" y="891"/>
                    <a:pt x="3561" y="1331"/>
                    <a:pt x="3561" y="1582"/>
                  </a:cubicBezTo>
                  <a:cubicBezTo>
                    <a:pt x="3489" y="2701"/>
                    <a:pt x="2894" y="3725"/>
                    <a:pt x="1942" y="4332"/>
                  </a:cubicBezTo>
                  <a:cubicBezTo>
                    <a:pt x="1795" y="4413"/>
                    <a:pt x="1559" y="4517"/>
                    <a:pt x="1321" y="4517"/>
                  </a:cubicBezTo>
                  <a:cubicBezTo>
                    <a:pt x="1212" y="4517"/>
                    <a:pt x="1102" y="4495"/>
                    <a:pt x="1001" y="4439"/>
                  </a:cubicBezTo>
                  <a:cubicBezTo>
                    <a:pt x="680" y="4249"/>
                    <a:pt x="632" y="3808"/>
                    <a:pt x="632" y="3558"/>
                  </a:cubicBezTo>
                  <a:cubicBezTo>
                    <a:pt x="692" y="2439"/>
                    <a:pt x="1299" y="1415"/>
                    <a:pt x="2239" y="808"/>
                  </a:cubicBezTo>
                  <a:cubicBezTo>
                    <a:pt x="2430" y="700"/>
                    <a:pt x="2644" y="629"/>
                    <a:pt x="2870" y="629"/>
                  </a:cubicBezTo>
                  <a:cubicBezTo>
                    <a:pt x="2884" y="627"/>
                    <a:pt x="2899" y="627"/>
                    <a:pt x="2913" y="627"/>
                  </a:cubicBezTo>
                  <a:close/>
                  <a:moveTo>
                    <a:pt x="2876" y="1"/>
                  </a:moveTo>
                  <a:cubicBezTo>
                    <a:pt x="2581" y="1"/>
                    <a:pt x="2263" y="91"/>
                    <a:pt x="1942" y="272"/>
                  </a:cubicBezTo>
                  <a:cubicBezTo>
                    <a:pt x="787" y="986"/>
                    <a:pt x="60" y="2213"/>
                    <a:pt x="1" y="3570"/>
                  </a:cubicBezTo>
                  <a:cubicBezTo>
                    <a:pt x="1" y="4225"/>
                    <a:pt x="239" y="4725"/>
                    <a:pt x="680" y="4987"/>
                  </a:cubicBezTo>
                  <a:cubicBezTo>
                    <a:pt x="870" y="5094"/>
                    <a:pt x="1096" y="5153"/>
                    <a:pt x="1323" y="5153"/>
                  </a:cubicBezTo>
                  <a:cubicBezTo>
                    <a:pt x="1644" y="5141"/>
                    <a:pt x="1965" y="5046"/>
                    <a:pt x="2251" y="4891"/>
                  </a:cubicBezTo>
                  <a:cubicBezTo>
                    <a:pt x="3394" y="4177"/>
                    <a:pt x="4121" y="2939"/>
                    <a:pt x="4192" y="1593"/>
                  </a:cubicBezTo>
                  <a:cubicBezTo>
                    <a:pt x="4180" y="927"/>
                    <a:pt x="3942" y="427"/>
                    <a:pt x="3513" y="165"/>
                  </a:cubicBezTo>
                  <a:cubicBezTo>
                    <a:pt x="3321" y="55"/>
                    <a:pt x="3105" y="1"/>
                    <a:pt x="2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88"/>
            <p:cNvSpPr/>
            <p:nvPr/>
          </p:nvSpPr>
          <p:spPr>
            <a:xfrm>
              <a:off x="4827275" y="1623650"/>
              <a:ext cx="97675" cy="113175"/>
            </a:xfrm>
            <a:custGeom>
              <a:avLst/>
              <a:gdLst/>
              <a:ahLst/>
              <a:cxnLst/>
              <a:rect l="l" t="t" r="r" b="b"/>
              <a:pathLst>
                <a:path w="3907" h="4527" extrusionOk="0">
                  <a:moveTo>
                    <a:pt x="2727" y="1"/>
                  </a:moveTo>
                  <a:cubicBezTo>
                    <a:pt x="2063" y="1"/>
                    <a:pt x="1247" y="591"/>
                    <a:pt x="691" y="1523"/>
                  </a:cubicBezTo>
                  <a:cubicBezTo>
                    <a:pt x="1" y="2701"/>
                    <a:pt x="1" y="3987"/>
                    <a:pt x="691" y="4404"/>
                  </a:cubicBezTo>
                  <a:cubicBezTo>
                    <a:pt x="836" y="4487"/>
                    <a:pt x="997" y="4526"/>
                    <a:pt x="1170" y="4526"/>
                  </a:cubicBezTo>
                  <a:cubicBezTo>
                    <a:pt x="1836" y="4526"/>
                    <a:pt x="2657" y="3936"/>
                    <a:pt x="3216" y="2999"/>
                  </a:cubicBezTo>
                  <a:cubicBezTo>
                    <a:pt x="3906" y="1820"/>
                    <a:pt x="3906" y="534"/>
                    <a:pt x="3216" y="130"/>
                  </a:cubicBezTo>
                  <a:cubicBezTo>
                    <a:pt x="3068" y="42"/>
                    <a:pt x="2903" y="1"/>
                    <a:pt x="2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8"/>
            <p:cNvSpPr/>
            <p:nvPr/>
          </p:nvSpPr>
          <p:spPr>
            <a:xfrm>
              <a:off x="4952900" y="1642950"/>
              <a:ext cx="147650" cy="124150"/>
            </a:xfrm>
            <a:custGeom>
              <a:avLst/>
              <a:gdLst/>
              <a:ahLst/>
              <a:cxnLst/>
              <a:rect l="l" t="t" r="r" b="b"/>
              <a:pathLst>
                <a:path w="5906" h="4966" extrusionOk="0">
                  <a:moveTo>
                    <a:pt x="0" y="0"/>
                  </a:moveTo>
                  <a:lnTo>
                    <a:pt x="0" y="1405"/>
                  </a:lnTo>
                  <a:lnTo>
                    <a:pt x="5894" y="4965"/>
                  </a:lnTo>
                  <a:lnTo>
                    <a:pt x="5906" y="357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8"/>
            <p:cNvSpPr/>
            <p:nvPr/>
          </p:nvSpPr>
          <p:spPr>
            <a:xfrm>
              <a:off x="4945150" y="1634925"/>
              <a:ext cx="163450" cy="140200"/>
            </a:xfrm>
            <a:custGeom>
              <a:avLst/>
              <a:gdLst/>
              <a:ahLst/>
              <a:cxnLst/>
              <a:rect l="l" t="t" r="r" b="b"/>
              <a:pathLst>
                <a:path w="6538" h="5608" extrusionOk="0">
                  <a:moveTo>
                    <a:pt x="632" y="881"/>
                  </a:moveTo>
                  <a:lnTo>
                    <a:pt x="5906" y="4072"/>
                  </a:lnTo>
                  <a:lnTo>
                    <a:pt x="5894" y="4739"/>
                  </a:lnTo>
                  <a:lnTo>
                    <a:pt x="632" y="1548"/>
                  </a:lnTo>
                  <a:lnTo>
                    <a:pt x="632" y="881"/>
                  </a:lnTo>
                  <a:close/>
                  <a:moveTo>
                    <a:pt x="312" y="0"/>
                  </a:moveTo>
                  <a:cubicBezTo>
                    <a:pt x="148" y="0"/>
                    <a:pt x="1" y="134"/>
                    <a:pt x="1" y="321"/>
                  </a:cubicBezTo>
                  <a:lnTo>
                    <a:pt x="1" y="1714"/>
                  </a:lnTo>
                  <a:cubicBezTo>
                    <a:pt x="1" y="1834"/>
                    <a:pt x="60" y="1929"/>
                    <a:pt x="144" y="1988"/>
                  </a:cubicBezTo>
                  <a:lnTo>
                    <a:pt x="6037" y="5560"/>
                  </a:lnTo>
                  <a:cubicBezTo>
                    <a:pt x="6085" y="5596"/>
                    <a:pt x="6144" y="5608"/>
                    <a:pt x="6204" y="5608"/>
                  </a:cubicBezTo>
                  <a:cubicBezTo>
                    <a:pt x="6251" y="5608"/>
                    <a:pt x="6311" y="5596"/>
                    <a:pt x="6347" y="5572"/>
                  </a:cubicBezTo>
                  <a:cubicBezTo>
                    <a:pt x="6454" y="5513"/>
                    <a:pt x="6513" y="5405"/>
                    <a:pt x="6513" y="5298"/>
                  </a:cubicBezTo>
                  <a:lnTo>
                    <a:pt x="6537" y="3893"/>
                  </a:lnTo>
                  <a:cubicBezTo>
                    <a:pt x="6537" y="3786"/>
                    <a:pt x="6478" y="3679"/>
                    <a:pt x="6382" y="3619"/>
                  </a:cubicBezTo>
                  <a:lnTo>
                    <a:pt x="477" y="48"/>
                  </a:lnTo>
                  <a:cubicBezTo>
                    <a:pt x="423" y="15"/>
                    <a:pt x="367"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8"/>
            <p:cNvSpPr/>
            <p:nvPr/>
          </p:nvSpPr>
          <p:spPr>
            <a:xfrm>
              <a:off x="4952900" y="1626575"/>
              <a:ext cx="176225" cy="105700"/>
            </a:xfrm>
            <a:custGeom>
              <a:avLst/>
              <a:gdLst/>
              <a:ahLst/>
              <a:cxnLst/>
              <a:rect l="l" t="t" r="r" b="b"/>
              <a:pathLst>
                <a:path w="7049" h="4228" extrusionOk="0">
                  <a:moveTo>
                    <a:pt x="1131" y="1"/>
                  </a:moveTo>
                  <a:lnTo>
                    <a:pt x="0" y="655"/>
                  </a:lnTo>
                  <a:lnTo>
                    <a:pt x="5906" y="4227"/>
                  </a:lnTo>
                  <a:lnTo>
                    <a:pt x="7049" y="3549"/>
                  </a:lnTo>
                  <a:lnTo>
                    <a:pt x="11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8"/>
            <p:cNvSpPr/>
            <p:nvPr/>
          </p:nvSpPr>
          <p:spPr>
            <a:xfrm>
              <a:off x="4943675" y="1618325"/>
              <a:ext cx="194375" cy="121675"/>
            </a:xfrm>
            <a:custGeom>
              <a:avLst/>
              <a:gdLst/>
              <a:ahLst/>
              <a:cxnLst/>
              <a:rect l="l" t="t" r="r" b="b"/>
              <a:pathLst>
                <a:path w="7775" h="4867" extrusionOk="0">
                  <a:moveTo>
                    <a:pt x="1500" y="688"/>
                  </a:moveTo>
                  <a:lnTo>
                    <a:pt x="6799" y="3879"/>
                  </a:lnTo>
                  <a:lnTo>
                    <a:pt x="6287" y="4188"/>
                  </a:lnTo>
                  <a:lnTo>
                    <a:pt x="988" y="985"/>
                  </a:lnTo>
                  <a:lnTo>
                    <a:pt x="1500" y="688"/>
                  </a:lnTo>
                  <a:close/>
                  <a:moveTo>
                    <a:pt x="1494" y="0"/>
                  </a:moveTo>
                  <a:cubicBezTo>
                    <a:pt x="1438" y="0"/>
                    <a:pt x="1381" y="15"/>
                    <a:pt x="1334" y="45"/>
                  </a:cubicBezTo>
                  <a:lnTo>
                    <a:pt x="203" y="712"/>
                  </a:lnTo>
                  <a:cubicBezTo>
                    <a:pt x="0" y="831"/>
                    <a:pt x="0" y="1128"/>
                    <a:pt x="203" y="1247"/>
                  </a:cubicBezTo>
                  <a:lnTo>
                    <a:pt x="6120" y="4819"/>
                  </a:lnTo>
                  <a:cubicBezTo>
                    <a:pt x="6168" y="4855"/>
                    <a:pt x="6227" y="4867"/>
                    <a:pt x="6275" y="4867"/>
                  </a:cubicBezTo>
                  <a:cubicBezTo>
                    <a:pt x="6334" y="4867"/>
                    <a:pt x="6394" y="4855"/>
                    <a:pt x="6441" y="4819"/>
                  </a:cubicBezTo>
                  <a:lnTo>
                    <a:pt x="7573" y="4153"/>
                  </a:lnTo>
                  <a:cubicBezTo>
                    <a:pt x="7775" y="4022"/>
                    <a:pt x="7775" y="3736"/>
                    <a:pt x="7573" y="3605"/>
                  </a:cubicBezTo>
                  <a:lnTo>
                    <a:pt x="1655" y="45"/>
                  </a:lnTo>
                  <a:cubicBezTo>
                    <a:pt x="1608" y="15"/>
                    <a:pt x="1551"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8"/>
            <p:cNvSpPr/>
            <p:nvPr/>
          </p:nvSpPr>
          <p:spPr>
            <a:xfrm>
              <a:off x="5100225" y="1715275"/>
              <a:ext cx="28900" cy="51825"/>
            </a:xfrm>
            <a:custGeom>
              <a:avLst/>
              <a:gdLst/>
              <a:ahLst/>
              <a:cxnLst/>
              <a:rect l="l" t="t" r="r" b="b"/>
              <a:pathLst>
                <a:path w="1156" h="2073" extrusionOk="0">
                  <a:moveTo>
                    <a:pt x="1156" y="1"/>
                  </a:moveTo>
                  <a:lnTo>
                    <a:pt x="13" y="679"/>
                  </a:lnTo>
                  <a:lnTo>
                    <a:pt x="1" y="2072"/>
                  </a:lnTo>
                  <a:lnTo>
                    <a:pt x="1156" y="1394"/>
                  </a:lnTo>
                  <a:lnTo>
                    <a:pt x="1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8"/>
            <p:cNvSpPr/>
            <p:nvPr/>
          </p:nvSpPr>
          <p:spPr>
            <a:xfrm>
              <a:off x="5092500" y="1707525"/>
              <a:ext cx="44375" cy="67600"/>
            </a:xfrm>
            <a:custGeom>
              <a:avLst/>
              <a:gdLst/>
              <a:ahLst/>
              <a:cxnLst/>
              <a:rect l="l" t="t" r="r" b="b"/>
              <a:pathLst>
                <a:path w="1775" h="2704" extrusionOk="0">
                  <a:moveTo>
                    <a:pt x="1143" y="870"/>
                  </a:moveTo>
                  <a:lnTo>
                    <a:pt x="1143" y="1525"/>
                  </a:lnTo>
                  <a:lnTo>
                    <a:pt x="631" y="1835"/>
                  </a:lnTo>
                  <a:lnTo>
                    <a:pt x="631" y="1835"/>
                  </a:lnTo>
                  <a:lnTo>
                    <a:pt x="643" y="1168"/>
                  </a:lnTo>
                  <a:lnTo>
                    <a:pt x="1143" y="870"/>
                  </a:lnTo>
                  <a:close/>
                  <a:moveTo>
                    <a:pt x="1469" y="1"/>
                  </a:moveTo>
                  <a:cubicBezTo>
                    <a:pt x="1416" y="1"/>
                    <a:pt x="1361" y="16"/>
                    <a:pt x="1310" y="49"/>
                  </a:cubicBezTo>
                  <a:lnTo>
                    <a:pt x="167" y="715"/>
                  </a:lnTo>
                  <a:cubicBezTo>
                    <a:pt x="72" y="775"/>
                    <a:pt x="24" y="870"/>
                    <a:pt x="12" y="977"/>
                  </a:cubicBezTo>
                  <a:lnTo>
                    <a:pt x="0" y="2382"/>
                  </a:lnTo>
                  <a:cubicBezTo>
                    <a:pt x="0" y="2490"/>
                    <a:pt x="48" y="2597"/>
                    <a:pt x="143" y="2656"/>
                  </a:cubicBezTo>
                  <a:cubicBezTo>
                    <a:pt x="191" y="2692"/>
                    <a:pt x="250" y="2704"/>
                    <a:pt x="310" y="2704"/>
                  </a:cubicBezTo>
                  <a:cubicBezTo>
                    <a:pt x="357" y="2704"/>
                    <a:pt x="417" y="2692"/>
                    <a:pt x="465" y="2656"/>
                  </a:cubicBezTo>
                  <a:lnTo>
                    <a:pt x="1620" y="1978"/>
                  </a:lnTo>
                  <a:cubicBezTo>
                    <a:pt x="1727" y="1918"/>
                    <a:pt x="1774" y="1823"/>
                    <a:pt x="1774" y="1704"/>
                  </a:cubicBezTo>
                  <a:lnTo>
                    <a:pt x="1774" y="311"/>
                  </a:lnTo>
                  <a:cubicBezTo>
                    <a:pt x="1774" y="132"/>
                    <a:pt x="1628" y="1"/>
                    <a:pt x="14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8"/>
            <p:cNvSpPr/>
            <p:nvPr/>
          </p:nvSpPr>
          <p:spPr>
            <a:xfrm>
              <a:off x="4921650" y="1661700"/>
              <a:ext cx="33350" cy="53600"/>
            </a:xfrm>
            <a:custGeom>
              <a:avLst/>
              <a:gdLst/>
              <a:ahLst/>
              <a:cxnLst/>
              <a:rect l="l" t="t" r="r" b="b"/>
              <a:pathLst>
                <a:path w="1334" h="2144" extrusionOk="0">
                  <a:moveTo>
                    <a:pt x="0" y="1"/>
                  </a:moveTo>
                  <a:lnTo>
                    <a:pt x="0" y="1394"/>
                  </a:lnTo>
                  <a:lnTo>
                    <a:pt x="1310" y="2144"/>
                  </a:lnTo>
                  <a:lnTo>
                    <a:pt x="1334" y="73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8"/>
            <p:cNvSpPr/>
            <p:nvPr/>
          </p:nvSpPr>
          <p:spPr>
            <a:xfrm>
              <a:off x="4913900" y="1653825"/>
              <a:ext cx="49150" cy="69225"/>
            </a:xfrm>
            <a:custGeom>
              <a:avLst/>
              <a:gdLst/>
              <a:ahLst/>
              <a:cxnLst/>
              <a:rect l="l" t="t" r="r" b="b"/>
              <a:pathLst>
                <a:path w="1966" h="2769" extrusionOk="0">
                  <a:moveTo>
                    <a:pt x="620" y="851"/>
                  </a:moveTo>
                  <a:lnTo>
                    <a:pt x="1322" y="1244"/>
                  </a:lnTo>
                  <a:lnTo>
                    <a:pt x="1310" y="1923"/>
                  </a:lnTo>
                  <a:lnTo>
                    <a:pt x="620" y="1530"/>
                  </a:lnTo>
                  <a:lnTo>
                    <a:pt x="620" y="851"/>
                  </a:lnTo>
                  <a:close/>
                  <a:moveTo>
                    <a:pt x="310" y="1"/>
                  </a:moveTo>
                  <a:cubicBezTo>
                    <a:pt x="146" y="1"/>
                    <a:pt x="1" y="134"/>
                    <a:pt x="1" y="316"/>
                  </a:cubicBezTo>
                  <a:lnTo>
                    <a:pt x="1" y="1709"/>
                  </a:lnTo>
                  <a:cubicBezTo>
                    <a:pt x="1" y="1828"/>
                    <a:pt x="60" y="1935"/>
                    <a:pt x="155" y="1982"/>
                  </a:cubicBezTo>
                  <a:lnTo>
                    <a:pt x="1477" y="2733"/>
                  </a:lnTo>
                  <a:cubicBezTo>
                    <a:pt x="1513" y="2756"/>
                    <a:pt x="1572" y="2768"/>
                    <a:pt x="1620" y="2768"/>
                  </a:cubicBezTo>
                  <a:cubicBezTo>
                    <a:pt x="1798" y="2768"/>
                    <a:pt x="1929" y="2637"/>
                    <a:pt x="1941" y="2459"/>
                  </a:cubicBezTo>
                  <a:lnTo>
                    <a:pt x="1965" y="1066"/>
                  </a:lnTo>
                  <a:cubicBezTo>
                    <a:pt x="1965" y="947"/>
                    <a:pt x="1906" y="839"/>
                    <a:pt x="1810" y="780"/>
                  </a:cubicBezTo>
                  <a:lnTo>
                    <a:pt x="465" y="42"/>
                  </a:lnTo>
                  <a:cubicBezTo>
                    <a:pt x="414" y="14"/>
                    <a:pt x="361" y="1"/>
                    <a:pt x="310"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8"/>
            <p:cNvSpPr/>
            <p:nvPr/>
          </p:nvSpPr>
          <p:spPr>
            <a:xfrm>
              <a:off x="4921650" y="1645025"/>
              <a:ext cx="61625" cy="35150"/>
            </a:xfrm>
            <a:custGeom>
              <a:avLst/>
              <a:gdLst/>
              <a:ahLst/>
              <a:cxnLst/>
              <a:rect l="l" t="t" r="r" b="b"/>
              <a:pathLst>
                <a:path w="2465" h="1406" extrusionOk="0">
                  <a:moveTo>
                    <a:pt x="1119" y="1"/>
                  </a:moveTo>
                  <a:lnTo>
                    <a:pt x="0" y="668"/>
                  </a:lnTo>
                  <a:lnTo>
                    <a:pt x="1334" y="1406"/>
                  </a:lnTo>
                  <a:lnTo>
                    <a:pt x="2465" y="739"/>
                  </a:lnTo>
                  <a:lnTo>
                    <a:pt x="11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8"/>
            <p:cNvSpPr/>
            <p:nvPr/>
          </p:nvSpPr>
          <p:spPr>
            <a:xfrm>
              <a:off x="4912425" y="1637375"/>
              <a:ext cx="78900" cy="50850"/>
            </a:xfrm>
            <a:custGeom>
              <a:avLst/>
              <a:gdLst/>
              <a:ahLst/>
              <a:cxnLst/>
              <a:rect l="l" t="t" r="r" b="b"/>
              <a:pathLst>
                <a:path w="3156" h="2034" extrusionOk="0">
                  <a:moveTo>
                    <a:pt x="1500" y="676"/>
                  </a:moveTo>
                  <a:lnTo>
                    <a:pt x="2191" y="1057"/>
                  </a:lnTo>
                  <a:lnTo>
                    <a:pt x="1691" y="1355"/>
                  </a:lnTo>
                  <a:lnTo>
                    <a:pt x="1000" y="962"/>
                  </a:lnTo>
                  <a:lnTo>
                    <a:pt x="1500" y="676"/>
                  </a:lnTo>
                  <a:close/>
                  <a:moveTo>
                    <a:pt x="1488" y="0"/>
                  </a:moveTo>
                  <a:cubicBezTo>
                    <a:pt x="1435" y="0"/>
                    <a:pt x="1381" y="15"/>
                    <a:pt x="1334" y="45"/>
                  </a:cubicBezTo>
                  <a:lnTo>
                    <a:pt x="214" y="700"/>
                  </a:lnTo>
                  <a:cubicBezTo>
                    <a:pt x="0" y="819"/>
                    <a:pt x="0" y="1128"/>
                    <a:pt x="214" y="1247"/>
                  </a:cubicBezTo>
                  <a:lnTo>
                    <a:pt x="1548" y="1986"/>
                  </a:lnTo>
                  <a:cubicBezTo>
                    <a:pt x="1595" y="2009"/>
                    <a:pt x="1643" y="2033"/>
                    <a:pt x="1703" y="2033"/>
                  </a:cubicBezTo>
                  <a:cubicBezTo>
                    <a:pt x="1750" y="2033"/>
                    <a:pt x="1810" y="2021"/>
                    <a:pt x="1869" y="1997"/>
                  </a:cubicBezTo>
                  <a:lnTo>
                    <a:pt x="3000" y="1319"/>
                  </a:lnTo>
                  <a:cubicBezTo>
                    <a:pt x="3096" y="1259"/>
                    <a:pt x="3155" y="1152"/>
                    <a:pt x="3155" y="1045"/>
                  </a:cubicBezTo>
                  <a:cubicBezTo>
                    <a:pt x="3155" y="926"/>
                    <a:pt x="3084" y="831"/>
                    <a:pt x="2988" y="771"/>
                  </a:cubicBezTo>
                  <a:lnTo>
                    <a:pt x="1643" y="45"/>
                  </a:lnTo>
                  <a:cubicBezTo>
                    <a:pt x="1595" y="15"/>
                    <a:pt x="1542" y="0"/>
                    <a:pt x="14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88"/>
            <p:cNvSpPr/>
            <p:nvPr/>
          </p:nvSpPr>
          <p:spPr>
            <a:xfrm>
              <a:off x="4954375" y="1663475"/>
              <a:ext cx="28900" cy="51825"/>
            </a:xfrm>
            <a:custGeom>
              <a:avLst/>
              <a:gdLst/>
              <a:ahLst/>
              <a:cxnLst/>
              <a:rect l="l" t="t" r="r" b="b"/>
              <a:pathLst>
                <a:path w="1156" h="2073" extrusionOk="0">
                  <a:moveTo>
                    <a:pt x="1156" y="1"/>
                  </a:moveTo>
                  <a:lnTo>
                    <a:pt x="25" y="668"/>
                  </a:lnTo>
                  <a:lnTo>
                    <a:pt x="1" y="2073"/>
                  </a:lnTo>
                  <a:lnTo>
                    <a:pt x="1156" y="1394"/>
                  </a:lnTo>
                  <a:lnTo>
                    <a:pt x="11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88"/>
            <p:cNvSpPr/>
            <p:nvPr/>
          </p:nvSpPr>
          <p:spPr>
            <a:xfrm>
              <a:off x="4946650" y="1655525"/>
              <a:ext cx="44675" cy="67525"/>
            </a:xfrm>
            <a:custGeom>
              <a:avLst/>
              <a:gdLst/>
              <a:ahLst/>
              <a:cxnLst/>
              <a:rect l="l" t="t" r="r" b="b"/>
              <a:pathLst>
                <a:path w="1787" h="2701" extrusionOk="0">
                  <a:moveTo>
                    <a:pt x="1155" y="867"/>
                  </a:moveTo>
                  <a:lnTo>
                    <a:pt x="1155" y="1533"/>
                  </a:lnTo>
                  <a:lnTo>
                    <a:pt x="631" y="1831"/>
                  </a:lnTo>
                  <a:lnTo>
                    <a:pt x="643" y="1176"/>
                  </a:lnTo>
                  <a:lnTo>
                    <a:pt x="1155" y="867"/>
                  </a:lnTo>
                  <a:close/>
                  <a:moveTo>
                    <a:pt x="1465" y="1"/>
                  </a:moveTo>
                  <a:cubicBezTo>
                    <a:pt x="1411" y="1"/>
                    <a:pt x="1358" y="15"/>
                    <a:pt x="1310" y="45"/>
                  </a:cubicBezTo>
                  <a:lnTo>
                    <a:pt x="167" y="712"/>
                  </a:lnTo>
                  <a:cubicBezTo>
                    <a:pt x="72" y="771"/>
                    <a:pt x="12" y="879"/>
                    <a:pt x="12" y="986"/>
                  </a:cubicBezTo>
                  <a:lnTo>
                    <a:pt x="0" y="2391"/>
                  </a:lnTo>
                  <a:cubicBezTo>
                    <a:pt x="0" y="2498"/>
                    <a:pt x="60" y="2605"/>
                    <a:pt x="155" y="2665"/>
                  </a:cubicBezTo>
                  <a:cubicBezTo>
                    <a:pt x="203" y="2688"/>
                    <a:pt x="250" y="2700"/>
                    <a:pt x="310" y="2700"/>
                  </a:cubicBezTo>
                  <a:cubicBezTo>
                    <a:pt x="369" y="2700"/>
                    <a:pt x="429" y="2688"/>
                    <a:pt x="476" y="2665"/>
                  </a:cubicBezTo>
                  <a:lnTo>
                    <a:pt x="1631" y="1986"/>
                  </a:lnTo>
                  <a:cubicBezTo>
                    <a:pt x="1727" y="1926"/>
                    <a:pt x="1786" y="1819"/>
                    <a:pt x="1774" y="1712"/>
                  </a:cubicBezTo>
                  <a:lnTo>
                    <a:pt x="1774" y="319"/>
                  </a:lnTo>
                  <a:cubicBezTo>
                    <a:pt x="1774" y="212"/>
                    <a:pt x="1715" y="105"/>
                    <a:pt x="1619" y="45"/>
                  </a:cubicBezTo>
                  <a:cubicBezTo>
                    <a:pt x="1572" y="15"/>
                    <a:pt x="1518" y="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88"/>
            <p:cNvSpPr/>
            <p:nvPr/>
          </p:nvSpPr>
          <p:spPr>
            <a:xfrm>
              <a:off x="4857350" y="1668250"/>
              <a:ext cx="64600" cy="83075"/>
            </a:xfrm>
            <a:custGeom>
              <a:avLst/>
              <a:gdLst/>
              <a:ahLst/>
              <a:cxnLst/>
              <a:rect l="l" t="t" r="r" b="b"/>
              <a:pathLst>
                <a:path w="2584" h="3323" extrusionOk="0">
                  <a:moveTo>
                    <a:pt x="0" y="0"/>
                  </a:moveTo>
                  <a:lnTo>
                    <a:pt x="0" y="1870"/>
                  </a:lnTo>
                  <a:lnTo>
                    <a:pt x="2560" y="3322"/>
                  </a:lnTo>
                  <a:lnTo>
                    <a:pt x="2584" y="144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8"/>
            <p:cNvSpPr/>
            <p:nvPr/>
          </p:nvSpPr>
          <p:spPr>
            <a:xfrm>
              <a:off x="4849600" y="1660300"/>
              <a:ext cx="80100" cy="98750"/>
            </a:xfrm>
            <a:custGeom>
              <a:avLst/>
              <a:gdLst/>
              <a:ahLst/>
              <a:cxnLst/>
              <a:rect l="l" t="t" r="r" b="b"/>
              <a:pathLst>
                <a:path w="3204" h="3950" extrusionOk="0">
                  <a:moveTo>
                    <a:pt x="632" y="854"/>
                  </a:moveTo>
                  <a:lnTo>
                    <a:pt x="2573" y="1950"/>
                  </a:lnTo>
                  <a:lnTo>
                    <a:pt x="2561" y="3093"/>
                  </a:lnTo>
                  <a:lnTo>
                    <a:pt x="620" y="2009"/>
                  </a:lnTo>
                  <a:lnTo>
                    <a:pt x="632" y="854"/>
                  </a:lnTo>
                  <a:close/>
                  <a:moveTo>
                    <a:pt x="300" y="0"/>
                  </a:moveTo>
                  <a:cubicBezTo>
                    <a:pt x="245" y="0"/>
                    <a:pt x="191" y="15"/>
                    <a:pt x="144" y="45"/>
                  </a:cubicBezTo>
                  <a:cubicBezTo>
                    <a:pt x="48" y="104"/>
                    <a:pt x="1" y="211"/>
                    <a:pt x="1" y="318"/>
                  </a:cubicBezTo>
                  <a:lnTo>
                    <a:pt x="1" y="2188"/>
                  </a:lnTo>
                  <a:cubicBezTo>
                    <a:pt x="1" y="2307"/>
                    <a:pt x="60" y="2414"/>
                    <a:pt x="156" y="2462"/>
                  </a:cubicBezTo>
                  <a:lnTo>
                    <a:pt x="2727" y="3914"/>
                  </a:lnTo>
                  <a:cubicBezTo>
                    <a:pt x="2763" y="3938"/>
                    <a:pt x="2823" y="3950"/>
                    <a:pt x="2870" y="3950"/>
                  </a:cubicBezTo>
                  <a:cubicBezTo>
                    <a:pt x="2930" y="3950"/>
                    <a:pt x="2977" y="3938"/>
                    <a:pt x="3025" y="3914"/>
                  </a:cubicBezTo>
                  <a:cubicBezTo>
                    <a:pt x="3120" y="3855"/>
                    <a:pt x="3180" y="3747"/>
                    <a:pt x="3180" y="3640"/>
                  </a:cubicBezTo>
                  <a:lnTo>
                    <a:pt x="3204" y="1771"/>
                  </a:lnTo>
                  <a:cubicBezTo>
                    <a:pt x="3204" y="1652"/>
                    <a:pt x="3144" y="1545"/>
                    <a:pt x="3049" y="1485"/>
                  </a:cubicBezTo>
                  <a:lnTo>
                    <a:pt x="465" y="45"/>
                  </a:lnTo>
                  <a:cubicBezTo>
                    <a:pt x="412" y="15"/>
                    <a:pt x="355" y="0"/>
                    <a:pt x="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8"/>
            <p:cNvSpPr/>
            <p:nvPr/>
          </p:nvSpPr>
          <p:spPr>
            <a:xfrm>
              <a:off x="4857350" y="1644425"/>
              <a:ext cx="103900" cy="59875"/>
            </a:xfrm>
            <a:custGeom>
              <a:avLst/>
              <a:gdLst/>
              <a:ahLst/>
              <a:cxnLst/>
              <a:rect l="l" t="t" r="r" b="b"/>
              <a:pathLst>
                <a:path w="4156" h="2395" extrusionOk="0">
                  <a:moveTo>
                    <a:pt x="1560" y="1"/>
                  </a:moveTo>
                  <a:lnTo>
                    <a:pt x="0" y="953"/>
                  </a:lnTo>
                  <a:lnTo>
                    <a:pt x="2584" y="2394"/>
                  </a:lnTo>
                  <a:lnTo>
                    <a:pt x="4156" y="1442"/>
                  </a:lnTo>
                  <a:lnTo>
                    <a:pt x="15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88"/>
            <p:cNvSpPr/>
            <p:nvPr/>
          </p:nvSpPr>
          <p:spPr>
            <a:xfrm>
              <a:off x="4848425" y="1636775"/>
              <a:ext cx="122050" cy="75550"/>
            </a:xfrm>
            <a:custGeom>
              <a:avLst/>
              <a:gdLst/>
              <a:ahLst/>
              <a:cxnLst/>
              <a:rect l="l" t="t" r="r" b="b"/>
              <a:pathLst>
                <a:path w="4882" h="3022" extrusionOk="0">
                  <a:moveTo>
                    <a:pt x="1929" y="676"/>
                  </a:moveTo>
                  <a:lnTo>
                    <a:pt x="3882" y="1760"/>
                  </a:lnTo>
                  <a:lnTo>
                    <a:pt x="2929" y="2343"/>
                  </a:lnTo>
                  <a:lnTo>
                    <a:pt x="988" y="1248"/>
                  </a:lnTo>
                  <a:lnTo>
                    <a:pt x="1929" y="676"/>
                  </a:lnTo>
                  <a:close/>
                  <a:moveTo>
                    <a:pt x="1917" y="0"/>
                  </a:moveTo>
                  <a:cubicBezTo>
                    <a:pt x="1863" y="0"/>
                    <a:pt x="1810" y="15"/>
                    <a:pt x="1762" y="45"/>
                  </a:cubicBezTo>
                  <a:lnTo>
                    <a:pt x="203" y="986"/>
                  </a:lnTo>
                  <a:cubicBezTo>
                    <a:pt x="0" y="1117"/>
                    <a:pt x="0" y="1414"/>
                    <a:pt x="214" y="1533"/>
                  </a:cubicBezTo>
                  <a:lnTo>
                    <a:pt x="2798" y="2974"/>
                  </a:lnTo>
                  <a:cubicBezTo>
                    <a:pt x="2834" y="2998"/>
                    <a:pt x="2893" y="3022"/>
                    <a:pt x="2941" y="3022"/>
                  </a:cubicBezTo>
                  <a:cubicBezTo>
                    <a:pt x="3001" y="3022"/>
                    <a:pt x="3060" y="3010"/>
                    <a:pt x="3108" y="2974"/>
                  </a:cubicBezTo>
                  <a:lnTo>
                    <a:pt x="4679" y="2021"/>
                  </a:lnTo>
                  <a:cubicBezTo>
                    <a:pt x="4882" y="1891"/>
                    <a:pt x="4882" y="1593"/>
                    <a:pt x="4667" y="1474"/>
                  </a:cubicBezTo>
                  <a:lnTo>
                    <a:pt x="2072" y="45"/>
                  </a:lnTo>
                  <a:cubicBezTo>
                    <a:pt x="2024" y="15"/>
                    <a:pt x="1971" y="0"/>
                    <a:pt x="1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88"/>
            <p:cNvSpPr/>
            <p:nvPr/>
          </p:nvSpPr>
          <p:spPr>
            <a:xfrm>
              <a:off x="4921350" y="1680450"/>
              <a:ext cx="39900" cy="70875"/>
            </a:xfrm>
            <a:custGeom>
              <a:avLst/>
              <a:gdLst/>
              <a:ahLst/>
              <a:cxnLst/>
              <a:rect l="l" t="t" r="r" b="b"/>
              <a:pathLst>
                <a:path w="1596" h="2835" extrusionOk="0">
                  <a:moveTo>
                    <a:pt x="1596" y="1"/>
                  </a:moveTo>
                  <a:lnTo>
                    <a:pt x="24" y="953"/>
                  </a:lnTo>
                  <a:lnTo>
                    <a:pt x="0" y="2834"/>
                  </a:lnTo>
                  <a:lnTo>
                    <a:pt x="1596" y="1858"/>
                  </a:lnTo>
                  <a:lnTo>
                    <a:pt x="15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88"/>
            <p:cNvSpPr/>
            <p:nvPr/>
          </p:nvSpPr>
          <p:spPr>
            <a:xfrm>
              <a:off x="4913300" y="1672550"/>
              <a:ext cx="55700" cy="86500"/>
            </a:xfrm>
            <a:custGeom>
              <a:avLst/>
              <a:gdLst/>
              <a:ahLst/>
              <a:cxnLst/>
              <a:rect l="l" t="t" r="r" b="b"/>
              <a:pathLst>
                <a:path w="2228" h="3460" extrusionOk="0">
                  <a:moveTo>
                    <a:pt x="1596" y="876"/>
                  </a:moveTo>
                  <a:lnTo>
                    <a:pt x="1596" y="1995"/>
                  </a:lnTo>
                  <a:lnTo>
                    <a:pt x="644" y="2579"/>
                  </a:lnTo>
                  <a:lnTo>
                    <a:pt x="656" y="1448"/>
                  </a:lnTo>
                  <a:lnTo>
                    <a:pt x="1596" y="876"/>
                  </a:lnTo>
                  <a:close/>
                  <a:moveTo>
                    <a:pt x="1908" y="0"/>
                  </a:moveTo>
                  <a:cubicBezTo>
                    <a:pt x="1854" y="0"/>
                    <a:pt x="1801" y="14"/>
                    <a:pt x="1751" y="43"/>
                  </a:cubicBezTo>
                  <a:lnTo>
                    <a:pt x="179" y="1007"/>
                  </a:lnTo>
                  <a:cubicBezTo>
                    <a:pt x="84" y="1055"/>
                    <a:pt x="25" y="1162"/>
                    <a:pt x="25" y="1269"/>
                  </a:cubicBezTo>
                  <a:lnTo>
                    <a:pt x="13" y="3138"/>
                  </a:lnTo>
                  <a:cubicBezTo>
                    <a:pt x="1" y="3317"/>
                    <a:pt x="144" y="3460"/>
                    <a:pt x="322" y="3460"/>
                  </a:cubicBezTo>
                  <a:cubicBezTo>
                    <a:pt x="382" y="3460"/>
                    <a:pt x="441" y="3448"/>
                    <a:pt x="489" y="3412"/>
                  </a:cubicBezTo>
                  <a:lnTo>
                    <a:pt x="2072" y="2448"/>
                  </a:lnTo>
                  <a:cubicBezTo>
                    <a:pt x="2168" y="2388"/>
                    <a:pt x="2227" y="2281"/>
                    <a:pt x="2227" y="2174"/>
                  </a:cubicBezTo>
                  <a:lnTo>
                    <a:pt x="2227" y="317"/>
                  </a:lnTo>
                  <a:cubicBezTo>
                    <a:pt x="2227" y="128"/>
                    <a:pt x="2071" y="0"/>
                    <a:pt x="1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88"/>
            <p:cNvSpPr/>
            <p:nvPr/>
          </p:nvSpPr>
          <p:spPr>
            <a:xfrm>
              <a:off x="4854675" y="1701300"/>
              <a:ext cx="33350" cy="53600"/>
            </a:xfrm>
            <a:custGeom>
              <a:avLst/>
              <a:gdLst/>
              <a:ahLst/>
              <a:cxnLst/>
              <a:rect l="l" t="t" r="r" b="b"/>
              <a:pathLst>
                <a:path w="1334" h="2144" extrusionOk="0">
                  <a:moveTo>
                    <a:pt x="0" y="0"/>
                  </a:moveTo>
                  <a:lnTo>
                    <a:pt x="0" y="1393"/>
                  </a:lnTo>
                  <a:lnTo>
                    <a:pt x="1322" y="2143"/>
                  </a:lnTo>
                  <a:lnTo>
                    <a:pt x="1334" y="738"/>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88"/>
            <p:cNvSpPr/>
            <p:nvPr/>
          </p:nvSpPr>
          <p:spPr>
            <a:xfrm>
              <a:off x="4846925" y="1693325"/>
              <a:ext cx="49150" cy="69600"/>
            </a:xfrm>
            <a:custGeom>
              <a:avLst/>
              <a:gdLst/>
              <a:ahLst/>
              <a:cxnLst/>
              <a:rect l="l" t="t" r="r" b="b"/>
              <a:pathLst>
                <a:path w="1966" h="2784" extrusionOk="0">
                  <a:moveTo>
                    <a:pt x="632" y="855"/>
                  </a:moveTo>
                  <a:lnTo>
                    <a:pt x="1334" y="1248"/>
                  </a:lnTo>
                  <a:lnTo>
                    <a:pt x="1322" y="1926"/>
                  </a:lnTo>
                  <a:lnTo>
                    <a:pt x="632" y="1534"/>
                  </a:lnTo>
                  <a:lnTo>
                    <a:pt x="632" y="855"/>
                  </a:lnTo>
                  <a:close/>
                  <a:moveTo>
                    <a:pt x="310" y="1"/>
                  </a:moveTo>
                  <a:cubicBezTo>
                    <a:pt x="257" y="1"/>
                    <a:pt x="203" y="15"/>
                    <a:pt x="155" y="45"/>
                  </a:cubicBezTo>
                  <a:cubicBezTo>
                    <a:pt x="60" y="105"/>
                    <a:pt x="1" y="200"/>
                    <a:pt x="1" y="319"/>
                  </a:cubicBezTo>
                  <a:lnTo>
                    <a:pt x="1" y="1712"/>
                  </a:lnTo>
                  <a:cubicBezTo>
                    <a:pt x="1" y="1831"/>
                    <a:pt x="60" y="1938"/>
                    <a:pt x="167" y="1986"/>
                  </a:cubicBezTo>
                  <a:lnTo>
                    <a:pt x="1477" y="2736"/>
                  </a:lnTo>
                  <a:cubicBezTo>
                    <a:pt x="1525" y="2760"/>
                    <a:pt x="1572" y="2772"/>
                    <a:pt x="1632" y="2772"/>
                  </a:cubicBezTo>
                  <a:lnTo>
                    <a:pt x="1632" y="2784"/>
                  </a:lnTo>
                  <a:cubicBezTo>
                    <a:pt x="1798" y="2784"/>
                    <a:pt x="1941" y="2641"/>
                    <a:pt x="1941" y="2462"/>
                  </a:cubicBezTo>
                  <a:lnTo>
                    <a:pt x="1965" y="1069"/>
                  </a:lnTo>
                  <a:cubicBezTo>
                    <a:pt x="1965" y="950"/>
                    <a:pt x="1906" y="843"/>
                    <a:pt x="1798" y="783"/>
                  </a:cubicBezTo>
                  <a:lnTo>
                    <a:pt x="465" y="45"/>
                  </a:lnTo>
                  <a:cubicBezTo>
                    <a:pt x="417" y="15"/>
                    <a:pt x="364" y="1"/>
                    <a:pt x="310"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88"/>
            <p:cNvSpPr/>
            <p:nvPr/>
          </p:nvSpPr>
          <p:spPr>
            <a:xfrm>
              <a:off x="4854675" y="1684625"/>
              <a:ext cx="61925" cy="35150"/>
            </a:xfrm>
            <a:custGeom>
              <a:avLst/>
              <a:gdLst/>
              <a:ahLst/>
              <a:cxnLst/>
              <a:rect l="l" t="t" r="r" b="b"/>
              <a:pathLst>
                <a:path w="2477" h="1406" extrusionOk="0">
                  <a:moveTo>
                    <a:pt x="1131" y="0"/>
                  </a:moveTo>
                  <a:lnTo>
                    <a:pt x="0" y="667"/>
                  </a:lnTo>
                  <a:lnTo>
                    <a:pt x="1334" y="1405"/>
                  </a:lnTo>
                  <a:lnTo>
                    <a:pt x="2477" y="739"/>
                  </a:lnTo>
                  <a:lnTo>
                    <a:pt x="11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88"/>
            <p:cNvSpPr/>
            <p:nvPr/>
          </p:nvSpPr>
          <p:spPr>
            <a:xfrm>
              <a:off x="4845750" y="1676875"/>
              <a:ext cx="80075" cy="50925"/>
            </a:xfrm>
            <a:custGeom>
              <a:avLst/>
              <a:gdLst/>
              <a:ahLst/>
              <a:cxnLst/>
              <a:rect l="l" t="t" r="r" b="b"/>
              <a:pathLst>
                <a:path w="3203" h="2037" extrusionOk="0">
                  <a:moveTo>
                    <a:pt x="1488" y="668"/>
                  </a:moveTo>
                  <a:lnTo>
                    <a:pt x="2191" y="1060"/>
                  </a:lnTo>
                  <a:lnTo>
                    <a:pt x="1691" y="1358"/>
                  </a:lnTo>
                  <a:lnTo>
                    <a:pt x="988" y="965"/>
                  </a:lnTo>
                  <a:lnTo>
                    <a:pt x="1488" y="668"/>
                  </a:lnTo>
                  <a:close/>
                  <a:moveTo>
                    <a:pt x="1488" y="1"/>
                  </a:moveTo>
                  <a:cubicBezTo>
                    <a:pt x="1435" y="1"/>
                    <a:pt x="1381" y="13"/>
                    <a:pt x="1334" y="36"/>
                  </a:cubicBezTo>
                  <a:lnTo>
                    <a:pt x="202" y="703"/>
                  </a:lnTo>
                  <a:cubicBezTo>
                    <a:pt x="0" y="822"/>
                    <a:pt x="0" y="1120"/>
                    <a:pt x="202" y="1251"/>
                  </a:cubicBezTo>
                  <a:lnTo>
                    <a:pt x="1548" y="1989"/>
                  </a:lnTo>
                  <a:cubicBezTo>
                    <a:pt x="1595" y="2013"/>
                    <a:pt x="1643" y="2025"/>
                    <a:pt x="1691" y="2037"/>
                  </a:cubicBezTo>
                  <a:cubicBezTo>
                    <a:pt x="1750" y="2037"/>
                    <a:pt x="1810" y="2013"/>
                    <a:pt x="1857" y="1989"/>
                  </a:cubicBezTo>
                  <a:lnTo>
                    <a:pt x="2988" y="1322"/>
                  </a:lnTo>
                  <a:cubicBezTo>
                    <a:pt x="3203" y="1191"/>
                    <a:pt x="3203" y="894"/>
                    <a:pt x="2988" y="775"/>
                  </a:cubicBezTo>
                  <a:lnTo>
                    <a:pt x="1643" y="36"/>
                  </a:lnTo>
                  <a:cubicBezTo>
                    <a:pt x="1595" y="13"/>
                    <a:pt x="1542" y="1"/>
                    <a:pt x="1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88"/>
            <p:cNvSpPr/>
            <p:nvPr/>
          </p:nvSpPr>
          <p:spPr>
            <a:xfrm>
              <a:off x="4887700" y="1703075"/>
              <a:ext cx="28900" cy="51825"/>
            </a:xfrm>
            <a:custGeom>
              <a:avLst/>
              <a:gdLst/>
              <a:ahLst/>
              <a:cxnLst/>
              <a:rect l="l" t="t" r="r" b="b"/>
              <a:pathLst>
                <a:path w="1156" h="2073" extrusionOk="0">
                  <a:moveTo>
                    <a:pt x="1156" y="1"/>
                  </a:moveTo>
                  <a:lnTo>
                    <a:pt x="13" y="667"/>
                  </a:lnTo>
                  <a:lnTo>
                    <a:pt x="1" y="2072"/>
                  </a:lnTo>
                  <a:lnTo>
                    <a:pt x="1156" y="1394"/>
                  </a:lnTo>
                  <a:lnTo>
                    <a:pt x="11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88"/>
            <p:cNvSpPr/>
            <p:nvPr/>
          </p:nvSpPr>
          <p:spPr>
            <a:xfrm>
              <a:off x="4879975" y="1695175"/>
              <a:ext cx="44675" cy="67450"/>
            </a:xfrm>
            <a:custGeom>
              <a:avLst/>
              <a:gdLst/>
              <a:ahLst/>
              <a:cxnLst/>
              <a:rect l="l" t="t" r="r" b="b"/>
              <a:pathLst>
                <a:path w="1787" h="2698" extrusionOk="0">
                  <a:moveTo>
                    <a:pt x="1155" y="864"/>
                  </a:moveTo>
                  <a:lnTo>
                    <a:pt x="1155" y="1531"/>
                  </a:lnTo>
                  <a:lnTo>
                    <a:pt x="631" y="1841"/>
                  </a:lnTo>
                  <a:lnTo>
                    <a:pt x="643" y="1162"/>
                  </a:lnTo>
                  <a:lnTo>
                    <a:pt x="1155" y="864"/>
                  </a:lnTo>
                  <a:close/>
                  <a:moveTo>
                    <a:pt x="1465" y="0"/>
                  </a:moveTo>
                  <a:cubicBezTo>
                    <a:pt x="1413" y="0"/>
                    <a:pt x="1360" y="14"/>
                    <a:pt x="1310" y="43"/>
                  </a:cubicBezTo>
                  <a:lnTo>
                    <a:pt x="167" y="709"/>
                  </a:lnTo>
                  <a:cubicBezTo>
                    <a:pt x="72" y="769"/>
                    <a:pt x="12" y="864"/>
                    <a:pt x="24" y="983"/>
                  </a:cubicBezTo>
                  <a:lnTo>
                    <a:pt x="0" y="2376"/>
                  </a:lnTo>
                  <a:cubicBezTo>
                    <a:pt x="0" y="2495"/>
                    <a:pt x="48" y="2603"/>
                    <a:pt x="143" y="2662"/>
                  </a:cubicBezTo>
                  <a:cubicBezTo>
                    <a:pt x="191" y="2686"/>
                    <a:pt x="250" y="2698"/>
                    <a:pt x="310" y="2698"/>
                  </a:cubicBezTo>
                  <a:cubicBezTo>
                    <a:pt x="357" y="2698"/>
                    <a:pt x="417" y="2686"/>
                    <a:pt x="465" y="2662"/>
                  </a:cubicBezTo>
                  <a:lnTo>
                    <a:pt x="1619" y="1971"/>
                  </a:lnTo>
                  <a:cubicBezTo>
                    <a:pt x="1715" y="1924"/>
                    <a:pt x="1774" y="1817"/>
                    <a:pt x="1786" y="1710"/>
                  </a:cubicBezTo>
                  <a:lnTo>
                    <a:pt x="1786" y="317"/>
                  </a:lnTo>
                  <a:cubicBezTo>
                    <a:pt x="1777" y="128"/>
                    <a:pt x="1626" y="0"/>
                    <a:pt x="1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88"/>
            <p:cNvSpPr/>
            <p:nvPr/>
          </p:nvSpPr>
          <p:spPr>
            <a:xfrm>
              <a:off x="4827275" y="1717950"/>
              <a:ext cx="147675" cy="124150"/>
            </a:xfrm>
            <a:custGeom>
              <a:avLst/>
              <a:gdLst/>
              <a:ahLst/>
              <a:cxnLst/>
              <a:rect l="l" t="t" r="r" b="b"/>
              <a:pathLst>
                <a:path w="5907" h="4966" extrusionOk="0">
                  <a:moveTo>
                    <a:pt x="1" y="1"/>
                  </a:moveTo>
                  <a:lnTo>
                    <a:pt x="1" y="1394"/>
                  </a:lnTo>
                  <a:lnTo>
                    <a:pt x="5894" y="4966"/>
                  </a:lnTo>
                  <a:lnTo>
                    <a:pt x="5906" y="356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88"/>
            <p:cNvSpPr/>
            <p:nvPr/>
          </p:nvSpPr>
          <p:spPr>
            <a:xfrm>
              <a:off x="4819550" y="1709700"/>
              <a:ext cx="163425" cy="140150"/>
            </a:xfrm>
            <a:custGeom>
              <a:avLst/>
              <a:gdLst/>
              <a:ahLst/>
              <a:cxnLst/>
              <a:rect l="l" t="t" r="r" b="b"/>
              <a:pathLst>
                <a:path w="6537" h="5606" extrusionOk="0">
                  <a:moveTo>
                    <a:pt x="619" y="890"/>
                  </a:moveTo>
                  <a:lnTo>
                    <a:pt x="5906" y="4069"/>
                  </a:lnTo>
                  <a:lnTo>
                    <a:pt x="5894" y="4748"/>
                  </a:lnTo>
                  <a:lnTo>
                    <a:pt x="619" y="1557"/>
                  </a:lnTo>
                  <a:lnTo>
                    <a:pt x="619" y="890"/>
                  </a:lnTo>
                  <a:close/>
                  <a:moveTo>
                    <a:pt x="316" y="0"/>
                  </a:moveTo>
                  <a:cubicBezTo>
                    <a:pt x="259" y="0"/>
                    <a:pt x="203" y="15"/>
                    <a:pt x="155" y="45"/>
                  </a:cubicBezTo>
                  <a:cubicBezTo>
                    <a:pt x="60" y="105"/>
                    <a:pt x="0" y="212"/>
                    <a:pt x="0" y="319"/>
                  </a:cubicBezTo>
                  <a:lnTo>
                    <a:pt x="0" y="1724"/>
                  </a:lnTo>
                  <a:cubicBezTo>
                    <a:pt x="0" y="1831"/>
                    <a:pt x="48" y="1938"/>
                    <a:pt x="143" y="1986"/>
                  </a:cubicBezTo>
                  <a:lnTo>
                    <a:pt x="6037" y="5558"/>
                  </a:lnTo>
                  <a:cubicBezTo>
                    <a:pt x="6084" y="5593"/>
                    <a:pt x="6144" y="5605"/>
                    <a:pt x="6203" y="5605"/>
                  </a:cubicBezTo>
                  <a:cubicBezTo>
                    <a:pt x="6251" y="5605"/>
                    <a:pt x="6299" y="5593"/>
                    <a:pt x="6346" y="5558"/>
                  </a:cubicBezTo>
                  <a:cubicBezTo>
                    <a:pt x="6453" y="5510"/>
                    <a:pt x="6513" y="5403"/>
                    <a:pt x="6513" y="5296"/>
                  </a:cubicBezTo>
                  <a:lnTo>
                    <a:pt x="6537" y="3891"/>
                  </a:lnTo>
                  <a:cubicBezTo>
                    <a:pt x="6537" y="3784"/>
                    <a:pt x="6477" y="3676"/>
                    <a:pt x="6382" y="3617"/>
                  </a:cubicBezTo>
                  <a:lnTo>
                    <a:pt x="477" y="45"/>
                  </a:lnTo>
                  <a:cubicBezTo>
                    <a:pt x="429" y="15"/>
                    <a:pt x="372"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88"/>
            <p:cNvSpPr/>
            <p:nvPr/>
          </p:nvSpPr>
          <p:spPr>
            <a:xfrm>
              <a:off x="4827275" y="1701300"/>
              <a:ext cx="176250" cy="105675"/>
            </a:xfrm>
            <a:custGeom>
              <a:avLst/>
              <a:gdLst/>
              <a:ahLst/>
              <a:cxnLst/>
              <a:rect l="l" t="t" r="r" b="b"/>
              <a:pathLst>
                <a:path w="7050" h="4227" extrusionOk="0">
                  <a:moveTo>
                    <a:pt x="1132" y="0"/>
                  </a:moveTo>
                  <a:lnTo>
                    <a:pt x="1" y="667"/>
                  </a:lnTo>
                  <a:lnTo>
                    <a:pt x="5906" y="4227"/>
                  </a:lnTo>
                  <a:lnTo>
                    <a:pt x="7049" y="3560"/>
                  </a:lnTo>
                  <a:lnTo>
                    <a:pt x="1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88"/>
            <p:cNvSpPr/>
            <p:nvPr/>
          </p:nvSpPr>
          <p:spPr>
            <a:xfrm>
              <a:off x="4818050" y="1693325"/>
              <a:ext cx="193200" cy="121700"/>
            </a:xfrm>
            <a:custGeom>
              <a:avLst/>
              <a:gdLst/>
              <a:ahLst/>
              <a:cxnLst/>
              <a:rect l="l" t="t" r="r" b="b"/>
              <a:pathLst>
                <a:path w="7728" h="4868" extrusionOk="0">
                  <a:moveTo>
                    <a:pt x="1501" y="688"/>
                  </a:moveTo>
                  <a:lnTo>
                    <a:pt x="6799" y="3879"/>
                  </a:lnTo>
                  <a:lnTo>
                    <a:pt x="6275" y="4177"/>
                  </a:lnTo>
                  <a:lnTo>
                    <a:pt x="989" y="986"/>
                  </a:lnTo>
                  <a:lnTo>
                    <a:pt x="1501" y="688"/>
                  </a:lnTo>
                  <a:close/>
                  <a:moveTo>
                    <a:pt x="1495" y="1"/>
                  </a:moveTo>
                  <a:cubicBezTo>
                    <a:pt x="1438" y="1"/>
                    <a:pt x="1382" y="15"/>
                    <a:pt x="1334" y="45"/>
                  </a:cubicBezTo>
                  <a:lnTo>
                    <a:pt x="203" y="712"/>
                  </a:lnTo>
                  <a:cubicBezTo>
                    <a:pt x="1" y="831"/>
                    <a:pt x="1" y="1129"/>
                    <a:pt x="203" y="1248"/>
                  </a:cubicBezTo>
                  <a:lnTo>
                    <a:pt x="6109" y="4820"/>
                  </a:lnTo>
                  <a:cubicBezTo>
                    <a:pt x="6168" y="4843"/>
                    <a:pt x="6216" y="4867"/>
                    <a:pt x="6275" y="4867"/>
                  </a:cubicBezTo>
                  <a:cubicBezTo>
                    <a:pt x="6335" y="4867"/>
                    <a:pt x="6394" y="4843"/>
                    <a:pt x="6430" y="4820"/>
                  </a:cubicBezTo>
                  <a:lnTo>
                    <a:pt x="7573" y="4141"/>
                  </a:lnTo>
                  <a:cubicBezTo>
                    <a:pt x="7668" y="4081"/>
                    <a:pt x="7728" y="3986"/>
                    <a:pt x="7728" y="3879"/>
                  </a:cubicBezTo>
                  <a:cubicBezTo>
                    <a:pt x="7728" y="3760"/>
                    <a:pt x="7668" y="3665"/>
                    <a:pt x="7573" y="3605"/>
                  </a:cubicBezTo>
                  <a:lnTo>
                    <a:pt x="1656" y="45"/>
                  </a:lnTo>
                  <a:cubicBezTo>
                    <a:pt x="1608" y="15"/>
                    <a:pt x="1552" y="1"/>
                    <a:pt x="1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88"/>
            <p:cNvSpPr/>
            <p:nvPr/>
          </p:nvSpPr>
          <p:spPr>
            <a:xfrm>
              <a:off x="4974625" y="1790300"/>
              <a:ext cx="28900" cy="51800"/>
            </a:xfrm>
            <a:custGeom>
              <a:avLst/>
              <a:gdLst/>
              <a:ahLst/>
              <a:cxnLst/>
              <a:rect l="l" t="t" r="r" b="b"/>
              <a:pathLst>
                <a:path w="1156" h="2072" extrusionOk="0">
                  <a:moveTo>
                    <a:pt x="1155" y="0"/>
                  </a:moveTo>
                  <a:lnTo>
                    <a:pt x="12" y="667"/>
                  </a:lnTo>
                  <a:lnTo>
                    <a:pt x="0" y="2072"/>
                  </a:lnTo>
                  <a:lnTo>
                    <a:pt x="1155" y="1393"/>
                  </a:lnTo>
                  <a:lnTo>
                    <a:pt x="1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88"/>
            <p:cNvSpPr/>
            <p:nvPr/>
          </p:nvSpPr>
          <p:spPr>
            <a:xfrm>
              <a:off x="4966575" y="1782325"/>
              <a:ext cx="44675" cy="67525"/>
            </a:xfrm>
            <a:custGeom>
              <a:avLst/>
              <a:gdLst/>
              <a:ahLst/>
              <a:cxnLst/>
              <a:rect l="l" t="t" r="r" b="b"/>
              <a:pathLst>
                <a:path w="1787" h="2701" extrusionOk="0">
                  <a:moveTo>
                    <a:pt x="1156" y="879"/>
                  </a:moveTo>
                  <a:lnTo>
                    <a:pt x="1156" y="1545"/>
                  </a:lnTo>
                  <a:lnTo>
                    <a:pt x="644" y="1843"/>
                  </a:lnTo>
                  <a:lnTo>
                    <a:pt x="644" y="1176"/>
                  </a:lnTo>
                  <a:lnTo>
                    <a:pt x="1156" y="879"/>
                  </a:lnTo>
                  <a:close/>
                  <a:moveTo>
                    <a:pt x="1465" y="1"/>
                  </a:moveTo>
                  <a:cubicBezTo>
                    <a:pt x="1412" y="1"/>
                    <a:pt x="1358" y="15"/>
                    <a:pt x="1311" y="45"/>
                  </a:cubicBezTo>
                  <a:lnTo>
                    <a:pt x="168" y="712"/>
                  </a:lnTo>
                  <a:cubicBezTo>
                    <a:pt x="72" y="771"/>
                    <a:pt x="25" y="879"/>
                    <a:pt x="25" y="986"/>
                  </a:cubicBezTo>
                  <a:lnTo>
                    <a:pt x="1" y="2379"/>
                  </a:lnTo>
                  <a:cubicBezTo>
                    <a:pt x="1" y="2498"/>
                    <a:pt x="60" y="2605"/>
                    <a:pt x="156" y="2665"/>
                  </a:cubicBezTo>
                  <a:cubicBezTo>
                    <a:pt x="203" y="2688"/>
                    <a:pt x="263" y="2700"/>
                    <a:pt x="322" y="2700"/>
                  </a:cubicBezTo>
                  <a:cubicBezTo>
                    <a:pt x="370" y="2700"/>
                    <a:pt x="430" y="2688"/>
                    <a:pt x="477" y="2665"/>
                  </a:cubicBezTo>
                  <a:lnTo>
                    <a:pt x="1632" y="1986"/>
                  </a:lnTo>
                  <a:cubicBezTo>
                    <a:pt x="1727" y="1926"/>
                    <a:pt x="1787" y="1819"/>
                    <a:pt x="1787" y="1712"/>
                  </a:cubicBezTo>
                  <a:lnTo>
                    <a:pt x="1787" y="319"/>
                  </a:lnTo>
                  <a:cubicBezTo>
                    <a:pt x="1787" y="212"/>
                    <a:pt x="1727" y="105"/>
                    <a:pt x="1620" y="45"/>
                  </a:cubicBezTo>
                  <a:cubicBezTo>
                    <a:pt x="1573" y="15"/>
                    <a:pt x="1519" y="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88"/>
            <p:cNvSpPr/>
            <p:nvPr/>
          </p:nvSpPr>
          <p:spPr>
            <a:xfrm>
              <a:off x="6501900" y="2492750"/>
              <a:ext cx="33050" cy="36350"/>
            </a:xfrm>
            <a:custGeom>
              <a:avLst/>
              <a:gdLst/>
              <a:ahLst/>
              <a:cxnLst/>
              <a:rect l="l" t="t" r="r" b="b"/>
              <a:pathLst>
                <a:path w="1322" h="1454" extrusionOk="0">
                  <a:moveTo>
                    <a:pt x="1322" y="1"/>
                  </a:moveTo>
                  <a:lnTo>
                    <a:pt x="0" y="775"/>
                  </a:lnTo>
                  <a:lnTo>
                    <a:pt x="36" y="1453"/>
                  </a:lnTo>
                  <a:lnTo>
                    <a:pt x="1108" y="810"/>
                  </a:lnTo>
                  <a:cubicBezTo>
                    <a:pt x="1239" y="739"/>
                    <a:pt x="1322" y="596"/>
                    <a:pt x="1322" y="441"/>
                  </a:cubicBezTo>
                  <a:lnTo>
                    <a:pt x="1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88"/>
            <p:cNvSpPr/>
            <p:nvPr/>
          </p:nvSpPr>
          <p:spPr>
            <a:xfrm>
              <a:off x="6493850" y="2485100"/>
              <a:ext cx="48850" cy="51725"/>
            </a:xfrm>
            <a:custGeom>
              <a:avLst/>
              <a:gdLst/>
              <a:ahLst/>
              <a:cxnLst/>
              <a:rect l="l" t="t" r="r" b="b"/>
              <a:pathLst>
                <a:path w="1954" h="2069" extrusionOk="0">
                  <a:moveTo>
                    <a:pt x="1644" y="0"/>
                  </a:moveTo>
                  <a:cubicBezTo>
                    <a:pt x="1590" y="0"/>
                    <a:pt x="1537" y="15"/>
                    <a:pt x="1489" y="45"/>
                  </a:cubicBezTo>
                  <a:lnTo>
                    <a:pt x="156" y="807"/>
                  </a:lnTo>
                  <a:cubicBezTo>
                    <a:pt x="60" y="866"/>
                    <a:pt x="1" y="973"/>
                    <a:pt x="1" y="1093"/>
                  </a:cubicBezTo>
                  <a:lnTo>
                    <a:pt x="37" y="1771"/>
                  </a:lnTo>
                  <a:cubicBezTo>
                    <a:pt x="49" y="1938"/>
                    <a:pt x="191" y="2069"/>
                    <a:pt x="358" y="2069"/>
                  </a:cubicBezTo>
                  <a:cubicBezTo>
                    <a:pt x="406" y="2069"/>
                    <a:pt x="465" y="2057"/>
                    <a:pt x="513" y="2033"/>
                  </a:cubicBezTo>
                  <a:lnTo>
                    <a:pt x="1596" y="1390"/>
                  </a:lnTo>
                  <a:cubicBezTo>
                    <a:pt x="1823" y="1259"/>
                    <a:pt x="1954" y="1009"/>
                    <a:pt x="1954" y="747"/>
                  </a:cubicBezTo>
                  <a:lnTo>
                    <a:pt x="1954" y="319"/>
                  </a:lnTo>
                  <a:cubicBezTo>
                    <a:pt x="1954" y="200"/>
                    <a:pt x="1894" y="92"/>
                    <a:pt x="1799" y="45"/>
                  </a:cubicBezTo>
                  <a:cubicBezTo>
                    <a:pt x="1751" y="15"/>
                    <a:pt x="1698" y="0"/>
                    <a:pt x="1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88"/>
            <p:cNvSpPr/>
            <p:nvPr/>
          </p:nvSpPr>
          <p:spPr>
            <a:xfrm>
              <a:off x="6447125" y="2458225"/>
              <a:ext cx="87825" cy="53600"/>
            </a:xfrm>
            <a:custGeom>
              <a:avLst/>
              <a:gdLst/>
              <a:ahLst/>
              <a:cxnLst/>
              <a:rect l="l" t="t" r="r" b="b"/>
              <a:pathLst>
                <a:path w="3513" h="2144" extrusionOk="0">
                  <a:moveTo>
                    <a:pt x="1031" y="0"/>
                  </a:moveTo>
                  <a:cubicBezTo>
                    <a:pt x="917" y="0"/>
                    <a:pt x="805" y="27"/>
                    <a:pt x="703" y="84"/>
                  </a:cubicBezTo>
                  <a:lnTo>
                    <a:pt x="239" y="358"/>
                  </a:lnTo>
                  <a:cubicBezTo>
                    <a:pt x="1" y="489"/>
                    <a:pt x="1" y="810"/>
                    <a:pt x="227" y="953"/>
                  </a:cubicBezTo>
                  <a:lnTo>
                    <a:pt x="2191" y="2144"/>
                  </a:lnTo>
                  <a:lnTo>
                    <a:pt x="3513" y="1382"/>
                  </a:lnTo>
                  <a:lnTo>
                    <a:pt x="1394" y="96"/>
                  </a:lnTo>
                  <a:cubicBezTo>
                    <a:pt x="1281" y="33"/>
                    <a:pt x="1156" y="0"/>
                    <a:pt x="1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88"/>
            <p:cNvSpPr/>
            <p:nvPr/>
          </p:nvSpPr>
          <p:spPr>
            <a:xfrm>
              <a:off x="6437600" y="2450550"/>
              <a:ext cx="106600" cy="69325"/>
            </a:xfrm>
            <a:custGeom>
              <a:avLst/>
              <a:gdLst/>
              <a:ahLst/>
              <a:cxnLst/>
              <a:rect l="l" t="t" r="r" b="b"/>
              <a:pathLst>
                <a:path w="4264" h="2773" extrusionOk="0">
                  <a:moveTo>
                    <a:pt x="1417" y="629"/>
                  </a:moveTo>
                  <a:cubicBezTo>
                    <a:pt x="1489" y="629"/>
                    <a:pt x="1548" y="641"/>
                    <a:pt x="1608" y="677"/>
                  </a:cubicBezTo>
                  <a:lnTo>
                    <a:pt x="3275" y="1689"/>
                  </a:lnTo>
                  <a:lnTo>
                    <a:pt x="2572" y="2094"/>
                  </a:lnTo>
                  <a:lnTo>
                    <a:pt x="763" y="939"/>
                  </a:lnTo>
                  <a:lnTo>
                    <a:pt x="1239" y="677"/>
                  </a:lnTo>
                  <a:cubicBezTo>
                    <a:pt x="1298" y="641"/>
                    <a:pt x="1358" y="629"/>
                    <a:pt x="1417" y="629"/>
                  </a:cubicBezTo>
                  <a:close/>
                  <a:moveTo>
                    <a:pt x="1422" y="1"/>
                  </a:moveTo>
                  <a:cubicBezTo>
                    <a:pt x="1254" y="1"/>
                    <a:pt x="1085" y="43"/>
                    <a:pt x="929" y="129"/>
                  </a:cubicBezTo>
                  <a:lnTo>
                    <a:pt x="453" y="391"/>
                  </a:lnTo>
                  <a:cubicBezTo>
                    <a:pt x="13" y="641"/>
                    <a:pt x="1" y="1272"/>
                    <a:pt x="441" y="1534"/>
                  </a:cubicBezTo>
                  <a:lnTo>
                    <a:pt x="2406" y="2725"/>
                  </a:lnTo>
                  <a:cubicBezTo>
                    <a:pt x="2453" y="2760"/>
                    <a:pt x="2513" y="2772"/>
                    <a:pt x="2572" y="2772"/>
                  </a:cubicBezTo>
                  <a:cubicBezTo>
                    <a:pt x="2620" y="2772"/>
                    <a:pt x="2680" y="2748"/>
                    <a:pt x="2727" y="2725"/>
                  </a:cubicBezTo>
                  <a:lnTo>
                    <a:pt x="4049" y="1963"/>
                  </a:lnTo>
                  <a:cubicBezTo>
                    <a:pt x="4263" y="1844"/>
                    <a:pt x="4263" y="1546"/>
                    <a:pt x="4049" y="1427"/>
                  </a:cubicBezTo>
                  <a:lnTo>
                    <a:pt x="1941" y="141"/>
                  </a:lnTo>
                  <a:cubicBezTo>
                    <a:pt x="1781" y="49"/>
                    <a:pt x="1602"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88"/>
            <p:cNvSpPr/>
            <p:nvPr/>
          </p:nvSpPr>
          <p:spPr>
            <a:xfrm>
              <a:off x="6445950" y="2474900"/>
              <a:ext cx="56875" cy="54200"/>
            </a:xfrm>
            <a:custGeom>
              <a:avLst/>
              <a:gdLst/>
              <a:ahLst/>
              <a:cxnLst/>
              <a:rect l="l" t="t" r="r" b="b"/>
              <a:pathLst>
                <a:path w="2275" h="2168" extrusionOk="0">
                  <a:moveTo>
                    <a:pt x="48" y="0"/>
                  </a:moveTo>
                  <a:lnTo>
                    <a:pt x="0" y="369"/>
                  </a:lnTo>
                  <a:cubicBezTo>
                    <a:pt x="0" y="536"/>
                    <a:pt x="83" y="691"/>
                    <a:pt x="214" y="786"/>
                  </a:cubicBezTo>
                  <a:lnTo>
                    <a:pt x="2274" y="2167"/>
                  </a:lnTo>
                  <a:lnTo>
                    <a:pt x="2238" y="1489"/>
                  </a:lnTo>
                  <a:lnTo>
                    <a:pt x="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88"/>
            <p:cNvSpPr/>
            <p:nvPr/>
          </p:nvSpPr>
          <p:spPr>
            <a:xfrm>
              <a:off x="6437900" y="2466875"/>
              <a:ext cx="72650" cy="69950"/>
            </a:xfrm>
            <a:custGeom>
              <a:avLst/>
              <a:gdLst/>
              <a:ahLst/>
              <a:cxnLst/>
              <a:rect l="l" t="t" r="r" b="b"/>
              <a:pathLst>
                <a:path w="2906" h="2798" extrusionOk="0">
                  <a:moveTo>
                    <a:pt x="365" y="0"/>
                  </a:moveTo>
                  <a:cubicBezTo>
                    <a:pt x="322" y="0"/>
                    <a:pt x="278" y="9"/>
                    <a:pt x="239" y="24"/>
                  </a:cubicBezTo>
                  <a:cubicBezTo>
                    <a:pt x="132" y="71"/>
                    <a:pt x="60" y="167"/>
                    <a:pt x="48" y="274"/>
                  </a:cubicBezTo>
                  <a:lnTo>
                    <a:pt x="1" y="679"/>
                  </a:lnTo>
                  <a:cubicBezTo>
                    <a:pt x="1" y="952"/>
                    <a:pt x="132" y="1214"/>
                    <a:pt x="358" y="1369"/>
                  </a:cubicBezTo>
                  <a:lnTo>
                    <a:pt x="2418" y="2750"/>
                  </a:lnTo>
                  <a:cubicBezTo>
                    <a:pt x="2465" y="2774"/>
                    <a:pt x="2525" y="2798"/>
                    <a:pt x="2596" y="2798"/>
                  </a:cubicBezTo>
                  <a:cubicBezTo>
                    <a:pt x="2644" y="2798"/>
                    <a:pt x="2691" y="2786"/>
                    <a:pt x="2739" y="2762"/>
                  </a:cubicBezTo>
                  <a:cubicBezTo>
                    <a:pt x="2846" y="2703"/>
                    <a:pt x="2906" y="2595"/>
                    <a:pt x="2906" y="2476"/>
                  </a:cubicBezTo>
                  <a:lnTo>
                    <a:pt x="2870" y="1786"/>
                  </a:lnTo>
                  <a:cubicBezTo>
                    <a:pt x="2870" y="1691"/>
                    <a:pt x="2822" y="1595"/>
                    <a:pt x="2739" y="1548"/>
                  </a:cubicBezTo>
                  <a:lnTo>
                    <a:pt x="536" y="59"/>
                  </a:lnTo>
                  <a:cubicBezTo>
                    <a:pt x="487" y="18"/>
                    <a:pt x="426" y="0"/>
                    <a:pt x="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88"/>
            <p:cNvSpPr/>
            <p:nvPr/>
          </p:nvSpPr>
          <p:spPr>
            <a:xfrm>
              <a:off x="6478675" y="2481025"/>
              <a:ext cx="66100" cy="46575"/>
            </a:xfrm>
            <a:custGeom>
              <a:avLst/>
              <a:gdLst/>
              <a:ahLst/>
              <a:cxnLst/>
              <a:rect l="l" t="t" r="r" b="b"/>
              <a:pathLst>
                <a:path w="2644" h="1863" extrusionOk="0">
                  <a:moveTo>
                    <a:pt x="1371" y="623"/>
                  </a:moveTo>
                  <a:cubicBezTo>
                    <a:pt x="1581" y="623"/>
                    <a:pt x="1787" y="695"/>
                    <a:pt x="1941" y="839"/>
                  </a:cubicBezTo>
                  <a:cubicBezTo>
                    <a:pt x="1977" y="863"/>
                    <a:pt x="1989" y="898"/>
                    <a:pt x="1989" y="934"/>
                  </a:cubicBezTo>
                  <a:cubicBezTo>
                    <a:pt x="1977" y="1053"/>
                    <a:pt x="1703" y="1232"/>
                    <a:pt x="1322" y="1232"/>
                  </a:cubicBezTo>
                  <a:cubicBezTo>
                    <a:pt x="929" y="1232"/>
                    <a:pt x="656" y="1053"/>
                    <a:pt x="644" y="934"/>
                  </a:cubicBezTo>
                  <a:lnTo>
                    <a:pt x="632" y="922"/>
                  </a:lnTo>
                  <a:cubicBezTo>
                    <a:pt x="644" y="886"/>
                    <a:pt x="656" y="851"/>
                    <a:pt x="679" y="827"/>
                  </a:cubicBezTo>
                  <a:cubicBezTo>
                    <a:pt x="775" y="732"/>
                    <a:pt x="1001" y="636"/>
                    <a:pt x="1322" y="625"/>
                  </a:cubicBezTo>
                  <a:cubicBezTo>
                    <a:pt x="1338" y="624"/>
                    <a:pt x="1355" y="623"/>
                    <a:pt x="1371" y="623"/>
                  </a:cubicBezTo>
                  <a:close/>
                  <a:moveTo>
                    <a:pt x="1320" y="1"/>
                  </a:moveTo>
                  <a:cubicBezTo>
                    <a:pt x="931" y="1"/>
                    <a:pt x="541" y="138"/>
                    <a:pt x="227" y="410"/>
                  </a:cubicBezTo>
                  <a:cubicBezTo>
                    <a:pt x="84" y="553"/>
                    <a:pt x="1" y="767"/>
                    <a:pt x="13" y="982"/>
                  </a:cubicBezTo>
                  <a:cubicBezTo>
                    <a:pt x="48" y="1482"/>
                    <a:pt x="608" y="1863"/>
                    <a:pt x="1310" y="1863"/>
                  </a:cubicBezTo>
                  <a:lnTo>
                    <a:pt x="1322" y="1863"/>
                  </a:lnTo>
                  <a:cubicBezTo>
                    <a:pt x="2025" y="1863"/>
                    <a:pt x="2584" y="1494"/>
                    <a:pt x="2620" y="994"/>
                  </a:cubicBezTo>
                  <a:cubicBezTo>
                    <a:pt x="2644" y="779"/>
                    <a:pt x="2561" y="577"/>
                    <a:pt x="2418" y="422"/>
                  </a:cubicBezTo>
                  <a:cubicBezTo>
                    <a:pt x="2106" y="141"/>
                    <a:pt x="1714" y="1"/>
                    <a:pt x="1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88"/>
            <p:cNvSpPr/>
            <p:nvPr/>
          </p:nvSpPr>
          <p:spPr>
            <a:xfrm>
              <a:off x="6467375" y="2195700"/>
              <a:ext cx="91100" cy="322375"/>
            </a:xfrm>
            <a:custGeom>
              <a:avLst/>
              <a:gdLst/>
              <a:ahLst/>
              <a:cxnLst/>
              <a:rect l="l" t="t" r="r" b="b"/>
              <a:pathLst>
                <a:path w="3644" h="12895" extrusionOk="0">
                  <a:moveTo>
                    <a:pt x="0" y="0"/>
                  </a:moveTo>
                  <a:lnTo>
                    <a:pt x="774" y="12299"/>
                  </a:lnTo>
                  <a:cubicBezTo>
                    <a:pt x="798" y="12633"/>
                    <a:pt x="1239" y="12895"/>
                    <a:pt x="1774" y="12895"/>
                  </a:cubicBezTo>
                  <a:cubicBezTo>
                    <a:pt x="2298" y="12895"/>
                    <a:pt x="2727" y="12645"/>
                    <a:pt x="2751" y="12311"/>
                  </a:cubicBezTo>
                  <a:lnTo>
                    <a:pt x="3465" y="2012"/>
                  </a:lnTo>
                  <a:lnTo>
                    <a:pt x="3644" y="1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88"/>
            <p:cNvSpPr/>
            <p:nvPr/>
          </p:nvSpPr>
          <p:spPr>
            <a:xfrm>
              <a:off x="6459025" y="2187900"/>
              <a:ext cx="107500" cy="338225"/>
            </a:xfrm>
            <a:custGeom>
              <a:avLst/>
              <a:gdLst/>
              <a:ahLst/>
              <a:cxnLst/>
              <a:rect l="l" t="t" r="r" b="b"/>
              <a:pathLst>
                <a:path w="4300" h="13529" extrusionOk="0">
                  <a:moveTo>
                    <a:pt x="349" y="0"/>
                  </a:moveTo>
                  <a:cubicBezTo>
                    <a:pt x="337" y="0"/>
                    <a:pt x="324" y="1"/>
                    <a:pt x="310" y="3"/>
                  </a:cubicBezTo>
                  <a:cubicBezTo>
                    <a:pt x="132" y="3"/>
                    <a:pt x="1" y="158"/>
                    <a:pt x="13" y="336"/>
                  </a:cubicBezTo>
                  <a:lnTo>
                    <a:pt x="799" y="12635"/>
                  </a:lnTo>
                  <a:cubicBezTo>
                    <a:pt x="834" y="13147"/>
                    <a:pt x="1394" y="13528"/>
                    <a:pt x="2096" y="13528"/>
                  </a:cubicBezTo>
                  <a:lnTo>
                    <a:pt x="2108" y="13528"/>
                  </a:lnTo>
                  <a:cubicBezTo>
                    <a:pt x="2811" y="13528"/>
                    <a:pt x="3358" y="13147"/>
                    <a:pt x="3406" y="12647"/>
                  </a:cubicBezTo>
                  <a:lnTo>
                    <a:pt x="4120" y="2348"/>
                  </a:lnTo>
                  <a:lnTo>
                    <a:pt x="4287" y="348"/>
                  </a:lnTo>
                  <a:cubicBezTo>
                    <a:pt x="4299" y="169"/>
                    <a:pt x="4168" y="27"/>
                    <a:pt x="4001" y="3"/>
                  </a:cubicBezTo>
                  <a:cubicBezTo>
                    <a:pt x="3994" y="2"/>
                    <a:pt x="3986" y="2"/>
                    <a:pt x="3979" y="2"/>
                  </a:cubicBezTo>
                  <a:cubicBezTo>
                    <a:pt x="3810" y="2"/>
                    <a:pt x="3668" y="129"/>
                    <a:pt x="3656" y="300"/>
                  </a:cubicBezTo>
                  <a:lnTo>
                    <a:pt x="2775" y="12600"/>
                  </a:lnTo>
                  <a:cubicBezTo>
                    <a:pt x="2763" y="12719"/>
                    <a:pt x="2501" y="12897"/>
                    <a:pt x="2120" y="12897"/>
                  </a:cubicBezTo>
                  <a:lnTo>
                    <a:pt x="2108" y="12897"/>
                  </a:lnTo>
                  <a:cubicBezTo>
                    <a:pt x="1715" y="12897"/>
                    <a:pt x="1442" y="12707"/>
                    <a:pt x="1430" y="12600"/>
                  </a:cubicBezTo>
                  <a:lnTo>
                    <a:pt x="644" y="300"/>
                  </a:lnTo>
                  <a:cubicBezTo>
                    <a:pt x="644" y="135"/>
                    <a:pt x="511" y="0"/>
                    <a:pt x="3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88"/>
            <p:cNvSpPr/>
            <p:nvPr/>
          </p:nvSpPr>
          <p:spPr>
            <a:xfrm>
              <a:off x="6457250" y="2125150"/>
              <a:ext cx="111350" cy="123250"/>
            </a:xfrm>
            <a:custGeom>
              <a:avLst/>
              <a:gdLst/>
              <a:ahLst/>
              <a:cxnLst/>
              <a:rect l="l" t="t" r="r" b="b"/>
              <a:pathLst>
                <a:path w="4454" h="4930" extrusionOk="0">
                  <a:moveTo>
                    <a:pt x="2227" y="620"/>
                  </a:moveTo>
                  <a:cubicBezTo>
                    <a:pt x="2620" y="632"/>
                    <a:pt x="3001" y="798"/>
                    <a:pt x="3263" y="1108"/>
                  </a:cubicBezTo>
                  <a:cubicBezTo>
                    <a:pt x="3632" y="1525"/>
                    <a:pt x="3810" y="2084"/>
                    <a:pt x="3751" y="2644"/>
                  </a:cubicBezTo>
                  <a:cubicBezTo>
                    <a:pt x="3668" y="3572"/>
                    <a:pt x="3001" y="4299"/>
                    <a:pt x="2215" y="4299"/>
                  </a:cubicBezTo>
                  <a:lnTo>
                    <a:pt x="2203" y="4299"/>
                  </a:lnTo>
                  <a:cubicBezTo>
                    <a:pt x="1429" y="4287"/>
                    <a:pt x="751" y="3561"/>
                    <a:pt x="679" y="2632"/>
                  </a:cubicBezTo>
                  <a:cubicBezTo>
                    <a:pt x="631" y="2072"/>
                    <a:pt x="822" y="1513"/>
                    <a:pt x="1191" y="1096"/>
                  </a:cubicBezTo>
                  <a:cubicBezTo>
                    <a:pt x="1453" y="798"/>
                    <a:pt x="1822" y="632"/>
                    <a:pt x="2227" y="632"/>
                  </a:cubicBezTo>
                  <a:lnTo>
                    <a:pt x="2227" y="620"/>
                  </a:lnTo>
                  <a:close/>
                  <a:moveTo>
                    <a:pt x="2239" y="1"/>
                  </a:moveTo>
                  <a:cubicBezTo>
                    <a:pt x="1667" y="1"/>
                    <a:pt x="1120" y="251"/>
                    <a:pt x="739" y="667"/>
                  </a:cubicBezTo>
                  <a:cubicBezTo>
                    <a:pt x="239" y="1215"/>
                    <a:pt x="0" y="1941"/>
                    <a:pt x="60" y="2679"/>
                  </a:cubicBezTo>
                  <a:cubicBezTo>
                    <a:pt x="155" y="3930"/>
                    <a:pt x="1096" y="4930"/>
                    <a:pt x="2215" y="4930"/>
                  </a:cubicBezTo>
                  <a:lnTo>
                    <a:pt x="2227" y="4930"/>
                  </a:lnTo>
                  <a:cubicBezTo>
                    <a:pt x="3334" y="4930"/>
                    <a:pt x="4275" y="3953"/>
                    <a:pt x="4382" y="2703"/>
                  </a:cubicBezTo>
                  <a:cubicBezTo>
                    <a:pt x="4453" y="1965"/>
                    <a:pt x="4227" y="1239"/>
                    <a:pt x="3739" y="679"/>
                  </a:cubicBezTo>
                  <a:cubicBezTo>
                    <a:pt x="3358" y="251"/>
                    <a:pt x="2810" y="1"/>
                    <a:pt x="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88"/>
            <p:cNvSpPr/>
            <p:nvPr/>
          </p:nvSpPr>
          <p:spPr>
            <a:xfrm>
              <a:off x="6464400" y="2132900"/>
              <a:ext cx="97350" cy="107475"/>
            </a:xfrm>
            <a:custGeom>
              <a:avLst/>
              <a:gdLst/>
              <a:ahLst/>
              <a:cxnLst/>
              <a:rect l="l" t="t" r="r" b="b"/>
              <a:pathLst>
                <a:path w="3894" h="4299" extrusionOk="0">
                  <a:moveTo>
                    <a:pt x="1953" y="0"/>
                  </a:moveTo>
                  <a:cubicBezTo>
                    <a:pt x="822" y="0"/>
                    <a:pt x="0" y="1095"/>
                    <a:pt x="95" y="2334"/>
                  </a:cubicBezTo>
                  <a:cubicBezTo>
                    <a:pt x="179" y="3453"/>
                    <a:pt x="988" y="4286"/>
                    <a:pt x="1929" y="4298"/>
                  </a:cubicBezTo>
                  <a:cubicBezTo>
                    <a:pt x="2858" y="4298"/>
                    <a:pt x="3691" y="3477"/>
                    <a:pt x="3786" y="2358"/>
                  </a:cubicBezTo>
                  <a:cubicBezTo>
                    <a:pt x="3894" y="1119"/>
                    <a:pt x="3072" y="12"/>
                    <a:pt x="1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88"/>
            <p:cNvSpPr/>
            <p:nvPr/>
          </p:nvSpPr>
          <p:spPr>
            <a:xfrm>
              <a:off x="6367050" y="1914525"/>
              <a:ext cx="191725" cy="361450"/>
            </a:xfrm>
            <a:custGeom>
              <a:avLst/>
              <a:gdLst/>
              <a:ahLst/>
              <a:cxnLst/>
              <a:rect l="l" t="t" r="r" b="b"/>
              <a:pathLst>
                <a:path w="7669" h="14458" extrusionOk="0">
                  <a:moveTo>
                    <a:pt x="3915" y="1"/>
                  </a:moveTo>
                  <a:cubicBezTo>
                    <a:pt x="3761" y="1"/>
                    <a:pt x="3609" y="44"/>
                    <a:pt x="3477" y="127"/>
                  </a:cubicBezTo>
                  <a:lnTo>
                    <a:pt x="2465" y="746"/>
                  </a:lnTo>
                  <a:cubicBezTo>
                    <a:pt x="2096" y="925"/>
                    <a:pt x="1739" y="1151"/>
                    <a:pt x="1406" y="1401"/>
                  </a:cubicBezTo>
                  <a:cubicBezTo>
                    <a:pt x="1096" y="1603"/>
                    <a:pt x="834" y="1865"/>
                    <a:pt x="620" y="2175"/>
                  </a:cubicBezTo>
                  <a:cubicBezTo>
                    <a:pt x="418" y="2437"/>
                    <a:pt x="263" y="2734"/>
                    <a:pt x="168" y="3056"/>
                  </a:cubicBezTo>
                  <a:lnTo>
                    <a:pt x="168" y="3223"/>
                  </a:lnTo>
                  <a:cubicBezTo>
                    <a:pt x="132" y="3425"/>
                    <a:pt x="96" y="3627"/>
                    <a:pt x="96" y="3830"/>
                  </a:cubicBezTo>
                  <a:lnTo>
                    <a:pt x="1" y="13105"/>
                  </a:lnTo>
                  <a:lnTo>
                    <a:pt x="2239" y="14295"/>
                  </a:lnTo>
                  <a:cubicBezTo>
                    <a:pt x="2445" y="14404"/>
                    <a:pt x="2671" y="14458"/>
                    <a:pt x="2895" y="14458"/>
                  </a:cubicBezTo>
                  <a:cubicBezTo>
                    <a:pt x="3138" y="14458"/>
                    <a:pt x="3380" y="14395"/>
                    <a:pt x="3597" y="14272"/>
                  </a:cubicBezTo>
                  <a:lnTo>
                    <a:pt x="7597" y="11878"/>
                  </a:lnTo>
                  <a:lnTo>
                    <a:pt x="7668" y="2377"/>
                  </a:lnTo>
                  <a:cubicBezTo>
                    <a:pt x="7668" y="2080"/>
                    <a:pt x="7514" y="1818"/>
                    <a:pt x="7264" y="1663"/>
                  </a:cubicBezTo>
                  <a:lnTo>
                    <a:pt x="4370" y="139"/>
                  </a:lnTo>
                  <a:cubicBezTo>
                    <a:pt x="4323" y="115"/>
                    <a:pt x="4287" y="91"/>
                    <a:pt x="4239" y="67"/>
                  </a:cubicBezTo>
                  <a:cubicBezTo>
                    <a:pt x="4135" y="23"/>
                    <a:pt x="4025" y="1"/>
                    <a:pt x="3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88"/>
            <p:cNvSpPr/>
            <p:nvPr/>
          </p:nvSpPr>
          <p:spPr>
            <a:xfrm>
              <a:off x="6406050" y="2557050"/>
              <a:ext cx="33075" cy="36350"/>
            </a:xfrm>
            <a:custGeom>
              <a:avLst/>
              <a:gdLst/>
              <a:ahLst/>
              <a:cxnLst/>
              <a:rect l="l" t="t" r="r" b="b"/>
              <a:pathLst>
                <a:path w="1323" h="1454" extrusionOk="0">
                  <a:moveTo>
                    <a:pt x="1322" y="0"/>
                  </a:moveTo>
                  <a:lnTo>
                    <a:pt x="1" y="774"/>
                  </a:lnTo>
                  <a:lnTo>
                    <a:pt x="24" y="1453"/>
                  </a:lnTo>
                  <a:lnTo>
                    <a:pt x="1108" y="810"/>
                  </a:lnTo>
                  <a:cubicBezTo>
                    <a:pt x="1239" y="727"/>
                    <a:pt x="1322" y="596"/>
                    <a:pt x="1322" y="441"/>
                  </a:cubicBezTo>
                  <a:lnTo>
                    <a:pt x="1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88"/>
            <p:cNvSpPr/>
            <p:nvPr/>
          </p:nvSpPr>
          <p:spPr>
            <a:xfrm>
              <a:off x="6398025" y="2549375"/>
              <a:ext cx="48825" cy="51750"/>
            </a:xfrm>
            <a:custGeom>
              <a:avLst/>
              <a:gdLst/>
              <a:ahLst/>
              <a:cxnLst/>
              <a:rect l="l" t="t" r="r" b="b"/>
              <a:pathLst>
                <a:path w="1953" h="2070" extrusionOk="0">
                  <a:moveTo>
                    <a:pt x="1642" y="1"/>
                  </a:moveTo>
                  <a:cubicBezTo>
                    <a:pt x="1587" y="1"/>
                    <a:pt x="1530" y="16"/>
                    <a:pt x="1476" y="46"/>
                  </a:cubicBezTo>
                  <a:lnTo>
                    <a:pt x="155" y="808"/>
                  </a:lnTo>
                  <a:cubicBezTo>
                    <a:pt x="60" y="867"/>
                    <a:pt x="0" y="974"/>
                    <a:pt x="0" y="1093"/>
                  </a:cubicBezTo>
                  <a:lnTo>
                    <a:pt x="36" y="1772"/>
                  </a:lnTo>
                  <a:cubicBezTo>
                    <a:pt x="48" y="1939"/>
                    <a:pt x="179" y="2070"/>
                    <a:pt x="345" y="2070"/>
                  </a:cubicBezTo>
                  <a:cubicBezTo>
                    <a:pt x="405" y="2070"/>
                    <a:pt x="464" y="2058"/>
                    <a:pt x="512" y="2034"/>
                  </a:cubicBezTo>
                  <a:lnTo>
                    <a:pt x="1584" y="1391"/>
                  </a:lnTo>
                  <a:cubicBezTo>
                    <a:pt x="1810" y="1260"/>
                    <a:pt x="1953" y="1010"/>
                    <a:pt x="1953" y="748"/>
                  </a:cubicBezTo>
                  <a:lnTo>
                    <a:pt x="1953" y="319"/>
                  </a:lnTo>
                  <a:cubicBezTo>
                    <a:pt x="1953" y="200"/>
                    <a:pt x="1893" y="93"/>
                    <a:pt x="1798" y="46"/>
                  </a:cubicBezTo>
                  <a:cubicBezTo>
                    <a:pt x="1750" y="16"/>
                    <a:pt x="1697" y="1"/>
                    <a:pt x="1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88"/>
            <p:cNvSpPr/>
            <p:nvPr/>
          </p:nvSpPr>
          <p:spPr>
            <a:xfrm>
              <a:off x="6351275" y="2522700"/>
              <a:ext cx="87850" cy="53425"/>
            </a:xfrm>
            <a:custGeom>
              <a:avLst/>
              <a:gdLst/>
              <a:ahLst/>
              <a:cxnLst/>
              <a:rect l="l" t="t" r="r" b="b"/>
              <a:pathLst>
                <a:path w="3514" h="2137" extrusionOk="0">
                  <a:moveTo>
                    <a:pt x="1040" y="1"/>
                  </a:moveTo>
                  <a:cubicBezTo>
                    <a:pt x="924" y="1"/>
                    <a:pt x="808" y="31"/>
                    <a:pt x="703" y="89"/>
                  </a:cubicBezTo>
                  <a:lnTo>
                    <a:pt x="227" y="351"/>
                  </a:lnTo>
                  <a:cubicBezTo>
                    <a:pt x="1" y="482"/>
                    <a:pt x="1" y="803"/>
                    <a:pt x="215" y="946"/>
                  </a:cubicBezTo>
                  <a:lnTo>
                    <a:pt x="2192" y="2136"/>
                  </a:lnTo>
                  <a:lnTo>
                    <a:pt x="3513" y="1374"/>
                  </a:lnTo>
                  <a:lnTo>
                    <a:pt x="1394" y="101"/>
                  </a:lnTo>
                  <a:cubicBezTo>
                    <a:pt x="1284" y="33"/>
                    <a:pt x="1162"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88"/>
            <p:cNvSpPr/>
            <p:nvPr/>
          </p:nvSpPr>
          <p:spPr>
            <a:xfrm>
              <a:off x="6341750" y="2514750"/>
              <a:ext cx="106600" cy="69400"/>
            </a:xfrm>
            <a:custGeom>
              <a:avLst/>
              <a:gdLst/>
              <a:ahLst/>
              <a:cxnLst/>
              <a:rect l="l" t="t" r="r" b="b"/>
              <a:pathLst>
                <a:path w="4264" h="2776" extrusionOk="0">
                  <a:moveTo>
                    <a:pt x="1418" y="633"/>
                  </a:moveTo>
                  <a:cubicBezTo>
                    <a:pt x="1489" y="633"/>
                    <a:pt x="1549" y="645"/>
                    <a:pt x="1608" y="680"/>
                  </a:cubicBezTo>
                  <a:lnTo>
                    <a:pt x="3275" y="1692"/>
                  </a:lnTo>
                  <a:lnTo>
                    <a:pt x="2573" y="2097"/>
                  </a:lnTo>
                  <a:lnTo>
                    <a:pt x="763" y="942"/>
                  </a:lnTo>
                  <a:lnTo>
                    <a:pt x="1239" y="680"/>
                  </a:lnTo>
                  <a:cubicBezTo>
                    <a:pt x="1299" y="645"/>
                    <a:pt x="1358" y="633"/>
                    <a:pt x="1418" y="633"/>
                  </a:cubicBezTo>
                  <a:close/>
                  <a:moveTo>
                    <a:pt x="1427" y="0"/>
                  </a:moveTo>
                  <a:cubicBezTo>
                    <a:pt x="1254" y="0"/>
                    <a:pt x="1082" y="45"/>
                    <a:pt x="930" y="133"/>
                  </a:cubicBezTo>
                  <a:lnTo>
                    <a:pt x="453" y="395"/>
                  </a:lnTo>
                  <a:cubicBezTo>
                    <a:pt x="13" y="645"/>
                    <a:pt x="1" y="1276"/>
                    <a:pt x="441" y="1538"/>
                  </a:cubicBezTo>
                  <a:lnTo>
                    <a:pt x="2406" y="2728"/>
                  </a:lnTo>
                  <a:cubicBezTo>
                    <a:pt x="2454" y="2764"/>
                    <a:pt x="2513" y="2776"/>
                    <a:pt x="2573" y="2776"/>
                  </a:cubicBezTo>
                  <a:cubicBezTo>
                    <a:pt x="2620" y="2776"/>
                    <a:pt x="2680" y="2764"/>
                    <a:pt x="2739" y="2728"/>
                  </a:cubicBezTo>
                  <a:lnTo>
                    <a:pt x="4061" y="1966"/>
                  </a:lnTo>
                  <a:cubicBezTo>
                    <a:pt x="4263" y="1847"/>
                    <a:pt x="4263" y="1550"/>
                    <a:pt x="4061" y="1431"/>
                  </a:cubicBezTo>
                  <a:lnTo>
                    <a:pt x="1942" y="145"/>
                  </a:lnTo>
                  <a:cubicBezTo>
                    <a:pt x="1784" y="48"/>
                    <a:pt x="1605"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88"/>
            <p:cNvSpPr/>
            <p:nvPr/>
          </p:nvSpPr>
          <p:spPr>
            <a:xfrm>
              <a:off x="6350100" y="2539200"/>
              <a:ext cx="56575" cy="54200"/>
            </a:xfrm>
            <a:custGeom>
              <a:avLst/>
              <a:gdLst/>
              <a:ahLst/>
              <a:cxnLst/>
              <a:rect l="l" t="t" r="r" b="b"/>
              <a:pathLst>
                <a:path w="2263" h="2168" extrusionOk="0">
                  <a:moveTo>
                    <a:pt x="48" y="0"/>
                  </a:moveTo>
                  <a:lnTo>
                    <a:pt x="0" y="369"/>
                  </a:lnTo>
                  <a:cubicBezTo>
                    <a:pt x="0" y="536"/>
                    <a:pt x="84" y="691"/>
                    <a:pt x="215" y="786"/>
                  </a:cubicBezTo>
                  <a:lnTo>
                    <a:pt x="2262" y="2167"/>
                  </a:lnTo>
                  <a:lnTo>
                    <a:pt x="2262" y="2167"/>
                  </a:lnTo>
                  <a:lnTo>
                    <a:pt x="2239" y="1488"/>
                  </a:lnTo>
                  <a:lnTo>
                    <a:pt x="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88"/>
            <p:cNvSpPr/>
            <p:nvPr/>
          </p:nvSpPr>
          <p:spPr>
            <a:xfrm>
              <a:off x="6342050" y="2531275"/>
              <a:ext cx="72650" cy="69850"/>
            </a:xfrm>
            <a:custGeom>
              <a:avLst/>
              <a:gdLst/>
              <a:ahLst/>
              <a:cxnLst/>
              <a:rect l="l" t="t" r="r" b="b"/>
              <a:pathLst>
                <a:path w="2906" h="2794" extrusionOk="0">
                  <a:moveTo>
                    <a:pt x="367" y="1"/>
                  </a:moveTo>
                  <a:cubicBezTo>
                    <a:pt x="215" y="1"/>
                    <a:pt x="74" y="108"/>
                    <a:pt x="48" y="269"/>
                  </a:cubicBezTo>
                  <a:lnTo>
                    <a:pt x="1" y="686"/>
                  </a:lnTo>
                  <a:cubicBezTo>
                    <a:pt x="1" y="960"/>
                    <a:pt x="132" y="1210"/>
                    <a:pt x="358" y="1365"/>
                  </a:cubicBezTo>
                  <a:lnTo>
                    <a:pt x="2418" y="2746"/>
                  </a:lnTo>
                  <a:cubicBezTo>
                    <a:pt x="2465" y="2782"/>
                    <a:pt x="2525" y="2794"/>
                    <a:pt x="2584" y="2794"/>
                  </a:cubicBezTo>
                  <a:cubicBezTo>
                    <a:pt x="2644" y="2794"/>
                    <a:pt x="2692" y="2782"/>
                    <a:pt x="2739" y="2758"/>
                  </a:cubicBezTo>
                  <a:cubicBezTo>
                    <a:pt x="2846" y="2698"/>
                    <a:pt x="2906" y="2591"/>
                    <a:pt x="2906" y="2472"/>
                  </a:cubicBezTo>
                  <a:lnTo>
                    <a:pt x="2870" y="1793"/>
                  </a:lnTo>
                  <a:cubicBezTo>
                    <a:pt x="2870" y="1686"/>
                    <a:pt x="2823" y="1591"/>
                    <a:pt x="2739" y="1543"/>
                  </a:cubicBezTo>
                  <a:lnTo>
                    <a:pt x="548" y="55"/>
                  </a:lnTo>
                  <a:cubicBezTo>
                    <a:pt x="491" y="18"/>
                    <a:pt x="428"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88"/>
            <p:cNvSpPr/>
            <p:nvPr/>
          </p:nvSpPr>
          <p:spPr>
            <a:xfrm>
              <a:off x="6368550" y="2192125"/>
              <a:ext cx="97350" cy="385200"/>
            </a:xfrm>
            <a:custGeom>
              <a:avLst/>
              <a:gdLst/>
              <a:ahLst/>
              <a:cxnLst/>
              <a:rect l="l" t="t" r="r" b="b"/>
              <a:pathLst>
                <a:path w="3894" h="15408" extrusionOk="0">
                  <a:moveTo>
                    <a:pt x="1935" y="0"/>
                  </a:moveTo>
                  <a:cubicBezTo>
                    <a:pt x="813" y="0"/>
                    <a:pt x="1" y="1102"/>
                    <a:pt x="96" y="2334"/>
                  </a:cubicBezTo>
                  <a:cubicBezTo>
                    <a:pt x="96" y="2394"/>
                    <a:pt x="108" y="2453"/>
                    <a:pt x="119" y="2513"/>
                  </a:cubicBezTo>
                  <a:lnTo>
                    <a:pt x="905" y="14812"/>
                  </a:lnTo>
                  <a:cubicBezTo>
                    <a:pt x="929" y="15145"/>
                    <a:pt x="1370" y="15407"/>
                    <a:pt x="1893" y="15407"/>
                  </a:cubicBezTo>
                  <a:cubicBezTo>
                    <a:pt x="2417" y="15407"/>
                    <a:pt x="2846" y="15157"/>
                    <a:pt x="2882" y="14824"/>
                  </a:cubicBezTo>
                  <a:lnTo>
                    <a:pt x="3584" y="4525"/>
                  </a:lnTo>
                  <a:lnTo>
                    <a:pt x="3751" y="2536"/>
                  </a:lnTo>
                  <a:cubicBezTo>
                    <a:pt x="3763" y="2477"/>
                    <a:pt x="3775" y="2417"/>
                    <a:pt x="3787" y="2358"/>
                  </a:cubicBezTo>
                  <a:cubicBezTo>
                    <a:pt x="3894" y="1120"/>
                    <a:pt x="3072" y="0"/>
                    <a:pt x="1953" y="0"/>
                  </a:cubicBezTo>
                  <a:cubicBezTo>
                    <a:pt x="1947" y="0"/>
                    <a:pt x="1941" y="0"/>
                    <a:pt x="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88"/>
            <p:cNvSpPr/>
            <p:nvPr/>
          </p:nvSpPr>
          <p:spPr>
            <a:xfrm>
              <a:off x="6359925" y="2182900"/>
              <a:ext cx="114325" cy="403650"/>
            </a:xfrm>
            <a:custGeom>
              <a:avLst/>
              <a:gdLst/>
              <a:ahLst/>
              <a:cxnLst/>
              <a:rect l="l" t="t" r="r" b="b"/>
              <a:pathLst>
                <a:path w="4573" h="16146" extrusionOk="0">
                  <a:moveTo>
                    <a:pt x="2248" y="738"/>
                  </a:moveTo>
                  <a:cubicBezTo>
                    <a:pt x="2261" y="738"/>
                    <a:pt x="2273" y="738"/>
                    <a:pt x="2286" y="739"/>
                  </a:cubicBezTo>
                  <a:cubicBezTo>
                    <a:pt x="2667" y="739"/>
                    <a:pt x="3036" y="905"/>
                    <a:pt x="3286" y="1191"/>
                  </a:cubicBezTo>
                  <a:cubicBezTo>
                    <a:pt x="3643" y="1608"/>
                    <a:pt x="3810" y="2155"/>
                    <a:pt x="3762" y="2691"/>
                  </a:cubicBezTo>
                  <a:cubicBezTo>
                    <a:pt x="3751" y="2715"/>
                    <a:pt x="3751" y="2751"/>
                    <a:pt x="3739" y="2775"/>
                  </a:cubicBezTo>
                  <a:lnTo>
                    <a:pt x="2846" y="15157"/>
                  </a:lnTo>
                  <a:cubicBezTo>
                    <a:pt x="2834" y="15228"/>
                    <a:pt x="2631" y="15407"/>
                    <a:pt x="2238" y="15407"/>
                  </a:cubicBezTo>
                  <a:cubicBezTo>
                    <a:pt x="1857" y="15407"/>
                    <a:pt x="1607" y="15228"/>
                    <a:pt x="1607" y="15157"/>
                  </a:cubicBezTo>
                  <a:lnTo>
                    <a:pt x="857" y="3251"/>
                  </a:lnTo>
                  <a:lnTo>
                    <a:pt x="881" y="3239"/>
                  </a:lnTo>
                  <a:lnTo>
                    <a:pt x="798" y="2667"/>
                  </a:lnTo>
                  <a:cubicBezTo>
                    <a:pt x="750" y="2132"/>
                    <a:pt x="929" y="1584"/>
                    <a:pt x="1286" y="1179"/>
                  </a:cubicBezTo>
                  <a:cubicBezTo>
                    <a:pt x="1528" y="903"/>
                    <a:pt x="1880" y="738"/>
                    <a:pt x="2248" y="738"/>
                  </a:cubicBezTo>
                  <a:close/>
                  <a:moveTo>
                    <a:pt x="2298" y="0"/>
                  </a:moveTo>
                  <a:cubicBezTo>
                    <a:pt x="1715" y="0"/>
                    <a:pt x="1155" y="250"/>
                    <a:pt x="750" y="679"/>
                  </a:cubicBezTo>
                  <a:cubicBezTo>
                    <a:pt x="250" y="1239"/>
                    <a:pt x="0" y="1977"/>
                    <a:pt x="72" y="2727"/>
                  </a:cubicBezTo>
                  <a:cubicBezTo>
                    <a:pt x="72" y="2786"/>
                    <a:pt x="72" y="2834"/>
                    <a:pt x="83" y="2894"/>
                  </a:cubicBezTo>
                  <a:lnTo>
                    <a:pt x="869" y="15205"/>
                  </a:lnTo>
                  <a:cubicBezTo>
                    <a:pt x="905" y="15740"/>
                    <a:pt x="1488" y="16145"/>
                    <a:pt x="2227" y="16145"/>
                  </a:cubicBezTo>
                  <a:lnTo>
                    <a:pt x="2238" y="16145"/>
                  </a:lnTo>
                  <a:cubicBezTo>
                    <a:pt x="2965" y="16145"/>
                    <a:pt x="3548" y="15752"/>
                    <a:pt x="3584" y="15217"/>
                  </a:cubicBezTo>
                  <a:lnTo>
                    <a:pt x="4298" y="4930"/>
                  </a:lnTo>
                  <a:lnTo>
                    <a:pt x="4477" y="2917"/>
                  </a:lnTo>
                  <a:cubicBezTo>
                    <a:pt x="4489" y="2870"/>
                    <a:pt x="4489" y="2810"/>
                    <a:pt x="4501" y="2763"/>
                  </a:cubicBezTo>
                  <a:cubicBezTo>
                    <a:pt x="4572" y="2013"/>
                    <a:pt x="4334" y="1262"/>
                    <a:pt x="3834" y="691"/>
                  </a:cubicBezTo>
                  <a:cubicBezTo>
                    <a:pt x="3441" y="250"/>
                    <a:pt x="2881"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88"/>
            <p:cNvSpPr/>
            <p:nvPr/>
          </p:nvSpPr>
          <p:spPr>
            <a:xfrm>
              <a:off x="6362900" y="1914225"/>
              <a:ext cx="149450" cy="362025"/>
            </a:xfrm>
            <a:custGeom>
              <a:avLst/>
              <a:gdLst/>
              <a:ahLst/>
              <a:cxnLst/>
              <a:rect l="l" t="t" r="r" b="b"/>
              <a:pathLst>
                <a:path w="5978" h="14481" extrusionOk="0">
                  <a:moveTo>
                    <a:pt x="4085" y="1"/>
                  </a:moveTo>
                  <a:cubicBezTo>
                    <a:pt x="3935" y="1"/>
                    <a:pt x="3787" y="44"/>
                    <a:pt x="3655" y="127"/>
                  </a:cubicBezTo>
                  <a:lnTo>
                    <a:pt x="2631" y="746"/>
                  </a:lnTo>
                  <a:cubicBezTo>
                    <a:pt x="2262" y="937"/>
                    <a:pt x="1905" y="1151"/>
                    <a:pt x="1572" y="1413"/>
                  </a:cubicBezTo>
                  <a:cubicBezTo>
                    <a:pt x="1262" y="1615"/>
                    <a:pt x="1000" y="1877"/>
                    <a:pt x="786" y="2187"/>
                  </a:cubicBezTo>
                  <a:cubicBezTo>
                    <a:pt x="584" y="2449"/>
                    <a:pt x="429" y="2746"/>
                    <a:pt x="334" y="3068"/>
                  </a:cubicBezTo>
                  <a:lnTo>
                    <a:pt x="334" y="3235"/>
                  </a:lnTo>
                  <a:cubicBezTo>
                    <a:pt x="298" y="3437"/>
                    <a:pt x="262" y="3639"/>
                    <a:pt x="262" y="3842"/>
                  </a:cubicBezTo>
                  <a:lnTo>
                    <a:pt x="0" y="13212"/>
                  </a:lnTo>
                  <a:lnTo>
                    <a:pt x="2405" y="14319"/>
                  </a:lnTo>
                  <a:cubicBezTo>
                    <a:pt x="2609" y="14427"/>
                    <a:pt x="2831" y="14480"/>
                    <a:pt x="3053" y="14480"/>
                  </a:cubicBezTo>
                  <a:cubicBezTo>
                    <a:pt x="3299" y="14480"/>
                    <a:pt x="3544" y="14415"/>
                    <a:pt x="3763" y="14284"/>
                  </a:cubicBezTo>
                  <a:lnTo>
                    <a:pt x="4953" y="13569"/>
                  </a:lnTo>
                  <a:cubicBezTo>
                    <a:pt x="5048" y="13474"/>
                    <a:pt x="5132" y="13379"/>
                    <a:pt x="5227" y="13271"/>
                  </a:cubicBezTo>
                  <a:cubicBezTo>
                    <a:pt x="5691" y="12617"/>
                    <a:pt x="5941" y="11831"/>
                    <a:pt x="5953" y="11033"/>
                  </a:cubicBezTo>
                  <a:cubicBezTo>
                    <a:pt x="5977" y="10331"/>
                    <a:pt x="5656" y="2961"/>
                    <a:pt x="5418" y="615"/>
                  </a:cubicBezTo>
                  <a:lnTo>
                    <a:pt x="4536" y="151"/>
                  </a:lnTo>
                  <a:cubicBezTo>
                    <a:pt x="4501" y="115"/>
                    <a:pt x="4453" y="91"/>
                    <a:pt x="4405" y="67"/>
                  </a:cubicBezTo>
                  <a:cubicBezTo>
                    <a:pt x="4301" y="23"/>
                    <a:pt x="4193" y="1"/>
                    <a:pt x="4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88"/>
            <p:cNvSpPr/>
            <p:nvPr/>
          </p:nvSpPr>
          <p:spPr>
            <a:xfrm>
              <a:off x="6302475" y="1948650"/>
              <a:ext cx="223850" cy="138975"/>
            </a:xfrm>
            <a:custGeom>
              <a:avLst/>
              <a:gdLst/>
              <a:ahLst/>
              <a:cxnLst/>
              <a:rect l="l" t="t" r="r" b="b"/>
              <a:pathLst>
                <a:path w="8954" h="5559" extrusionOk="0">
                  <a:moveTo>
                    <a:pt x="1203" y="0"/>
                  </a:moveTo>
                  <a:lnTo>
                    <a:pt x="179" y="405"/>
                  </a:lnTo>
                  <a:lnTo>
                    <a:pt x="0" y="988"/>
                  </a:lnTo>
                  <a:lnTo>
                    <a:pt x="917" y="1560"/>
                  </a:lnTo>
                  <a:lnTo>
                    <a:pt x="1060" y="988"/>
                  </a:lnTo>
                  <a:lnTo>
                    <a:pt x="2358" y="2048"/>
                  </a:lnTo>
                  <a:lnTo>
                    <a:pt x="2596" y="2250"/>
                  </a:lnTo>
                  <a:lnTo>
                    <a:pt x="2596" y="2239"/>
                  </a:lnTo>
                  <a:lnTo>
                    <a:pt x="6287" y="5215"/>
                  </a:lnTo>
                  <a:cubicBezTo>
                    <a:pt x="6489" y="5334"/>
                    <a:pt x="6715" y="5417"/>
                    <a:pt x="6953" y="5477"/>
                  </a:cubicBezTo>
                  <a:cubicBezTo>
                    <a:pt x="7175" y="5532"/>
                    <a:pt x="7392" y="5559"/>
                    <a:pt x="7596" y="5559"/>
                  </a:cubicBezTo>
                  <a:cubicBezTo>
                    <a:pt x="8224" y="5559"/>
                    <a:pt x="8724" y="5310"/>
                    <a:pt x="8823" y="4906"/>
                  </a:cubicBezTo>
                  <a:cubicBezTo>
                    <a:pt x="8954" y="4405"/>
                    <a:pt x="8418" y="3846"/>
                    <a:pt x="7620" y="3608"/>
                  </a:cubicBezTo>
                  <a:lnTo>
                    <a:pt x="7596" y="3608"/>
                  </a:lnTo>
                  <a:lnTo>
                    <a:pt x="7584" y="3596"/>
                  </a:lnTo>
                  <a:cubicBezTo>
                    <a:pt x="7537" y="3572"/>
                    <a:pt x="7489" y="3560"/>
                    <a:pt x="7442" y="3548"/>
                  </a:cubicBezTo>
                  <a:cubicBezTo>
                    <a:pt x="7417" y="3541"/>
                    <a:pt x="7409" y="3538"/>
                    <a:pt x="7412" y="3538"/>
                  </a:cubicBezTo>
                  <a:cubicBezTo>
                    <a:pt x="7419" y="3538"/>
                    <a:pt x="7490" y="3555"/>
                    <a:pt x="7549" y="3572"/>
                  </a:cubicBezTo>
                  <a:cubicBezTo>
                    <a:pt x="6616" y="3112"/>
                    <a:pt x="3282" y="1000"/>
                    <a:pt x="3216" y="1000"/>
                  </a:cubicBezTo>
                  <a:cubicBezTo>
                    <a:pt x="3215" y="1000"/>
                    <a:pt x="3215" y="1000"/>
                    <a:pt x="3215" y="1000"/>
                  </a:cubicBezTo>
                  <a:lnTo>
                    <a:pt x="2393" y="179"/>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88"/>
            <p:cNvSpPr/>
            <p:nvPr/>
          </p:nvSpPr>
          <p:spPr>
            <a:xfrm>
              <a:off x="6491175" y="2037950"/>
              <a:ext cx="2125" cy="900"/>
            </a:xfrm>
            <a:custGeom>
              <a:avLst/>
              <a:gdLst/>
              <a:ahLst/>
              <a:cxnLst/>
              <a:rect l="l" t="t" r="r" b="b"/>
              <a:pathLst>
                <a:path w="85" h="36" extrusionOk="0">
                  <a:moveTo>
                    <a:pt x="1" y="0"/>
                  </a:moveTo>
                  <a:lnTo>
                    <a:pt x="36" y="24"/>
                  </a:lnTo>
                  <a:lnTo>
                    <a:pt x="72" y="36"/>
                  </a:lnTo>
                  <a:cubicBezTo>
                    <a:pt x="84" y="36"/>
                    <a:pt x="48" y="24"/>
                    <a:pt x="1" y="0"/>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88"/>
            <p:cNvSpPr/>
            <p:nvPr/>
          </p:nvSpPr>
          <p:spPr>
            <a:xfrm>
              <a:off x="6293825" y="1941000"/>
              <a:ext cx="241425" cy="154400"/>
            </a:xfrm>
            <a:custGeom>
              <a:avLst/>
              <a:gdLst/>
              <a:ahLst/>
              <a:cxnLst/>
              <a:rect l="l" t="t" r="r" b="b"/>
              <a:pathLst>
                <a:path w="9657" h="6176" extrusionOk="0">
                  <a:moveTo>
                    <a:pt x="1584" y="640"/>
                  </a:moveTo>
                  <a:lnTo>
                    <a:pt x="2585" y="782"/>
                  </a:lnTo>
                  <a:lnTo>
                    <a:pt x="3347" y="1533"/>
                  </a:lnTo>
                  <a:cubicBezTo>
                    <a:pt x="3370" y="1568"/>
                    <a:pt x="3418" y="1592"/>
                    <a:pt x="3466" y="1604"/>
                  </a:cubicBezTo>
                  <a:cubicBezTo>
                    <a:pt x="3597" y="1675"/>
                    <a:pt x="4037" y="1949"/>
                    <a:pt x="4501" y="2223"/>
                  </a:cubicBezTo>
                  <a:cubicBezTo>
                    <a:pt x="5490" y="2842"/>
                    <a:pt x="6811" y="3640"/>
                    <a:pt x="7514" y="4033"/>
                  </a:cubicBezTo>
                  <a:cubicBezTo>
                    <a:pt x="7561" y="4080"/>
                    <a:pt x="7621" y="4128"/>
                    <a:pt x="7692" y="4152"/>
                  </a:cubicBezTo>
                  <a:lnTo>
                    <a:pt x="7811" y="4176"/>
                  </a:lnTo>
                  <a:cubicBezTo>
                    <a:pt x="7835" y="4188"/>
                    <a:pt x="7871" y="4199"/>
                    <a:pt x="7907" y="4211"/>
                  </a:cubicBezTo>
                  <a:cubicBezTo>
                    <a:pt x="8562" y="4426"/>
                    <a:pt x="8943" y="4854"/>
                    <a:pt x="8871" y="5128"/>
                  </a:cubicBezTo>
                  <a:cubicBezTo>
                    <a:pt x="8835" y="5283"/>
                    <a:pt x="8681" y="5402"/>
                    <a:pt x="8442" y="5473"/>
                  </a:cubicBezTo>
                  <a:cubicBezTo>
                    <a:pt x="8270" y="5521"/>
                    <a:pt x="8094" y="5545"/>
                    <a:pt x="7919" y="5545"/>
                  </a:cubicBezTo>
                  <a:cubicBezTo>
                    <a:pt x="7743" y="5545"/>
                    <a:pt x="7567" y="5521"/>
                    <a:pt x="7395" y="5473"/>
                  </a:cubicBezTo>
                  <a:cubicBezTo>
                    <a:pt x="7180" y="5426"/>
                    <a:pt x="6990" y="5354"/>
                    <a:pt x="6799" y="5247"/>
                  </a:cubicBezTo>
                  <a:lnTo>
                    <a:pt x="6787" y="5247"/>
                  </a:lnTo>
                  <a:lnTo>
                    <a:pt x="3156" y="2295"/>
                  </a:lnTo>
                  <a:cubicBezTo>
                    <a:pt x="3132" y="2283"/>
                    <a:pt x="3108" y="2271"/>
                    <a:pt x="3085" y="2259"/>
                  </a:cubicBezTo>
                  <a:lnTo>
                    <a:pt x="1608" y="1044"/>
                  </a:lnTo>
                  <a:cubicBezTo>
                    <a:pt x="1550" y="998"/>
                    <a:pt x="1481" y="976"/>
                    <a:pt x="1414" y="976"/>
                  </a:cubicBezTo>
                  <a:cubicBezTo>
                    <a:pt x="1275" y="976"/>
                    <a:pt x="1140" y="1067"/>
                    <a:pt x="1108" y="1211"/>
                  </a:cubicBezTo>
                  <a:lnTo>
                    <a:pt x="1072" y="1366"/>
                  </a:lnTo>
                  <a:lnTo>
                    <a:pt x="727" y="1152"/>
                  </a:lnTo>
                  <a:lnTo>
                    <a:pt x="787" y="949"/>
                  </a:lnTo>
                  <a:lnTo>
                    <a:pt x="1584" y="640"/>
                  </a:lnTo>
                  <a:close/>
                  <a:moveTo>
                    <a:pt x="1528" y="1"/>
                  </a:moveTo>
                  <a:cubicBezTo>
                    <a:pt x="1497" y="1"/>
                    <a:pt x="1469" y="6"/>
                    <a:pt x="1442" y="20"/>
                  </a:cubicBezTo>
                  <a:lnTo>
                    <a:pt x="418" y="413"/>
                  </a:lnTo>
                  <a:cubicBezTo>
                    <a:pt x="334" y="449"/>
                    <a:pt x="263" y="520"/>
                    <a:pt x="227" y="616"/>
                  </a:cubicBezTo>
                  <a:lnTo>
                    <a:pt x="49" y="1199"/>
                  </a:lnTo>
                  <a:cubicBezTo>
                    <a:pt x="1" y="1342"/>
                    <a:pt x="60" y="1485"/>
                    <a:pt x="180" y="1568"/>
                  </a:cubicBezTo>
                  <a:lnTo>
                    <a:pt x="1108" y="2140"/>
                  </a:lnTo>
                  <a:cubicBezTo>
                    <a:pt x="1159" y="2169"/>
                    <a:pt x="1218" y="2184"/>
                    <a:pt x="1278" y="2184"/>
                  </a:cubicBezTo>
                  <a:cubicBezTo>
                    <a:pt x="1317" y="2184"/>
                    <a:pt x="1356" y="2178"/>
                    <a:pt x="1394" y="2164"/>
                  </a:cubicBezTo>
                  <a:cubicBezTo>
                    <a:pt x="1489" y="2116"/>
                    <a:pt x="1549" y="2044"/>
                    <a:pt x="1573" y="1937"/>
                  </a:cubicBezTo>
                  <a:lnTo>
                    <a:pt x="1596" y="1866"/>
                  </a:lnTo>
                  <a:lnTo>
                    <a:pt x="2751" y="2806"/>
                  </a:lnTo>
                  <a:cubicBezTo>
                    <a:pt x="2775" y="2818"/>
                    <a:pt x="2787" y="2830"/>
                    <a:pt x="2823" y="2842"/>
                  </a:cubicBezTo>
                  <a:lnTo>
                    <a:pt x="6442" y="5771"/>
                  </a:lnTo>
                  <a:cubicBezTo>
                    <a:pt x="6466" y="5795"/>
                    <a:pt x="6502" y="5819"/>
                    <a:pt x="6537" y="5831"/>
                  </a:cubicBezTo>
                  <a:cubicBezTo>
                    <a:pt x="6764" y="5950"/>
                    <a:pt x="7002" y="6033"/>
                    <a:pt x="7240" y="6093"/>
                  </a:cubicBezTo>
                  <a:cubicBezTo>
                    <a:pt x="7478" y="6152"/>
                    <a:pt x="7704" y="6176"/>
                    <a:pt x="7942" y="6176"/>
                  </a:cubicBezTo>
                  <a:cubicBezTo>
                    <a:pt x="8181" y="6176"/>
                    <a:pt x="8407" y="6140"/>
                    <a:pt x="8633" y="6081"/>
                  </a:cubicBezTo>
                  <a:cubicBezTo>
                    <a:pt x="9097" y="5938"/>
                    <a:pt x="9407" y="5652"/>
                    <a:pt x="9490" y="5283"/>
                  </a:cubicBezTo>
                  <a:cubicBezTo>
                    <a:pt x="9657" y="4616"/>
                    <a:pt x="9050" y="3902"/>
                    <a:pt x="8061" y="3592"/>
                  </a:cubicBezTo>
                  <a:lnTo>
                    <a:pt x="8038" y="3592"/>
                  </a:lnTo>
                  <a:cubicBezTo>
                    <a:pt x="7454" y="3307"/>
                    <a:pt x="5871" y="2330"/>
                    <a:pt x="4835" y="1687"/>
                  </a:cubicBezTo>
                  <a:cubicBezTo>
                    <a:pt x="4251" y="1330"/>
                    <a:pt x="3942" y="1152"/>
                    <a:pt x="3763" y="1056"/>
                  </a:cubicBezTo>
                  <a:lnTo>
                    <a:pt x="2966" y="270"/>
                  </a:lnTo>
                  <a:cubicBezTo>
                    <a:pt x="2918" y="223"/>
                    <a:pt x="2858" y="187"/>
                    <a:pt x="2787" y="175"/>
                  </a:cubicBezTo>
                  <a:lnTo>
                    <a:pt x="1596" y="9"/>
                  </a:lnTo>
                  <a:cubicBezTo>
                    <a:pt x="1572" y="4"/>
                    <a:pt x="1549"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88"/>
            <p:cNvSpPr/>
            <p:nvPr/>
          </p:nvSpPr>
          <p:spPr>
            <a:xfrm>
              <a:off x="6482550" y="2030175"/>
              <a:ext cx="18175" cy="16425"/>
            </a:xfrm>
            <a:custGeom>
              <a:avLst/>
              <a:gdLst/>
              <a:ahLst/>
              <a:cxnLst/>
              <a:rect l="l" t="t" r="r" b="b"/>
              <a:pathLst>
                <a:path w="727" h="657" extrusionOk="0">
                  <a:moveTo>
                    <a:pt x="342" y="0"/>
                  </a:moveTo>
                  <a:cubicBezTo>
                    <a:pt x="219" y="0"/>
                    <a:pt x="108" y="79"/>
                    <a:pt x="60" y="204"/>
                  </a:cubicBezTo>
                  <a:cubicBezTo>
                    <a:pt x="0" y="347"/>
                    <a:pt x="72" y="525"/>
                    <a:pt x="215" y="597"/>
                  </a:cubicBezTo>
                  <a:cubicBezTo>
                    <a:pt x="227" y="609"/>
                    <a:pt x="286" y="632"/>
                    <a:pt x="310" y="632"/>
                  </a:cubicBezTo>
                  <a:lnTo>
                    <a:pt x="322" y="632"/>
                  </a:lnTo>
                  <a:cubicBezTo>
                    <a:pt x="346" y="644"/>
                    <a:pt x="381" y="644"/>
                    <a:pt x="417" y="644"/>
                  </a:cubicBezTo>
                  <a:lnTo>
                    <a:pt x="417" y="656"/>
                  </a:lnTo>
                  <a:cubicBezTo>
                    <a:pt x="572" y="644"/>
                    <a:pt x="703" y="525"/>
                    <a:pt x="727" y="371"/>
                  </a:cubicBezTo>
                  <a:cubicBezTo>
                    <a:pt x="715" y="204"/>
                    <a:pt x="596" y="49"/>
                    <a:pt x="429" y="13"/>
                  </a:cubicBezTo>
                  <a:cubicBezTo>
                    <a:pt x="400" y="4"/>
                    <a:pt x="370" y="0"/>
                    <a:pt x="342"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88"/>
            <p:cNvSpPr/>
            <p:nvPr/>
          </p:nvSpPr>
          <p:spPr>
            <a:xfrm>
              <a:off x="6462600" y="1872150"/>
              <a:ext cx="91125" cy="216125"/>
            </a:xfrm>
            <a:custGeom>
              <a:avLst/>
              <a:gdLst/>
              <a:ahLst/>
              <a:cxnLst/>
              <a:rect l="l" t="t" r="r" b="b"/>
              <a:pathLst>
                <a:path w="3645" h="8645" extrusionOk="0">
                  <a:moveTo>
                    <a:pt x="2084" y="0"/>
                  </a:moveTo>
                  <a:cubicBezTo>
                    <a:pt x="1227" y="0"/>
                    <a:pt x="525" y="1179"/>
                    <a:pt x="525" y="2632"/>
                  </a:cubicBezTo>
                  <a:cubicBezTo>
                    <a:pt x="525" y="2834"/>
                    <a:pt x="537" y="3048"/>
                    <a:pt x="572" y="3251"/>
                  </a:cubicBezTo>
                  <a:cubicBezTo>
                    <a:pt x="382" y="4096"/>
                    <a:pt x="263" y="4965"/>
                    <a:pt x="156" y="5834"/>
                  </a:cubicBezTo>
                  <a:cubicBezTo>
                    <a:pt x="132" y="5977"/>
                    <a:pt x="120" y="6144"/>
                    <a:pt x="96" y="6299"/>
                  </a:cubicBezTo>
                  <a:lnTo>
                    <a:pt x="25" y="6894"/>
                  </a:lnTo>
                  <a:cubicBezTo>
                    <a:pt x="13" y="7049"/>
                    <a:pt x="1" y="7204"/>
                    <a:pt x="1" y="7358"/>
                  </a:cubicBezTo>
                  <a:cubicBezTo>
                    <a:pt x="1" y="7704"/>
                    <a:pt x="120" y="8049"/>
                    <a:pt x="346" y="8323"/>
                  </a:cubicBezTo>
                  <a:cubicBezTo>
                    <a:pt x="596" y="8597"/>
                    <a:pt x="953" y="8644"/>
                    <a:pt x="1322" y="8644"/>
                  </a:cubicBezTo>
                  <a:cubicBezTo>
                    <a:pt x="1596" y="8644"/>
                    <a:pt x="1894" y="8632"/>
                    <a:pt x="2108" y="8454"/>
                  </a:cubicBezTo>
                  <a:cubicBezTo>
                    <a:pt x="2203" y="8370"/>
                    <a:pt x="2275" y="8263"/>
                    <a:pt x="2334" y="8144"/>
                  </a:cubicBezTo>
                  <a:cubicBezTo>
                    <a:pt x="2573" y="7656"/>
                    <a:pt x="2739" y="7144"/>
                    <a:pt x="2834" y="6620"/>
                  </a:cubicBezTo>
                  <a:cubicBezTo>
                    <a:pt x="3025" y="5811"/>
                    <a:pt x="3204" y="5001"/>
                    <a:pt x="3394" y="4191"/>
                  </a:cubicBezTo>
                  <a:cubicBezTo>
                    <a:pt x="3430" y="4036"/>
                    <a:pt x="3465" y="3894"/>
                    <a:pt x="3489" y="3739"/>
                  </a:cubicBezTo>
                  <a:cubicBezTo>
                    <a:pt x="3596" y="3382"/>
                    <a:pt x="3644" y="3001"/>
                    <a:pt x="3644" y="2632"/>
                  </a:cubicBezTo>
                  <a:cubicBezTo>
                    <a:pt x="3644" y="1179"/>
                    <a:pt x="2954" y="0"/>
                    <a:pt x="2084" y="0"/>
                  </a:cubicBezTo>
                  <a:close/>
                </a:path>
              </a:pathLst>
            </a:custGeom>
            <a:solidFill>
              <a:srgbClr val="BC2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8"/>
            <p:cNvSpPr/>
            <p:nvPr/>
          </p:nvSpPr>
          <p:spPr>
            <a:xfrm>
              <a:off x="6454575" y="1864400"/>
              <a:ext cx="107175" cy="232000"/>
            </a:xfrm>
            <a:custGeom>
              <a:avLst/>
              <a:gdLst/>
              <a:ahLst/>
              <a:cxnLst/>
              <a:rect l="l" t="t" r="r" b="b"/>
              <a:pathLst>
                <a:path w="4287" h="9280" extrusionOk="0">
                  <a:moveTo>
                    <a:pt x="2405" y="632"/>
                  </a:moveTo>
                  <a:cubicBezTo>
                    <a:pt x="3084" y="632"/>
                    <a:pt x="3656" y="1691"/>
                    <a:pt x="3667" y="2942"/>
                  </a:cubicBezTo>
                  <a:cubicBezTo>
                    <a:pt x="3656" y="3299"/>
                    <a:pt x="3608" y="3656"/>
                    <a:pt x="3513" y="3989"/>
                  </a:cubicBezTo>
                  <a:cubicBezTo>
                    <a:pt x="3489" y="4144"/>
                    <a:pt x="3453" y="4275"/>
                    <a:pt x="3417" y="4430"/>
                  </a:cubicBezTo>
                  <a:cubicBezTo>
                    <a:pt x="3251" y="5144"/>
                    <a:pt x="3084" y="5847"/>
                    <a:pt x="2917" y="6561"/>
                  </a:cubicBezTo>
                  <a:lnTo>
                    <a:pt x="2858" y="6859"/>
                  </a:lnTo>
                  <a:cubicBezTo>
                    <a:pt x="2763" y="7359"/>
                    <a:pt x="2608" y="7847"/>
                    <a:pt x="2393" y="8299"/>
                  </a:cubicBezTo>
                  <a:cubicBezTo>
                    <a:pt x="2346" y="8383"/>
                    <a:pt x="2298" y="8454"/>
                    <a:pt x="2227" y="8526"/>
                  </a:cubicBezTo>
                  <a:cubicBezTo>
                    <a:pt x="2096" y="8633"/>
                    <a:pt x="1858" y="8645"/>
                    <a:pt x="1643" y="8645"/>
                  </a:cubicBezTo>
                  <a:cubicBezTo>
                    <a:pt x="1322" y="8645"/>
                    <a:pt x="1072" y="8597"/>
                    <a:pt x="905" y="8418"/>
                  </a:cubicBezTo>
                  <a:cubicBezTo>
                    <a:pt x="727" y="8204"/>
                    <a:pt x="631" y="7930"/>
                    <a:pt x="631" y="7656"/>
                  </a:cubicBezTo>
                  <a:cubicBezTo>
                    <a:pt x="643" y="7525"/>
                    <a:pt x="643" y="7383"/>
                    <a:pt x="667" y="7240"/>
                  </a:cubicBezTo>
                  <a:lnTo>
                    <a:pt x="786" y="6180"/>
                  </a:lnTo>
                  <a:cubicBezTo>
                    <a:pt x="905" y="5168"/>
                    <a:pt x="1048" y="4358"/>
                    <a:pt x="1203" y="3620"/>
                  </a:cubicBezTo>
                  <a:cubicBezTo>
                    <a:pt x="1215" y="3584"/>
                    <a:pt x="1215" y="3549"/>
                    <a:pt x="1203" y="3513"/>
                  </a:cubicBezTo>
                  <a:cubicBezTo>
                    <a:pt x="1179" y="3323"/>
                    <a:pt x="1155" y="3132"/>
                    <a:pt x="1155" y="2942"/>
                  </a:cubicBezTo>
                  <a:cubicBezTo>
                    <a:pt x="1155" y="1691"/>
                    <a:pt x="1727" y="632"/>
                    <a:pt x="2405" y="632"/>
                  </a:cubicBezTo>
                  <a:close/>
                  <a:moveTo>
                    <a:pt x="2405" y="1"/>
                  </a:moveTo>
                  <a:cubicBezTo>
                    <a:pt x="1358" y="1"/>
                    <a:pt x="524" y="1287"/>
                    <a:pt x="524" y="2942"/>
                  </a:cubicBezTo>
                  <a:cubicBezTo>
                    <a:pt x="524" y="3144"/>
                    <a:pt x="548" y="3346"/>
                    <a:pt x="572" y="3549"/>
                  </a:cubicBezTo>
                  <a:cubicBezTo>
                    <a:pt x="417" y="4287"/>
                    <a:pt x="286" y="5097"/>
                    <a:pt x="155" y="6109"/>
                  </a:cubicBezTo>
                  <a:lnTo>
                    <a:pt x="36" y="7168"/>
                  </a:lnTo>
                  <a:cubicBezTo>
                    <a:pt x="12" y="7335"/>
                    <a:pt x="0" y="7502"/>
                    <a:pt x="0" y="7668"/>
                  </a:cubicBezTo>
                  <a:cubicBezTo>
                    <a:pt x="0" y="8097"/>
                    <a:pt x="155" y="8514"/>
                    <a:pt x="429" y="8835"/>
                  </a:cubicBezTo>
                  <a:cubicBezTo>
                    <a:pt x="774" y="9216"/>
                    <a:pt x="1227" y="9276"/>
                    <a:pt x="1631" y="9276"/>
                  </a:cubicBezTo>
                  <a:lnTo>
                    <a:pt x="1691" y="9276"/>
                  </a:lnTo>
                  <a:cubicBezTo>
                    <a:pt x="1725" y="9278"/>
                    <a:pt x="1758" y="9279"/>
                    <a:pt x="1792" y="9279"/>
                  </a:cubicBezTo>
                  <a:cubicBezTo>
                    <a:pt x="2091" y="9279"/>
                    <a:pt x="2385" y="9185"/>
                    <a:pt x="2632" y="9014"/>
                  </a:cubicBezTo>
                  <a:cubicBezTo>
                    <a:pt x="2751" y="8895"/>
                    <a:pt x="2858" y="8764"/>
                    <a:pt x="2941" y="8609"/>
                  </a:cubicBezTo>
                  <a:cubicBezTo>
                    <a:pt x="3191" y="8097"/>
                    <a:pt x="3358" y="7561"/>
                    <a:pt x="3465" y="7002"/>
                  </a:cubicBezTo>
                  <a:lnTo>
                    <a:pt x="3525" y="6704"/>
                  </a:lnTo>
                  <a:cubicBezTo>
                    <a:pt x="3691" y="5990"/>
                    <a:pt x="3846" y="5287"/>
                    <a:pt x="4025" y="4573"/>
                  </a:cubicBezTo>
                  <a:cubicBezTo>
                    <a:pt x="4060" y="4418"/>
                    <a:pt x="4096" y="4263"/>
                    <a:pt x="4120" y="4132"/>
                  </a:cubicBezTo>
                  <a:cubicBezTo>
                    <a:pt x="4227" y="3739"/>
                    <a:pt x="4287" y="3346"/>
                    <a:pt x="4287" y="2942"/>
                  </a:cubicBezTo>
                  <a:cubicBezTo>
                    <a:pt x="4287" y="1287"/>
                    <a:pt x="3453" y="1"/>
                    <a:pt x="2405"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8"/>
            <p:cNvSpPr/>
            <p:nvPr/>
          </p:nvSpPr>
          <p:spPr>
            <a:xfrm>
              <a:off x="6367050" y="1863200"/>
              <a:ext cx="193500" cy="339375"/>
            </a:xfrm>
            <a:custGeom>
              <a:avLst/>
              <a:gdLst/>
              <a:ahLst/>
              <a:cxnLst/>
              <a:rect l="l" t="t" r="r" b="b"/>
              <a:pathLst>
                <a:path w="7740" h="13575" extrusionOk="0">
                  <a:moveTo>
                    <a:pt x="4283" y="0"/>
                  </a:moveTo>
                  <a:cubicBezTo>
                    <a:pt x="4138" y="0"/>
                    <a:pt x="3992" y="8"/>
                    <a:pt x="3847" y="25"/>
                  </a:cubicBezTo>
                  <a:cubicBezTo>
                    <a:pt x="3108" y="61"/>
                    <a:pt x="2382" y="275"/>
                    <a:pt x="1727" y="620"/>
                  </a:cubicBezTo>
                  <a:cubicBezTo>
                    <a:pt x="965" y="1037"/>
                    <a:pt x="108" y="1811"/>
                    <a:pt x="96" y="2728"/>
                  </a:cubicBezTo>
                  <a:lnTo>
                    <a:pt x="1" y="12014"/>
                  </a:lnTo>
                  <a:lnTo>
                    <a:pt x="2930" y="13574"/>
                  </a:lnTo>
                  <a:lnTo>
                    <a:pt x="7597" y="10776"/>
                  </a:lnTo>
                  <a:lnTo>
                    <a:pt x="7621" y="7073"/>
                  </a:lnTo>
                  <a:cubicBezTo>
                    <a:pt x="7621" y="6157"/>
                    <a:pt x="7740" y="5264"/>
                    <a:pt x="7657" y="4347"/>
                  </a:cubicBezTo>
                  <a:cubicBezTo>
                    <a:pt x="7573" y="3454"/>
                    <a:pt x="7359" y="2585"/>
                    <a:pt x="7026" y="1751"/>
                  </a:cubicBezTo>
                  <a:cubicBezTo>
                    <a:pt x="6906" y="1477"/>
                    <a:pt x="6764" y="1216"/>
                    <a:pt x="6573" y="989"/>
                  </a:cubicBezTo>
                  <a:cubicBezTo>
                    <a:pt x="6275" y="596"/>
                    <a:pt x="5859" y="311"/>
                    <a:pt x="5394" y="168"/>
                  </a:cubicBezTo>
                  <a:cubicBezTo>
                    <a:pt x="5033" y="56"/>
                    <a:pt x="4660" y="0"/>
                    <a:pt x="4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88"/>
            <p:cNvSpPr/>
            <p:nvPr/>
          </p:nvSpPr>
          <p:spPr>
            <a:xfrm>
              <a:off x="6359025" y="1855450"/>
              <a:ext cx="208075" cy="354850"/>
            </a:xfrm>
            <a:custGeom>
              <a:avLst/>
              <a:gdLst/>
              <a:ahLst/>
              <a:cxnLst/>
              <a:rect l="l" t="t" r="r" b="b"/>
              <a:pathLst>
                <a:path w="8323" h="14194" extrusionOk="0">
                  <a:moveTo>
                    <a:pt x="4591" y="625"/>
                  </a:moveTo>
                  <a:cubicBezTo>
                    <a:pt x="4940" y="625"/>
                    <a:pt x="5283" y="672"/>
                    <a:pt x="5620" y="775"/>
                  </a:cubicBezTo>
                  <a:cubicBezTo>
                    <a:pt x="6025" y="906"/>
                    <a:pt x="6382" y="1156"/>
                    <a:pt x="6656" y="1490"/>
                  </a:cubicBezTo>
                  <a:cubicBezTo>
                    <a:pt x="6811" y="1704"/>
                    <a:pt x="6954" y="1930"/>
                    <a:pt x="7049" y="2180"/>
                  </a:cubicBezTo>
                  <a:cubicBezTo>
                    <a:pt x="7370" y="2978"/>
                    <a:pt x="7585" y="3823"/>
                    <a:pt x="7668" y="4693"/>
                  </a:cubicBezTo>
                  <a:cubicBezTo>
                    <a:pt x="7704" y="5276"/>
                    <a:pt x="7704" y="5847"/>
                    <a:pt x="7668" y="6431"/>
                  </a:cubicBezTo>
                  <a:cubicBezTo>
                    <a:pt x="7644" y="6740"/>
                    <a:pt x="7632" y="7062"/>
                    <a:pt x="7632" y="7383"/>
                  </a:cubicBezTo>
                  <a:lnTo>
                    <a:pt x="7608" y="10908"/>
                  </a:lnTo>
                  <a:lnTo>
                    <a:pt x="3239" y="13515"/>
                  </a:lnTo>
                  <a:lnTo>
                    <a:pt x="631" y="12134"/>
                  </a:lnTo>
                  <a:lnTo>
                    <a:pt x="739" y="3050"/>
                  </a:lnTo>
                  <a:cubicBezTo>
                    <a:pt x="739" y="2276"/>
                    <a:pt x="1501" y="1597"/>
                    <a:pt x="2203" y="1204"/>
                  </a:cubicBezTo>
                  <a:cubicBezTo>
                    <a:pt x="2822" y="883"/>
                    <a:pt x="3501" y="692"/>
                    <a:pt x="4191" y="644"/>
                  </a:cubicBezTo>
                  <a:cubicBezTo>
                    <a:pt x="4326" y="631"/>
                    <a:pt x="4459" y="625"/>
                    <a:pt x="4591" y="625"/>
                  </a:cubicBezTo>
                  <a:close/>
                  <a:moveTo>
                    <a:pt x="4603" y="1"/>
                  </a:moveTo>
                  <a:cubicBezTo>
                    <a:pt x="4450" y="1"/>
                    <a:pt x="4297" y="9"/>
                    <a:pt x="4144" y="25"/>
                  </a:cubicBezTo>
                  <a:cubicBezTo>
                    <a:pt x="3358" y="73"/>
                    <a:pt x="2584" y="287"/>
                    <a:pt x="1893" y="656"/>
                  </a:cubicBezTo>
                  <a:cubicBezTo>
                    <a:pt x="1477" y="883"/>
                    <a:pt x="119" y="1728"/>
                    <a:pt x="108" y="3038"/>
                  </a:cubicBezTo>
                  <a:lnTo>
                    <a:pt x="0" y="12324"/>
                  </a:lnTo>
                  <a:cubicBezTo>
                    <a:pt x="0" y="12444"/>
                    <a:pt x="60" y="12551"/>
                    <a:pt x="167" y="12598"/>
                  </a:cubicBezTo>
                  <a:lnTo>
                    <a:pt x="3096" y="14158"/>
                  </a:lnTo>
                  <a:cubicBezTo>
                    <a:pt x="3144" y="14182"/>
                    <a:pt x="3191" y="14194"/>
                    <a:pt x="3251" y="14194"/>
                  </a:cubicBezTo>
                  <a:cubicBezTo>
                    <a:pt x="3298" y="14194"/>
                    <a:pt x="3358" y="14182"/>
                    <a:pt x="3406" y="14146"/>
                  </a:cubicBezTo>
                  <a:lnTo>
                    <a:pt x="8073" y="11360"/>
                  </a:lnTo>
                  <a:cubicBezTo>
                    <a:pt x="8168" y="11312"/>
                    <a:pt x="8228" y="11205"/>
                    <a:pt x="8228" y="11098"/>
                  </a:cubicBezTo>
                  <a:lnTo>
                    <a:pt x="8251" y="7383"/>
                  </a:lnTo>
                  <a:cubicBezTo>
                    <a:pt x="8251" y="7086"/>
                    <a:pt x="8263" y="6776"/>
                    <a:pt x="8287" y="6467"/>
                  </a:cubicBezTo>
                  <a:cubicBezTo>
                    <a:pt x="8323" y="5859"/>
                    <a:pt x="8323" y="5252"/>
                    <a:pt x="8287" y="4645"/>
                  </a:cubicBezTo>
                  <a:cubicBezTo>
                    <a:pt x="8192" y="3716"/>
                    <a:pt x="7978" y="2811"/>
                    <a:pt x="7620" y="1942"/>
                  </a:cubicBezTo>
                  <a:cubicBezTo>
                    <a:pt x="7501" y="1645"/>
                    <a:pt x="7335" y="1359"/>
                    <a:pt x="7132" y="1097"/>
                  </a:cubicBezTo>
                  <a:cubicBezTo>
                    <a:pt x="6799" y="668"/>
                    <a:pt x="6335" y="347"/>
                    <a:pt x="5811" y="180"/>
                  </a:cubicBezTo>
                  <a:cubicBezTo>
                    <a:pt x="5413" y="59"/>
                    <a:pt x="5009" y="1"/>
                    <a:pt x="4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88"/>
            <p:cNvSpPr/>
            <p:nvPr/>
          </p:nvSpPr>
          <p:spPr>
            <a:xfrm>
              <a:off x="6098575" y="1975125"/>
              <a:ext cx="229225" cy="127100"/>
            </a:xfrm>
            <a:custGeom>
              <a:avLst/>
              <a:gdLst/>
              <a:ahLst/>
              <a:cxnLst/>
              <a:rect l="l" t="t" r="r" b="b"/>
              <a:pathLst>
                <a:path w="9169" h="5084" extrusionOk="0">
                  <a:moveTo>
                    <a:pt x="1132" y="1"/>
                  </a:moveTo>
                  <a:lnTo>
                    <a:pt x="143" y="477"/>
                  </a:lnTo>
                  <a:lnTo>
                    <a:pt x="0" y="1072"/>
                  </a:lnTo>
                  <a:lnTo>
                    <a:pt x="965" y="1572"/>
                  </a:lnTo>
                  <a:lnTo>
                    <a:pt x="1060" y="1001"/>
                  </a:lnTo>
                  <a:lnTo>
                    <a:pt x="2429" y="1953"/>
                  </a:lnTo>
                  <a:lnTo>
                    <a:pt x="2691" y="2144"/>
                  </a:lnTo>
                  <a:lnTo>
                    <a:pt x="2691" y="2132"/>
                  </a:lnTo>
                  <a:lnTo>
                    <a:pt x="6585" y="4835"/>
                  </a:lnTo>
                  <a:cubicBezTo>
                    <a:pt x="6799" y="4930"/>
                    <a:pt x="7025" y="5001"/>
                    <a:pt x="7263" y="5049"/>
                  </a:cubicBezTo>
                  <a:cubicBezTo>
                    <a:pt x="7414" y="5073"/>
                    <a:pt x="7562" y="5084"/>
                    <a:pt x="7704" y="5084"/>
                  </a:cubicBezTo>
                  <a:cubicBezTo>
                    <a:pt x="8427" y="5084"/>
                    <a:pt x="9005" y="4792"/>
                    <a:pt x="9085" y="4335"/>
                  </a:cubicBezTo>
                  <a:cubicBezTo>
                    <a:pt x="9168" y="3823"/>
                    <a:pt x="8597" y="3299"/>
                    <a:pt x="7775" y="3108"/>
                  </a:cubicBezTo>
                  <a:lnTo>
                    <a:pt x="7763" y="3108"/>
                  </a:lnTo>
                  <a:lnTo>
                    <a:pt x="7739" y="3096"/>
                  </a:lnTo>
                  <a:cubicBezTo>
                    <a:pt x="7692" y="3085"/>
                    <a:pt x="7644" y="3073"/>
                    <a:pt x="7597" y="3073"/>
                  </a:cubicBezTo>
                  <a:cubicBezTo>
                    <a:pt x="7576" y="3069"/>
                    <a:pt x="7570" y="3068"/>
                    <a:pt x="7575" y="3068"/>
                  </a:cubicBezTo>
                  <a:cubicBezTo>
                    <a:pt x="7586" y="3068"/>
                    <a:pt x="7657" y="3076"/>
                    <a:pt x="7716" y="3085"/>
                  </a:cubicBezTo>
                  <a:cubicBezTo>
                    <a:pt x="6748" y="2695"/>
                    <a:pt x="3269" y="834"/>
                    <a:pt x="3204" y="834"/>
                  </a:cubicBezTo>
                  <a:cubicBezTo>
                    <a:pt x="3204" y="834"/>
                    <a:pt x="3203" y="834"/>
                    <a:pt x="3203" y="834"/>
                  </a:cubicBezTo>
                  <a:lnTo>
                    <a:pt x="2322" y="96"/>
                  </a:lnTo>
                  <a:lnTo>
                    <a:pt x="1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88"/>
            <p:cNvSpPr/>
            <p:nvPr/>
          </p:nvSpPr>
          <p:spPr>
            <a:xfrm>
              <a:off x="6291450" y="2052225"/>
              <a:ext cx="2100" cy="625"/>
            </a:xfrm>
            <a:custGeom>
              <a:avLst/>
              <a:gdLst/>
              <a:ahLst/>
              <a:cxnLst/>
              <a:rect l="l" t="t" r="r" b="b"/>
              <a:pathLst>
                <a:path w="84" h="25" extrusionOk="0">
                  <a:moveTo>
                    <a:pt x="1" y="1"/>
                  </a:moveTo>
                  <a:lnTo>
                    <a:pt x="24" y="24"/>
                  </a:lnTo>
                  <a:lnTo>
                    <a:pt x="60" y="24"/>
                  </a:lnTo>
                  <a:cubicBezTo>
                    <a:pt x="84" y="24"/>
                    <a:pt x="48" y="12"/>
                    <a:pt x="1" y="1"/>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8"/>
            <p:cNvSpPr/>
            <p:nvPr/>
          </p:nvSpPr>
          <p:spPr>
            <a:xfrm>
              <a:off x="6089950" y="1967400"/>
              <a:ext cx="246475" cy="142600"/>
            </a:xfrm>
            <a:custGeom>
              <a:avLst/>
              <a:gdLst/>
              <a:ahLst/>
              <a:cxnLst/>
              <a:rect l="l" t="t" r="r" b="b"/>
              <a:pathLst>
                <a:path w="9859" h="5704" extrusionOk="0">
                  <a:moveTo>
                    <a:pt x="1524" y="631"/>
                  </a:moveTo>
                  <a:lnTo>
                    <a:pt x="2536" y="715"/>
                  </a:lnTo>
                  <a:lnTo>
                    <a:pt x="3334" y="1393"/>
                  </a:lnTo>
                  <a:cubicBezTo>
                    <a:pt x="3370" y="1417"/>
                    <a:pt x="3417" y="1441"/>
                    <a:pt x="3453" y="1453"/>
                  </a:cubicBezTo>
                  <a:cubicBezTo>
                    <a:pt x="3584" y="1512"/>
                    <a:pt x="4060" y="1762"/>
                    <a:pt x="4560" y="2012"/>
                  </a:cubicBezTo>
                  <a:cubicBezTo>
                    <a:pt x="5596" y="2536"/>
                    <a:pt x="6953" y="3251"/>
                    <a:pt x="7680" y="3584"/>
                  </a:cubicBezTo>
                  <a:cubicBezTo>
                    <a:pt x="7739" y="3632"/>
                    <a:pt x="7799" y="3667"/>
                    <a:pt x="7870" y="3691"/>
                  </a:cubicBezTo>
                  <a:lnTo>
                    <a:pt x="7882" y="3691"/>
                  </a:lnTo>
                  <a:lnTo>
                    <a:pt x="7965" y="3703"/>
                  </a:lnTo>
                  <a:cubicBezTo>
                    <a:pt x="8001" y="3727"/>
                    <a:pt x="8049" y="3727"/>
                    <a:pt x="8084" y="3727"/>
                  </a:cubicBezTo>
                  <a:cubicBezTo>
                    <a:pt x="8763" y="3905"/>
                    <a:pt x="9168" y="4310"/>
                    <a:pt x="9120" y="4584"/>
                  </a:cubicBezTo>
                  <a:cubicBezTo>
                    <a:pt x="9081" y="4839"/>
                    <a:pt x="8637" y="5070"/>
                    <a:pt x="8056" y="5070"/>
                  </a:cubicBezTo>
                  <a:cubicBezTo>
                    <a:pt x="7932" y="5070"/>
                    <a:pt x="7802" y="5060"/>
                    <a:pt x="7668" y="5037"/>
                  </a:cubicBezTo>
                  <a:cubicBezTo>
                    <a:pt x="7453" y="5001"/>
                    <a:pt x="7251" y="4929"/>
                    <a:pt x="7061" y="4846"/>
                  </a:cubicBezTo>
                  <a:lnTo>
                    <a:pt x="7049" y="4846"/>
                  </a:lnTo>
                  <a:lnTo>
                    <a:pt x="3203" y="2179"/>
                  </a:lnTo>
                  <a:cubicBezTo>
                    <a:pt x="3191" y="2167"/>
                    <a:pt x="3167" y="2155"/>
                    <a:pt x="3143" y="2143"/>
                  </a:cubicBezTo>
                  <a:lnTo>
                    <a:pt x="1584" y="1048"/>
                  </a:lnTo>
                  <a:cubicBezTo>
                    <a:pt x="1527" y="1009"/>
                    <a:pt x="1464" y="991"/>
                    <a:pt x="1402" y="991"/>
                  </a:cubicBezTo>
                  <a:cubicBezTo>
                    <a:pt x="1256" y="991"/>
                    <a:pt x="1117" y="1091"/>
                    <a:pt x="1084" y="1250"/>
                  </a:cubicBezTo>
                  <a:lnTo>
                    <a:pt x="1060" y="1405"/>
                  </a:lnTo>
                  <a:lnTo>
                    <a:pt x="703" y="1215"/>
                  </a:lnTo>
                  <a:lnTo>
                    <a:pt x="750" y="1000"/>
                  </a:lnTo>
                  <a:lnTo>
                    <a:pt x="1524" y="631"/>
                  </a:lnTo>
                  <a:close/>
                  <a:moveTo>
                    <a:pt x="1488" y="0"/>
                  </a:moveTo>
                  <a:cubicBezTo>
                    <a:pt x="1429" y="0"/>
                    <a:pt x="1381" y="0"/>
                    <a:pt x="1334" y="24"/>
                  </a:cubicBezTo>
                  <a:lnTo>
                    <a:pt x="357" y="500"/>
                  </a:lnTo>
                  <a:cubicBezTo>
                    <a:pt x="262" y="548"/>
                    <a:pt x="203" y="619"/>
                    <a:pt x="179" y="715"/>
                  </a:cubicBezTo>
                  <a:lnTo>
                    <a:pt x="36" y="1310"/>
                  </a:lnTo>
                  <a:cubicBezTo>
                    <a:pt x="0" y="1453"/>
                    <a:pt x="72" y="1596"/>
                    <a:pt x="191" y="1667"/>
                  </a:cubicBezTo>
                  <a:lnTo>
                    <a:pt x="1155" y="2155"/>
                  </a:lnTo>
                  <a:cubicBezTo>
                    <a:pt x="1204" y="2183"/>
                    <a:pt x="1255" y="2195"/>
                    <a:pt x="1304" y="2195"/>
                  </a:cubicBezTo>
                  <a:cubicBezTo>
                    <a:pt x="1449" y="2195"/>
                    <a:pt x="1581" y="2089"/>
                    <a:pt x="1607" y="1929"/>
                  </a:cubicBezTo>
                  <a:lnTo>
                    <a:pt x="1631" y="1846"/>
                  </a:lnTo>
                  <a:lnTo>
                    <a:pt x="2846" y="2703"/>
                  </a:lnTo>
                  <a:cubicBezTo>
                    <a:pt x="2870" y="2715"/>
                    <a:pt x="2893" y="2727"/>
                    <a:pt x="2905" y="2739"/>
                  </a:cubicBezTo>
                  <a:lnTo>
                    <a:pt x="6739" y="5394"/>
                  </a:lnTo>
                  <a:cubicBezTo>
                    <a:pt x="6775" y="5418"/>
                    <a:pt x="6811" y="5441"/>
                    <a:pt x="6846" y="5441"/>
                  </a:cubicBezTo>
                  <a:cubicBezTo>
                    <a:pt x="7072" y="5549"/>
                    <a:pt x="7311" y="5620"/>
                    <a:pt x="7561" y="5656"/>
                  </a:cubicBezTo>
                  <a:cubicBezTo>
                    <a:pt x="7727" y="5691"/>
                    <a:pt x="7894" y="5703"/>
                    <a:pt x="8073" y="5703"/>
                  </a:cubicBezTo>
                  <a:cubicBezTo>
                    <a:pt x="8942" y="5703"/>
                    <a:pt x="9644" y="5299"/>
                    <a:pt x="9739" y="4679"/>
                  </a:cubicBezTo>
                  <a:cubicBezTo>
                    <a:pt x="9859" y="4013"/>
                    <a:pt x="9204" y="3346"/>
                    <a:pt x="8192" y="3108"/>
                  </a:cubicBezTo>
                  <a:lnTo>
                    <a:pt x="8180" y="3108"/>
                  </a:lnTo>
                  <a:cubicBezTo>
                    <a:pt x="7584" y="2858"/>
                    <a:pt x="5941" y="2012"/>
                    <a:pt x="4846" y="1453"/>
                  </a:cubicBezTo>
                  <a:cubicBezTo>
                    <a:pt x="4227" y="1131"/>
                    <a:pt x="3905" y="965"/>
                    <a:pt x="3727" y="893"/>
                  </a:cubicBezTo>
                  <a:lnTo>
                    <a:pt x="2858" y="155"/>
                  </a:lnTo>
                  <a:cubicBezTo>
                    <a:pt x="2810" y="119"/>
                    <a:pt x="2739" y="84"/>
                    <a:pt x="2679" y="84"/>
                  </a:cubicBezTo>
                  <a:lnTo>
                    <a:pt x="1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88"/>
            <p:cNvSpPr/>
            <p:nvPr/>
          </p:nvSpPr>
          <p:spPr>
            <a:xfrm>
              <a:off x="6283125" y="2044400"/>
              <a:ext cx="18175" cy="16475"/>
            </a:xfrm>
            <a:custGeom>
              <a:avLst/>
              <a:gdLst/>
              <a:ahLst/>
              <a:cxnLst/>
              <a:rect l="l" t="t" r="r" b="b"/>
              <a:pathLst>
                <a:path w="727" h="659" extrusionOk="0">
                  <a:moveTo>
                    <a:pt x="346" y="0"/>
                  </a:moveTo>
                  <a:cubicBezTo>
                    <a:pt x="208" y="0"/>
                    <a:pt x="80" y="91"/>
                    <a:pt x="48" y="230"/>
                  </a:cubicBezTo>
                  <a:cubicBezTo>
                    <a:pt x="0" y="397"/>
                    <a:pt x="84" y="564"/>
                    <a:pt x="238" y="623"/>
                  </a:cubicBezTo>
                  <a:cubicBezTo>
                    <a:pt x="262" y="635"/>
                    <a:pt x="286" y="635"/>
                    <a:pt x="310" y="647"/>
                  </a:cubicBezTo>
                  <a:lnTo>
                    <a:pt x="381" y="385"/>
                  </a:lnTo>
                  <a:lnTo>
                    <a:pt x="322" y="647"/>
                  </a:lnTo>
                  <a:cubicBezTo>
                    <a:pt x="346" y="647"/>
                    <a:pt x="369" y="659"/>
                    <a:pt x="393" y="659"/>
                  </a:cubicBezTo>
                  <a:lnTo>
                    <a:pt x="429" y="647"/>
                  </a:lnTo>
                  <a:cubicBezTo>
                    <a:pt x="584" y="635"/>
                    <a:pt x="703" y="504"/>
                    <a:pt x="715" y="349"/>
                  </a:cubicBezTo>
                  <a:cubicBezTo>
                    <a:pt x="727" y="194"/>
                    <a:pt x="536" y="40"/>
                    <a:pt x="393" y="4"/>
                  </a:cubicBezTo>
                  <a:cubicBezTo>
                    <a:pt x="377" y="2"/>
                    <a:pt x="361" y="0"/>
                    <a:pt x="346"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88"/>
            <p:cNvSpPr/>
            <p:nvPr/>
          </p:nvSpPr>
          <p:spPr>
            <a:xfrm>
              <a:off x="6262275" y="1930400"/>
              <a:ext cx="178325" cy="173350"/>
            </a:xfrm>
            <a:custGeom>
              <a:avLst/>
              <a:gdLst/>
              <a:ahLst/>
              <a:cxnLst/>
              <a:rect l="l" t="t" r="r" b="b"/>
              <a:pathLst>
                <a:path w="7133" h="6934" extrusionOk="0">
                  <a:moveTo>
                    <a:pt x="5786" y="0"/>
                  </a:moveTo>
                  <a:cubicBezTo>
                    <a:pt x="5105" y="0"/>
                    <a:pt x="4254" y="499"/>
                    <a:pt x="3608" y="1337"/>
                  </a:cubicBezTo>
                  <a:cubicBezTo>
                    <a:pt x="3477" y="1504"/>
                    <a:pt x="3370" y="1683"/>
                    <a:pt x="3263" y="1861"/>
                  </a:cubicBezTo>
                  <a:cubicBezTo>
                    <a:pt x="2608" y="2421"/>
                    <a:pt x="1977" y="3040"/>
                    <a:pt x="1358" y="3659"/>
                  </a:cubicBezTo>
                  <a:cubicBezTo>
                    <a:pt x="1251" y="3766"/>
                    <a:pt x="1144" y="3885"/>
                    <a:pt x="1037" y="3992"/>
                  </a:cubicBezTo>
                  <a:lnTo>
                    <a:pt x="620" y="4433"/>
                  </a:lnTo>
                  <a:cubicBezTo>
                    <a:pt x="513" y="4540"/>
                    <a:pt x="418" y="4647"/>
                    <a:pt x="322" y="4778"/>
                  </a:cubicBezTo>
                  <a:cubicBezTo>
                    <a:pt x="108" y="5052"/>
                    <a:pt x="1" y="5397"/>
                    <a:pt x="13" y="5755"/>
                  </a:cubicBezTo>
                  <a:cubicBezTo>
                    <a:pt x="37" y="6124"/>
                    <a:pt x="299" y="6386"/>
                    <a:pt x="584" y="6600"/>
                  </a:cubicBezTo>
                  <a:cubicBezTo>
                    <a:pt x="791" y="6772"/>
                    <a:pt x="1032" y="6934"/>
                    <a:pt x="1295" y="6934"/>
                  </a:cubicBezTo>
                  <a:cubicBezTo>
                    <a:pt x="1304" y="6934"/>
                    <a:pt x="1313" y="6934"/>
                    <a:pt x="1322" y="6933"/>
                  </a:cubicBezTo>
                  <a:cubicBezTo>
                    <a:pt x="1453" y="6921"/>
                    <a:pt x="1584" y="6886"/>
                    <a:pt x="1703" y="6826"/>
                  </a:cubicBezTo>
                  <a:cubicBezTo>
                    <a:pt x="2180" y="6576"/>
                    <a:pt x="2620" y="6278"/>
                    <a:pt x="3025" y="5909"/>
                  </a:cubicBezTo>
                  <a:cubicBezTo>
                    <a:pt x="3656" y="5385"/>
                    <a:pt x="4299" y="4850"/>
                    <a:pt x="4942" y="4326"/>
                  </a:cubicBezTo>
                  <a:cubicBezTo>
                    <a:pt x="5061" y="4231"/>
                    <a:pt x="5180" y="4135"/>
                    <a:pt x="5299" y="4028"/>
                  </a:cubicBezTo>
                  <a:cubicBezTo>
                    <a:pt x="5597" y="3802"/>
                    <a:pt x="5859" y="3540"/>
                    <a:pt x="6085" y="3242"/>
                  </a:cubicBezTo>
                  <a:cubicBezTo>
                    <a:pt x="6966" y="2087"/>
                    <a:pt x="7133" y="730"/>
                    <a:pt x="6442" y="206"/>
                  </a:cubicBezTo>
                  <a:cubicBezTo>
                    <a:pt x="6258" y="67"/>
                    <a:pt x="6033" y="0"/>
                    <a:pt x="5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8"/>
            <p:cNvSpPr/>
            <p:nvPr/>
          </p:nvSpPr>
          <p:spPr>
            <a:xfrm>
              <a:off x="6253950" y="1922275"/>
              <a:ext cx="195000" cy="189200"/>
            </a:xfrm>
            <a:custGeom>
              <a:avLst/>
              <a:gdLst/>
              <a:ahLst/>
              <a:cxnLst/>
              <a:rect l="l" t="t" r="r" b="b"/>
              <a:pathLst>
                <a:path w="7800" h="7568" extrusionOk="0">
                  <a:moveTo>
                    <a:pt x="6120" y="638"/>
                  </a:moveTo>
                  <a:cubicBezTo>
                    <a:pt x="6287" y="638"/>
                    <a:pt x="6442" y="686"/>
                    <a:pt x="6573" y="781"/>
                  </a:cubicBezTo>
                  <a:cubicBezTo>
                    <a:pt x="7109" y="1198"/>
                    <a:pt x="6918" y="2389"/>
                    <a:pt x="6156" y="3377"/>
                  </a:cubicBezTo>
                  <a:cubicBezTo>
                    <a:pt x="5942" y="3663"/>
                    <a:pt x="5692" y="3913"/>
                    <a:pt x="5406" y="4127"/>
                  </a:cubicBezTo>
                  <a:cubicBezTo>
                    <a:pt x="5299" y="4222"/>
                    <a:pt x="5192" y="4306"/>
                    <a:pt x="5061" y="4413"/>
                  </a:cubicBezTo>
                  <a:cubicBezTo>
                    <a:pt x="4477" y="4877"/>
                    <a:pt x="3906" y="5353"/>
                    <a:pt x="3334" y="5830"/>
                  </a:cubicBezTo>
                  <a:lnTo>
                    <a:pt x="3144" y="5996"/>
                  </a:lnTo>
                  <a:cubicBezTo>
                    <a:pt x="2763" y="6330"/>
                    <a:pt x="2346" y="6627"/>
                    <a:pt x="1894" y="6853"/>
                  </a:cubicBezTo>
                  <a:cubicBezTo>
                    <a:pt x="1810" y="6901"/>
                    <a:pt x="1715" y="6925"/>
                    <a:pt x="1632" y="6937"/>
                  </a:cubicBezTo>
                  <a:cubicBezTo>
                    <a:pt x="1625" y="6937"/>
                    <a:pt x="1618" y="6938"/>
                    <a:pt x="1612" y="6938"/>
                  </a:cubicBezTo>
                  <a:cubicBezTo>
                    <a:pt x="1449" y="6938"/>
                    <a:pt x="1256" y="6801"/>
                    <a:pt x="1096" y="6675"/>
                  </a:cubicBezTo>
                  <a:cubicBezTo>
                    <a:pt x="846" y="6472"/>
                    <a:pt x="667" y="6294"/>
                    <a:pt x="643" y="6056"/>
                  </a:cubicBezTo>
                  <a:cubicBezTo>
                    <a:pt x="632" y="5770"/>
                    <a:pt x="727" y="5508"/>
                    <a:pt x="893" y="5282"/>
                  </a:cubicBezTo>
                  <a:cubicBezTo>
                    <a:pt x="977" y="5175"/>
                    <a:pt x="1072" y="5068"/>
                    <a:pt x="1179" y="4972"/>
                  </a:cubicBezTo>
                  <a:lnTo>
                    <a:pt x="1917" y="4198"/>
                  </a:lnTo>
                  <a:cubicBezTo>
                    <a:pt x="2632" y="3484"/>
                    <a:pt x="3227" y="2913"/>
                    <a:pt x="3799" y="2424"/>
                  </a:cubicBezTo>
                  <a:cubicBezTo>
                    <a:pt x="3834" y="2401"/>
                    <a:pt x="3858" y="2377"/>
                    <a:pt x="3870" y="2341"/>
                  </a:cubicBezTo>
                  <a:cubicBezTo>
                    <a:pt x="3965" y="2174"/>
                    <a:pt x="4072" y="2008"/>
                    <a:pt x="4191" y="1853"/>
                  </a:cubicBezTo>
                  <a:cubicBezTo>
                    <a:pt x="4537" y="1377"/>
                    <a:pt x="5001" y="996"/>
                    <a:pt x="5549" y="758"/>
                  </a:cubicBezTo>
                  <a:cubicBezTo>
                    <a:pt x="5727" y="686"/>
                    <a:pt x="5918" y="638"/>
                    <a:pt x="6120" y="638"/>
                  </a:cubicBezTo>
                  <a:close/>
                  <a:moveTo>
                    <a:pt x="6127" y="0"/>
                  </a:moveTo>
                  <a:cubicBezTo>
                    <a:pt x="5872" y="0"/>
                    <a:pt x="5596" y="58"/>
                    <a:pt x="5311" y="174"/>
                  </a:cubicBezTo>
                  <a:cubicBezTo>
                    <a:pt x="4668" y="448"/>
                    <a:pt x="4108" y="900"/>
                    <a:pt x="3691" y="1472"/>
                  </a:cubicBezTo>
                  <a:cubicBezTo>
                    <a:pt x="3560" y="1627"/>
                    <a:pt x="3453" y="1793"/>
                    <a:pt x="3358" y="1972"/>
                  </a:cubicBezTo>
                  <a:cubicBezTo>
                    <a:pt x="2775" y="2472"/>
                    <a:pt x="2179" y="3044"/>
                    <a:pt x="1465" y="3758"/>
                  </a:cubicBezTo>
                  <a:lnTo>
                    <a:pt x="727" y="4532"/>
                  </a:lnTo>
                  <a:cubicBezTo>
                    <a:pt x="608" y="4651"/>
                    <a:pt x="501" y="4782"/>
                    <a:pt x="393" y="4913"/>
                  </a:cubicBezTo>
                  <a:cubicBezTo>
                    <a:pt x="131" y="5246"/>
                    <a:pt x="0" y="5675"/>
                    <a:pt x="24" y="6103"/>
                  </a:cubicBezTo>
                  <a:cubicBezTo>
                    <a:pt x="60" y="6603"/>
                    <a:pt x="393" y="6925"/>
                    <a:pt x="715" y="7175"/>
                  </a:cubicBezTo>
                  <a:cubicBezTo>
                    <a:pt x="965" y="7377"/>
                    <a:pt x="1263" y="7568"/>
                    <a:pt x="1620" y="7568"/>
                  </a:cubicBezTo>
                  <a:lnTo>
                    <a:pt x="1667" y="7568"/>
                  </a:lnTo>
                  <a:cubicBezTo>
                    <a:pt x="1834" y="7556"/>
                    <a:pt x="2001" y="7508"/>
                    <a:pt x="2156" y="7437"/>
                  </a:cubicBezTo>
                  <a:cubicBezTo>
                    <a:pt x="2656" y="7187"/>
                    <a:pt x="3132" y="6865"/>
                    <a:pt x="3549" y="6484"/>
                  </a:cubicBezTo>
                  <a:lnTo>
                    <a:pt x="3739" y="6318"/>
                  </a:lnTo>
                  <a:cubicBezTo>
                    <a:pt x="4322" y="5841"/>
                    <a:pt x="4894" y="5365"/>
                    <a:pt x="5489" y="4877"/>
                  </a:cubicBezTo>
                  <a:cubicBezTo>
                    <a:pt x="5608" y="4782"/>
                    <a:pt x="5715" y="4687"/>
                    <a:pt x="5811" y="4603"/>
                  </a:cubicBezTo>
                  <a:cubicBezTo>
                    <a:pt x="6132" y="4353"/>
                    <a:pt x="6418" y="4067"/>
                    <a:pt x="6668" y="3746"/>
                  </a:cubicBezTo>
                  <a:cubicBezTo>
                    <a:pt x="7668" y="2436"/>
                    <a:pt x="7799" y="912"/>
                    <a:pt x="6966" y="269"/>
                  </a:cubicBezTo>
                  <a:cubicBezTo>
                    <a:pt x="6734" y="91"/>
                    <a:pt x="6447" y="0"/>
                    <a:pt x="6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88"/>
            <p:cNvSpPr/>
            <p:nvPr/>
          </p:nvSpPr>
          <p:spPr>
            <a:xfrm>
              <a:off x="6406950" y="1801275"/>
              <a:ext cx="76825" cy="101375"/>
            </a:xfrm>
            <a:custGeom>
              <a:avLst/>
              <a:gdLst/>
              <a:ahLst/>
              <a:cxnLst/>
              <a:rect l="l" t="t" r="r" b="b"/>
              <a:pathLst>
                <a:path w="3073" h="4055" extrusionOk="0">
                  <a:moveTo>
                    <a:pt x="1760" y="0"/>
                  </a:moveTo>
                  <a:cubicBezTo>
                    <a:pt x="923" y="0"/>
                    <a:pt x="0" y="1323"/>
                    <a:pt x="0" y="1323"/>
                  </a:cubicBezTo>
                  <a:lnTo>
                    <a:pt x="0" y="2990"/>
                  </a:lnTo>
                  <a:cubicBezTo>
                    <a:pt x="0" y="3169"/>
                    <a:pt x="0" y="3550"/>
                    <a:pt x="107" y="3681"/>
                  </a:cubicBezTo>
                  <a:cubicBezTo>
                    <a:pt x="238" y="3871"/>
                    <a:pt x="608" y="3966"/>
                    <a:pt x="822" y="4014"/>
                  </a:cubicBezTo>
                  <a:cubicBezTo>
                    <a:pt x="952" y="4041"/>
                    <a:pt x="1084" y="4055"/>
                    <a:pt x="1216" y="4055"/>
                  </a:cubicBezTo>
                  <a:cubicBezTo>
                    <a:pt x="1605" y="4055"/>
                    <a:pt x="1993" y="3939"/>
                    <a:pt x="2322" y="3716"/>
                  </a:cubicBezTo>
                  <a:cubicBezTo>
                    <a:pt x="2703" y="3466"/>
                    <a:pt x="2953" y="3073"/>
                    <a:pt x="3024" y="2633"/>
                  </a:cubicBezTo>
                  <a:cubicBezTo>
                    <a:pt x="3072" y="2252"/>
                    <a:pt x="2977" y="1847"/>
                    <a:pt x="2977" y="1466"/>
                  </a:cubicBezTo>
                  <a:cubicBezTo>
                    <a:pt x="2977" y="895"/>
                    <a:pt x="2834" y="264"/>
                    <a:pt x="1953" y="25"/>
                  </a:cubicBezTo>
                  <a:cubicBezTo>
                    <a:pt x="1890" y="8"/>
                    <a:pt x="1825" y="0"/>
                    <a:pt x="1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88"/>
            <p:cNvSpPr/>
            <p:nvPr/>
          </p:nvSpPr>
          <p:spPr>
            <a:xfrm>
              <a:off x="6399200" y="1793500"/>
              <a:ext cx="91700" cy="116775"/>
            </a:xfrm>
            <a:custGeom>
              <a:avLst/>
              <a:gdLst/>
              <a:ahLst/>
              <a:cxnLst/>
              <a:rect l="l" t="t" r="r" b="b"/>
              <a:pathLst>
                <a:path w="3668" h="4671" extrusionOk="0">
                  <a:moveTo>
                    <a:pt x="2065" y="631"/>
                  </a:moveTo>
                  <a:cubicBezTo>
                    <a:pt x="2104" y="631"/>
                    <a:pt x="2143" y="636"/>
                    <a:pt x="2180" y="646"/>
                  </a:cubicBezTo>
                  <a:cubicBezTo>
                    <a:pt x="2834" y="813"/>
                    <a:pt x="2977" y="1217"/>
                    <a:pt x="2977" y="1777"/>
                  </a:cubicBezTo>
                  <a:cubicBezTo>
                    <a:pt x="2977" y="1944"/>
                    <a:pt x="2989" y="2110"/>
                    <a:pt x="3001" y="2277"/>
                  </a:cubicBezTo>
                  <a:cubicBezTo>
                    <a:pt x="3037" y="2480"/>
                    <a:pt x="3037" y="2694"/>
                    <a:pt x="3025" y="2908"/>
                  </a:cubicBezTo>
                  <a:cubicBezTo>
                    <a:pt x="2965" y="3253"/>
                    <a:pt x="2751" y="3575"/>
                    <a:pt x="2453" y="3765"/>
                  </a:cubicBezTo>
                  <a:cubicBezTo>
                    <a:pt x="2177" y="3953"/>
                    <a:pt x="1853" y="4047"/>
                    <a:pt x="1522" y="4047"/>
                  </a:cubicBezTo>
                  <a:cubicBezTo>
                    <a:pt x="1412" y="4047"/>
                    <a:pt x="1301" y="4036"/>
                    <a:pt x="1191" y="4015"/>
                  </a:cubicBezTo>
                  <a:cubicBezTo>
                    <a:pt x="1013" y="3992"/>
                    <a:pt x="834" y="3920"/>
                    <a:pt x="667" y="3813"/>
                  </a:cubicBezTo>
                  <a:cubicBezTo>
                    <a:pt x="632" y="3646"/>
                    <a:pt x="620" y="3492"/>
                    <a:pt x="632" y="3325"/>
                  </a:cubicBezTo>
                  <a:lnTo>
                    <a:pt x="632" y="1741"/>
                  </a:lnTo>
                  <a:cubicBezTo>
                    <a:pt x="939" y="1313"/>
                    <a:pt x="1592" y="631"/>
                    <a:pt x="2065" y="631"/>
                  </a:cubicBezTo>
                  <a:close/>
                  <a:moveTo>
                    <a:pt x="2066" y="1"/>
                  </a:moveTo>
                  <a:cubicBezTo>
                    <a:pt x="1091" y="1"/>
                    <a:pt x="169" y="1303"/>
                    <a:pt x="60" y="1456"/>
                  </a:cubicBezTo>
                  <a:cubicBezTo>
                    <a:pt x="13" y="1515"/>
                    <a:pt x="1" y="1575"/>
                    <a:pt x="1" y="1634"/>
                  </a:cubicBezTo>
                  <a:lnTo>
                    <a:pt x="1" y="3301"/>
                  </a:lnTo>
                  <a:lnTo>
                    <a:pt x="310" y="3301"/>
                  </a:lnTo>
                  <a:lnTo>
                    <a:pt x="1" y="3325"/>
                  </a:lnTo>
                  <a:cubicBezTo>
                    <a:pt x="1" y="3658"/>
                    <a:pt x="1" y="3980"/>
                    <a:pt x="156" y="4182"/>
                  </a:cubicBezTo>
                  <a:cubicBezTo>
                    <a:pt x="310" y="4385"/>
                    <a:pt x="620" y="4539"/>
                    <a:pt x="1060" y="4635"/>
                  </a:cubicBezTo>
                  <a:cubicBezTo>
                    <a:pt x="1215" y="4658"/>
                    <a:pt x="1370" y="4670"/>
                    <a:pt x="1525" y="4670"/>
                  </a:cubicBezTo>
                  <a:cubicBezTo>
                    <a:pt x="1977" y="4670"/>
                    <a:pt x="2430" y="4539"/>
                    <a:pt x="2811" y="4289"/>
                  </a:cubicBezTo>
                  <a:cubicBezTo>
                    <a:pt x="3263" y="3992"/>
                    <a:pt x="3573" y="3515"/>
                    <a:pt x="3644" y="2980"/>
                  </a:cubicBezTo>
                  <a:cubicBezTo>
                    <a:pt x="3668" y="2718"/>
                    <a:pt x="3668" y="2468"/>
                    <a:pt x="3632" y="2218"/>
                  </a:cubicBezTo>
                  <a:cubicBezTo>
                    <a:pt x="3620" y="2075"/>
                    <a:pt x="3608" y="1932"/>
                    <a:pt x="3608" y="1777"/>
                  </a:cubicBezTo>
                  <a:cubicBezTo>
                    <a:pt x="3608" y="1432"/>
                    <a:pt x="3608" y="372"/>
                    <a:pt x="2346" y="39"/>
                  </a:cubicBezTo>
                  <a:cubicBezTo>
                    <a:pt x="2253" y="13"/>
                    <a:pt x="2159" y="1"/>
                    <a:pt x="2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88"/>
            <p:cNvSpPr/>
            <p:nvPr/>
          </p:nvSpPr>
          <p:spPr>
            <a:xfrm>
              <a:off x="6357825" y="1707550"/>
              <a:ext cx="142900" cy="161600"/>
            </a:xfrm>
            <a:custGeom>
              <a:avLst/>
              <a:gdLst/>
              <a:ahLst/>
              <a:cxnLst/>
              <a:rect l="l" t="t" r="r" b="b"/>
              <a:pathLst>
                <a:path w="5716" h="6464" extrusionOk="0">
                  <a:moveTo>
                    <a:pt x="2858" y="0"/>
                  </a:moveTo>
                  <a:cubicBezTo>
                    <a:pt x="1287" y="0"/>
                    <a:pt x="1" y="1441"/>
                    <a:pt x="1" y="3227"/>
                  </a:cubicBezTo>
                  <a:cubicBezTo>
                    <a:pt x="1" y="4932"/>
                    <a:pt x="489" y="6464"/>
                    <a:pt x="2555" y="6464"/>
                  </a:cubicBezTo>
                  <a:cubicBezTo>
                    <a:pt x="2652" y="6464"/>
                    <a:pt x="2753" y="6460"/>
                    <a:pt x="2858" y="6453"/>
                  </a:cubicBezTo>
                  <a:cubicBezTo>
                    <a:pt x="4442" y="6346"/>
                    <a:pt x="5716" y="5013"/>
                    <a:pt x="5716" y="3227"/>
                  </a:cubicBezTo>
                  <a:cubicBezTo>
                    <a:pt x="5716" y="1441"/>
                    <a:pt x="4442" y="0"/>
                    <a:pt x="2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88"/>
            <p:cNvSpPr/>
            <p:nvPr/>
          </p:nvSpPr>
          <p:spPr>
            <a:xfrm>
              <a:off x="6335200" y="1699125"/>
              <a:ext cx="199175" cy="176025"/>
            </a:xfrm>
            <a:custGeom>
              <a:avLst/>
              <a:gdLst/>
              <a:ahLst/>
              <a:cxnLst/>
              <a:rect l="l" t="t" r="r" b="b"/>
              <a:pathLst>
                <a:path w="7967" h="7041" extrusionOk="0">
                  <a:moveTo>
                    <a:pt x="3708" y="1"/>
                  </a:moveTo>
                  <a:cubicBezTo>
                    <a:pt x="3441" y="1"/>
                    <a:pt x="3181" y="42"/>
                    <a:pt x="2930" y="123"/>
                  </a:cubicBezTo>
                  <a:cubicBezTo>
                    <a:pt x="1608" y="551"/>
                    <a:pt x="965" y="1944"/>
                    <a:pt x="953" y="1980"/>
                  </a:cubicBezTo>
                  <a:cubicBezTo>
                    <a:pt x="1" y="3611"/>
                    <a:pt x="1156" y="6374"/>
                    <a:pt x="1322" y="6576"/>
                  </a:cubicBezTo>
                  <a:cubicBezTo>
                    <a:pt x="1584" y="6862"/>
                    <a:pt x="2942" y="7028"/>
                    <a:pt x="3204" y="7040"/>
                  </a:cubicBezTo>
                  <a:lnTo>
                    <a:pt x="3227" y="7040"/>
                  </a:lnTo>
                  <a:cubicBezTo>
                    <a:pt x="3870" y="7040"/>
                    <a:pt x="4561" y="5981"/>
                    <a:pt x="4835" y="5528"/>
                  </a:cubicBezTo>
                  <a:cubicBezTo>
                    <a:pt x="4967" y="5281"/>
                    <a:pt x="4762" y="5056"/>
                    <a:pt x="4548" y="5056"/>
                  </a:cubicBezTo>
                  <a:cubicBezTo>
                    <a:pt x="4453" y="5056"/>
                    <a:pt x="4357" y="5101"/>
                    <a:pt x="4287" y="5207"/>
                  </a:cubicBezTo>
                  <a:cubicBezTo>
                    <a:pt x="3918" y="5826"/>
                    <a:pt x="3406" y="6409"/>
                    <a:pt x="3227" y="6421"/>
                  </a:cubicBezTo>
                  <a:cubicBezTo>
                    <a:pt x="2739" y="6385"/>
                    <a:pt x="2251" y="6290"/>
                    <a:pt x="1787" y="6135"/>
                  </a:cubicBezTo>
                  <a:cubicBezTo>
                    <a:pt x="1561" y="5707"/>
                    <a:pt x="799" y="3492"/>
                    <a:pt x="1501" y="2266"/>
                  </a:cubicBezTo>
                  <a:cubicBezTo>
                    <a:pt x="1501" y="2254"/>
                    <a:pt x="2061" y="1075"/>
                    <a:pt x="3120" y="730"/>
                  </a:cubicBezTo>
                  <a:cubicBezTo>
                    <a:pt x="3304" y="669"/>
                    <a:pt x="3495" y="638"/>
                    <a:pt x="3691" y="638"/>
                  </a:cubicBezTo>
                  <a:cubicBezTo>
                    <a:pt x="4106" y="638"/>
                    <a:pt x="4549" y="773"/>
                    <a:pt x="5025" y="1040"/>
                  </a:cubicBezTo>
                  <a:cubicBezTo>
                    <a:pt x="5109" y="1075"/>
                    <a:pt x="7145" y="2028"/>
                    <a:pt x="5823" y="5278"/>
                  </a:cubicBezTo>
                  <a:lnTo>
                    <a:pt x="5454" y="6076"/>
                  </a:lnTo>
                  <a:cubicBezTo>
                    <a:pt x="5359" y="6313"/>
                    <a:pt x="5558" y="6503"/>
                    <a:pt x="5758" y="6503"/>
                  </a:cubicBezTo>
                  <a:cubicBezTo>
                    <a:pt x="5860" y="6503"/>
                    <a:pt x="5961" y="6454"/>
                    <a:pt x="6025" y="6338"/>
                  </a:cubicBezTo>
                  <a:lnTo>
                    <a:pt x="6406" y="5528"/>
                  </a:lnTo>
                  <a:cubicBezTo>
                    <a:pt x="7966" y="1671"/>
                    <a:pt x="5311" y="468"/>
                    <a:pt x="5311" y="468"/>
                  </a:cubicBezTo>
                  <a:cubicBezTo>
                    <a:pt x="4762" y="154"/>
                    <a:pt x="4223" y="1"/>
                    <a:pt x="3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88"/>
            <p:cNvSpPr/>
            <p:nvPr/>
          </p:nvSpPr>
          <p:spPr>
            <a:xfrm>
              <a:off x="6466775" y="1949825"/>
              <a:ext cx="63125" cy="119700"/>
            </a:xfrm>
            <a:custGeom>
              <a:avLst/>
              <a:gdLst/>
              <a:ahLst/>
              <a:cxnLst/>
              <a:rect l="l" t="t" r="r" b="b"/>
              <a:pathLst>
                <a:path w="2525" h="4788" extrusionOk="0">
                  <a:moveTo>
                    <a:pt x="1263" y="1"/>
                  </a:moveTo>
                  <a:cubicBezTo>
                    <a:pt x="572" y="1"/>
                    <a:pt x="0" y="1060"/>
                    <a:pt x="0" y="2394"/>
                  </a:cubicBezTo>
                  <a:cubicBezTo>
                    <a:pt x="0" y="3716"/>
                    <a:pt x="572" y="4787"/>
                    <a:pt x="1263" y="4787"/>
                  </a:cubicBezTo>
                  <a:cubicBezTo>
                    <a:pt x="1965" y="4787"/>
                    <a:pt x="2525" y="3716"/>
                    <a:pt x="2525" y="2394"/>
                  </a:cubicBezTo>
                  <a:cubicBezTo>
                    <a:pt x="2525" y="1060"/>
                    <a:pt x="1965"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88"/>
          <p:cNvGrpSpPr/>
          <p:nvPr/>
        </p:nvGrpSpPr>
        <p:grpSpPr>
          <a:xfrm>
            <a:off x="5954300" y="3133763"/>
            <a:ext cx="2020800" cy="1325500"/>
            <a:chOff x="3307425" y="1309350"/>
            <a:chExt cx="2020800" cy="1325500"/>
          </a:xfrm>
        </p:grpSpPr>
        <p:sp>
          <p:nvSpPr>
            <p:cNvPr id="3899" name="Google Shape;3899;p88"/>
            <p:cNvSpPr/>
            <p:nvPr/>
          </p:nvSpPr>
          <p:spPr>
            <a:xfrm>
              <a:off x="3307425" y="1384075"/>
              <a:ext cx="2020800" cy="1250775"/>
            </a:xfrm>
            <a:custGeom>
              <a:avLst/>
              <a:gdLst/>
              <a:ahLst/>
              <a:cxnLst/>
              <a:rect l="l" t="t" r="r" b="b"/>
              <a:pathLst>
                <a:path w="80832" h="50031" extrusionOk="0">
                  <a:moveTo>
                    <a:pt x="40261" y="0"/>
                  </a:moveTo>
                  <a:cubicBezTo>
                    <a:pt x="39565" y="0"/>
                    <a:pt x="38868" y="182"/>
                    <a:pt x="38243" y="545"/>
                  </a:cubicBezTo>
                  <a:lnTo>
                    <a:pt x="2655" y="21274"/>
                  </a:lnTo>
                  <a:cubicBezTo>
                    <a:pt x="12" y="22822"/>
                    <a:pt x="0" y="26632"/>
                    <a:pt x="2631" y="28203"/>
                  </a:cubicBezTo>
                  <a:lnTo>
                    <a:pt x="38529" y="49468"/>
                  </a:lnTo>
                  <a:cubicBezTo>
                    <a:pt x="39160" y="49843"/>
                    <a:pt x="39868" y="50030"/>
                    <a:pt x="40577" y="50030"/>
                  </a:cubicBezTo>
                  <a:cubicBezTo>
                    <a:pt x="41285" y="50030"/>
                    <a:pt x="41993" y="49843"/>
                    <a:pt x="42625" y="49468"/>
                  </a:cubicBezTo>
                  <a:lnTo>
                    <a:pt x="78212" y="28215"/>
                  </a:lnTo>
                  <a:cubicBezTo>
                    <a:pt x="80832" y="26643"/>
                    <a:pt x="80808" y="22833"/>
                    <a:pt x="78165" y="21298"/>
                  </a:cubicBezTo>
                  <a:lnTo>
                    <a:pt x="42279" y="545"/>
                  </a:lnTo>
                  <a:cubicBezTo>
                    <a:pt x="41654" y="182"/>
                    <a:pt x="40958" y="0"/>
                    <a:pt x="4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88"/>
            <p:cNvSpPr/>
            <p:nvPr/>
          </p:nvSpPr>
          <p:spPr>
            <a:xfrm>
              <a:off x="3599725" y="1867400"/>
              <a:ext cx="774525" cy="503950"/>
            </a:xfrm>
            <a:custGeom>
              <a:avLst/>
              <a:gdLst/>
              <a:ahLst/>
              <a:cxnLst/>
              <a:rect l="l" t="t" r="r" b="b"/>
              <a:pathLst>
                <a:path w="30981" h="20158" extrusionOk="0">
                  <a:moveTo>
                    <a:pt x="0" y="0"/>
                  </a:moveTo>
                  <a:lnTo>
                    <a:pt x="0" y="2024"/>
                  </a:lnTo>
                  <a:lnTo>
                    <a:pt x="30980" y="20157"/>
                  </a:lnTo>
                  <a:lnTo>
                    <a:pt x="30909" y="18288"/>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88"/>
            <p:cNvSpPr/>
            <p:nvPr/>
          </p:nvSpPr>
          <p:spPr>
            <a:xfrm>
              <a:off x="3591675" y="1859650"/>
              <a:ext cx="790300" cy="519725"/>
            </a:xfrm>
            <a:custGeom>
              <a:avLst/>
              <a:gdLst/>
              <a:ahLst/>
              <a:cxnLst/>
              <a:rect l="l" t="t" r="r" b="b"/>
              <a:pathLst>
                <a:path w="31612" h="20789" extrusionOk="0">
                  <a:moveTo>
                    <a:pt x="632" y="870"/>
                  </a:moveTo>
                  <a:lnTo>
                    <a:pt x="30921" y="18777"/>
                  </a:lnTo>
                  <a:lnTo>
                    <a:pt x="30957" y="19908"/>
                  </a:lnTo>
                  <a:lnTo>
                    <a:pt x="644" y="2144"/>
                  </a:lnTo>
                  <a:lnTo>
                    <a:pt x="632" y="870"/>
                  </a:lnTo>
                  <a:close/>
                  <a:moveTo>
                    <a:pt x="324" y="0"/>
                  </a:moveTo>
                  <a:cubicBezTo>
                    <a:pt x="268" y="0"/>
                    <a:pt x="215" y="12"/>
                    <a:pt x="167" y="36"/>
                  </a:cubicBezTo>
                  <a:cubicBezTo>
                    <a:pt x="60" y="96"/>
                    <a:pt x="1" y="203"/>
                    <a:pt x="1" y="322"/>
                  </a:cubicBezTo>
                  <a:lnTo>
                    <a:pt x="1" y="2322"/>
                  </a:lnTo>
                  <a:cubicBezTo>
                    <a:pt x="1" y="2441"/>
                    <a:pt x="60" y="2548"/>
                    <a:pt x="167" y="2596"/>
                  </a:cubicBezTo>
                  <a:lnTo>
                    <a:pt x="31135" y="20741"/>
                  </a:lnTo>
                  <a:cubicBezTo>
                    <a:pt x="31183" y="20765"/>
                    <a:pt x="31243" y="20789"/>
                    <a:pt x="31302" y="20789"/>
                  </a:cubicBezTo>
                  <a:cubicBezTo>
                    <a:pt x="31350" y="20789"/>
                    <a:pt x="31409" y="20765"/>
                    <a:pt x="31457" y="20741"/>
                  </a:cubicBezTo>
                  <a:cubicBezTo>
                    <a:pt x="31552" y="20682"/>
                    <a:pt x="31612" y="20574"/>
                    <a:pt x="31612" y="20455"/>
                  </a:cubicBezTo>
                  <a:lnTo>
                    <a:pt x="31540" y="18586"/>
                  </a:lnTo>
                  <a:cubicBezTo>
                    <a:pt x="31540" y="18479"/>
                    <a:pt x="31481" y="18384"/>
                    <a:pt x="31397" y="18324"/>
                  </a:cubicBezTo>
                  <a:lnTo>
                    <a:pt x="489" y="36"/>
                  </a:lnTo>
                  <a:cubicBezTo>
                    <a:pt x="435" y="12"/>
                    <a:pt x="379"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88"/>
            <p:cNvSpPr/>
            <p:nvPr/>
          </p:nvSpPr>
          <p:spPr>
            <a:xfrm>
              <a:off x="3599725" y="1450975"/>
              <a:ext cx="1474900" cy="873650"/>
            </a:xfrm>
            <a:custGeom>
              <a:avLst/>
              <a:gdLst/>
              <a:ahLst/>
              <a:cxnLst/>
              <a:rect l="l" t="t" r="r" b="b"/>
              <a:pathLst>
                <a:path w="58996" h="34946" extrusionOk="0">
                  <a:moveTo>
                    <a:pt x="27968" y="0"/>
                  </a:moveTo>
                  <a:lnTo>
                    <a:pt x="0" y="16669"/>
                  </a:lnTo>
                  <a:lnTo>
                    <a:pt x="30909" y="34945"/>
                  </a:lnTo>
                  <a:lnTo>
                    <a:pt x="58996" y="18014"/>
                  </a:lnTo>
                  <a:lnTo>
                    <a:pt x="27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88"/>
            <p:cNvSpPr/>
            <p:nvPr/>
          </p:nvSpPr>
          <p:spPr>
            <a:xfrm>
              <a:off x="3590775" y="1443300"/>
              <a:ext cx="1491875" cy="889350"/>
            </a:xfrm>
            <a:custGeom>
              <a:avLst/>
              <a:gdLst/>
              <a:ahLst/>
              <a:cxnLst/>
              <a:rect l="l" t="t" r="r" b="b"/>
              <a:pathLst>
                <a:path w="59675" h="35574" extrusionOk="0">
                  <a:moveTo>
                    <a:pt x="28326" y="676"/>
                  </a:moveTo>
                  <a:lnTo>
                    <a:pt x="58734" y="18321"/>
                  </a:lnTo>
                  <a:lnTo>
                    <a:pt x="31267" y="34883"/>
                  </a:lnTo>
                  <a:lnTo>
                    <a:pt x="989" y="16976"/>
                  </a:lnTo>
                  <a:lnTo>
                    <a:pt x="28326" y="676"/>
                  </a:lnTo>
                  <a:close/>
                  <a:moveTo>
                    <a:pt x="28320" y="1"/>
                  </a:moveTo>
                  <a:cubicBezTo>
                    <a:pt x="28263" y="1"/>
                    <a:pt x="28207" y="16"/>
                    <a:pt x="28159" y="45"/>
                  </a:cubicBezTo>
                  <a:lnTo>
                    <a:pt x="203" y="16714"/>
                  </a:lnTo>
                  <a:cubicBezTo>
                    <a:pt x="1" y="16833"/>
                    <a:pt x="1" y="17131"/>
                    <a:pt x="203" y="17250"/>
                  </a:cubicBezTo>
                  <a:lnTo>
                    <a:pt x="31112" y="35526"/>
                  </a:lnTo>
                  <a:cubicBezTo>
                    <a:pt x="31160" y="35562"/>
                    <a:pt x="31207" y="35573"/>
                    <a:pt x="31267" y="35573"/>
                  </a:cubicBezTo>
                  <a:cubicBezTo>
                    <a:pt x="31326" y="35573"/>
                    <a:pt x="31386" y="35550"/>
                    <a:pt x="31433" y="35526"/>
                  </a:cubicBezTo>
                  <a:lnTo>
                    <a:pt x="59520" y="18595"/>
                  </a:lnTo>
                  <a:cubicBezTo>
                    <a:pt x="59615" y="18536"/>
                    <a:pt x="59675" y="18429"/>
                    <a:pt x="59675" y="18321"/>
                  </a:cubicBezTo>
                  <a:cubicBezTo>
                    <a:pt x="59663" y="18202"/>
                    <a:pt x="59604" y="18107"/>
                    <a:pt x="59508" y="18048"/>
                  </a:cubicBezTo>
                  <a:lnTo>
                    <a:pt x="28481" y="45"/>
                  </a:lnTo>
                  <a:cubicBezTo>
                    <a:pt x="28433" y="16"/>
                    <a:pt x="28376" y="1"/>
                    <a:pt x="28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88"/>
            <p:cNvSpPr/>
            <p:nvPr/>
          </p:nvSpPr>
          <p:spPr>
            <a:xfrm>
              <a:off x="4373625" y="1901325"/>
              <a:ext cx="701900" cy="470025"/>
            </a:xfrm>
            <a:custGeom>
              <a:avLst/>
              <a:gdLst/>
              <a:ahLst/>
              <a:cxnLst/>
              <a:rect l="l" t="t" r="r" b="b"/>
              <a:pathLst>
                <a:path w="28076" h="18801" extrusionOk="0">
                  <a:moveTo>
                    <a:pt x="28075" y="0"/>
                  </a:moveTo>
                  <a:lnTo>
                    <a:pt x="0" y="16931"/>
                  </a:lnTo>
                  <a:lnTo>
                    <a:pt x="60" y="18800"/>
                  </a:lnTo>
                  <a:lnTo>
                    <a:pt x="28075" y="1929"/>
                  </a:lnTo>
                  <a:lnTo>
                    <a:pt x="28075" y="0"/>
                  </a:ln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88"/>
            <p:cNvSpPr/>
            <p:nvPr/>
          </p:nvSpPr>
          <p:spPr>
            <a:xfrm>
              <a:off x="4373625" y="1901325"/>
              <a:ext cx="701900" cy="470025"/>
            </a:xfrm>
            <a:custGeom>
              <a:avLst/>
              <a:gdLst/>
              <a:ahLst/>
              <a:cxnLst/>
              <a:rect l="l" t="t" r="r" b="b"/>
              <a:pathLst>
                <a:path w="28076" h="18801" extrusionOk="0">
                  <a:moveTo>
                    <a:pt x="28075" y="0"/>
                  </a:moveTo>
                  <a:lnTo>
                    <a:pt x="0" y="16931"/>
                  </a:lnTo>
                  <a:lnTo>
                    <a:pt x="60" y="18800"/>
                  </a:lnTo>
                  <a:lnTo>
                    <a:pt x="28075" y="1929"/>
                  </a:lnTo>
                  <a:lnTo>
                    <a:pt x="280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88"/>
            <p:cNvSpPr/>
            <p:nvPr/>
          </p:nvSpPr>
          <p:spPr>
            <a:xfrm>
              <a:off x="4365575" y="1893275"/>
              <a:ext cx="717975" cy="486100"/>
            </a:xfrm>
            <a:custGeom>
              <a:avLst/>
              <a:gdLst/>
              <a:ahLst/>
              <a:cxnLst/>
              <a:rect l="l" t="t" r="r" b="b"/>
              <a:pathLst>
                <a:path w="28719" h="19444" extrusionOk="0">
                  <a:moveTo>
                    <a:pt x="28088" y="882"/>
                  </a:moveTo>
                  <a:lnTo>
                    <a:pt x="28088" y="2073"/>
                  </a:lnTo>
                  <a:lnTo>
                    <a:pt x="680" y="18575"/>
                  </a:lnTo>
                  <a:lnTo>
                    <a:pt x="644" y="17420"/>
                  </a:lnTo>
                  <a:lnTo>
                    <a:pt x="28088" y="882"/>
                  </a:lnTo>
                  <a:close/>
                  <a:moveTo>
                    <a:pt x="28397" y="1"/>
                  </a:moveTo>
                  <a:cubicBezTo>
                    <a:pt x="28341" y="1"/>
                    <a:pt x="28284" y="16"/>
                    <a:pt x="28231" y="49"/>
                  </a:cubicBezTo>
                  <a:lnTo>
                    <a:pt x="156" y="16979"/>
                  </a:lnTo>
                  <a:cubicBezTo>
                    <a:pt x="60" y="17039"/>
                    <a:pt x="1" y="17146"/>
                    <a:pt x="1" y="17265"/>
                  </a:cubicBezTo>
                  <a:lnTo>
                    <a:pt x="72" y="19134"/>
                  </a:lnTo>
                  <a:cubicBezTo>
                    <a:pt x="72" y="19241"/>
                    <a:pt x="144" y="19349"/>
                    <a:pt x="239" y="19396"/>
                  </a:cubicBezTo>
                  <a:cubicBezTo>
                    <a:pt x="287" y="19420"/>
                    <a:pt x="334" y="19432"/>
                    <a:pt x="382" y="19444"/>
                  </a:cubicBezTo>
                  <a:cubicBezTo>
                    <a:pt x="441" y="19444"/>
                    <a:pt x="501" y="19420"/>
                    <a:pt x="549" y="19396"/>
                  </a:cubicBezTo>
                  <a:lnTo>
                    <a:pt x="28564" y="2525"/>
                  </a:lnTo>
                  <a:cubicBezTo>
                    <a:pt x="28659" y="2465"/>
                    <a:pt x="28719" y="2358"/>
                    <a:pt x="28719" y="2251"/>
                  </a:cubicBezTo>
                  <a:lnTo>
                    <a:pt x="28719" y="322"/>
                  </a:lnTo>
                  <a:cubicBezTo>
                    <a:pt x="28719" y="135"/>
                    <a:pt x="28565" y="1"/>
                    <a:pt x="28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88"/>
            <p:cNvSpPr/>
            <p:nvPr/>
          </p:nvSpPr>
          <p:spPr>
            <a:xfrm>
              <a:off x="3591825" y="1864850"/>
              <a:ext cx="790000" cy="585375"/>
            </a:xfrm>
            <a:custGeom>
              <a:avLst/>
              <a:gdLst/>
              <a:ahLst/>
              <a:cxnLst/>
              <a:rect l="l" t="t" r="r" b="b"/>
              <a:pathLst>
                <a:path w="31600" h="23415" extrusionOk="0">
                  <a:moveTo>
                    <a:pt x="329" y="1"/>
                  </a:moveTo>
                  <a:cubicBezTo>
                    <a:pt x="164" y="1"/>
                    <a:pt x="1" y="114"/>
                    <a:pt x="18" y="340"/>
                  </a:cubicBezTo>
                  <a:lnTo>
                    <a:pt x="18" y="5043"/>
                  </a:lnTo>
                  <a:cubicBezTo>
                    <a:pt x="18" y="5150"/>
                    <a:pt x="66" y="5257"/>
                    <a:pt x="161" y="5317"/>
                  </a:cubicBezTo>
                  <a:lnTo>
                    <a:pt x="31106" y="23379"/>
                  </a:lnTo>
                  <a:cubicBezTo>
                    <a:pt x="31153" y="23403"/>
                    <a:pt x="31213" y="23414"/>
                    <a:pt x="31272" y="23414"/>
                  </a:cubicBezTo>
                  <a:cubicBezTo>
                    <a:pt x="31320" y="23414"/>
                    <a:pt x="31379" y="23403"/>
                    <a:pt x="31427" y="23379"/>
                  </a:cubicBezTo>
                  <a:cubicBezTo>
                    <a:pt x="31522" y="23319"/>
                    <a:pt x="31582" y="23212"/>
                    <a:pt x="31582" y="23105"/>
                  </a:cubicBezTo>
                  <a:lnTo>
                    <a:pt x="31582" y="18390"/>
                  </a:lnTo>
                  <a:cubicBezTo>
                    <a:pt x="31600" y="18164"/>
                    <a:pt x="31436" y="18051"/>
                    <a:pt x="31271" y="18051"/>
                  </a:cubicBezTo>
                  <a:cubicBezTo>
                    <a:pt x="31106" y="18051"/>
                    <a:pt x="30939" y="18164"/>
                    <a:pt x="30951" y="18390"/>
                  </a:cubicBezTo>
                  <a:lnTo>
                    <a:pt x="30951" y="22557"/>
                  </a:lnTo>
                  <a:lnTo>
                    <a:pt x="649" y="4876"/>
                  </a:lnTo>
                  <a:lnTo>
                    <a:pt x="649" y="340"/>
                  </a:lnTo>
                  <a:cubicBezTo>
                    <a:pt x="661" y="114"/>
                    <a:pt x="495" y="1"/>
                    <a:pt x="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88"/>
            <p:cNvSpPr/>
            <p:nvPr/>
          </p:nvSpPr>
          <p:spPr>
            <a:xfrm>
              <a:off x="4362100" y="1898275"/>
              <a:ext cx="719075" cy="551950"/>
            </a:xfrm>
            <a:custGeom>
              <a:avLst/>
              <a:gdLst/>
              <a:ahLst/>
              <a:cxnLst/>
              <a:rect l="l" t="t" r="r" b="b"/>
              <a:pathLst>
                <a:path w="28763" h="22078" extrusionOk="0">
                  <a:moveTo>
                    <a:pt x="28447" y="0"/>
                  </a:moveTo>
                  <a:cubicBezTo>
                    <a:pt x="28289" y="0"/>
                    <a:pt x="28131" y="105"/>
                    <a:pt x="28131" y="313"/>
                  </a:cubicBezTo>
                  <a:lnTo>
                    <a:pt x="28131" y="5052"/>
                  </a:lnTo>
                  <a:lnTo>
                    <a:pt x="295" y="21482"/>
                  </a:lnTo>
                  <a:cubicBezTo>
                    <a:pt x="1" y="21647"/>
                    <a:pt x="125" y="22078"/>
                    <a:pt x="448" y="22078"/>
                  </a:cubicBezTo>
                  <a:cubicBezTo>
                    <a:pt x="452" y="22078"/>
                    <a:pt x="457" y="22078"/>
                    <a:pt x="461" y="22077"/>
                  </a:cubicBezTo>
                  <a:cubicBezTo>
                    <a:pt x="521" y="22077"/>
                    <a:pt x="580" y="22066"/>
                    <a:pt x="628" y="22030"/>
                  </a:cubicBezTo>
                  <a:lnTo>
                    <a:pt x="28608" y="5516"/>
                  </a:lnTo>
                  <a:cubicBezTo>
                    <a:pt x="28703" y="5456"/>
                    <a:pt x="28762" y="5349"/>
                    <a:pt x="28762" y="5242"/>
                  </a:cubicBezTo>
                  <a:lnTo>
                    <a:pt x="28762" y="313"/>
                  </a:lnTo>
                  <a:cubicBezTo>
                    <a:pt x="28762" y="105"/>
                    <a:pt x="28605" y="0"/>
                    <a:pt x="28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88"/>
            <p:cNvSpPr/>
            <p:nvPr/>
          </p:nvSpPr>
          <p:spPr>
            <a:xfrm>
              <a:off x="4625150" y="1833150"/>
              <a:ext cx="192300" cy="232500"/>
            </a:xfrm>
            <a:custGeom>
              <a:avLst/>
              <a:gdLst/>
              <a:ahLst/>
              <a:cxnLst/>
              <a:rect l="l" t="t" r="r" b="b"/>
              <a:pathLst>
                <a:path w="7692" h="9300" extrusionOk="0">
                  <a:moveTo>
                    <a:pt x="7680" y="1"/>
                  </a:moveTo>
                  <a:lnTo>
                    <a:pt x="0" y="4537"/>
                  </a:lnTo>
                  <a:lnTo>
                    <a:pt x="0" y="9300"/>
                  </a:lnTo>
                  <a:cubicBezTo>
                    <a:pt x="0" y="9300"/>
                    <a:pt x="1" y="9300"/>
                    <a:pt x="1" y="9300"/>
                  </a:cubicBezTo>
                  <a:cubicBezTo>
                    <a:pt x="128" y="9300"/>
                    <a:pt x="7692" y="4823"/>
                    <a:pt x="7692" y="4823"/>
                  </a:cubicBezTo>
                  <a:lnTo>
                    <a:pt x="7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88"/>
            <p:cNvSpPr/>
            <p:nvPr/>
          </p:nvSpPr>
          <p:spPr>
            <a:xfrm>
              <a:off x="4617100" y="1825125"/>
              <a:ext cx="208100" cy="247975"/>
            </a:xfrm>
            <a:custGeom>
              <a:avLst/>
              <a:gdLst/>
              <a:ahLst/>
              <a:cxnLst/>
              <a:rect l="l" t="t" r="r" b="b"/>
              <a:pathLst>
                <a:path w="8324" h="9919" extrusionOk="0">
                  <a:moveTo>
                    <a:pt x="7692" y="870"/>
                  </a:moveTo>
                  <a:lnTo>
                    <a:pt x="7704" y="4965"/>
                  </a:lnTo>
                  <a:cubicBezTo>
                    <a:pt x="5251" y="6406"/>
                    <a:pt x="1846" y="8418"/>
                    <a:pt x="644" y="9097"/>
                  </a:cubicBezTo>
                  <a:lnTo>
                    <a:pt x="644" y="5037"/>
                  </a:lnTo>
                  <a:lnTo>
                    <a:pt x="7692" y="870"/>
                  </a:lnTo>
                  <a:close/>
                  <a:moveTo>
                    <a:pt x="7996" y="0"/>
                  </a:moveTo>
                  <a:cubicBezTo>
                    <a:pt x="7941" y="0"/>
                    <a:pt x="7886" y="15"/>
                    <a:pt x="7835" y="48"/>
                  </a:cubicBezTo>
                  <a:lnTo>
                    <a:pt x="155" y="4584"/>
                  </a:lnTo>
                  <a:cubicBezTo>
                    <a:pt x="60" y="4644"/>
                    <a:pt x="1" y="4751"/>
                    <a:pt x="1" y="4858"/>
                  </a:cubicBezTo>
                  <a:lnTo>
                    <a:pt x="1" y="9621"/>
                  </a:lnTo>
                  <a:cubicBezTo>
                    <a:pt x="1" y="9704"/>
                    <a:pt x="36" y="9787"/>
                    <a:pt x="96" y="9847"/>
                  </a:cubicBezTo>
                  <a:cubicBezTo>
                    <a:pt x="132" y="9894"/>
                    <a:pt x="191" y="9918"/>
                    <a:pt x="251" y="9918"/>
                  </a:cubicBezTo>
                  <a:cubicBezTo>
                    <a:pt x="572" y="9918"/>
                    <a:pt x="1739" y="9240"/>
                    <a:pt x="8168" y="5418"/>
                  </a:cubicBezTo>
                  <a:cubicBezTo>
                    <a:pt x="8264" y="5358"/>
                    <a:pt x="8323" y="5251"/>
                    <a:pt x="8323" y="5144"/>
                  </a:cubicBezTo>
                  <a:lnTo>
                    <a:pt x="8311" y="310"/>
                  </a:lnTo>
                  <a:cubicBezTo>
                    <a:pt x="8311" y="132"/>
                    <a:pt x="8158" y="0"/>
                    <a:pt x="7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88"/>
            <p:cNvSpPr/>
            <p:nvPr/>
          </p:nvSpPr>
          <p:spPr>
            <a:xfrm>
              <a:off x="4140250" y="1656950"/>
              <a:ext cx="484925" cy="408700"/>
            </a:xfrm>
            <a:custGeom>
              <a:avLst/>
              <a:gdLst/>
              <a:ahLst/>
              <a:cxnLst/>
              <a:rect l="l" t="t" r="r" b="b"/>
              <a:pathLst>
                <a:path w="19397" h="16348" extrusionOk="0">
                  <a:moveTo>
                    <a:pt x="1" y="0"/>
                  </a:moveTo>
                  <a:lnTo>
                    <a:pt x="1" y="4930"/>
                  </a:lnTo>
                  <a:lnTo>
                    <a:pt x="19396" y="16348"/>
                  </a:lnTo>
                  <a:lnTo>
                    <a:pt x="19396" y="1158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88"/>
            <p:cNvSpPr/>
            <p:nvPr/>
          </p:nvSpPr>
          <p:spPr>
            <a:xfrm>
              <a:off x="4456075" y="1843875"/>
              <a:ext cx="69375" cy="162550"/>
            </a:xfrm>
            <a:custGeom>
              <a:avLst/>
              <a:gdLst/>
              <a:ahLst/>
              <a:cxnLst/>
              <a:rect l="l" t="t" r="r" b="b"/>
              <a:pathLst>
                <a:path w="2775" h="6502" extrusionOk="0">
                  <a:moveTo>
                    <a:pt x="0" y="0"/>
                  </a:moveTo>
                  <a:lnTo>
                    <a:pt x="155" y="4918"/>
                  </a:lnTo>
                  <a:lnTo>
                    <a:pt x="2775" y="6501"/>
                  </a:lnTo>
                  <a:lnTo>
                    <a:pt x="2775" y="163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88"/>
            <p:cNvSpPr/>
            <p:nvPr/>
          </p:nvSpPr>
          <p:spPr>
            <a:xfrm>
              <a:off x="4132225" y="1649025"/>
              <a:ext cx="500675" cy="424675"/>
            </a:xfrm>
            <a:custGeom>
              <a:avLst/>
              <a:gdLst/>
              <a:ahLst/>
              <a:cxnLst/>
              <a:rect l="l" t="t" r="r" b="b"/>
              <a:pathLst>
                <a:path w="20027" h="16987" extrusionOk="0">
                  <a:moveTo>
                    <a:pt x="631" y="877"/>
                  </a:moveTo>
                  <a:lnTo>
                    <a:pt x="19408" y="12081"/>
                  </a:lnTo>
                  <a:lnTo>
                    <a:pt x="19408" y="16117"/>
                  </a:lnTo>
                  <a:lnTo>
                    <a:pt x="631" y="5056"/>
                  </a:lnTo>
                  <a:lnTo>
                    <a:pt x="631" y="877"/>
                  </a:lnTo>
                  <a:close/>
                  <a:moveTo>
                    <a:pt x="320" y="1"/>
                  </a:moveTo>
                  <a:cubicBezTo>
                    <a:pt x="156" y="1"/>
                    <a:pt x="0" y="129"/>
                    <a:pt x="0" y="317"/>
                  </a:cubicBezTo>
                  <a:lnTo>
                    <a:pt x="0" y="5247"/>
                  </a:lnTo>
                  <a:cubicBezTo>
                    <a:pt x="0" y="5354"/>
                    <a:pt x="60" y="5461"/>
                    <a:pt x="155" y="5508"/>
                  </a:cubicBezTo>
                  <a:lnTo>
                    <a:pt x="19562" y="16938"/>
                  </a:lnTo>
                  <a:cubicBezTo>
                    <a:pt x="19610" y="16974"/>
                    <a:pt x="19669" y="16986"/>
                    <a:pt x="19717" y="16986"/>
                  </a:cubicBezTo>
                  <a:cubicBezTo>
                    <a:pt x="19777" y="16986"/>
                    <a:pt x="19824" y="16974"/>
                    <a:pt x="19872" y="16938"/>
                  </a:cubicBezTo>
                  <a:cubicBezTo>
                    <a:pt x="19967" y="16891"/>
                    <a:pt x="20027" y="16784"/>
                    <a:pt x="20027" y="16665"/>
                  </a:cubicBezTo>
                  <a:lnTo>
                    <a:pt x="20027" y="11902"/>
                  </a:lnTo>
                  <a:cubicBezTo>
                    <a:pt x="20027" y="11795"/>
                    <a:pt x="19979" y="11688"/>
                    <a:pt x="19884" y="11628"/>
                  </a:cubicBezTo>
                  <a:lnTo>
                    <a:pt x="477" y="44"/>
                  </a:lnTo>
                  <a:cubicBezTo>
                    <a:pt x="427" y="14"/>
                    <a:pt x="373"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88"/>
            <p:cNvSpPr/>
            <p:nvPr/>
          </p:nvSpPr>
          <p:spPr>
            <a:xfrm>
              <a:off x="4140250" y="1549800"/>
              <a:ext cx="676900" cy="396800"/>
            </a:xfrm>
            <a:custGeom>
              <a:avLst/>
              <a:gdLst/>
              <a:ahLst/>
              <a:cxnLst/>
              <a:rect l="l" t="t" r="r" b="b"/>
              <a:pathLst>
                <a:path w="27076" h="15872" extrusionOk="0">
                  <a:moveTo>
                    <a:pt x="7609" y="0"/>
                  </a:moveTo>
                  <a:lnTo>
                    <a:pt x="1" y="4286"/>
                  </a:lnTo>
                  <a:lnTo>
                    <a:pt x="19396" y="15871"/>
                  </a:lnTo>
                  <a:lnTo>
                    <a:pt x="27076" y="11335"/>
                  </a:lnTo>
                  <a:lnTo>
                    <a:pt x="7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88"/>
            <p:cNvSpPr/>
            <p:nvPr/>
          </p:nvSpPr>
          <p:spPr>
            <a:xfrm>
              <a:off x="4456075" y="1733750"/>
              <a:ext cx="256600" cy="150925"/>
            </a:xfrm>
            <a:custGeom>
              <a:avLst/>
              <a:gdLst/>
              <a:ahLst/>
              <a:cxnLst/>
              <a:rect l="l" t="t" r="r" b="b"/>
              <a:pathLst>
                <a:path w="10264" h="6037" extrusionOk="0">
                  <a:moveTo>
                    <a:pt x="7573" y="0"/>
                  </a:moveTo>
                  <a:lnTo>
                    <a:pt x="0" y="4394"/>
                  </a:lnTo>
                  <a:lnTo>
                    <a:pt x="2775" y="6037"/>
                  </a:lnTo>
                  <a:lnTo>
                    <a:pt x="10264" y="1560"/>
                  </a:lnTo>
                  <a:lnTo>
                    <a:pt x="75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88"/>
            <p:cNvSpPr/>
            <p:nvPr/>
          </p:nvSpPr>
          <p:spPr>
            <a:xfrm>
              <a:off x="4230450" y="1703375"/>
              <a:ext cx="69375" cy="162250"/>
            </a:xfrm>
            <a:custGeom>
              <a:avLst/>
              <a:gdLst/>
              <a:ahLst/>
              <a:cxnLst/>
              <a:rect l="l" t="t" r="r" b="b"/>
              <a:pathLst>
                <a:path w="2775" h="6490" extrusionOk="0">
                  <a:moveTo>
                    <a:pt x="0" y="1"/>
                  </a:moveTo>
                  <a:lnTo>
                    <a:pt x="155" y="4918"/>
                  </a:lnTo>
                  <a:lnTo>
                    <a:pt x="2775" y="6490"/>
                  </a:lnTo>
                  <a:lnTo>
                    <a:pt x="2775" y="163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88"/>
            <p:cNvSpPr/>
            <p:nvPr/>
          </p:nvSpPr>
          <p:spPr>
            <a:xfrm>
              <a:off x="4230450" y="1593250"/>
              <a:ext cx="256600" cy="150925"/>
            </a:xfrm>
            <a:custGeom>
              <a:avLst/>
              <a:gdLst/>
              <a:ahLst/>
              <a:cxnLst/>
              <a:rect l="l" t="t" r="r" b="b"/>
              <a:pathLst>
                <a:path w="10264" h="6037" extrusionOk="0">
                  <a:moveTo>
                    <a:pt x="7573" y="0"/>
                  </a:moveTo>
                  <a:lnTo>
                    <a:pt x="0" y="4394"/>
                  </a:lnTo>
                  <a:lnTo>
                    <a:pt x="2775" y="6037"/>
                  </a:lnTo>
                  <a:lnTo>
                    <a:pt x="10264" y="1560"/>
                  </a:lnTo>
                  <a:lnTo>
                    <a:pt x="75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88"/>
            <p:cNvSpPr/>
            <p:nvPr/>
          </p:nvSpPr>
          <p:spPr>
            <a:xfrm>
              <a:off x="4132225" y="1541825"/>
              <a:ext cx="694150" cy="412800"/>
            </a:xfrm>
            <a:custGeom>
              <a:avLst/>
              <a:gdLst/>
              <a:ahLst/>
              <a:cxnLst/>
              <a:rect l="l" t="t" r="r" b="b"/>
              <a:pathLst>
                <a:path w="27766" h="16512" extrusionOk="0">
                  <a:moveTo>
                    <a:pt x="7930" y="688"/>
                  </a:moveTo>
                  <a:lnTo>
                    <a:pt x="26778" y="11654"/>
                  </a:lnTo>
                  <a:lnTo>
                    <a:pt x="19717" y="15821"/>
                  </a:lnTo>
                  <a:lnTo>
                    <a:pt x="953" y="4617"/>
                  </a:lnTo>
                  <a:lnTo>
                    <a:pt x="7930" y="688"/>
                  </a:lnTo>
                  <a:close/>
                  <a:moveTo>
                    <a:pt x="7942" y="1"/>
                  </a:moveTo>
                  <a:cubicBezTo>
                    <a:pt x="7888" y="1"/>
                    <a:pt x="7835" y="16"/>
                    <a:pt x="7787" y="45"/>
                  </a:cubicBezTo>
                  <a:lnTo>
                    <a:pt x="167" y="4332"/>
                  </a:lnTo>
                  <a:cubicBezTo>
                    <a:pt x="72" y="4391"/>
                    <a:pt x="12" y="4486"/>
                    <a:pt x="12" y="4605"/>
                  </a:cubicBezTo>
                  <a:cubicBezTo>
                    <a:pt x="0" y="4713"/>
                    <a:pt x="60" y="4820"/>
                    <a:pt x="155" y="4879"/>
                  </a:cubicBezTo>
                  <a:lnTo>
                    <a:pt x="19562" y="16464"/>
                  </a:lnTo>
                  <a:cubicBezTo>
                    <a:pt x="19610" y="16488"/>
                    <a:pt x="19658" y="16512"/>
                    <a:pt x="19717" y="16512"/>
                  </a:cubicBezTo>
                  <a:cubicBezTo>
                    <a:pt x="19777" y="16512"/>
                    <a:pt x="19836" y="16488"/>
                    <a:pt x="19884" y="16464"/>
                  </a:cubicBezTo>
                  <a:lnTo>
                    <a:pt x="27563" y="11916"/>
                  </a:lnTo>
                  <a:cubicBezTo>
                    <a:pt x="27766" y="11797"/>
                    <a:pt x="27766" y="11499"/>
                    <a:pt x="27563" y="11380"/>
                  </a:cubicBezTo>
                  <a:lnTo>
                    <a:pt x="8097" y="45"/>
                  </a:lnTo>
                  <a:cubicBezTo>
                    <a:pt x="8049" y="16"/>
                    <a:pt x="7995" y="1"/>
                    <a:pt x="7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88"/>
            <p:cNvSpPr/>
            <p:nvPr/>
          </p:nvSpPr>
          <p:spPr>
            <a:xfrm>
              <a:off x="4404275" y="1692075"/>
              <a:ext cx="136950" cy="89325"/>
            </a:xfrm>
            <a:custGeom>
              <a:avLst/>
              <a:gdLst/>
              <a:ahLst/>
              <a:cxnLst/>
              <a:rect l="l" t="t" r="r" b="b"/>
              <a:pathLst>
                <a:path w="5478" h="3573" extrusionOk="0">
                  <a:moveTo>
                    <a:pt x="2739" y="0"/>
                  </a:moveTo>
                  <a:cubicBezTo>
                    <a:pt x="1227" y="0"/>
                    <a:pt x="1" y="798"/>
                    <a:pt x="1" y="1786"/>
                  </a:cubicBezTo>
                  <a:cubicBezTo>
                    <a:pt x="1" y="2774"/>
                    <a:pt x="1227" y="3572"/>
                    <a:pt x="2739" y="3572"/>
                  </a:cubicBezTo>
                  <a:cubicBezTo>
                    <a:pt x="4251" y="3572"/>
                    <a:pt x="5478" y="2774"/>
                    <a:pt x="5478" y="1786"/>
                  </a:cubicBezTo>
                  <a:cubicBezTo>
                    <a:pt x="5478" y="798"/>
                    <a:pt x="4251" y="0"/>
                    <a:pt x="2739" y="0"/>
                  </a:cubicBezTo>
                  <a:close/>
                </a:path>
              </a:pathLst>
            </a:custGeom>
            <a:solidFill>
              <a:srgbClr val="551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88"/>
            <p:cNvSpPr/>
            <p:nvPr/>
          </p:nvSpPr>
          <p:spPr>
            <a:xfrm>
              <a:off x="4376300" y="1970075"/>
              <a:ext cx="192300" cy="232500"/>
            </a:xfrm>
            <a:custGeom>
              <a:avLst/>
              <a:gdLst/>
              <a:ahLst/>
              <a:cxnLst/>
              <a:rect l="l" t="t" r="r" b="b"/>
              <a:pathLst>
                <a:path w="7692" h="9300" extrusionOk="0">
                  <a:moveTo>
                    <a:pt x="7680" y="1"/>
                  </a:moveTo>
                  <a:lnTo>
                    <a:pt x="0" y="4537"/>
                  </a:lnTo>
                  <a:lnTo>
                    <a:pt x="0" y="9299"/>
                  </a:lnTo>
                  <a:cubicBezTo>
                    <a:pt x="1" y="9300"/>
                    <a:pt x="1" y="9300"/>
                    <a:pt x="2" y="9300"/>
                  </a:cubicBezTo>
                  <a:cubicBezTo>
                    <a:pt x="128" y="9300"/>
                    <a:pt x="7692" y="4823"/>
                    <a:pt x="7692" y="4823"/>
                  </a:cubicBezTo>
                  <a:lnTo>
                    <a:pt x="76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88"/>
            <p:cNvSpPr/>
            <p:nvPr/>
          </p:nvSpPr>
          <p:spPr>
            <a:xfrm>
              <a:off x="4367975" y="1962050"/>
              <a:ext cx="208075" cy="247975"/>
            </a:xfrm>
            <a:custGeom>
              <a:avLst/>
              <a:gdLst/>
              <a:ahLst/>
              <a:cxnLst/>
              <a:rect l="l" t="t" r="r" b="b"/>
              <a:pathLst>
                <a:path w="8323" h="9919" extrusionOk="0">
                  <a:moveTo>
                    <a:pt x="7692" y="869"/>
                  </a:moveTo>
                  <a:lnTo>
                    <a:pt x="7703" y="4965"/>
                  </a:lnTo>
                  <a:cubicBezTo>
                    <a:pt x="5263" y="6406"/>
                    <a:pt x="1846" y="8418"/>
                    <a:pt x="643" y="9097"/>
                  </a:cubicBezTo>
                  <a:lnTo>
                    <a:pt x="643" y="5037"/>
                  </a:lnTo>
                  <a:lnTo>
                    <a:pt x="7692" y="869"/>
                  </a:lnTo>
                  <a:close/>
                  <a:moveTo>
                    <a:pt x="7999" y="0"/>
                  </a:moveTo>
                  <a:cubicBezTo>
                    <a:pt x="7945" y="0"/>
                    <a:pt x="7888" y="15"/>
                    <a:pt x="7834" y="48"/>
                  </a:cubicBezTo>
                  <a:lnTo>
                    <a:pt x="155" y="4596"/>
                  </a:lnTo>
                  <a:cubicBezTo>
                    <a:pt x="60" y="4644"/>
                    <a:pt x="0" y="4751"/>
                    <a:pt x="12" y="4858"/>
                  </a:cubicBezTo>
                  <a:lnTo>
                    <a:pt x="12" y="9620"/>
                  </a:lnTo>
                  <a:cubicBezTo>
                    <a:pt x="12" y="9704"/>
                    <a:pt x="36" y="9787"/>
                    <a:pt x="95" y="9847"/>
                  </a:cubicBezTo>
                  <a:cubicBezTo>
                    <a:pt x="131" y="9894"/>
                    <a:pt x="191" y="9918"/>
                    <a:pt x="250" y="9918"/>
                  </a:cubicBezTo>
                  <a:cubicBezTo>
                    <a:pt x="584" y="9918"/>
                    <a:pt x="1738" y="9239"/>
                    <a:pt x="8180" y="5418"/>
                  </a:cubicBezTo>
                  <a:cubicBezTo>
                    <a:pt x="8263" y="5358"/>
                    <a:pt x="8323" y="5263"/>
                    <a:pt x="8323" y="5144"/>
                  </a:cubicBezTo>
                  <a:lnTo>
                    <a:pt x="8311" y="322"/>
                  </a:lnTo>
                  <a:cubicBezTo>
                    <a:pt x="8311" y="134"/>
                    <a:pt x="8163" y="0"/>
                    <a:pt x="7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88"/>
            <p:cNvSpPr/>
            <p:nvPr/>
          </p:nvSpPr>
          <p:spPr>
            <a:xfrm>
              <a:off x="3891125" y="1793875"/>
              <a:ext cx="485200" cy="408700"/>
            </a:xfrm>
            <a:custGeom>
              <a:avLst/>
              <a:gdLst/>
              <a:ahLst/>
              <a:cxnLst/>
              <a:rect l="l" t="t" r="r" b="b"/>
              <a:pathLst>
                <a:path w="19408" h="16348" extrusionOk="0">
                  <a:moveTo>
                    <a:pt x="0" y="0"/>
                  </a:moveTo>
                  <a:lnTo>
                    <a:pt x="0" y="4929"/>
                  </a:lnTo>
                  <a:lnTo>
                    <a:pt x="19407" y="16347"/>
                  </a:lnTo>
                  <a:lnTo>
                    <a:pt x="19407" y="1158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88"/>
            <p:cNvSpPr/>
            <p:nvPr/>
          </p:nvSpPr>
          <p:spPr>
            <a:xfrm>
              <a:off x="4207225" y="1980800"/>
              <a:ext cx="69375" cy="162550"/>
            </a:xfrm>
            <a:custGeom>
              <a:avLst/>
              <a:gdLst/>
              <a:ahLst/>
              <a:cxnLst/>
              <a:rect l="l" t="t" r="r" b="b"/>
              <a:pathLst>
                <a:path w="2775" h="6502" extrusionOk="0">
                  <a:moveTo>
                    <a:pt x="1" y="0"/>
                  </a:moveTo>
                  <a:lnTo>
                    <a:pt x="144" y="4930"/>
                  </a:lnTo>
                  <a:lnTo>
                    <a:pt x="2775" y="6501"/>
                  </a:lnTo>
                  <a:lnTo>
                    <a:pt x="2775" y="164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88"/>
            <p:cNvSpPr/>
            <p:nvPr/>
          </p:nvSpPr>
          <p:spPr>
            <a:xfrm>
              <a:off x="3883375" y="1786125"/>
              <a:ext cx="500975" cy="424475"/>
            </a:xfrm>
            <a:custGeom>
              <a:avLst/>
              <a:gdLst/>
              <a:ahLst/>
              <a:cxnLst/>
              <a:rect l="l" t="t" r="r" b="b"/>
              <a:pathLst>
                <a:path w="20039" h="16979" extrusionOk="0">
                  <a:moveTo>
                    <a:pt x="632" y="882"/>
                  </a:moveTo>
                  <a:lnTo>
                    <a:pt x="19396" y="12074"/>
                  </a:lnTo>
                  <a:lnTo>
                    <a:pt x="19396" y="16110"/>
                  </a:lnTo>
                  <a:lnTo>
                    <a:pt x="632" y="5061"/>
                  </a:lnTo>
                  <a:lnTo>
                    <a:pt x="632" y="882"/>
                  </a:lnTo>
                  <a:close/>
                  <a:moveTo>
                    <a:pt x="321" y="0"/>
                  </a:moveTo>
                  <a:cubicBezTo>
                    <a:pt x="155" y="0"/>
                    <a:pt x="4" y="132"/>
                    <a:pt x="13" y="310"/>
                  </a:cubicBezTo>
                  <a:lnTo>
                    <a:pt x="13" y="5239"/>
                  </a:lnTo>
                  <a:cubicBezTo>
                    <a:pt x="1" y="5347"/>
                    <a:pt x="60" y="5454"/>
                    <a:pt x="156" y="5513"/>
                  </a:cubicBezTo>
                  <a:lnTo>
                    <a:pt x="19551" y="16931"/>
                  </a:lnTo>
                  <a:cubicBezTo>
                    <a:pt x="19598" y="16967"/>
                    <a:pt x="19658" y="16979"/>
                    <a:pt x="19717" y="16979"/>
                  </a:cubicBezTo>
                  <a:cubicBezTo>
                    <a:pt x="19896" y="16979"/>
                    <a:pt x="20039" y="16836"/>
                    <a:pt x="20039" y="16657"/>
                  </a:cubicBezTo>
                  <a:lnTo>
                    <a:pt x="20039" y="11895"/>
                  </a:lnTo>
                  <a:cubicBezTo>
                    <a:pt x="20039" y="11788"/>
                    <a:pt x="19979" y="11681"/>
                    <a:pt x="19884" y="11633"/>
                  </a:cubicBezTo>
                  <a:lnTo>
                    <a:pt x="489" y="48"/>
                  </a:lnTo>
                  <a:cubicBezTo>
                    <a:pt x="435" y="15"/>
                    <a:pt x="377"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88"/>
            <p:cNvSpPr/>
            <p:nvPr/>
          </p:nvSpPr>
          <p:spPr>
            <a:xfrm>
              <a:off x="3891125" y="1686700"/>
              <a:ext cx="676900" cy="396800"/>
            </a:xfrm>
            <a:custGeom>
              <a:avLst/>
              <a:gdLst/>
              <a:ahLst/>
              <a:cxnLst/>
              <a:rect l="l" t="t" r="r" b="b"/>
              <a:pathLst>
                <a:path w="27076" h="15872" extrusionOk="0">
                  <a:moveTo>
                    <a:pt x="7608" y="1"/>
                  </a:moveTo>
                  <a:lnTo>
                    <a:pt x="0" y="4287"/>
                  </a:lnTo>
                  <a:lnTo>
                    <a:pt x="19407" y="15872"/>
                  </a:lnTo>
                  <a:lnTo>
                    <a:pt x="27075" y="11336"/>
                  </a:lnTo>
                  <a:lnTo>
                    <a:pt x="7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88"/>
            <p:cNvSpPr/>
            <p:nvPr/>
          </p:nvSpPr>
          <p:spPr>
            <a:xfrm>
              <a:off x="4207225" y="1870950"/>
              <a:ext cx="256300" cy="150950"/>
            </a:xfrm>
            <a:custGeom>
              <a:avLst/>
              <a:gdLst/>
              <a:ahLst/>
              <a:cxnLst/>
              <a:rect l="l" t="t" r="r" b="b"/>
              <a:pathLst>
                <a:path w="10252" h="6038" extrusionOk="0">
                  <a:moveTo>
                    <a:pt x="7573" y="1"/>
                  </a:moveTo>
                  <a:lnTo>
                    <a:pt x="1" y="4394"/>
                  </a:lnTo>
                  <a:lnTo>
                    <a:pt x="2775" y="6037"/>
                  </a:lnTo>
                  <a:lnTo>
                    <a:pt x="10252" y="1549"/>
                  </a:lnTo>
                  <a:lnTo>
                    <a:pt x="7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88"/>
            <p:cNvSpPr/>
            <p:nvPr/>
          </p:nvSpPr>
          <p:spPr>
            <a:xfrm>
              <a:off x="3981300" y="1840300"/>
              <a:ext cx="69400" cy="162250"/>
            </a:xfrm>
            <a:custGeom>
              <a:avLst/>
              <a:gdLst/>
              <a:ahLst/>
              <a:cxnLst/>
              <a:rect l="l" t="t" r="r" b="b"/>
              <a:pathLst>
                <a:path w="2776" h="6490" extrusionOk="0">
                  <a:moveTo>
                    <a:pt x="1" y="1"/>
                  </a:moveTo>
                  <a:lnTo>
                    <a:pt x="156" y="4918"/>
                  </a:lnTo>
                  <a:lnTo>
                    <a:pt x="2775" y="6489"/>
                  </a:lnTo>
                  <a:lnTo>
                    <a:pt x="2775" y="16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88"/>
            <p:cNvSpPr/>
            <p:nvPr/>
          </p:nvSpPr>
          <p:spPr>
            <a:xfrm>
              <a:off x="3981300" y="1730175"/>
              <a:ext cx="256625" cy="150925"/>
            </a:xfrm>
            <a:custGeom>
              <a:avLst/>
              <a:gdLst/>
              <a:ahLst/>
              <a:cxnLst/>
              <a:rect l="l" t="t" r="r" b="b"/>
              <a:pathLst>
                <a:path w="10265" h="6037" extrusionOk="0">
                  <a:moveTo>
                    <a:pt x="7573" y="0"/>
                  </a:moveTo>
                  <a:lnTo>
                    <a:pt x="1" y="4394"/>
                  </a:lnTo>
                  <a:lnTo>
                    <a:pt x="2775" y="6037"/>
                  </a:lnTo>
                  <a:lnTo>
                    <a:pt x="10264" y="1560"/>
                  </a:lnTo>
                  <a:lnTo>
                    <a:pt x="75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88"/>
            <p:cNvSpPr/>
            <p:nvPr/>
          </p:nvSpPr>
          <p:spPr>
            <a:xfrm>
              <a:off x="3881900" y="1678750"/>
              <a:ext cx="695350" cy="412800"/>
            </a:xfrm>
            <a:custGeom>
              <a:avLst/>
              <a:gdLst/>
              <a:ahLst/>
              <a:cxnLst/>
              <a:rect l="l" t="t" r="r" b="b"/>
              <a:pathLst>
                <a:path w="27814" h="16512" extrusionOk="0">
                  <a:moveTo>
                    <a:pt x="7977" y="688"/>
                  </a:moveTo>
                  <a:lnTo>
                    <a:pt x="26825" y="11654"/>
                  </a:lnTo>
                  <a:lnTo>
                    <a:pt x="19776" y="15821"/>
                  </a:lnTo>
                  <a:lnTo>
                    <a:pt x="1000" y="4617"/>
                  </a:lnTo>
                  <a:lnTo>
                    <a:pt x="7977" y="688"/>
                  </a:lnTo>
                  <a:close/>
                  <a:moveTo>
                    <a:pt x="7977" y="0"/>
                  </a:moveTo>
                  <a:cubicBezTo>
                    <a:pt x="7924" y="0"/>
                    <a:pt x="7870" y="15"/>
                    <a:pt x="7823" y="45"/>
                  </a:cubicBezTo>
                  <a:lnTo>
                    <a:pt x="203" y="4331"/>
                  </a:lnTo>
                  <a:cubicBezTo>
                    <a:pt x="0" y="4450"/>
                    <a:pt x="0" y="4760"/>
                    <a:pt x="203" y="4879"/>
                  </a:cubicBezTo>
                  <a:lnTo>
                    <a:pt x="19610" y="16464"/>
                  </a:lnTo>
                  <a:cubicBezTo>
                    <a:pt x="19657" y="16500"/>
                    <a:pt x="19717" y="16511"/>
                    <a:pt x="19776" y="16511"/>
                  </a:cubicBezTo>
                  <a:cubicBezTo>
                    <a:pt x="19824" y="16511"/>
                    <a:pt x="19872" y="16488"/>
                    <a:pt x="19919" y="16464"/>
                  </a:cubicBezTo>
                  <a:lnTo>
                    <a:pt x="27599" y="11916"/>
                  </a:lnTo>
                  <a:cubicBezTo>
                    <a:pt x="27813" y="11797"/>
                    <a:pt x="27813" y="11499"/>
                    <a:pt x="27599" y="11368"/>
                  </a:cubicBezTo>
                  <a:lnTo>
                    <a:pt x="8132" y="45"/>
                  </a:lnTo>
                  <a:cubicBezTo>
                    <a:pt x="8085" y="15"/>
                    <a:pt x="8031" y="0"/>
                    <a:pt x="7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88"/>
            <p:cNvSpPr/>
            <p:nvPr/>
          </p:nvSpPr>
          <p:spPr>
            <a:xfrm>
              <a:off x="4155150" y="1829000"/>
              <a:ext cx="136925" cy="89325"/>
            </a:xfrm>
            <a:custGeom>
              <a:avLst/>
              <a:gdLst/>
              <a:ahLst/>
              <a:cxnLst/>
              <a:rect l="l" t="t" r="r" b="b"/>
              <a:pathLst>
                <a:path w="5477" h="3573" extrusionOk="0">
                  <a:moveTo>
                    <a:pt x="2739" y="0"/>
                  </a:moveTo>
                  <a:cubicBezTo>
                    <a:pt x="1226" y="0"/>
                    <a:pt x="0" y="798"/>
                    <a:pt x="0" y="1786"/>
                  </a:cubicBezTo>
                  <a:cubicBezTo>
                    <a:pt x="0" y="2774"/>
                    <a:pt x="1226" y="3572"/>
                    <a:pt x="2739" y="3572"/>
                  </a:cubicBezTo>
                  <a:cubicBezTo>
                    <a:pt x="4251" y="3572"/>
                    <a:pt x="5477" y="2774"/>
                    <a:pt x="5477" y="1786"/>
                  </a:cubicBezTo>
                  <a:cubicBezTo>
                    <a:pt x="5477" y="798"/>
                    <a:pt x="4251" y="0"/>
                    <a:pt x="2739" y="0"/>
                  </a:cubicBezTo>
                  <a:close/>
                </a:path>
              </a:pathLst>
            </a:custGeom>
            <a:solidFill>
              <a:srgbClr val="551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88"/>
            <p:cNvSpPr/>
            <p:nvPr/>
          </p:nvSpPr>
          <p:spPr>
            <a:xfrm>
              <a:off x="3873550" y="1715875"/>
              <a:ext cx="192325" cy="232500"/>
            </a:xfrm>
            <a:custGeom>
              <a:avLst/>
              <a:gdLst/>
              <a:ahLst/>
              <a:cxnLst/>
              <a:rect l="l" t="t" r="r" b="b"/>
              <a:pathLst>
                <a:path w="7693" h="9300" extrusionOk="0">
                  <a:moveTo>
                    <a:pt x="13" y="1"/>
                  </a:moveTo>
                  <a:lnTo>
                    <a:pt x="1" y="4823"/>
                  </a:lnTo>
                  <a:cubicBezTo>
                    <a:pt x="1" y="4823"/>
                    <a:pt x="7553" y="9300"/>
                    <a:pt x="7691" y="9300"/>
                  </a:cubicBezTo>
                  <a:cubicBezTo>
                    <a:pt x="7691" y="9300"/>
                    <a:pt x="7692" y="9300"/>
                    <a:pt x="7692" y="9300"/>
                  </a:cubicBezTo>
                  <a:lnTo>
                    <a:pt x="7692" y="4537"/>
                  </a:lnTo>
                  <a:lnTo>
                    <a:pt x="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88"/>
            <p:cNvSpPr/>
            <p:nvPr/>
          </p:nvSpPr>
          <p:spPr>
            <a:xfrm>
              <a:off x="3865525" y="1707850"/>
              <a:ext cx="208075" cy="247975"/>
            </a:xfrm>
            <a:custGeom>
              <a:avLst/>
              <a:gdLst/>
              <a:ahLst/>
              <a:cxnLst/>
              <a:rect l="l" t="t" r="r" b="b"/>
              <a:pathLst>
                <a:path w="8323" h="9919" extrusionOk="0">
                  <a:moveTo>
                    <a:pt x="643" y="869"/>
                  </a:moveTo>
                  <a:lnTo>
                    <a:pt x="7692" y="5037"/>
                  </a:lnTo>
                  <a:lnTo>
                    <a:pt x="7692" y="9097"/>
                  </a:lnTo>
                  <a:cubicBezTo>
                    <a:pt x="6489" y="8418"/>
                    <a:pt x="3072" y="6406"/>
                    <a:pt x="631" y="4965"/>
                  </a:cubicBezTo>
                  <a:lnTo>
                    <a:pt x="643" y="869"/>
                  </a:lnTo>
                  <a:close/>
                  <a:moveTo>
                    <a:pt x="336" y="0"/>
                  </a:moveTo>
                  <a:cubicBezTo>
                    <a:pt x="172" y="0"/>
                    <a:pt x="24" y="134"/>
                    <a:pt x="24" y="322"/>
                  </a:cubicBezTo>
                  <a:lnTo>
                    <a:pt x="12" y="5144"/>
                  </a:lnTo>
                  <a:cubicBezTo>
                    <a:pt x="0" y="5251"/>
                    <a:pt x="60" y="5358"/>
                    <a:pt x="155" y="5418"/>
                  </a:cubicBezTo>
                  <a:cubicBezTo>
                    <a:pt x="6596" y="9240"/>
                    <a:pt x="7751" y="9918"/>
                    <a:pt x="8085" y="9918"/>
                  </a:cubicBezTo>
                  <a:cubicBezTo>
                    <a:pt x="8144" y="9918"/>
                    <a:pt x="8204" y="9894"/>
                    <a:pt x="8228" y="9847"/>
                  </a:cubicBezTo>
                  <a:cubicBezTo>
                    <a:pt x="8287" y="9787"/>
                    <a:pt x="8323" y="9704"/>
                    <a:pt x="8323" y="9621"/>
                  </a:cubicBezTo>
                  <a:lnTo>
                    <a:pt x="8323" y="4858"/>
                  </a:lnTo>
                  <a:cubicBezTo>
                    <a:pt x="8323" y="4751"/>
                    <a:pt x="8275" y="4644"/>
                    <a:pt x="8180" y="4584"/>
                  </a:cubicBezTo>
                  <a:lnTo>
                    <a:pt x="500" y="48"/>
                  </a:lnTo>
                  <a:cubicBezTo>
                    <a:pt x="447" y="15"/>
                    <a:pt x="390" y="0"/>
                    <a:pt x="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88"/>
            <p:cNvSpPr/>
            <p:nvPr/>
          </p:nvSpPr>
          <p:spPr>
            <a:xfrm>
              <a:off x="4065850" y="1539675"/>
              <a:ext cx="484900" cy="408700"/>
            </a:xfrm>
            <a:custGeom>
              <a:avLst/>
              <a:gdLst/>
              <a:ahLst/>
              <a:cxnLst/>
              <a:rect l="l" t="t" r="r" b="b"/>
              <a:pathLst>
                <a:path w="19396" h="16348" extrusionOk="0">
                  <a:moveTo>
                    <a:pt x="19396" y="0"/>
                  </a:moveTo>
                  <a:lnTo>
                    <a:pt x="0" y="11585"/>
                  </a:lnTo>
                  <a:lnTo>
                    <a:pt x="0" y="16348"/>
                  </a:lnTo>
                  <a:lnTo>
                    <a:pt x="19396" y="4929"/>
                  </a:lnTo>
                  <a:lnTo>
                    <a:pt x="193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88"/>
            <p:cNvSpPr/>
            <p:nvPr/>
          </p:nvSpPr>
          <p:spPr>
            <a:xfrm>
              <a:off x="4165550" y="1726600"/>
              <a:ext cx="69100" cy="162550"/>
            </a:xfrm>
            <a:custGeom>
              <a:avLst/>
              <a:gdLst/>
              <a:ahLst/>
              <a:cxnLst/>
              <a:rect l="l" t="t" r="r" b="b"/>
              <a:pathLst>
                <a:path w="2764" h="6502" extrusionOk="0">
                  <a:moveTo>
                    <a:pt x="2763" y="0"/>
                  </a:moveTo>
                  <a:lnTo>
                    <a:pt x="1" y="1632"/>
                  </a:lnTo>
                  <a:lnTo>
                    <a:pt x="1" y="6501"/>
                  </a:lnTo>
                  <a:lnTo>
                    <a:pt x="2620" y="4918"/>
                  </a:lnTo>
                  <a:lnTo>
                    <a:pt x="27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88"/>
            <p:cNvSpPr/>
            <p:nvPr/>
          </p:nvSpPr>
          <p:spPr>
            <a:xfrm>
              <a:off x="4058100" y="1531800"/>
              <a:ext cx="500975" cy="424625"/>
            </a:xfrm>
            <a:custGeom>
              <a:avLst/>
              <a:gdLst/>
              <a:ahLst/>
              <a:cxnLst/>
              <a:rect l="l" t="t" r="r" b="b"/>
              <a:pathLst>
                <a:path w="20039" h="16985" extrusionOk="0">
                  <a:moveTo>
                    <a:pt x="19396" y="875"/>
                  </a:moveTo>
                  <a:lnTo>
                    <a:pt x="19396" y="5054"/>
                  </a:lnTo>
                  <a:lnTo>
                    <a:pt x="632" y="16115"/>
                  </a:lnTo>
                  <a:lnTo>
                    <a:pt x="632" y="12079"/>
                  </a:lnTo>
                  <a:lnTo>
                    <a:pt x="19396" y="875"/>
                  </a:lnTo>
                  <a:close/>
                  <a:moveTo>
                    <a:pt x="19709" y="0"/>
                  </a:moveTo>
                  <a:cubicBezTo>
                    <a:pt x="19656" y="0"/>
                    <a:pt x="19602" y="13"/>
                    <a:pt x="19551" y="41"/>
                  </a:cubicBezTo>
                  <a:lnTo>
                    <a:pt x="155" y="11626"/>
                  </a:lnTo>
                  <a:cubicBezTo>
                    <a:pt x="60" y="11686"/>
                    <a:pt x="1" y="11793"/>
                    <a:pt x="1" y="11900"/>
                  </a:cubicBezTo>
                  <a:lnTo>
                    <a:pt x="1" y="16663"/>
                  </a:lnTo>
                  <a:cubicBezTo>
                    <a:pt x="1" y="16782"/>
                    <a:pt x="60" y="16889"/>
                    <a:pt x="167" y="16936"/>
                  </a:cubicBezTo>
                  <a:cubicBezTo>
                    <a:pt x="203" y="16972"/>
                    <a:pt x="263" y="16984"/>
                    <a:pt x="310" y="16984"/>
                  </a:cubicBezTo>
                  <a:cubicBezTo>
                    <a:pt x="358" y="16984"/>
                    <a:pt x="417" y="16960"/>
                    <a:pt x="465" y="16936"/>
                  </a:cubicBezTo>
                  <a:lnTo>
                    <a:pt x="19884" y="5518"/>
                  </a:lnTo>
                  <a:cubicBezTo>
                    <a:pt x="19979" y="5459"/>
                    <a:pt x="20039" y="5352"/>
                    <a:pt x="20039" y="5244"/>
                  </a:cubicBezTo>
                  <a:lnTo>
                    <a:pt x="20039" y="315"/>
                  </a:lnTo>
                  <a:cubicBezTo>
                    <a:pt x="20039" y="134"/>
                    <a:pt x="19879" y="0"/>
                    <a:pt x="19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88"/>
            <p:cNvSpPr/>
            <p:nvPr/>
          </p:nvSpPr>
          <p:spPr>
            <a:xfrm>
              <a:off x="3873850" y="1432525"/>
              <a:ext cx="676900" cy="396800"/>
            </a:xfrm>
            <a:custGeom>
              <a:avLst/>
              <a:gdLst/>
              <a:ahLst/>
              <a:cxnLst/>
              <a:rect l="l" t="t" r="r" b="b"/>
              <a:pathLst>
                <a:path w="27076" h="15872" extrusionOk="0">
                  <a:moveTo>
                    <a:pt x="19467" y="0"/>
                  </a:moveTo>
                  <a:lnTo>
                    <a:pt x="1" y="11335"/>
                  </a:lnTo>
                  <a:lnTo>
                    <a:pt x="7680" y="15871"/>
                  </a:lnTo>
                  <a:lnTo>
                    <a:pt x="27076" y="4286"/>
                  </a:lnTo>
                  <a:lnTo>
                    <a:pt x="194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88"/>
            <p:cNvSpPr/>
            <p:nvPr/>
          </p:nvSpPr>
          <p:spPr>
            <a:xfrm>
              <a:off x="3978325" y="1616775"/>
              <a:ext cx="256325" cy="150625"/>
            </a:xfrm>
            <a:custGeom>
              <a:avLst/>
              <a:gdLst/>
              <a:ahLst/>
              <a:cxnLst/>
              <a:rect l="l" t="t" r="r" b="b"/>
              <a:pathLst>
                <a:path w="10253" h="6025" extrusionOk="0">
                  <a:moveTo>
                    <a:pt x="2692" y="0"/>
                  </a:moveTo>
                  <a:lnTo>
                    <a:pt x="1" y="1548"/>
                  </a:lnTo>
                  <a:lnTo>
                    <a:pt x="7490" y="6025"/>
                  </a:lnTo>
                  <a:lnTo>
                    <a:pt x="10252" y="4393"/>
                  </a:lnTo>
                  <a:lnTo>
                    <a:pt x="2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88"/>
            <p:cNvSpPr/>
            <p:nvPr/>
          </p:nvSpPr>
          <p:spPr>
            <a:xfrm>
              <a:off x="4391175" y="1586100"/>
              <a:ext cx="69375" cy="162550"/>
            </a:xfrm>
            <a:custGeom>
              <a:avLst/>
              <a:gdLst/>
              <a:ahLst/>
              <a:cxnLst/>
              <a:rect l="l" t="t" r="r" b="b"/>
              <a:pathLst>
                <a:path w="2775" h="6502" extrusionOk="0">
                  <a:moveTo>
                    <a:pt x="2775" y="1"/>
                  </a:moveTo>
                  <a:lnTo>
                    <a:pt x="1" y="1632"/>
                  </a:lnTo>
                  <a:lnTo>
                    <a:pt x="1" y="6501"/>
                  </a:lnTo>
                  <a:lnTo>
                    <a:pt x="2620" y="4918"/>
                  </a:lnTo>
                  <a:lnTo>
                    <a:pt x="27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88"/>
            <p:cNvSpPr/>
            <p:nvPr/>
          </p:nvSpPr>
          <p:spPr>
            <a:xfrm>
              <a:off x="4203950" y="1475975"/>
              <a:ext cx="256600" cy="150925"/>
            </a:xfrm>
            <a:custGeom>
              <a:avLst/>
              <a:gdLst/>
              <a:ahLst/>
              <a:cxnLst/>
              <a:rect l="l" t="t" r="r" b="b"/>
              <a:pathLst>
                <a:path w="10264" h="6037" extrusionOk="0">
                  <a:moveTo>
                    <a:pt x="2692" y="0"/>
                  </a:moveTo>
                  <a:lnTo>
                    <a:pt x="1" y="1560"/>
                  </a:lnTo>
                  <a:lnTo>
                    <a:pt x="7490" y="6037"/>
                  </a:lnTo>
                  <a:lnTo>
                    <a:pt x="10264" y="4394"/>
                  </a:lnTo>
                  <a:lnTo>
                    <a:pt x="2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88"/>
            <p:cNvSpPr/>
            <p:nvPr/>
          </p:nvSpPr>
          <p:spPr>
            <a:xfrm>
              <a:off x="3864625" y="1424550"/>
              <a:ext cx="695350" cy="412800"/>
            </a:xfrm>
            <a:custGeom>
              <a:avLst/>
              <a:gdLst/>
              <a:ahLst/>
              <a:cxnLst/>
              <a:rect l="l" t="t" r="r" b="b"/>
              <a:pathLst>
                <a:path w="27814" h="16512" extrusionOk="0">
                  <a:moveTo>
                    <a:pt x="19836" y="676"/>
                  </a:moveTo>
                  <a:lnTo>
                    <a:pt x="26825" y="4605"/>
                  </a:lnTo>
                  <a:lnTo>
                    <a:pt x="8049" y="15821"/>
                  </a:lnTo>
                  <a:lnTo>
                    <a:pt x="1001" y="11654"/>
                  </a:lnTo>
                  <a:lnTo>
                    <a:pt x="19836" y="676"/>
                  </a:lnTo>
                  <a:close/>
                  <a:moveTo>
                    <a:pt x="19825" y="1"/>
                  </a:moveTo>
                  <a:cubicBezTo>
                    <a:pt x="19771" y="1"/>
                    <a:pt x="19717" y="15"/>
                    <a:pt x="19670" y="45"/>
                  </a:cubicBezTo>
                  <a:lnTo>
                    <a:pt x="203" y="11368"/>
                  </a:lnTo>
                  <a:cubicBezTo>
                    <a:pt x="1" y="11487"/>
                    <a:pt x="1" y="11797"/>
                    <a:pt x="203" y="11916"/>
                  </a:cubicBezTo>
                  <a:lnTo>
                    <a:pt x="7894" y="16464"/>
                  </a:lnTo>
                  <a:cubicBezTo>
                    <a:pt x="7942" y="16488"/>
                    <a:pt x="7990" y="16512"/>
                    <a:pt x="8049" y="16512"/>
                  </a:cubicBezTo>
                  <a:cubicBezTo>
                    <a:pt x="8109" y="16512"/>
                    <a:pt x="8156" y="16488"/>
                    <a:pt x="8204" y="16464"/>
                  </a:cubicBezTo>
                  <a:lnTo>
                    <a:pt x="27611" y="4879"/>
                  </a:lnTo>
                  <a:cubicBezTo>
                    <a:pt x="27814" y="4748"/>
                    <a:pt x="27814" y="4451"/>
                    <a:pt x="27599" y="4331"/>
                  </a:cubicBezTo>
                  <a:lnTo>
                    <a:pt x="19979" y="45"/>
                  </a:lnTo>
                  <a:cubicBezTo>
                    <a:pt x="19932" y="15"/>
                    <a:pt x="19878" y="1"/>
                    <a:pt x="198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88"/>
            <p:cNvSpPr/>
            <p:nvPr/>
          </p:nvSpPr>
          <p:spPr>
            <a:xfrm>
              <a:off x="4149775" y="1574800"/>
              <a:ext cx="136950" cy="89325"/>
            </a:xfrm>
            <a:custGeom>
              <a:avLst/>
              <a:gdLst/>
              <a:ahLst/>
              <a:cxnLst/>
              <a:rect l="l" t="t" r="r" b="b"/>
              <a:pathLst>
                <a:path w="5478" h="3573" extrusionOk="0">
                  <a:moveTo>
                    <a:pt x="2739" y="0"/>
                  </a:moveTo>
                  <a:cubicBezTo>
                    <a:pt x="1227" y="0"/>
                    <a:pt x="1" y="798"/>
                    <a:pt x="1" y="1786"/>
                  </a:cubicBezTo>
                  <a:cubicBezTo>
                    <a:pt x="1" y="2774"/>
                    <a:pt x="1227" y="3572"/>
                    <a:pt x="2739" y="3572"/>
                  </a:cubicBezTo>
                  <a:cubicBezTo>
                    <a:pt x="4251" y="3572"/>
                    <a:pt x="5478" y="2774"/>
                    <a:pt x="5478" y="1786"/>
                  </a:cubicBezTo>
                  <a:cubicBezTo>
                    <a:pt x="5478" y="798"/>
                    <a:pt x="4251" y="0"/>
                    <a:pt x="2739" y="0"/>
                  </a:cubicBezTo>
                  <a:close/>
                </a:path>
              </a:pathLst>
            </a:custGeom>
            <a:solidFill>
              <a:srgbClr val="551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88"/>
            <p:cNvSpPr/>
            <p:nvPr/>
          </p:nvSpPr>
          <p:spPr>
            <a:xfrm>
              <a:off x="4122400" y="1852800"/>
              <a:ext cx="192300" cy="232800"/>
            </a:xfrm>
            <a:custGeom>
              <a:avLst/>
              <a:gdLst/>
              <a:ahLst/>
              <a:cxnLst/>
              <a:rect l="l" t="t" r="r" b="b"/>
              <a:pathLst>
                <a:path w="7692" h="9312" extrusionOk="0">
                  <a:moveTo>
                    <a:pt x="12" y="1"/>
                  </a:moveTo>
                  <a:lnTo>
                    <a:pt x="0" y="4823"/>
                  </a:lnTo>
                  <a:cubicBezTo>
                    <a:pt x="0" y="4823"/>
                    <a:pt x="7565" y="9312"/>
                    <a:pt x="7691" y="9312"/>
                  </a:cubicBezTo>
                  <a:cubicBezTo>
                    <a:pt x="7691" y="9312"/>
                    <a:pt x="7692" y="9312"/>
                    <a:pt x="7692" y="9311"/>
                  </a:cubicBezTo>
                  <a:lnTo>
                    <a:pt x="7692" y="4549"/>
                  </a:lnTo>
                  <a:lnTo>
                    <a:pt x="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88"/>
            <p:cNvSpPr/>
            <p:nvPr/>
          </p:nvSpPr>
          <p:spPr>
            <a:xfrm>
              <a:off x="4114650" y="1844775"/>
              <a:ext cx="208100" cy="247975"/>
            </a:xfrm>
            <a:custGeom>
              <a:avLst/>
              <a:gdLst/>
              <a:ahLst/>
              <a:cxnLst/>
              <a:rect l="l" t="t" r="r" b="b"/>
              <a:pathLst>
                <a:path w="8324" h="9919" extrusionOk="0">
                  <a:moveTo>
                    <a:pt x="644" y="881"/>
                  </a:moveTo>
                  <a:lnTo>
                    <a:pt x="7692" y="5048"/>
                  </a:lnTo>
                  <a:lnTo>
                    <a:pt x="7692" y="9097"/>
                  </a:lnTo>
                  <a:cubicBezTo>
                    <a:pt x="6490" y="8418"/>
                    <a:pt x="3073" y="6406"/>
                    <a:pt x="632" y="4965"/>
                  </a:cubicBezTo>
                  <a:lnTo>
                    <a:pt x="644" y="881"/>
                  </a:lnTo>
                  <a:close/>
                  <a:moveTo>
                    <a:pt x="324" y="0"/>
                  </a:moveTo>
                  <a:cubicBezTo>
                    <a:pt x="160" y="0"/>
                    <a:pt x="13" y="134"/>
                    <a:pt x="13" y="322"/>
                  </a:cubicBezTo>
                  <a:lnTo>
                    <a:pt x="1" y="5144"/>
                  </a:lnTo>
                  <a:cubicBezTo>
                    <a:pt x="1" y="5263"/>
                    <a:pt x="60" y="5358"/>
                    <a:pt x="156" y="5418"/>
                  </a:cubicBezTo>
                  <a:cubicBezTo>
                    <a:pt x="6597" y="9239"/>
                    <a:pt x="7752" y="9918"/>
                    <a:pt x="8085" y="9918"/>
                  </a:cubicBezTo>
                  <a:cubicBezTo>
                    <a:pt x="8145" y="9918"/>
                    <a:pt x="8192" y="9894"/>
                    <a:pt x="8228" y="9847"/>
                  </a:cubicBezTo>
                  <a:cubicBezTo>
                    <a:pt x="8288" y="9787"/>
                    <a:pt x="8311" y="9704"/>
                    <a:pt x="8323" y="9620"/>
                  </a:cubicBezTo>
                  <a:lnTo>
                    <a:pt x="8323" y="4858"/>
                  </a:lnTo>
                  <a:cubicBezTo>
                    <a:pt x="8323" y="4751"/>
                    <a:pt x="8264" y="4644"/>
                    <a:pt x="8169" y="4584"/>
                  </a:cubicBezTo>
                  <a:lnTo>
                    <a:pt x="489" y="48"/>
                  </a:lnTo>
                  <a:cubicBezTo>
                    <a:pt x="435" y="15"/>
                    <a:pt x="379"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88"/>
            <p:cNvSpPr/>
            <p:nvPr/>
          </p:nvSpPr>
          <p:spPr>
            <a:xfrm>
              <a:off x="4314675" y="1676600"/>
              <a:ext cx="485225" cy="409000"/>
            </a:xfrm>
            <a:custGeom>
              <a:avLst/>
              <a:gdLst/>
              <a:ahLst/>
              <a:cxnLst/>
              <a:rect l="l" t="t" r="r" b="b"/>
              <a:pathLst>
                <a:path w="19409" h="16360" extrusionOk="0">
                  <a:moveTo>
                    <a:pt x="19408" y="0"/>
                  </a:moveTo>
                  <a:lnTo>
                    <a:pt x="1" y="11585"/>
                  </a:lnTo>
                  <a:lnTo>
                    <a:pt x="1" y="16359"/>
                  </a:lnTo>
                  <a:lnTo>
                    <a:pt x="19408" y="4929"/>
                  </a:lnTo>
                  <a:lnTo>
                    <a:pt x="19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88"/>
            <p:cNvSpPr/>
            <p:nvPr/>
          </p:nvSpPr>
          <p:spPr>
            <a:xfrm>
              <a:off x="4414400" y="1863525"/>
              <a:ext cx="69375" cy="162550"/>
            </a:xfrm>
            <a:custGeom>
              <a:avLst/>
              <a:gdLst/>
              <a:ahLst/>
              <a:cxnLst/>
              <a:rect l="l" t="t" r="r" b="b"/>
              <a:pathLst>
                <a:path w="2775" h="6502" extrusionOk="0">
                  <a:moveTo>
                    <a:pt x="2775" y="0"/>
                  </a:moveTo>
                  <a:lnTo>
                    <a:pt x="0" y="1643"/>
                  </a:lnTo>
                  <a:lnTo>
                    <a:pt x="0" y="6501"/>
                  </a:lnTo>
                  <a:lnTo>
                    <a:pt x="2632" y="4929"/>
                  </a:lnTo>
                  <a:lnTo>
                    <a:pt x="2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88"/>
            <p:cNvSpPr/>
            <p:nvPr/>
          </p:nvSpPr>
          <p:spPr>
            <a:xfrm>
              <a:off x="4306950" y="1668925"/>
              <a:ext cx="500675" cy="424400"/>
            </a:xfrm>
            <a:custGeom>
              <a:avLst/>
              <a:gdLst/>
              <a:ahLst/>
              <a:cxnLst/>
              <a:rect l="l" t="t" r="r" b="b"/>
              <a:pathLst>
                <a:path w="20027" h="16976" extrusionOk="0">
                  <a:moveTo>
                    <a:pt x="19396" y="867"/>
                  </a:moveTo>
                  <a:lnTo>
                    <a:pt x="19396" y="5058"/>
                  </a:lnTo>
                  <a:lnTo>
                    <a:pt x="631" y="16107"/>
                  </a:lnTo>
                  <a:lnTo>
                    <a:pt x="631" y="12071"/>
                  </a:lnTo>
                  <a:lnTo>
                    <a:pt x="19396" y="867"/>
                  </a:lnTo>
                  <a:close/>
                  <a:moveTo>
                    <a:pt x="19707" y="1"/>
                  </a:moveTo>
                  <a:cubicBezTo>
                    <a:pt x="19652" y="1"/>
                    <a:pt x="19598" y="15"/>
                    <a:pt x="19550" y="45"/>
                  </a:cubicBezTo>
                  <a:lnTo>
                    <a:pt x="143" y="11630"/>
                  </a:lnTo>
                  <a:cubicBezTo>
                    <a:pt x="48" y="11690"/>
                    <a:pt x="0" y="11785"/>
                    <a:pt x="0" y="11904"/>
                  </a:cubicBezTo>
                  <a:lnTo>
                    <a:pt x="0" y="16666"/>
                  </a:lnTo>
                  <a:cubicBezTo>
                    <a:pt x="0" y="16773"/>
                    <a:pt x="60" y="16881"/>
                    <a:pt x="155" y="16940"/>
                  </a:cubicBezTo>
                  <a:cubicBezTo>
                    <a:pt x="203" y="16964"/>
                    <a:pt x="262" y="16976"/>
                    <a:pt x="310" y="16976"/>
                  </a:cubicBezTo>
                  <a:cubicBezTo>
                    <a:pt x="369" y="16976"/>
                    <a:pt x="429" y="16964"/>
                    <a:pt x="477" y="16928"/>
                  </a:cubicBezTo>
                  <a:lnTo>
                    <a:pt x="19872" y="5510"/>
                  </a:lnTo>
                  <a:cubicBezTo>
                    <a:pt x="19967" y="5451"/>
                    <a:pt x="20027" y="5355"/>
                    <a:pt x="20027" y="5236"/>
                  </a:cubicBezTo>
                  <a:lnTo>
                    <a:pt x="20027" y="319"/>
                  </a:lnTo>
                  <a:cubicBezTo>
                    <a:pt x="20027" y="200"/>
                    <a:pt x="19967" y="93"/>
                    <a:pt x="19872" y="45"/>
                  </a:cubicBezTo>
                  <a:cubicBezTo>
                    <a:pt x="19818" y="15"/>
                    <a:pt x="19762" y="1"/>
                    <a:pt x="197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88"/>
            <p:cNvSpPr/>
            <p:nvPr/>
          </p:nvSpPr>
          <p:spPr>
            <a:xfrm>
              <a:off x="4122700" y="1569425"/>
              <a:ext cx="677200" cy="396800"/>
            </a:xfrm>
            <a:custGeom>
              <a:avLst/>
              <a:gdLst/>
              <a:ahLst/>
              <a:cxnLst/>
              <a:rect l="l" t="t" r="r" b="b"/>
              <a:pathLst>
                <a:path w="27088" h="15872" extrusionOk="0">
                  <a:moveTo>
                    <a:pt x="19467" y="1"/>
                  </a:moveTo>
                  <a:lnTo>
                    <a:pt x="0" y="11336"/>
                  </a:lnTo>
                  <a:lnTo>
                    <a:pt x="7680" y="15872"/>
                  </a:lnTo>
                  <a:lnTo>
                    <a:pt x="27087" y="4287"/>
                  </a:lnTo>
                  <a:lnTo>
                    <a:pt x="19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88"/>
            <p:cNvSpPr/>
            <p:nvPr/>
          </p:nvSpPr>
          <p:spPr>
            <a:xfrm>
              <a:off x="4227475" y="1753675"/>
              <a:ext cx="256300" cy="150950"/>
            </a:xfrm>
            <a:custGeom>
              <a:avLst/>
              <a:gdLst/>
              <a:ahLst/>
              <a:cxnLst/>
              <a:rect l="l" t="t" r="r" b="b"/>
              <a:pathLst>
                <a:path w="10252" h="6038" extrusionOk="0">
                  <a:moveTo>
                    <a:pt x="2679" y="1"/>
                  </a:moveTo>
                  <a:lnTo>
                    <a:pt x="0" y="1561"/>
                  </a:lnTo>
                  <a:lnTo>
                    <a:pt x="7477" y="6037"/>
                  </a:lnTo>
                  <a:lnTo>
                    <a:pt x="10252" y="4394"/>
                  </a:lnTo>
                  <a:lnTo>
                    <a:pt x="2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88"/>
            <p:cNvSpPr/>
            <p:nvPr/>
          </p:nvSpPr>
          <p:spPr>
            <a:xfrm>
              <a:off x="4640325" y="1723025"/>
              <a:ext cx="69075" cy="162250"/>
            </a:xfrm>
            <a:custGeom>
              <a:avLst/>
              <a:gdLst/>
              <a:ahLst/>
              <a:cxnLst/>
              <a:rect l="l" t="t" r="r" b="b"/>
              <a:pathLst>
                <a:path w="2763" h="6490" extrusionOk="0">
                  <a:moveTo>
                    <a:pt x="2763" y="1"/>
                  </a:moveTo>
                  <a:lnTo>
                    <a:pt x="0" y="1632"/>
                  </a:lnTo>
                  <a:lnTo>
                    <a:pt x="0" y="6489"/>
                  </a:lnTo>
                  <a:lnTo>
                    <a:pt x="2620" y="4918"/>
                  </a:lnTo>
                  <a:lnTo>
                    <a:pt x="2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88"/>
            <p:cNvSpPr/>
            <p:nvPr/>
          </p:nvSpPr>
          <p:spPr>
            <a:xfrm>
              <a:off x="4453100" y="1612900"/>
              <a:ext cx="256300" cy="150925"/>
            </a:xfrm>
            <a:custGeom>
              <a:avLst/>
              <a:gdLst/>
              <a:ahLst/>
              <a:cxnLst/>
              <a:rect l="l" t="t" r="r" b="b"/>
              <a:pathLst>
                <a:path w="10252" h="6037" extrusionOk="0">
                  <a:moveTo>
                    <a:pt x="2691" y="0"/>
                  </a:moveTo>
                  <a:lnTo>
                    <a:pt x="0" y="1560"/>
                  </a:lnTo>
                  <a:lnTo>
                    <a:pt x="7489" y="6037"/>
                  </a:lnTo>
                  <a:lnTo>
                    <a:pt x="10252" y="4394"/>
                  </a:lnTo>
                  <a:lnTo>
                    <a:pt x="26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88"/>
            <p:cNvSpPr/>
            <p:nvPr/>
          </p:nvSpPr>
          <p:spPr>
            <a:xfrm>
              <a:off x="4113475" y="1561700"/>
              <a:ext cx="694150" cy="412575"/>
            </a:xfrm>
            <a:custGeom>
              <a:avLst/>
              <a:gdLst/>
              <a:ahLst/>
              <a:cxnLst/>
              <a:rect l="l" t="t" r="r" b="b"/>
              <a:pathLst>
                <a:path w="27766" h="16503" extrusionOk="0">
                  <a:moveTo>
                    <a:pt x="19836" y="679"/>
                  </a:moveTo>
                  <a:lnTo>
                    <a:pt x="26825" y="4608"/>
                  </a:lnTo>
                  <a:lnTo>
                    <a:pt x="8049" y="15812"/>
                  </a:lnTo>
                  <a:lnTo>
                    <a:pt x="1000" y="11645"/>
                  </a:lnTo>
                  <a:lnTo>
                    <a:pt x="19836" y="679"/>
                  </a:lnTo>
                  <a:close/>
                  <a:moveTo>
                    <a:pt x="19836" y="0"/>
                  </a:moveTo>
                  <a:cubicBezTo>
                    <a:pt x="19782" y="0"/>
                    <a:pt x="19729" y="12"/>
                    <a:pt x="19681" y="36"/>
                  </a:cubicBezTo>
                  <a:lnTo>
                    <a:pt x="215" y="11371"/>
                  </a:lnTo>
                  <a:cubicBezTo>
                    <a:pt x="0" y="11490"/>
                    <a:pt x="0" y="11788"/>
                    <a:pt x="215" y="11918"/>
                  </a:cubicBezTo>
                  <a:lnTo>
                    <a:pt x="7894" y="16455"/>
                  </a:lnTo>
                  <a:cubicBezTo>
                    <a:pt x="7942" y="16490"/>
                    <a:pt x="8001" y="16502"/>
                    <a:pt x="8049" y="16502"/>
                  </a:cubicBezTo>
                  <a:cubicBezTo>
                    <a:pt x="8108" y="16502"/>
                    <a:pt x="8168" y="16490"/>
                    <a:pt x="8216" y="16455"/>
                  </a:cubicBezTo>
                  <a:lnTo>
                    <a:pt x="27623" y="4870"/>
                  </a:lnTo>
                  <a:cubicBezTo>
                    <a:pt x="27706" y="4810"/>
                    <a:pt x="27766" y="4715"/>
                    <a:pt x="27766" y="4596"/>
                  </a:cubicBezTo>
                  <a:cubicBezTo>
                    <a:pt x="27766" y="4489"/>
                    <a:pt x="27706" y="4382"/>
                    <a:pt x="27599" y="4322"/>
                  </a:cubicBezTo>
                  <a:lnTo>
                    <a:pt x="19991" y="36"/>
                  </a:lnTo>
                  <a:cubicBezTo>
                    <a:pt x="19943" y="12"/>
                    <a:pt x="19890" y="0"/>
                    <a:pt x="19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88"/>
            <p:cNvSpPr/>
            <p:nvPr/>
          </p:nvSpPr>
          <p:spPr>
            <a:xfrm>
              <a:off x="4398925" y="1711725"/>
              <a:ext cx="136950" cy="89300"/>
            </a:xfrm>
            <a:custGeom>
              <a:avLst/>
              <a:gdLst/>
              <a:ahLst/>
              <a:cxnLst/>
              <a:rect l="l" t="t" r="r" b="b"/>
              <a:pathLst>
                <a:path w="5478" h="3572" extrusionOk="0">
                  <a:moveTo>
                    <a:pt x="2739" y="0"/>
                  </a:moveTo>
                  <a:cubicBezTo>
                    <a:pt x="1227" y="0"/>
                    <a:pt x="0" y="810"/>
                    <a:pt x="0" y="1786"/>
                  </a:cubicBezTo>
                  <a:cubicBezTo>
                    <a:pt x="0" y="2774"/>
                    <a:pt x="1227" y="3572"/>
                    <a:pt x="2739" y="3572"/>
                  </a:cubicBezTo>
                  <a:cubicBezTo>
                    <a:pt x="4251" y="3572"/>
                    <a:pt x="5477" y="2774"/>
                    <a:pt x="5477" y="1786"/>
                  </a:cubicBezTo>
                  <a:cubicBezTo>
                    <a:pt x="5477" y="798"/>
                    <a:pt x="4251" y="0"/>
                    <a:pt x="2739" y="0"/>
                  </a:cubicBezTo>
                  <a:close/>
                </a:path>
              </a:pathLst>
            </a:custGeom>
            <a:solidFill>
              <a:srgbClr val="551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88"/>
            <p:cNvSpPr/>
            <p:nvPr/>
          </p:nvSpPr>
          <p:spPr>
            <a:xfrm>
              <a:off x="4620975" y="1600700"/>
              <a:ext cx="192300" cy="232500"/>
            </a:xfrm>
            <a:custGeom>
              <a:avLst/>
              <a:gdLst/>
              <a:ahLst/>
              <a:cxnLst/>
              <a:rect l="l" t="t" r="r" b="b"/>
              <a:pathLst>
                <a:path w="7692" h="9300" extrusionOk="0">
                  <a:moveTo>
                    <a:pt x="7680" y="0"/>
                  </a:moveTo>
                  <a:lnTo>
                    <a:pt x="0" y="4536"/>
                  </a:lnTo>
                  <a:lnTo>
                    <a:pt x="0" y="9299"/>
                  </a:lnTo>
                  <a:cubicBezTo>
                    <a:pt x="1" y="9299"/>
                    <a:pt x="1" y="9299"/>
                    <a:pt x="2" y="9299"/>
                  </a:cubicBezTo>
                  <a:cubicBezTo>
                    <a:pt x="128" y="9299"/>
                    <a:pt x="7692" y="4822"/>
                    <a:pt x="7692" y="4822"/>
                  </a:cubicBezTo>
                  <a:lnTo>
                    <a:pt x="7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88"/>
            <p:cNvSpPr/>
            <p:nvPr/>
          </p:nvSpPr>
          <p:spPr>
            <a:xfrm>
              <a:off x="4612925" y="1592650"/>
              <a:ext cx="208100" cy="247975"/>
            </a:xfrm>
            <a:custGeom>
              <a:avLst/>
              <a:gdLst/>
              <a:ahLst/>
              <a:cxnLst/>
              <a:rect l="l" t="t" r="r" b="b"/>
              <a:pathLst>
                <a:path w="8324" h="9919" extrusionOk="0">
                  <a:moveTo>
                    <a:pt x="7692" y="870"/>
                  </a:moveTo>
                  <a:lnTo>
                    <a:pt x="7704" y="4966"/>
                  </a:lnTo>
                  <a:cubicBezTo>
                    <a:pt x="5252" y="6406"/>
                    <a:pt x="1846" y="8418"/>
                    <a:pt x="644" y="9097"/>
                  </a:cubicBezTo>
                  <a:lnTo>
                    <a:pt x="644" y="5037"/>
                  </a:lnTo>
                  <a:lnTo>
                    <a:pt x="7692" y="870"/>
                  </a:lnTo>
                  <a:close/>
                  <a:moveTo>
                    <a:pt x="7995" y="1"/>
                  </a:moveTo>
                  <a:cubicBezTo>
                    <a:pt x="7941" y="1"/>
                    <a:pt x="7886" y="15"/>
                    <a:pt x="7835" y="48"/>
                  </a:cubicBezTo>
                  <a:lnTo>
                    <a:pt x="156" y="4585"/>
                  </a:lnTo>
                  <a:cubicBezTo>
                    <a:pt x="60" y="4644"/>
                    <a:pt x="1" y="4751"/>
                    <a:pt x="1" y="4858"/>
                  </a:cubicBezTo>
                  <a:lnTo>
                    <a:pt x="1" y="9621"/>
                  </a:lnTo>
                  <a:cubicBezTo>
                    <a:pt x="1" y="9704"/>
                    <a:pt x="37" y="9788"/>
                    <a:pt x="96" y="9847"/>
                  </a:cubicBezTo>
                  <a:cubicBezTo>
                    <a:pt x="132" y="9895"/>
                    <a:pt x="191" y="9919"/>
                    <a:pt x="251" y="9919"/>
                  </a:cubicBezTo>
                  <a:cubicBezTo>
                    <a:pt x="572" y="9919"/>
                    <a:pt x="1739" y="9240"/>
                    <a:pt x="8169" y="5418"/>
                  </a:cubicBezTo>
                  <a:cubicBezTo>
                    <a:pt x="8264" y="5358"/>
                    <a:pt x="8323" y="5251"/>
                    <a:pt x="8323" y="5144"/>
                  </a:cubicBezTo>
                  <a:lnTo>
                    <a:pt x="8312" y="322"/>
                  </a:lnTo>
                  <a:cubicBezTo>
                    <a:pt x="8312" y="135"/>
                    <a:pt x="8157" y="1"/>
                    <a:pt x="79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88"/>
            <p:cNvSpPr/>
            <p:nvPr/>
          </p:nvSpPr>
          <p:spPr>
            <a:xfrm>
              <a:off x="4136100" y="1424475"/>
              <a:ext cx="484900" cy="408700"/>
            </a:xfrm>
            <a:custGeom>
              <a:avLst/>
              <a:gdLst/>
              <a:ahLst/>
              <a:cxnLst/>
              <a:rect l="l" t="t" r="r" b="b"/>
              <a:pathLst>
                <a:path w="19396" h="16348" extrusionOk="0">
                  <a:moveTo>
                    <a:pt x="0" y="1"/>
                  </a:moveTo>
                  <a:lnTo>
                    <a:pt x="0" y="4930"/>
                  </a:lnTo>
                  <a:lnTo>
                    <a:pt x="19395" y="16348"/>
                  </a:lnTo>
                  <a:lnTo>
                    <a:pt x="19395" y="1158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88"/>
            <p:cNvSpPr/>
            <p:nvPr/>
          </p:nvSpPr>
          <p:spPr>
            <a:xfrm>
              <a:off x="4452200" y="1611400"/>
              <a:ext cx="69075" cy="162550"/>
            </a:xfrm>
            <a:custGeom>
              <a:avLst/>
              <a:gdLst/>
              <a:ahLst/>
              <a:cxnLst/>
              <a:rect l="l" t="t" r="r" b="b"/>
              <a:pathLst>
                <a:path w="2763" h="6502" extrusionOk="0">
                  <a:moveTo>
                    <a:pt x="1" y="1"/>
                  </a:moveTo>
                  <a:lnTo>
                    <a:pt x="143" y="4918"/>
                  </a:lnTo>
                  <a:lnTo>
                    <a:pt x="2763" y="6502"/>
                  </a:lnTo>
                  <a:lnTo>
                    <a:pt x="2763" y="16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88"/>
            <p:cNvSpPr/>
            <p:nvPr/>
          </p:nvSpPr>
          <p:spPr>
            <a:xfrm>
              <a:off x="4128350" y="1416575"/>
              <a:ext cx="500675" cy="424650"/>
            </a:xfrm>
            <a:custGeom>
              <a:avLst/>
              <a:gdLst/>
              <a:ahLst/>
              <a:cxnLst/>
              <a:rect l="l" t="t" r="r" b="b"/>
              <a:pathLst>
                <a:path w="20027" h="16986" extrusionOk="0">
                  <a:moveTo>
                    <a:pt x="632" y="876"/>
                  </a:moveTo>
                  <a:lnTo>
                    <a:pt x="19396" y="12092"/>
                  </a:lnTo>
                  <a:lnTo>
                    <a:pt x="19396" y="16116"/>
                  </a:lnTo>
                  <a:lnTo>
                    <a:pt x="632" y="5055"/>
                  </a:lnTo>
                  <a:lnTo>
                    <a:pt x="632" y="876"/>
                  </a:lnTo>
                  <a:close/>
                  <a:moveTo>
                    <a:pt x="315" y="0"/>
                  </a:moveTo>
                  <a:cubicBezTo>
                    <a:pt x="150" y="0"/>
                    <a:pt x="1" y="128"/>
                    <a:pt x="1" y="317"/>
                  </a:cubicBezTo>
                  <a:lnTo>
                    <a:pt x="1" y="5246"/>
                  </a:lnTo>
                  <a:cubicBezTo>
                    <a:pt x="1" y="5353"/>
                    <a:pt x="48" y="5460"/>
                    <a:pt x="143" y="5520"/>
                  </a:cubicBezTo>
                  <a:lnTo>
                    <a:pt x="19551" y="16938"/>
                  </a:lnTo>
                  <a:cubicBezTo>
                    <a:pt x="19598" y="16973"/>
                    <a:pt x="19658" y="16985"/>
                    <a:pt x="19705" y="16985"/>
                  </a:cubicBezTo>
                  <a:cubicBezTo>
                    <a:pt x="19765" y="16985"/>
                    <a:pt x="19824" y="16973"/>
                    <a:pt x="19872" y="16938"/>
                  </a:cubicBezTo>
                  <a:cubicBezTo>
                    <a:pt x="19967" y="16878"/>
                    <a:pt x="20027" y="16783"/>
                    <a:pt x="20027" y="16664"/>
                  </a:cubicBezTo>
                  <a:lnTo>
                    <a:pt x="20027" y="11901"/>
                  </a:lnTo>
                  <a:cubicBezTo>
                    <a:pt x="20027" y="11794"/>
                    <a:pt x="19967" y="11687"/>
                    <a:pt x="19884" y="11628"/>
                  </a:cubicBezTo>
                  <a:lnTo>
                    <a:pt x="477" y="43"/>
                  </a:lnTo>
                  <a:cubicBezTo>
                    <a:pt x="424" y="14"/>
                    <a:pt x="369" y="0"/>
                    <a:pt x="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88"/>
            <p:cNvSpPr/>
            <p:nvPr/>
          </p:nvSpPr>
          <p:spPr>
            <a:xfrm>
              <a:off x="4136100" y="1317325"/>
              <a:ext cx="676875" cy="396800"/>
            </a:xfrm>
            <a:custGeom>
              <a:avLst/>
              <a:gdLst/>
              <a:ahLst/>
              <a:cxnLst/>
              <a:rect l="l" t="t" r="r" b="b"/>
              <a:pathLst>
                <a:path w="27075" h="15872" extrusionOk="0">
                  <a:moveTo>
                    <a:pt x="7608" y="0"/>
                  </a:moveTo>
                  <a:lnTo>
                    <a:pt x="0" y="4287"/>
                  </a:lnTo>
                  <a:lnTo>
                    <a:pt x="19395" y="15871"/>
                  </a:lnTo>
                  <a:lnTo>
                    <a:pt x="27075" y="11335"/>
                  </a:lnTo>
                  <a:lnTo>
                    <a:pt x="76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88"/>
            <p:cNvSpPr/>
            <p:nvPr/>
          </p:nvSpPr>
          <p:spPr>
            <a:xfrm>
              <a:off x="4452200" y="1501575"/>
              <a:ext cx="256300" cy="150625"/>
            </a:xfrm>
            <a:custGeom>
              <a:avLst/>
              <a:gdLst/>
              <a:ahLst/>
              <a:cxnLst/>
              <a:rect l="l" t="t" r="r" b="b"/>
              <a:pathLst>
                <a:path w="10252" h="6025" extrusionOk="0">
                  <a:moveTo>
                    <a:pt x="7561" y="0"/>
                  </a:moveTo>
                  <a:lnTo>
                    <a:pt x="1" y="4394"/>
                  </a:lnTo>
                  <a:lnTo>
                    <a:pt x="2763" y="6025"/>
                  </a:lnTo>
                  <a:lnTo>
                    <a:pt x="10252" y="1548"/>
                  </a:lnTo>
                  <a:lnTo>
                    <a:pt x="75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88"/>
            <p:cNvSpPr/>
            <p:nvPr/>
          </p:nvSpPr>
          <p:spPr>
            <a:xfrm>
              <a:off x="4226275" y="1470900"/>
              <a:ext cx="69375" cy="162250"/>
            </a:xfrm>
            <a:custGeom>
              <a:avLst/>
              <a:gdLst/>
              <a:ahLst/>
              <a:cxnLst/>
              <a:rect l="l" t="t" r="r" b="b"/>
              <a:pathLst>
                <a:path w="2775" h="6490" extrusionOk="0">
                  <a:moveTo>
                    <a:pt x="1" y="1"/>
                  </a:moveTo>
                  <a:lnTo>
                    <a:pt x="156" y="4918"/>
                  </a:lnTo>
                  <a:lnTo>
                    <a:pt x="2775" y="6490"/>
                  </a:lnTo>
                  <a:lnTo>
                    <a:pt x="2775" y="163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88"/>
            <p:cNvSpPr/>
            <p:nvPr/>
          </p:nvSpPr>
          <p:spPr>
            <a:xfrm>
              <a:off x="4226275" y="1360775"/>
              <a:ext cx="256600" cy="150950"/>
            </a:xfrm>
            <a:custGeom>
              <a:avLst/>
              <a:gdLst/>
              <a:ahLst/>
              <a:cxnLst/>
              <a:rect l="l" t="t" r="r" b="b"/>
              <a:pathLst>
                <a:path w="10264" h="6038" extrusionOk="0">
                  <a:moveTo>
                    <a:pt x="7573" y="1"/>
                  </a:moveTo>
                  <a:lnTo>
                    <a:pt x="1" y="4394"/>
                  </a:lnTo>
                  <a:lnTo>
                    <a:pt x="2775" y="6037"/>
                  </a:lnTo>
                  <a:lnTo>
                    <a:pt x="10264" y="1560"/>
                  </a:lnTo>
                  <a:lnTo>
                    <a:pt x="7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88"/>
            <p:cNvSpPr/>
            <p:nvPr/>
          </p:nvSpPr>
          <p:spPr>
            <a:xfrm>
              <a:off x="4126575" y="1309350"/>
              <a:ext cx="695650" cy="412800"/>
            </a:xfrm>
            <a:custGeom>
              <a:avLst/>
              <a:gdLst/>
              <a:ahLst/>
              <a:cxnLst/>
              <a:rect l="l" t="t" r="r" b="b"/>
              <a:pathLst>
                <a:path w="27826" h="16512" extrusionOk="0">
                  <a:moveTo>
                    <a:pt x="7989" y="688"/>
                  </a:moveTo>
                  <a:lnTo>
                    <a:pt x="26837" y="11654"/>
                  </a:lnTo>
                  <a:lnTo>
                    <a:pt x="19776" y="15821"/>
                  </a:lnTo>
                  <a:lnTo>
                    <a:pt x="1012" y="4618"/>
                  </a:lnTo>
                  <a:lnTo>
                    <a:pt x="7989" y="688"/>
                  </a:lnTo>
                  <a:close/>
                  <a:moveTo>
                    <a:pt x="8001" y="1"/>
                  </a:moveTo>
                  <a:cubicBezTo>
                    <a:pt x="7948" y="1"/>
                    <a:pt x="7894" y="16"/>
                    <a:pt x="7846" y="46"/>
                  </a:cubicBezTo>
                  <a:lnTo>
                    <a:pt x="214" y="4332"/>
                  </a:lnTo>
                  <a:cubicBezTo>
                    <a:pt x="0" y="4451"/>
                    <a:pt x="0" y="4760"/>
                    <a:pt x="214" y="4879"/>
                  </a:cubicBezTo>
                  <a:lnTo>
                    <a:pt x="19622" y="16464"/>
                  </a:lnTo>
                  <a:cubicBezTo>
                    <a:pt x="19669" y="16488"/>
                    <a:pt x="19717" y="16512"/>
                    <a:pt x="19776" y="16512"/>
                  </a:cubicBezTo>
                  <a:cubicBezTo>
                    <a:pt x="19836" y="16512"/>
                    <a:pt x="19895" y="16488"/>
                    <a:pt x="19943" y="16464"/>
                  </a:cubicBezTo>
                  <a:lnTo>
                    <a:pt x="27623" y="11916"/>
                  </a:lnTo>
                  <a:cubicBezTo>
                    <a:pt x="27825" y="11797"/>
                    <a:pt x="27825" y="11499"/>
                    <a:pt x="27623" y="11368"/>
                  </a:cubicBezTo>
                  <a:lnTo>
                    <a:pt x="8156" y="46"/>
                  </a:lnTo>
                  <a:cubicBezTo>
                    <a:pt x="8108" y="16"/>
                    <a:pt x="8055" y="1"/>
                    <a:pt x="80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88"/>
            <p:cNvSpPr/>
            <p:nvPr/>
          </p:nvSpPr>
          <p:spPr>
            <a:xfrm>
              <a:off x="4400100" y="1459600"/>
              <a:ext cx="136950" cy="89325"/>
            </a:xfrm>
            <a:custGeom>
              <a:avLst/>
              <a:gdLst/>
              <a:ahLst/>
              <a:cxnLst/>
              <a:rect l="l" t="t" r="r" b="b"/>
              <a:pathLst>
                <a:path w="5478" h="3573" extrusionOk="0">
                  <a:moveTo>
                    <a:pt x="2739" y="1"/>
                  </a:moveTo>
                  <a:cubicBezTo>
                    <a:pt x="1227" y="1"/>
                    <a:pt x="1" y="798"/>
                    <a:pt x="1" y="1786"/>
                  </a:cubicBezTo>
                  <a:cubicBezTo>
                    <a:pt x="1" y="2775"/>
                    <a:pt x="1227" y="3572"/>
                    <a:pt x="2739" y="3572"/>
                  </a:cubicBezTo>
                  <a:cubicBezTo>
                    <a:pt x="4252" y="3572"/>
                    <a:pt x="5478" y="2775"/>
                    <a:pt x="5478" y="1786"/>
                  </a:cubicBezTo>
                  <a:cubicBezTo>
                    <a:pt x="5478" y="798"/>
                    <a:pt x="4252" y="1"/>
                    <a:pt x="2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88"/>
            <p:cNvSpPr/>
            <p:nvPr/>
          </p:nvSpPr>
          <p:spPr>
            <a:xfrm>
              <a:off x="4372125" y="1737600"/>
              <a:ext cx="192025" cy="232800"/>
            </a:xfrm>
            <a:custGeom>
              <a:avLst/>
              <a:gdLst/>
              <a:ahLst/>
              <a:cxnLst/>
              <a:rect l="l" t="t" r="r" b="b"/>
              <a:pathLst>
                <a:path w="7681" h="9312" extrusionOk="0">
                  <a:moveTo>
                    <a:pt x="7668" y="1"/>
                  </a:moveTo>
                  <a:lnTo>
                    <a:pt x="1" y="4549"/>
                  </a:lnTo>
                  <a:lnTo>
                    <a:pt x="1" y="9312"/>
                  </a:lnTo>
                  <a:cubicBezTo>
                    <a:pt x="1" y="9312"/>
                    <a:pt x="1" y="9312"/>
                    <a:pt x="2" y="9312"/>
                  </a:cubicBezTo>
                  <a:cubicBezTo>
                    <a:pt x="128" y="9312"/>
                    <a:pt x="7680" y="4835"/>
                    <a:pt x="7680" y="4835"/>
                  </a:cubicBezTo>
                  <a:lnTo>
                    <a:pt x="7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88"/>
            <p:cNvSpPr/>
            <p:nvPr/>
          </p:nvSpPr>
          <p:spPr>
            <a:xfrm>
              <a:off x="4364100" y="1729700"/>
              <a:ext cx="207775" cy="247850"/>
            </a:xfrm>
            <a:custGeom>
              <a:avLst/>
              <a:gdLst/>
              <a:ahLst/>
              <a:cxnLst/>
              <a:rect l="l" t="t" r="r" b="b"/>
              <a:pathLst>
                <a:path w="8311" h="9914" extrusionOk="0">
                  <a:moveTo>
                    <a:pt x="7680" y="865"/>
                  </a:moveTo>
                  <a:lnTo>
                    <a:pt x="7692" y="4960"/>
                  </a:lnTo>
                  <a:cubicBezTo>
                    <a:pt x="5251" y="6413"/>
                    <a:pt x="1834" y="8413"/>
                    <a:pt x="631" y="9092"/>
                  </a:cubicBezTo>
                  <a:lnTo>
                    <a:pt x="631" y="5044"/>
                  </a:lnTo>
                  <a:lnTo>
                    <a:pt x="7680" y="865"/>
                  </a:lnTo>
                  <a:close/>
                  <a:moveTo>
                    <a:pt x="7984" y="0"/>
                  </a:moveTo>
                  <a:cubicBezTo>
                    <a:pt x="7931" y="0"/>
                    <a:pt x="7875" y="14"/>
                    <a:pt x="7823" y="43"/>
                  </a:cubicBezTo>
                  <a:lnTo>
                    <a:pt x="143" y="4591"/>
                  </a:lnTo>
                  <a:cubicBezTo>
                    <a:pt x="48" y="4651"/>
                    <a:pt x="0" y="4746"/>
                    <a:pt x="0" y="4865"/>
                  </a:cubicBezTo>
                  <a:lnTo>
                    <a:pt x="0" y="9628"/>
                  </a:lnTo>
                  <a:cubicBezTo>
                    <a:pt x="0" y="9711"/>
                    <a:pt x="36" y="9782"/>
                    <a:pt x="96" y="9842"/>
                  </a:cubicBezTo>
                  <a:cubicBezTo>
                    <a:pt x="131" y="9890"/>
                    <a:pt x="179" y="9913"/>
                    <a:pt x="238" y="9913"/>
                  </a:cubicBezTo>
                  <a:cubicBezTo>
                    <a:pt x="572" y="9913"/>
                    <a:pt x="1727" y="9235"/>
                    <a:pt x="8168" y="5413"/>
                  </a:cubicBezTo>
                  <a:cubicBezTo>
                    <a:pt x="8263" y="5365"/>
                    <a:pt x="8311" y="5258"/>
                    <a:pt x="8311" y="5151"/>
                  </a:cubicBezTo>
                  <a:lnTo>
                    <a:pt x="8299" y="317"/>
                  </a:lnTo>
                  <a:cubicBezTo>
                    <a:pt x="8299" y="128"/>
                    <a:pt x="8150" y="0"/>
                    <a:pt x="7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88"/>
            <p:cNvSpPr/>
            <p:nvPr/>
          </p:nvSpPr>
          <p:spPr>
            <a:xfrm>
              <a:off x="3886950" y="1561400"/>
              <a:ext cx="485200" cy="409000"/>
            </a:xfrm>
            <a:custGeom>
              <a:avLst/>
              <a:gdLst/>
              <a:ahLst/>
              <a:cxnLst/>
              <a:rect l="l" t="t" r="r" b="b"/>
              <a:pathLst>
                <a:path w="19408" h="16360" extrusionOk="0">
                  <a:moveTo>
                    <a:pt x="1" y="0"/>
                  </a:moveTo>
                  <a:lnTo>
                    <a:pt x="1" y="4930"/>
                  </a:lnTo>
                  <a:lnTo>
                    <a:pt x="19408" y="16360"/>
                  </a:lnTo>
                  <a:lnTo>
                    <a:pt x="19408" y="1158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88"/>
            <p:cNvSpPr/>
            <p:nvPr/>
          </p:nvSpPr>
          <p:spPr>
            <a:xfrm>
              <a:off x="4203075" y="1748625"/>
              <a:ext cx="69375" cy="162250"/>
            </a:xfrm>
            <a:custGeom>
              <a:avLst/>
              <a:gdLst/>
              <a:ahLst/>
              <a:cxnLst/>
              <a:rect l="l" t="t" r="r" b="b"/>
              <a:pathLst>
                <a:path w="2775" h="6490" extrusionOk="0">
                  <a:moveTo>
                    <a:pt x="0" y="0"/>
                  </a:moveTo>
                  <a:lnTo>
                    <a:pt x="143" y="4918"/>
                  </a:lnTo>
                  <a:lnTo>
                    <a:pt x="2774" y="6489"/>
                  </a:lnTo>
                  <a:lnTo>
                    <a:pt x="2774" y="163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88"/>
            <p:cNvSpPr/>
            <p:nvPr/>
          </p:nvSpPr>
          <p:spPr>
            <a:xfrm>
              <a:off x="3879225" y="1553650"/>
              <a:ext cx="500675" cy="424500"/>
            </a:xfrm>
            <a:custGeom>
              <a:avLst/>
              <a:gdLst/>
              <a:ahLst/>
              <a:cxnLst/>
              <a:rect l="l" t="t" r="r" b="b"/>
              <a:pathLst>
                <a:path w="20027" h="16980" extrusionOk="0">
                  <a:moveTo>
                    <a:pt x="631" y="870"/>
                  </a:moveTo>
                  <a:lnTo>
                    <a:pt x="19395" y="12074"/>
                  </a:lnTo>
                  <a:lnTo>
                    <a:pt x="19395" y="16110"/>
                  </a:lnTo>
                  <a:lnTo>
                    <a:pt x="631" y="5061"/>
                  </a:lnTo>
                  <a:lnTo>
                    <a:pt x="631" y="870"/>
                  </a:lnTo>
                  <a:close/>
                  <a:moveTo>
                    <a:pt x="315" y="1"/>
                  </a:moveTo>
                  <a:cubicBezTo>
                    <a:pt x="153" y="1"/>
                    <a:pt x="0" y="132"/>
                    <a:pt x="0" y="310"/>
                  </a:cubicBezTo>
                  <a:lnTo>
                    <a:pt x="0" y="5240"/>
                  </a:lnTo>
                  <a:cubicBezTo>
                    <a:pt x="0" y="5347"/>
                    <a:pt x="60" y="5454"/>
                    <a:pt x="155" y="5513"/>
                  </a:cubicBezTo>
                  <a:lnTo>
                    <a:pt x="19550" y="16932"/>
                  </a:lnTo>
                  <a:cubicBezTo>
                    <a:pt x="19598" y="16967"/>
                    <a:pt x="19657" y="16979"/>
                    <a:pt x="19717" y="16979"/>
                  </a:cubicBezTo>
                  <a:cubicBezTo>
                    <a:pt x="19883" y="16979"/>
                    <a:pt x="20026" y="16836"/>
                    <a:pt x="20026" y="16658"/>
                  </a:cubicBezTo>
                  <a:lnTo>
                    <a:pt x="20026" y="11895"/>
                  </a:lnTo>
                  <a:cubicBezTo>
                    <a:pt x="20026" y="11788"/>
                    <a:pt x="19979" y="11681"/>
                    <a:pt x="19883" y="11633"/>
                  </a:cubicBezTo>
                  <a:lnTo>
                    <a:pt x="476" y="49"/>
                  </a:lnTo>
                  <a:cubicBezTo>
                    <a:pt x="425" y="16"/>
                    <a:pt x="370" y="1"/>
                    <a:pt x="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88"/>
            <p:cNvSpPr/>
            <p:nvPr/>
          </p:nvSpPr>
          <p:spPr>
            <a:xfrm>
              <a:off x="3886950" y="1454250"/>
              <a:ext cx="676900" cy="396800"/>
            </a:xfrm>
            <a:custGeom>
              <a:avLst/>
              <a:gdLst/>
              <a:ahLst/>
              <a:cxnLst/>
              <a:rect l="l" t="t" r="r" b="b"/>
              <a:pathLst>
                <a:path w="27076" h="15872" extrusionOk="0">
                  <a:moveTo>
                    <a:pt x="7621" y="0"/>
                  </a:moveTo>
                  <a:lnTo>
                    <a:pt x="1" y="4286"/>
                  </a:lnTo>
                  <a:lnTo>
                    <a:pt x="19408" y="15871"/>
                  </a:lnTo>
                  <a:lnTo>
                    <a:pt x="27075" y="11335"/>
                  </a:lnTo>
                  <a:lnTo>
                    <a:pt x="76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88"/>
            <p:cNvSpPr/>
            <p:nvPr/>
          </p:nvSpPr>
          <p:spPr>
            <a:xfrm>
              <a:off x="4203075" y="1638500"/>
              <a:ext cx="256300" cy="150925"/>
            </a:xfrm>
            <a:custGeom>
              <a:avLst/>
              <a:gdLst/>
              <a:ahLst/>
              <a:cxnLst/>
              <a:rect l="l" t="t" r="r" b="b"/>
              <a:pathLst>
                <a:path w="10252" h="6037" extrusionOk="0">
                  <a:moveTo>
                    <a:pt x="7572" y="0"/>
                  </a:moveTo>
                  <a:lnTo>
                    <a:pt x="0" y="4394"/>
                  </a:lnTo>
                  <a:lnTo>
                    <a:pt x="2774" y="6037"/>
                  </a:lnTo>
                  <a:lnTo>
                    <a:pt x="10251" y="1560"/>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88"/>
            <p:cNvSpPr/>
            <p:nvPr/>
          </p:nvSpPr>
          <p:spPr>
            <a:xfrm>
              <a:off x="3977150" y="1607825"/>
              <a:ext cx="69375" cy="162250"/>
            </a:xfrm>
            <a:custGeom>
              <a:avLst/>
              <a:gdLst/>
              <a:ahLst/>
              <a:cxnLst/>
              <a:rect l="l" t="t" r="r" b="b"/>
              <a:pathLst>
                <a:path w="2775" h="6490" extrusionOk="0">
                  <a:moveTo>
                    <a:pt x="0" y="1"/>
                  </a:moveTo>
                  <a:lnTo>
                    <a:pt x="155" y="4918"/>
                  </a:lnTo>
                  <a:lnTo>
                    <a:pt x="2774" y="6490"/>
                  </a:lnTo>
                  <a:lnTo>
                    <a:pt x="2774" y="163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88"/>
            <p:cNvSpPr/>
            <p:nvPr/>
          </p:nvSpPr>
          <p:spPr>
            <a:xfrm>
              <a:off x="3977450" y="1497700"/>
              <a:ext cx="256300" cy="150925"/>
            </a:xfrm>
            <a:custGeom>
              <a:avLst/>
              <a:gdLst/>
              <a:ahLst/>
              <a:cxnLst/>
              <a:rect l="l" t="t" r="r" b="b"/>
              <a:pathLst>
                <a:path w="10252" h="6037" extrusionOk="0">
                  <a:moveTo>
                    <a:pt x="7561" y="1"/>
                  </a:moveTo>
                  <a:lnTo>
                    <a:pt x="0" y="4394"/>
                  </a:lnTo>
                  <a:lnTo>
                    <a:pt x="2762" y="6037"/>
                  </a:lnTo>
                  <a:lnTo>
                    <a:pt x="10251" y="1560"/>
                  </a:lnTo>
                  <a:lnTo>
                    <a:pt x="75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88"/>
            <p:cNvSpPr/>
            <p:nvPr/>
          </p:nvSpPr>
          <p:spPr>
            <a:xfrm>
              <a:off x="3877725" y="1446275"/>
              <a:ext cx="694150" cy="412800"/>
            </a:xfrm>
            <a:custGeom>
              <a:avLst/>
              <a:gdLst/>
              <a:ahLst/>
              <a:cxnLst/>
              <a:rect l="l" t="t" r="r" b="b"/>
              <a:pathLst>
                <a:path w="27766" h="16512" extrusionOk="0">
                  <a:moveTo>
                    <a:pt x="7978" y="688"/>
                  </a:moveTo>
                  <a:lnTo>
                    <a:pt x="26825" y="11654"/>
                  </a:lnTo>
                  <a:lnTo>
                    <a:pt x="19777" y="15821"/>
                  </a:lnTo>
                  <a:lnTo>
                    <a:pt x="1001" y="4617"/>
                  </a:lnTo>
                  <a:lnTo>
                    <a:pt x="7978" y="688"/>
                  </a:lnTo>
                  <a:close/>
                  <a:moveTo>
                    <a:pt x="7979" y="1"/>
                  </a:moveTo>
                  <a:cubicBezTo>
                    <a:pt x="7924" y="1"/>
                    <a:pt x="7871" y="16"/>
                    <a:pt x="7823" y="45"/>
                  </a:cubicBezTo>
                  <a:lnTo>
                    <a:pt x="203" y="4332"/>
                  </a:lnTo>
                  <a:cubicBezTo>
                    <a:pt x="1" y="4451"/>
                    <a:pt x="1" y="4760"/>
                    <a:pt x="203" y="4879"/>
                  </a:cubicBezTo>
                  <a:lnTo>
                    <a:pt x="19610" y="16464"/>
                  </a:lnTo>
                  <a:cubicBezTo>
                    <a:pt x="19658" y="16500"/>
                    <a:pt x="19717" y="16512"/>
                    <a:pt x="19777" y="16512"/>
                  </a:cubicBezTo>
                  <a:cubicBezTo>
                    <a:pt x="19824" y="16512"/>
                    <a:pt x="19884" y="16500"/>
                    <a:pt x="19943" y="16464"/>
                  </a:cubicBezTo>
                  <a:lnTo>
                    <a:pt x="27623" y="11928"/>
                  </a:lnTo>
                  <a:cubicBezTo>
                    <a:pt x="27706" y="11868"/>
                    <a:pt x="27766" y="11761"/>
                    <a:pt x="27766" y="11654"/>
                  </a:cubicBezTo>
                  <a:cubicBezTo>
                    <a:pt x="27766" y="11535"/>
                    <a:pt x="27706" y="11440"/>
                    <a:pt x="27623" y="11380"/>
                  </a:cubicBezTo>
                  <a:lnTo>
                    <a:pt x="8144" y="45"/>
                  </a:lnTo>
                  <a:cubicBezTo>
                    <a:pt x="8091" y="16"/>
                    <a:pt x="8034" y="1"/>
                    <a:pt x="7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88"/>
            <p:cNvSpPr/>
            <p:nvPr/>
          </p:nvSpPr>
          <p:spPr>
            <a:xfrm>
              <a:off x="4150975" y="1596825"/>
              <a:ext cx="136950" cy="89025"/>
            </a:xfrm>
            <a:custGeom>
              <a:avLst/>
              <a:gdLst/>
              <a:ahLst/>
              <a:cxnLst/>
              <a:rect l="l" t="t" r="r" b="b"/>
              <a:pathLst>
                <a:path w="5478" h="3561" extrusionOk="0">
                  <a:moveTo>
                    <a:pt x="2739" y="0"/>
                  </a:moveTo>
                  <a:cubicBezTo>
                    <a:pt x="1227" y="0"/>
                    <a:pt x="0" y="798"/>
                    <a:pt x="0" y="1774"/>
                  </a:cubicBezTo>
                  <a:cubicBezTo>
                    <a:pt x="0" y="2763"/>
                    <a:pt x="1227" y="3560"/>
                    <a:pt x="2739" y="3560"/>
                  </a:cubicBezTo>
                  <a:cubicBezTo>
                    <a:pt x="4251" y="3560"/>
                    <a:pt x="5477" y="2763"/>
                    <a:pt x="5477" y="1774"/>
                  </a:cubicBezTo>
                  <a:cubicBezTo>
                    <a:pt x="5477" y="798"/>
                    <a:pt x="4251"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88"/>
            <p:cNvSpPr/>
            <p:nvPr/>
          </p:nvSpPr>
          <p:spPr>
            <a:xfrm>
              <a:off x="5247250" y="2469550"/>
              <a:ext cx="33350" cy="36325"/>
            </a:xfrm>
            <a:custGeom>
              <a:avLst/>
              <a:gdLst/>
              <a:ahLst/>
              <a:cxnLst/>
              <a:rect l="l" t="t" r="r" b="b"/>
              <a:pathLst>
                <a:path w="1334" h="1453" extrusionOk="0">
                  <a:moveTo>
                    <a:pt x="1334" y="0"/>
                  </a:moveTo>
                  <a:lnTo>
                    <a:pt x="0" y="774"/>
                  </a:lnTo>
                  <a:lnTo>
                    <a:pt x="36" y="1453"/>
                  </a:lnTo>
                  <a:lnTo>
                    <a:pt x="1119" y="810"/>
                  </a:lnTo>
                  <a:cubicBezTo>
                    <a:pt x="1250" y="727"/>
                    <a:pt x="1322" y="596"/>
                    <a:pt x="1334" y="441"/>
                  </a:cubicBezTo>
                  <a:lnTo>
                    <a:pt x="1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88"/>
            <p:cNvSpPr/>
            <p:nvPr/>
          </p:nvSpPr>
          <p:spPr>
            <a:xfrm>
              <a:off x="5239200" y="2461575"/>
              <a:ext cx="49150" cy="52350"/>
            </a:xfrm>
            <a:custGeom>
              <a:avLst/>
              <a:gdLst/>
              <a:ahLst/>
              <a:cxnLst/>
              <a:rect l="l" t="t" r="r" b="b"/>
              <a:pathLst>
                <a:path w="1966" h="2094" extrusionOk="0">
                  <a:moveTo>
                    <a:pt x="1644" y="1"/>
                  </a:moveTo>
                  <a:cubicBezTo>
                    <a:pt x="1590" y="1"/>
                    <a:pt x="1537" y="16"/>
                    <a:pt x="1489" y="46"/>
                  </a:cubicBezTo>
                  <a:lnTo>
                    <a:pt x="155" y="819"/>
                  </a:lnTo>
                  <a:cubicBezTo>
                    <a:pt x="60" y="879"/>
                    <a:pt x="1" y="986"/>
                    <a:pt x="13" y="1105"/>
                  </a:cubicBezTo>
                  <a:lnTo>
                    <a:pt x="36" y="1784"/>
                  </a:lnTo>
                  <a:cubicBezTo>
                    <a:pt x="48" y="1903"/>
                    <a:pt x="108" y="1998"/>
                    <a:pt x="203" y="2058"/>
                  </a:cubicBezTo>
                  <a:cubicBezTo>
                    <a:pt x="251" y="2081"/>
                    <a:pt x="298" y="2093"/>
                    <a:pt x="358" y="2093"/>
                  </a:cubicBezTo>
                  <a:cubicBezTo>
                    <a:pt x="406" y="2093"/>
                    <a:pt x="465" y="2070"/>
                    <a:pt x="513" y="2046"/>
                  </a:cubicBezTo>
                  <a:lnTo>
                    <a:pt x="1596" y="1403"/>
                  </a:lnTo>
                  <a:cubicBezTo>
                    <a:pt x="1822" y="1272"/>
                    <a:pt x="1965" y="1022"/>
                    <a:pt x="1965" y="760"/>
                  </a:cubicBezTo>
                  <a:lnTo>
                    <a:pt x="1965" y="319"/>
                  </a:lnTo>
                  <a:cubicBezTo>
                    <a:pt x="1965" y="212"/>
                    <a:pt x="1906" y="105"/>
                    <a:pt x="1799" y="46"/>
                  </a:cubicBezTo>
                  <a:cubicBezTo>
                    <a:pt x="1751" y="16"/>
                    <a:pt x="1697" y="1"/>
                    <a:pt x="16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88"/>
            <p:cNvSpPr/>
            <p:nvPr/>
          </p:nvSpPr>
          <p:spPr>
            <a:xfrm>
              <a:off x="5192175" y="2434900"/>
              <a:ext cx="88425" cy="53725"/>
            </a:xfrm>
            <a:custGeom>
              <a:avLst/>
              <a:gdLst/>
              <a:ahLst/>
              <a:cxnLst/>
              <a:rect l="l" t="t" r="r" b="b"/>
              <a:pathLst>
                <a:path w="3537" h="2149" extrusionOk="0">
                  <a:moveTo>
                    <a:pt x="1052" y="1"/>
                  </a:moveTo>
                  <a:cubicBezTo>
                    <a:pt x="935" y="1"/>
                    <a:pt x="819" y="30"/>
                    <a:pt x="715" y="89"/>
                  </a:cubicBezTo>
                  <a:lnTo>
                    <a:pt x="239" y="351"/>
                  </a:lnTo>
                  <a:cubicBezTo>
                    <a:pt x="12" y="481"/>
                    <a:pt x="1" y="815"/>
                    <a:pt x="227" y="946"/>
                  </a:cubicBezTo>
                  <a:lnTo>
                    <a:pt x="2203" y="2148"/>
                  </a:lnTo>
                  <a:lnTo>
                    <a:pt x="3537" y="1386"/>
                  </a:lnTo>
                  <a:lnTo>
                    <a:pt x="1405" y="100"/>
                  </a:lnTo>
                  <a:cubicBezTo>
                    <a:pt x="1296" y="33"/>
                    <a:pt x="1174" y="1"/>
                    <a:pt x="10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88"/>
            <p:cNvSpPr/>
            <p:nvPr/>
          </p:nvSpPr>
          <p:spPr>
            <a:xfrm>
              <a:off x="5182950" y="2426950"/>
              <a:ext cx="106875" cy="69700"/>
            </a:xfrm>
            <a:custGeom>
              <a:avLst/>
              <a:gdLst/>
              <a:ahLst/>
              <a:cxnLst/>
              <a:rect l="l" t="t" r="r" b="b"/>
              <a:pathLst>
                <a:path w="4275" h="2788" extrusionOk="0">
                  <a:moveTo>
                    <a:pt x="1417" y="633"/>
                  </a:moveTo>
                  <a:cubicBezTo>
                    <a:pt x="1489" y="633"/>
                    <a:pt x="1548" y="657"/>
                    <a:pt x="1608" y="692"/>
                  </a:cubicBezTo>
                  <a:lnTo>
                    <a:pt x="3275" y="1704"/>
                  </a:lnTo>
                  <a:lnTo>
                    <a:pt x="2584" y="2109"/>
                  </a:lnTo>
                  <a:lnTo>
                    <a:pt x="762" y="954"/>
                  </a:lnTo>
                  <a:lnTo>
                    <a:pt x="1239" y="680"/>
                  </a:lnTo>
                  <a:cubicBezTo>
                    <a:pt x="1298" y="645"/>
                    <a:pt x="1358" y="633"/>
                    <a:pt x="1417" y="633"/>
                  </a:cubicBezTo>
                  <a:close/>
                  <a:moveTo>
                    <a:pt x="1427" y="0"/>
                  </a:moveTo>
                  <a:cubicBezTo>
                    <a:pt x="1254" y="0"/>
                    <a:pt x="1081" y="45"/>
                    <a:pt x="929" y="133"/>
                  </a:cubicBezTo>
                  <a:lnTo>
                    <a:pt x="453" y="395"/>
                  </a:lnTo>
                  <a:cubicBezTo>
                    <a:pt x="12" y="645"/>
                    <a:pt x="0" y="1276"/>
                    <a:pt x="429" y="1550"/>
                  </a:cubicBezTo>
                  <a:lnTo>
                    <a:pt x="2405" y="2752"/>
                  </a:lnTo>
                  <a:cubicBezTo>
                    <a:pt x="2453" y="2776"/>
                    <a:pt x="2513" y="2788"/>
                    <a:pt x="2572" y="2788"/>
                  </a:cubicBezTo>
                  <a:cubicBezTo>
                    <a:pt x="2632" y="2788"/>
                    <a:pt x="2691" y="2776"/>
                    <a:pt x="2739" y="2752"/>
                  </a:cubicBezTo>
                  <a:lnTo>
                    <a:pt x="4060" y="1978"/>
                  </a:lnTo>
                  <a:cubicBezTo>
                    <a:pt x="4275" y="1859"/>
                    <a:pt x="4275" y="1561"/>
                    <a:pt x="4060" y="1431"/>
                  </a:cubicBezTo>
                  <a:lnTo>
                    <a:pt x="1941" y="145"/>
                  </a:lnTo>
                  <a:cubicBezTo>
                    <a:pt x="1784" y="48"/>
                    <a:pt x="1605" y="0"/>
                    <a:pt x="1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88"/>
            <p:cNvSpPr/>
            <p:nvPr/>
          </p:nvSpPr>
          <p:spPr>
            <a:xfrm>
              <a:off x="5190975" y="2451400"/>
              <a:ext cx="57175" cy="54475"/>
            </a:xfrm>
            <a:custGeom>
              <a:avLst/>
              <a:gdLst/>
              <a:ahLst/>
              <a:cxnLst/>
              <a:rect l="l" t="t" r="r" b="b"/>
              <a:pathLst>
                <a:path w="2287" h="2179" extrusionOk="0">
                  <a:moveTo>
                    <a:pt x="49" y="0"/>
                  </a:moveTo>
                  <a:lnTo>
                    <a:pt x="1" y="369"/>
                  </a:lnTo>
                  <a:cubicBezTo>
                    <a:pt x="1" y="536"/>
                    <a:pt x="84" y="703"/>
                    <a:pt x="215" y="798"/>
                  </a:cubicBezTo>
                  <a:lnTo>
                    <a:pt x="2287" y="2179"/>
                  </a:lnTo>
                  <a:lnTo>
                    <a:pt x="2251" y="1488"/>
                  </a:lnTo>
                  <a:lnTo>
                    <a:pt x="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88"/>
            <p:cNvSpPr/>
            <p:nvPr/>
          </p:nvSpPr>
          <p:spPr>
            <a:xfrm>
              <a:off x="5182950" y="2443500"/>
              <a:ext cx="73250" cy="70425"/>
            </a:xfrm>
            <a:custGeom>
              <a:avLst/>
              <a:gdLst/>
              <a:ahLst/>
              <a:cxnLst/>
              <a:rect l="l" t="t" r="r" b="b"/>
              <a:pathLst>
                <a:path w="2930" h="2817" extrusionOk="0">
                  <a:moveTo>
                    <a:pt x="367" y="1"/>
                  </a:moveTo>
                  <a:cubicBezTo>
                    <a:pt x="322" y="1"/>
                    <a:pt x="278" y="10"/>
                    <a:pt x="239" y="30"/>
                  </a:cubicBezTo>
                  <a:cubicBezTo>
                    <a:pt x="143" y="78"/>
                    <a:pt x="72" y="173"/>
                    <a:pt x="60" y="280"/>
                  </a:cubicBezTo>
                  <a:lnTo>
                    <a:pt x="12" y="685"/>
                  </a:lnTo>
                  <a:cubicBezTo>
                    <a:pt x="0" y="959"/>
                    <a:pt x="131" y="1221"/>
                    <a:pt x="370" y="1376"/>
                  </a:cubicBezTo>
                  <a:lnTo>
                    <a:pt x="2429" y="2757"/>
                  </a:lnTo>
                  <a:cubicBezTo>
                    <a:pt x="2477" y="2793"/>
                    <a:pt x="2536" y="2816"/>
                    <a:pt x="2608" y="2816"/>
                  </a:cubicBezTo>
                  <a:cubicBezTo>
                    <a:pt x="2656" y="2816"/>
                    <a:pt x="2715" y="2804"/>
                    <a:pt x="2763" y="2769"/>
                  </a:cubicBezTo>
                  <a:cubicBezTo>
                    <a:pt x="2858" y="2709"/>
                    <a:pt x="2929" y="2602"/>
                    <a:pt x="2917" y="2483"/>
                  </a:cubicBezTo>
                  <a:lnTo>
                    <a:pt x="2894" y="1804"/>
                  </a:lnTo>
                  <a:cubicBezTo>
                    <a:pt x="2882" y="1697"/>
                    <a:pt x="2834" y="1614"/>
                    <a:pt x="2751" y="1554"/>
                  </a:cubicBezTo>
                  <a:lnTo>
                    <a:pt x="548" y="54"/>
                  </a:lnTo>
                  <a:cubicBezTo>
                    <a:pt x="493" y="19"/>
                    <a:pt x="429" y="1"/>
                    <a:pt x="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88"/>
            <p:cNvSpPr/>
            <p:nvPr/>
          </p:nvSpPr>
          <p:spPr>
            <a:xfrm>
              <a:off x="5224025" y="2457625"/>
              <a:ext cx="66400" cy="47075"/>
            </a:xfrm>
            <a:custGeom>
              <a:avLst/>
              <a:gdLst/>
              <a:ahLst/>
              <a:cxnLst/>
              <a:rect l="l" t="t" r="r" b="b"/>
              <a:pathLst>
                <a:path w="2656" h="1883" extrusionOk="0">
                  <a:moveTo>
                    <a:pt x="1371" y="631"/>
                  </a:moveTo>
                  <a:cubicBezTo>
                    <a:pt x="1580" y="631"/>
                    <a:pt x="1787" y="703"/>
                    <a:pt x="1953" y="846"/>
                  </a:cubicBezTo>
                  <a:cubicBezTo>
                    <a:pt x="1977" y="870"/>
                    <a:pt x="2001" y="906"/>
                    <a:pt x="2001" y="942"/>
                  </a:cubicBezTo>
                  <a:cubicBezTo>
                    <a:pt x="1989" y="1073"/>
                    <a:pt x="1715" y="1239"/>
                    <a:pt x="1322" y="1239"/>
                  </a:cubicBezTo>
                  <a:cubicBezTo>
                    <a:pt x="929" y="1239"/>
                    <a:pt x="655" y="1061"/>
                    <a:pt x="643" y="942"/>
                  </a:cubicBezTo>
                  <a:cubicBezTo>
                    <a:pt x="643" y="894"/>
                    <a:pt x="655" y="858"/>
                    <a:pt x="691" y="835"/>
                  </a:cubicBezTo>
                  <a:cubicBezTo>
                    <a:pt x="870" y="704"/>
                    <a:pt x="1096" y="632"/>
                    <a:pt x="1322" y="632"/>
                  </a:cubicBezTo>
                  <a:cubicBezTo>
                    <a:pt x="1338" y="631"/>
                    <a:pt x="1354" y="631"/>
                    <a:pt x="1371" y="631"/>
                  </a:cubicBezTo>
                  <a:close/>
                  <a:moveTo>
                    <a:pt x="1381" y="0"/>
                  </a:moveTo>
                  <a:cubicBezTo>
                    <a:pt x="1365" y="0"/>
                    <a:pt x="1350" y="1"/>
                    <a:pt x="1334" y="1"/>
                  </a:cubicBezTo>
                  <a:cubicBezTo>
                    <a:pt x="893" y="13"/>
                    <a:pt x="465" y="144"/>
                    <a:pt x="227" y="406"/>
                  </a:cubicBezTo>
                  <a:cubicBezTo>
                    <a:pt x="84" y="561"/>
                    <a:pt x="0" y="763"/>
                    <a:pt x="12" y="989"/>
                  </a:cubicBezTo>
                  <a:cubicBezTo>
                    <a:pt x="48" y="1489"/>
                    <a:pt x="608" y="1882"/>
                    <a:pt x="1322" y="1882"/>
                  </a:cubicBezTo>
                  <a:lnTo>
                    <a:pt x="1334" y="1882"/>
                  </a:lnTo>
                  <a:cubicBezTo>
                    <a:pt x="2036" y="1882"/>
                    <a:pt x="2596" y="1501"/>
                    <a:pt x="2644" y="1001"/>
                  </a:cubicBezTo>
                  <a:cubicBezTo>
                    <a:pt x="2656" y="787"/>
                    <a:pt x="2572" y="573"/>
                    <a:pt x="2429" y="418"/>
                  </a:cubicBezTo>
                  <a:cubicBezTo>
                    <a:pt x="2143" y="143"/>
                    <a:pt x="1769" y="0"/>
                    <a:pt x="1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88"/>
            <p:cNvSpPr/>
            <p:nvPr/>
          </p:nvSpPr>
          <p:spPr>
            <a:xfrm>
              <a:off x="5212425" y="2171000"/>
              <a:ext cx="91700" cy="323875"/>
            </a:xfrm>
            <a:custGeom>
              <a:avLst/>
              <a:gdLst/>
              <a:ahLst/>
              <a:cxnLst/>
              <a:rect l="l" t="t" r="r" b="b"/>
              <a:pathLst>
                <a:path w="3668" h="12955" extrusionOk="0">
                  <a:moveTo>
                    <a:pt x="0" y="0"/>
                  </a:moveTo>
                  <a:lnTo>
                    <a:pt x="786" y="12359"/>
                  </a:lnTo>
                  <a:cubicBezTo>
                    <a:pt x="810" y="12704"/>
                    <a:pt x="1262" y="12954"/>
                    <a:pt x="1786" y="12954"/>
                  </a:cubicBezTo>
                  <a:cubicBezTo>
                    <a:pt x="2310" y="12954"/>
                    <a:pt x="2750" y="12704"/>
                    <a:pt x="2774" y="12371"/>
                  </a:cubicBezTo>
                  <a:lnTo>
                    <a:pt x="3489" y="2024"/>
                  </a:lnTo>
                  <a:lnTo>
                    <a:pt x="3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88"/>
            <p:cNvSpPr/>
            <p:nvPr/>
          </p:nvSpPr>
          <p:spPr>
            <a:xfrm>
              <a:off x="5204375" y="2162950"/>
              <a:ext cx="108250" cy="339950"/>
            </a:xfrm>
            <a:custGeom>
              <a:avLst/>
              <a:gdLst/>
              <a:ahLst/>
              <a:cxnLst/>
              <a:rect l="l" t="t" r="r" b="b"/>
              <a:pathLst>
                <a:path w="4330" h="13598" extrusionOk="0">
                  <a:moveTo>
                    <a:pt x="331" y="0"/>
                  </a:moveTo>
                  <a:cubicBezTo>
                    <a:pt x="324" y="0"/>
                    <a:pt x="317" y="0"/>
                    <a:pt x="310" y="1"/>
                  </a:cubicBezTo>
                  <a:cubicBezTo>
                    <a:pt x="132" y="13"/>
                    <a:pt x="1" y="168"/>
                    <a:pt x="13" y="346"/>
                  </a:cubicBezTo>
                  <a:lnTo>
                    <a:pt x="798" y="12705"/>
                  </a:lnTo>
                  <a:cubicBezTo>
                    <a:pt x="834" y="13217"/>
                    <a:pt x="1394" y="13598"/>
                    <a:pt x="2108" y="13598"/>
                  </a:cubicBezTo>
                  <a:lnTo>
                    <a:pt x="2120" y="13598"/>
                  </a:lnTo>
                  <a:cubicBezTo>
                    <a:pt x="2811" y="13598"/>
                    <a:pt x="3370" y="13229"/>
                    <a:pt x="3430" y="12717"/>
                  </a:cubicBezTo>
                  <a:lnTo>
                    <a:pt x="4144" y="2370"/>
                  </a:lnTo>
                  <a:lnTo>
                    <a:pt x="4311" y="358"/>
                  </a:lnTo>
                  <a:cubicBezTo>
                    <a:pt x="4330" y="130"/>
                    <a:pt x="4160" y="10"/>
                    <a:pt x="3992" y="10"/>
                  </a:cubicBezTo>
                  <a:cubicBezTo>
                    <a:pt x="3844" y="10"/>
                    <a:pt x="3696" y="103"/>
                    <a:pt x="3680" y="299"/>
                  </a:cubicBezTo>
                  <a:lnTo>
                    <a:pt x="2787" y="12669"/>
                  </a:lnTo>
                  <a:cubicBezTo>
                    <a:pt x="2776" y="12779"/>
                    <a:pt x="2551" y="12971"/>
                    <a:pt x="2197" y="12971"/>
                  </a:cubicBezTo>
                  <a:cubicBezTo>
                    <a:pt x="2168" y="12971"/>
                    <a:pt x="2139" y="12970"/>
                    <a:pt x="2108" y="12967"/>
                  </a:cubicBezTo>
                  <a:cubicBezTo>
                    <a:pt x="1715" y="12967"/>
                    <a:pt x="1441" y="12788"/>
                    <a:pt x="1429" y="12669"/>
                  </a:cubicBezTo>
                  <a:lnTo>
                    <a:pt x="644" y="299"/>
                  </a:lnTo>
                  <a:cubicBezTo>
                    <a:pt x="632" y="128"/>
                    <a:pt x="490"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88"/>
            <p:cNvSpPr/>
            <p:nvPr/>
          </p:nvSpPr>
          <p:spPr>
            <a:xfrm>
              <a:off x="5202300" y="2099775"/>
              <a:ext cx="112225" cy="124225"/>
            </a:xfrm>
            <a:custGeom>
              <a:avLst/>
              <a:gdLst/>
              <a:ahLst/>
              <a:cxnLst/>
              <a:rect l="l" t="t" r="r" b="b"/>
              <a:pathLst>
                <a:path w="4489" h="4969" extrusionOk="0">
                  <a:moveTo>
                    <a:pt x="2239" y="635"/>
                  </a:moveTo>
                  <a:cubicBezTo>
                    <a:pt x="2644" y="647"/>
                    <a:pt x="3025" y="813"/>
                    <a:pt x="3286" y="1123"/>
                  </a:cubicBezTo>
                  <a:cubicBezTo>
                    <a:pt x="3656" y="1552"/>
                    <a:pt x="3834" y="2111"/>
                    <a:pt x="3775" y="2671"/>
                  </a:cubicBezTo>
                  <a:cubicBezTo>
                    <a:pt x="3691" y="3600"/>
                    <a:pt x="3013" y="4326"/>
                    <a:pt x="2227" y="4326"/>
                  </a:cubicBezTo>
                  <a:cubicBezTo>
                    <a:pt x="1441" y="4326"/>
                    <a:pt x="774" y="3588"/>
                    <a:pt x="703" y="2647"/>
                  </a:cubicBezTo>
                  <a:lnTo>
                    <a:pt x="679" y="2647"/>
                  </a:lnTo>
                  <a:cubicBezTo>
                    <a:pt x="631" y="2087"/>
                    <a:pt x="822" y="1528"/>
                    <a:pt x="1191" y="1111"/>
                  </a:cubicBezTo>
                  <a:cubicBezTo>
                    <a:pt x="1453" y="813"/>
                    <a:pt x="1834" y="635"/>
                    <a:pt x="2239" y="635"/>
                  </a:cubicBezTo>
                  <a:close/>
                  <a:moveTo>
                    <a:pt x="2163" y="1"/>
                  </a:moveTo>
                  <a:cubicBezTo>
                    <a:pt x="1629" y="1"/>
                    <a:pt x="1132" y="267"/>
                    <a:pt x="750" y="671"/>
                  </a:cubicBezTo>
                  <a:cubicBezTo>
                    <a:pt x="250" y="1230"/>
                    <a:pt x="0" y="1956"/>
                    <a:pt x="72" y="2695"/>
                  </a:cubicBezTo>
                  <a:cubicBezTo>
                    <a:pt x="167" y="3957"/>
                    <a:pt x="1108" y="4957"/>
                    <a:pt x="2227" y="4969"/>
                  </a:cubicBezTo>
                  <a:lnTo>
                    <a:pt x="2239" y="4969"/>
                  </a:lnTo>
                  <a:cubicBezTo>
                    <a:pt x="3358" y="4969"/>
                    <a:pt x="4310" y="3981"/>
                    <a:pt x="4418" y="2718"/>
                  </a:cubicBezTo>
                  <a:cubicBezTo>
                    <a:pt x="4489" y="1980"/>
                    <a:pt x="4251" y="1254"/>
                    <a:pt x="3763" y="694"/>
                  </a:cubicBezTo>
                  <a:cubicBezTo>
                    <a:pt x="3382" y="266"/>
                    <a:pt x="2834" y="16"/>
                    <a:pt x="2263" y="4"/>
                  </a:cubicBezTo>
                  <a:cubicBezTo>
                    <a:pt x="2229" y="2"/>
                    <a:pt x="2196" y="1"/>
                    <a:pt x="2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88"/>
            <p:cNvSpPr/>
            <p:nvPr/>
          </p:nvSpPr>
          <p:spPr>
            <a:xfrm>
              <a:off x="5209450" y="2107900"/>
              <a:ext cx="97950" cy="108075"/>
            </a:xfrm>
            <a:custGeom>
              <a:avLst/>
              <a:gdLst/>
              <a:ahLst/>
              <a:cxnLst/>
              <a:rect l="l" t="t" r="r" b="b"/>
              <a:pathLst>
                <a:path w="3918" h="4323" extrusionOk="0">
                  <a:moveTo>
                    <a:pt x="1947" y="0"/>
                  </a:moveTo>
                  <a:cubicBezTo>
                    <a:pt x="825" y="0"/>
                    <a:pt x="1" y="1114"/>
                    <a:pt x="95" y="2346"/>
                  </a:cubicBezTo>
                  <a:cubicBezTo>
                    <a:pt x="179" y="3477"/>
                    <a:pt x="1000" y="4310"/>
                    <a:pt x="1941" y="4322"/>
                  </a:cubicBezTo>
                  <a:cubicBezTo>
                    <a:pt x="2881" y="4322"/>
                    <a:pt x="3715" y="3501"/>
                    <a:pt x="3810" y="2370"/>
                  </a:cubicBezTo>
                  <a:cubicBezTo>
                    <a:pt x="3917" y="1119"/>
                    <a:pt x="3096" y="0"/>
                    <a:pt x="1965" y="0"/>
                  </a:cubicBezTo>
                  <a:cubicBezTo>
                    <a:pt x="1959" y="0"/>
                    <a:pt x="1953" y="0"/>
                    <a:pt x="1947"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88"/>
            <p:cNvSpPr/>
            <p:nvPr/>
          </p:nvSpPr>
          <p:spPr>
            <a:xfrm>
              <a:off x="5112100" y="1888350"/>
              <a:ext cx="192900" cy="363800"/>
            </a:xfrm>
            <a:custGeom>
              <a:avLst/>
              <a:gdLst/>
              <a:ahLst/>
              <a:cxnLst/>
              <a:rect l="l" t="t" r="r" b="b"/>
              <a:pathLst>
                <a:path w="7716" h="14552" extrusionOk="0">
                  <a:moveTo>
                    <a:pt x="3927" y="0"/>
                  </a:moveTo>
                  <a:cubicBezTo>
                    <a:pt x="3773" y="0"/>
                    <a:pt x="3621" y="43"/>
                    <a:pt x="3489" y="126"/>
                  </a:cubicBezTo>
                  <a:lnTo>
                    <a:pt x="2465" y="757"/>
                  </a:lnTo>
                  <a:cubicBezTo>
                    <a:pt x="2096" y="936"/>
                    <a:pt x="1739" y="1162"/>
                    <a:pt x="1406" y="1412"/>
                  </a:cubicBezTo>
                  <a:cubicBezTo>
                    <a:pt x="1096" y="1627"/>
                    <a:pt x="834" y="1889"/>
                    <a:pt x="620" y="2198"/>
                  </a:cubicBezTo>
                  <a:cubicBezTo>
                    <a:pt x="417" y="2460"/>
                    <a:pt x="263" y="2758"/>
                    <a:pt x="179" y="3079"/>
                  </a:cubicBezTo>
                  <a:lnTo>
                    <a:pt x="179" y="3246"/>
                  </a:lnTo>
                  <a:cubicBezTo>
                    <a:pt x="132" y="3448"/>
                    <a:pt x="108" y="3651"/>
                    <a:pt x="96" y="3865"/>
                  </a:cubicBezTo>
                  <a:lnTo>
                    <a:pt x="1" y="13188"/>
                  </a:lnTo>
                  <a:lnTo>
                    <a:pt x="2251" y="14390"/>
                  </a:lnTo>
                  <a:cubicBezTo>
                    <a:pt x="2455" y="14498"/>
                    <a:pt x="2677" y="14551"/>
                    <a:pt x="2899" y="14551"/>
                  </a:cubicBezTo>
                  <a:cubicBezTo>
                    <a:pt x="3145" y="14551"/>
                    <a:pt x="3390" y="14486"/>
                    <a:pt x="3608" y="14354"/>
                  </a:cubicBezTo>
                  <a:lnTo>
                    <a:pt x="7633" y="11949"/>
                  </a:lnTo>
                  <a:lnTo>
                    <a:pt x="7704" y="2401"/>
                  </a:lnTo>
                  <a:cubicBezTo>
                    <a:pt x="7716" y="2103"/>
                    <a:pt x="7549" y="1817"/>
                    <a:pt x="7287" y="1674"/>
                  </a:cubicBezTo>
                  <a:lnTo>
                    <a:pt x="4382" y="138"/>
                  </a:lnTo>
                  <a:cubicBezTo>
                    <a:pt x="4335" y="115"/>
                    <a:pt x="4299" y="91"/>
                    <a:pt x="4251" y="67"/>
                  </a:cubicBezTo>
                  <a:cubicBezTo>
                    <a:pt x="4147" y="22"/>
                    <a:pt x="4037" y="0"/>
                    <a:pt x="3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88"/>
            <p:cNvSpPr/>
            <p:nvPr/>
          </p:nvSpPr>
          <p:spPr>
            <a:xfrm>
              <a:off x="5142775" y="2526475"/>
              <a:ext cx="49125" cy="52050"/>
            </a:xfrm>
            <a:custGeom>
              <a:avLst/>
              <a:gdLst/>
              <a:ahLst/>
              <a:cxnLst/>
              <a:rect l="l" t="t" r="r" b="b"/>
              <a:pathLst>
                <a:path w="1965" h="2082" extrusionOk="0">
                  <a:moveTo>
                    <a:pt x="1654" y="0"/>
                  </a:moveTo>
                  <a:cubicBezTo>
                    <a:pt x="1598" y="0"/>
                    <a:pt x="1542" y="15"/>
                    <a:pt x="1488" y="45"/>
                  </a:cubicBezTo>
                  <a:lnTo>
                    <a:pt x="167" y="819"/>
                  </a:lnTo>
                  <a:cubicBezTo>
                    <a:pt x="60" y="867"/>
                    <a:pt x="0" y="986"/>
                    <a:pt x="12" y="1105"/>
                  </a:cubicBezTo>
                  <a:lnTo>
                    <a:pt x="36" y="1783"/>
                  </a:lnTo>
                  <a:cubicBezTo>
                    <a:pt x="48" y="1950"/>
                    <a:pt x="191" y="2081"/>
                    <a:pt x="357" y="2081"/>
                  </a:cubicBezTo>
                  <a:cubicBezTo>
                    <a:pt x="417" y="2081"/>
                    <a:pt x="464" y="2069"/>
                    <a:pt x="512" y="2045"/>
                  </a:cubicBezTo>
                  <a:lnTo>
                    <a:pt x="1607" y="1402"/>
                  </a:lnTo>
                  <a:cubicBezTo>
                    <a:pt x="1834" y="1260"/>
                    <a:pt x="1965" y="1021"/>
                    <a:pt x="1965" y="759"/>
                  </a:cubicBezTo>
                  <a:lnTo>
                    <a:pt x="1965" y="319"/>
                  </a:lnTo>
                  <a:cubicBezTo>
                    <a:pt x="1965" y="200"/>
                    <a:pt x="1905" y="105"/>
                    <a:pt x="1810" y="45"/>
                  </a:cubicBezTo>
                  <a:cubicBezTo>
                    <a:pt x="1762" y="15"/>
                    <a:pt x="1709" y="0"/>
                    <a:pt x="1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88"/>
            <p:cNvSpPr/>
            <p:nvPr/>
          </p:nvSpPr>
          <p:spPr>
            <a:xfrm>
              <a:off x="5096025" y="2499500"/>
              <a:ext cx="88150" cy="54000"/>
            </a:xfrm>
            <a:custGeom>
              <a:avLst/>
              <a:gdLst/>
              <a:ahLst/>
              <a:cxnLst/>
              <a:rect l="l" t="t" r="r" b="b"/>
              <a:pathLst>
                <a:path w="3526" h="2160" extrusionOk="0">
                  <a:moveTo>
                    <a:pt x="1044" y="0"/>
                  </a:moveTo>
                  <a:cubicBezTo>
                    <a:pt x="927" y="0"/>
                    <a:pt x="808" y="30"/>
                    <a:pt x="703" y="88"/>
                  </a:cubicBezTo>
                  <a:lnTo>
                    <a:pt x="227" y="362"/>
                  </a:lnTo>
                  <a:cubicBezTo>
                    <a:pt x="1" y="493"/>
                    <a:pt x="1" y="815"/>
                    <a:pt x="215" y="957"/>
                  </a:cubicBezTo>
                  <a:lnTo>
                    <a:pt x="2192" y="2160"/>
                  </a:lnTo>
                  <a:lnTo>
                    <a:pt x="3525" y="1386"/>
                  </a:lnTo>
                  <a:lnTo>
                    <a:pt x="1394" y="100"/>
                  </a:lnTo>
                  <a:cubicBezTo>
                    <a:pt x="1290" y="33"/>
                    <a:pt x="1168" y="0"/>
                    <a:pt x="1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88"/>
            <p:cNvSpPr/>
            <p:nvPr/>
          </p:nvSpPr>
          <p:spPr>
            <a:xfrm>
              <a:off x="5086500" y="2491650"/>
              <a:ext cx="106900" cy="69900"/>
            </a:xfrm>
            <a:custGeom>
              <a:avLst/>
              <a:gdLst/>
              <a:ahLst/>
              <a:cxnLst/>
              <a:rect l="l" t="t" r="r" b="b"/>
              <a:pathLst>
                <a:path w="4276" h="2796" extrusionOk="0">
                  <a:moveTo>
                    <a:pt x="1418" y="628"/>
                  </a:moveTo>
                  <a:lnTo>
                    <a:pt x="1418" y="640"/>
                  </a:lnTo>
                  <a:cubicBezTo>
                    <a:pt x="1430" y="638"/>
                    <a:pt x="1443" y="637"/>
                    <a:pt x="1456" y="637"/>
                  </a:cubicBezTo>
                  <a:cubicBezTo>
                    <a:pt x="1514" y="637"/>
                    <a:pt x="1571" y="659"/>
                    <a:pt x="1620" y="688"/>
                  </a:cubicBezTo>
                  <a:lnTo>
                    <a:pt x="3287" y="1700"/>
                  </a:lnTo>
                  <a:lnTo>
                    <a:pt x="2584" y="2105"/>
                  </a:lnTo>
                  <a:lnTo>
                    <a:pt x="763" y="950"/>
                  </a:lnTo>
                  <a:lnTo>
                    <a:pt x="1239" y="676"/>
                  </a:lnTo>
                  <a:cubicBezTo>
                    <a:pt x="1299" y="652"/>
                    <a:pt x="1358" y="628"/>
                    <a:pt x="1418" y="628"/>
                  </a:cubicBezTo>
                  <a:close/>
                  <a:moveTo>
                    <a:pt x="1423" y="0"/>
                  </a:moveTo>
                  <a:cubicBezTo>
                    <a:pt x="1254" y="0"/>
                    <a:pt x="1085" y="42"/>
                    <a:pt x="929" y="128"/>
                  </a:cubicBezTo>
                  <a:lnTo>
                    <a:pt x="453" y="390"/>
                  </a:lnTo>
                  <a:cubicBezTo>
                    <a:pt x="13" y="640"/>
                    <a:pt x="1" y="1283"/>
                    <a:pt x="441" y="1545"/>
                  </a:cubicBezTo>
                  <a:lnTo>
                    <a:pt x="2406" y="2748"/>
                  </a:lnTo>
                  <a:cubicBezTo>
                    <a:pt x="2465" y="2772"/>
                    <a:pt x="2513" y="2795"/>
                    <a:pt x="2573" y="2795"/>
                  </a:cubicBezTo>
                  <a:cubicBezTo>
                    <a:pt x="2632" y="2795"/>
                    <a:pt x="2692" y="2772"/>
                    <a:pt x="2739" y="2748"/>
                  </a:cubicBezTo>
                  <a:lnTo>
                    <a:pt x="4073" y="1974"/>
                  </a:lnTo>
                  <a:cubicBezTo>
                    <a:pt x="4275" y="1855"/>
                    <a:pt x="4275" y="1557"/>
                    <a:pt x="4073" y="1438"/>
                  </a:cubicBezTo>
                  <a:lnTo>
                    <a:pt x="1942" y="140"/>
                  </a:lnTo>
                  <a:cubicBezTo>
                    <a:pt x="1782" y="48"/>
                    <a:pt x="1603" y="0"/>
                    <a:pt x="1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88"/>
            <p:cNvSpPr/>
            <p:nvPr/>
          </p:nvSpPr>
          <p:spPr>
            <a:xfrm>
              <a:off x="5094550" y="2516275"/>
              <a:ext cx="57175" cy="54500"/>
            </a:xfrm>
            <a:custGeom>
              <a:avLst/>
              <a:gdLst/>
              <a:ahLst/>
              <a:cxnLst/>
              <a:rect l="l" t="t" r="r" b="b"/>
              <a:pathLst>
                <a:path w="2287" h="2180" extrusionOk="0">
                  <a:moveTo>
                    <a:pt x="48" y="1"/>
                  </a:moveTo>
                  <a:lnTo>
                    <a:pt x="0" y="370"/>
                  </a:lnTo>
                  <a:cubicBezTo>
                    <a:pt x="0" y="536"/>
                    <a:pt x="84" y="703"/>
                    <a:pt x="226" y="798"/>
                  </a:cubicBezTo>
                  <a:lnTo>
                    <a:pt x="2286" y="2179"/>
                  </a:lnTo>
                  <a:lnTo>
                    <a:pt x="2262" y="1489"/>
                  </a:lnTo>
                  <a:lnTo>
                    <a:pt x="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88"/>
            <p:cNvSpPr/>
            <p:nvPr/>
          </p:nvSpPr>
          <p:spPr>
            <a:xfrm>
              <a:off x="5086800" y="2508125"/>
              <a:ext cx="72950" cy="70400"/>
            </a:xfrm>
            <a:custGeom>
              <a:avLst/>
              <a:gdLst/>
              <a:ahLst/>
              <a:cxnLst/>
              <a:rect l="l" t="t" r="r" b="b"/>
              <a:pathLst>
                <a:path w="2918" h="2816" extrusionOk="0">
                  <a:moveTo>
                    <a:pt x="368" y="1"/>
                  </a:moveTo>
                  <a:cubicBezTo>
                    <a:pt x="215" y="1"/>
                    <a:pt x="66" y="115"/>
                    <a:pt x="48" y="279"/>
                  </a:cubicBezTo>
                  <a:lnTo>
                    <a:pt x="1" y="684"/>
                  </a:lnTo>
                  <a:cubicBezTo>
                    <a:pt x="1" y="970"/>
                    <a:pt x="132" y="1220"/>
                    <a:pt x="358" y="1374"/>
                  </a:cubicBezTo>
                  <a:lnTo>
                    <a:pt x="2418" y="2767"/>
                  </a:lnTo>
                  <a:cubicBezTo>
                    <a:pt x="2465" y="2791"/>
                    <a:pt x="2537" y="2815"/>
                    <a:pt x="2596" y="2815"/>
                  </a:cubicBezTo>
                  <a:cubicBezTo>
                    <a:pt x="2775" y="2803"/>
                    <a:pt x="2918" y="2660"/>
                    <a:pt x="2906" y="2482"/>
                  </a:cubicBezTo>
                  <a:lnTo>
                    <a:pt x="2882" y="1791"/>
                  </a:lnTo>
                  <a:cubicBezTo>
                    <a:pt x="2882" y="1696"/>
                    <a:pt x="2822" y="1601"/>
                    <a:pt x="2739" y="1541"/>
                  </a:cubicBezTo>
                  <a:lnTo>
                    <a:pt x="536" y="53"/>
                  </a:lnTo>
                  <a:cubicBezTo>
                    <a:pt x="484" y="17"/>
                    <a:pt x="426"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88"/>
            <p:cNvSpPr/>
            <p:nvPr/>
          </p:nvSpPr>
          <p:spPr>
            <a:xfrm>
              <a:off x="5113300" y="2167125"/>
              <a:ext cx="97950" cy="387275"/>
            </a:xfrm>
            <a:custGeom>
              <a:avLst/>
              <a:gdLst/>
              <a:ahLst/>
              <a:cxnLst/>
              <a:rect l="l" t="t" r="r" b="b"/>
              <a:pathLst>
                <a:path w="3918" h="15491" extrusionOk="0">
                  <a:moveTo>
                    <a:pt x="1965" y="1"/>
                  </a:moveTo>
                  <a:cubicBezTo>
                    <a:pt x="834" y="1"/>
                    <a:pt x="0" y="1108"/>
                    <a:pt x="96" y="2358"/>
                  </a:cubicBezTo>
                  <a:cubicBezTo>
                    <a:pt x="96" y="2418"/>
                    <a:pt x="108" y="2477"/>
                    <a:pt x="119" y="2537"/>
                  </a:cubicBezTo>
                  <a:lnTo>
                    <a:pt x="905" y="14895"/>
                  </a:lnTo>
                  <a:cubicBezTo>
                    <a:pt x="929" y="15229"/>
                    <a:pt x="1370" y="15491"/>
                    <a:pt x="1905" y="15491"/>
                  </a:cubicBezTo>
                  <a:cubicBezTo>
                    <a:pt x="2429" y="15491"/>
                    <a:pt x="2870" y="15241"/>
                    <a:pt x="2894" y="14895"/>
                  </a:cubicBezTo>
                  <a:lnTo>
                    <a:pt x="3608" y="4549"/>
                  </a:lnTo>
                  <a:lnTo>
                    <a:pt x="3775" y="2560"/>
                  </a:lnTo>
                  <a:cubicBezTo>
                    <a:pt x="3787" y="2501"/>
                    <a:pt x="3798" y="2441"/>
                    <a:pt x="3810" y="2382"/>
                  </a:cubicBezTo>
                  <a:cubicBezTo>
                    <a:pt x="3918" y="1132"/>
                    <a:pt x="3096" y="13"/>
                    <a:pt x="1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88"/>
            <p:cNvSpPr/>
            <p:nvPr/>
          </p:nvSpPr>
          <p:spPr>
            <a:xfrm>
              <a:off x="5104675" y="2157900"/>
              <a:ext cx="114900" cy="406025"/>
            </a:xfrm>
            <a:custGeom>
              <a:avLst/>
              <a:gdLst/>
              <a:ahLst/>
              <a:cxnLst/>
              <a:rect l="l" t="t" r="r" b="b"/>
              <a:pathLst>
                <a:path w="4596" h="16241" extrusionOk="0">
                  <a:moveTo>
                    <a:pt x="2310" y="739"/>
                  </a:moveTo>
                  <a:cubicBezTo>
                    <a:pt x="2691" y="751"/>
                    <a:pt x="3060" y="917"/>
                    <a:pt x="3310" y="1203"/>
                  </a:cubicBezTo>
                  <a:cubicBezTo>
                    <a:pt x="3667" y="1620"/>
                    <a:pt x="3846" y="2167"/>
                    <a:pt x="3786" y="2715"/>
                  </a:cubicBezTo>
                  <a:cubicBezTo>
                    <a:pt x="3786" y="2739"/>
                    <a:pt x="3774" y="2763"/>
                    <a:pt x="3774" y="2787"/>
                  </a:cubicBezTo>
                  <a:lnTo>
                    <a:pt x="2869" y="15241"/>
                  </a:lnTo>
                  <a:cubicBezTo>
                    <a:pt x="2858" y="15312"/>
                    <a:pt x="2643" y="15491"/>
                    <a:pt x="2262" y="15491"/>
                  </a:cubicBezTo>
                  <a:lnTo>
                    <a:pt x="2250" y="15491"/>
                  </a:lnTo>
                  <a:cubicBezTo>
                    <a:pt x="1869" y="15491"/>
                    <a:pt x="1619" y="15312"/>
                    <a:pt x="1619" y="15241"/>
                  </a:cubicBezTo>
                  <a:lnTo>
                    <a:pt x="869" y="3275"/>
                  </a:lnTo>
                  <a:lnTo>
                    <a:pt x="905" y="3263"/>
                  </a:lnTo>
                  <a:lnTo>
                    <a:pt x="810" y="2691"/>
                  </a:lnTo>
                  <a:cubicBezTo>
                    <a:pt x="762" y="2144"/>
                    <a:pt x="941" y="1608"/>
                    <a:pt x="1310" y="1191"/>
                  </a:cubicBezTo>
                  <a:cubicBezTo>
                    <a:pt x="1560" y="905"/>
                    <a:pt x="1917" y="751"/>
                    <a:pt x="2298" y="739"/>
                  </a:cubicBezTo>
                  <a:close/>
                  <a:moveTo>
                    <a:pt x="2269" y="0"/>
                  </a:moveTo>
                  <a:cubicBezTo>
                    <a:pt x="1689" y="0"/>
                    <a:pt x="1146" y="249"/>
                    <a:pt x="762" y="691"/>
                  </a:cubicBezTo>
                  <a:cubicBezTo>
                    <a:pt x="250" y="1251"/>
                    <a:pt x="0" y="2001"/>
                    <a:pt x="60" y="2751"/>
                  </a:cubicBezTo>
                  <a:cubicBezTo>
                    <a:pt x="72" y="2810"/>
                    <a:pt x="72" y="2858"/>
                    <a:pt x="83" y="2918"/>
                  </a:cubicBezTo>
                  <a:lnTo>
                    <a:pt x="869" y="15288"/>
                  </a:lnTo>
                  <a:cubicBezTo>
                    <a:pt x="917" y="15824"/>
                    <a:pt x="1500" y="16241"/>
                    <a:pt x="2238" y="16241"/>
                  </a:cubicBezTo>
                  <a:lnTo>
                    <a:pt x="2250" y="16241"/>
                  </a:lnTo>
                  <a:cubicBezTo>
                    <a:pt x="2977" y="16241"/>
                    <a:pt x="3560" y="15836"/>
                    <a:pt x="3608" y="15300"/>
                  </a:cubicBezTo>
                  <a:lnTo>
                    <a:pt x="4322" y="4954"/>
                  </a:lnTo>
                  <a:lnTo>
                    <a:pt x="4501" y="2941"/>
                  </a:lnTo>
                  <a:cubicBezTo>
                    <a:pt x="4513" y="2882"/>
                    <a:pt x="4513" y="2834"/>
                    <a:pt x="4524" y="2775"/>
                  </a:cubicBezTo>
                  <a:cubicBezTo>
                    <a:pt x="4596" y="2025"/>
                    <a:pt x="4358" y="1275"/>
                    <a:pt x="3858" y="703"/>
                  </a:cubicBezTo>
                  <a:cubicBezTo>
                    <a:pt x="3465" y="262"/>
                    <a:pt x="2893" y="12"/>
                    <a:pt x="2310" y="1"/>
                  </a:cubicBezTo>
                  <a:cubicBezTo>
                    <a:pt x="2296" y="0"/>
                    <a:pt x="2283"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88"/>
            <p:cNvSpPr/>
            <p:nvPr/>
          </p:nvSpPr>
          <p:spPr>
            <a:xfrm>
              <a:off x="5107650" y="1888350"/>
              <a:ext cx="150325" cy="363500"/>
            </a:xfrm>
            <a:custGeom>
              <a:avLst/>
              <a:gdLst/>
              <a:ahLst/>
              <a:cxnLst/>
              <a:rect l="l" t="t" r="r" b="b"/>
              <a:pathLst>
                <a:path w="6013" h="14540" extrusionOk="0">
                  <a:moveTo>
                    <a:pt x="4105" y="0"/>
                  </a:moveTo>
                  <a:cubicBezTo>
                    <a:pt x="3951" y="0"/>
                    <a:pt x="3799" y="43"/>
                    <a:pt x="3667" y="126"/>
                  </a:cubicBezTo>
                  <a:lnTo>
                    <a:pt x="2643" y="746"/>
                  </a:lnTo>
                  <a:cubicBezTo>
                    <a:pt x="2274" y="936"/>
                    <a:pt x="1917" y="1150"/>
                    <a:pt x="1584" y="1412"/>
                  </a:cubicBezTo>
                  <a:cubicBezTo>
                    <a:pt x="1274" y="1627"/>
                    <a:pt x="1012" y="1889"/>
                    <a:pt x="798" y="2198"/>
                  </a:cubicBezTo>
                  <a:cubicBezTo>
                    <a:pt x="595" y="2460"/>
                    <a:pt x="441" y="2758"/>
                    <a:pt x="345" y="3079"/>
                  </a:cubicBezTo>
                  <a:lnTo>
                    <a:pt x="345" y="3246"/>
                  </a:lnTo>
                  <a:cubicBezTo>
                    <a:pt x="310" y="3448"/>
                    <a:pt x="274" y="3651"/>
                    <a:pt x="274" y="3853"/>
                  </a:cubicBezTo>
                  <a:lnTo>
                    <a:pt x="0" y="13271"/>
                  </a:lnTo>
                  <a:lnTo>
                    <a:pt x="2417" y="14378"/>
                  </a:lnTo>
                  <a:cubicBezTo>
                    <a:pt x="2621" y="14486"/>
                    <a:pt x="2843" y="14539"/>
                    <a:pt x="3065" y="14539"/>
                  </a:cubicBezTo>
                  <a:cubicBezTo>
                    <a:pt x="3311" y="14539"/>
                    <a:pt x="3556" y="14474"/>
                    <a:pt x="3774" y="14342"/>
                  </a:cubicBezTo>
                  <a:lnTo>
                    <a:pt x="4965" y="13628"/>
                  </a:lnTo>
                  <a:cubicBezTo>
                    <a:pt x="5060" y="13533"/>
                    <a:pt x="5156" y="13438"/>
                    <a:pt x="5239" y="13330"/>
                  </a:cubicBezTo>
                  <a:cubicBezTo>
                    <a:pt x="5715" y="12676"/>
                    <a:pt x="5977" y="11890"/>
                    <a:pt x="5989" y="11080"/>
                  </a:cubicBezTo>
                  <a:cubicBezTo>
                    <a:pt x="6013" y="10366"/>
                    <a:pt x="5691" y="2972"/>
                    <a:pt x="5453" y="615"/>
                  </a:cubicBezTo>
                  <a:lnTo>
                    <a:pt x="4560" y="138"/>
                  </a:lnTo>
                  <a:cubicBezTo>
                    <a:pt x="4513" y="115"/>
                    <a:pt x="4465" y="91"/>
                    <a:pt x="4429" y="67"/>
                  </a:cubicBezTo>
                  <a:cubicBezTo>
                    <a:pt x="4325" y="22"/>
                    <a:pt x="4215" y="0"/>
                    <a:pt x="4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88"/>
            <p:cNvSpPr/>
            <p:nvPr/>
          </p:nvSpPr>
          <p:spPr>
            <a:xfrm>
              <a:off x="5046925" y="1922750"/>
              <a:ext cx="225050" cy="139575"/>
            </a:xfrm>
            <a:custGeom>
              <a:avLst/>
              <a:gdLst/>
              <a:ahLst/>
              <a:cxnLst/>
              <a:rect l="l" t="t" r="r" b="b"/>
              <a:pathLst>
                <a:path w="9002" h="5583" extrusionOk="0">
                  <a:moveTo>
                    <a:pt x="1215" y="1"/>
                  </a:moveTo>
                  <a:lnTo>
                    <a:pt x="191" y="405"/>
                  </a:lnTo>
                  <a:lnTo>
                    <a:pt x="0" y="989"/>
                  </a:lnTo>
                  <a:lnTo>
                    <a:pt x="929" y="1560"/>
                  </a:lnTo>
                  <a:lnTo>
                    <a:pt x="1072" y="989"/>
                  </a:lnTo>
                  <a:lnTo>
                    <a:pt x="2370" y="2060"/>
                  </a:lnTo>
                  <a:lnTo>
                    <a:pt x="2620" y="2263"/>
                  </a:lnTo>
                  <a:lnTo>
                    <a:pt x="2620" y="2251"/>
                  </a:lnTo>
                  <a:lnTo>
                    <a:pt x="6322" y="5239"/>
                  </a:lnTo>
                  <a:cubicBezTo>
                    <a:pt x="6537" y="5358"/>
                    <a:pt x="6763" y="5454"/>
                    <a:pt x="6989" y="5501"/>
                  </a:cubicBezTo>
                  <a:cubicBezTo>
                    <a:pt x="7211" y="5557"/>
                    <a:pt x="7429" y="5583"/>
                    <a:pt x="7634" y="5583"/>
                  </a:cubicBezTo>
                  <a:cubicBezTo>
                    <a:pt x="8265" y="5583"/>
                    <a:pt x="8772" y="5334"/>
                    <a:pt x="8870" y="4930"/>
                  </a:cubicBezTo>
                  <a:cubicBezTo>
                    <a:pt x="9001" y="4418"/>
                    <a:pt x="8454" y="3858"/>
                    <a:pt x="7656" y="3608"/>
                  </a:cubicBezTo>
                  <a:lnTo>
                    <a:pt x="7632" y="3608"/>
                  </a:lnTo>
                  <a:lnTo>
                    <a:pt x="7620" y="3596"/>
                  </a:lnTo>
                  <a:cubicBezTo>
                    <a:pt x="7586" y="3588"/>
                    <a:pt x="7553" y="3573"/>
                    <a:pt x="7519" y="3561"/>
                  </a:cubicBezTo>
                  <a:lnTo>
                    <a:pt x="7519" y="3561"/>
                  </a:lnTo>
                  <a:cubicBezTo>
                    <a:pt x="7540" y="3568"/>
                    <a:pt x="7563" y="3575"/>
                    <a:pt x="7585" y="3584"/>
                  </a:cubicBezTo>
                  <a:cubicBezTo>
                    <a:pt x="6649" y="3111"/>
                    <a:pt x="3276" y="989"/>
                    <a:pt x="3239" y="989"/>
                  </a:cubicBezTo>
                  <a:cubicBezTo>
                    <a:pt x="3239" y="989"/>
                    <a:pt x="3239" y="989"/>
                    <a:pt x="3239" y="989"/>
                  </a:cubicBezTo>
                  <a:lnTo>
                    <a:pt x="2405" y="179"/>
                  </a:ln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88"/>
            <p:cNvSpPr/>
            <p:nvPr/>
          </p:nvSpPr>
          <p:spPr>
            <a:xfrm>
              <a:off x="5236525" y="2012350"/>
              <a:ext cx="2100" cy="625"/>
            </a:xfrm>
            <a:custGeom>
              <a:avLst/>
              <a:gdLst/>
              <a:ahLst/>
              <a:cxnLst/>
              <a:rect l="l" t="t" r="r" b="b"/>
              <a:pathLst>
                <a:path w="84" h="25" extrusionOk="0">
                  <a:moveTo>
                    <a:pt x="1" y="0"/>
                  </a:moveTo>
                  <a:lnTo>
                    <a:pt x="36" y="12"/>
                  </a:lnTo>
                  <a:lnTo>
                    <a:pt x="72" y="24"/>
                  </a:lnTo>
                  <a:cubicBezTo>
                    <a:pt x="84" y="24"/>
                    <a:pt x="48" y="12"/>
                    <a:pt x="1" y="0"/>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88"/>
            <p:cNvSpPr/>
            <p:nvPr/>
          </p:nvSpPr>
          <p:spPr>
            <a:xfrm>
              <a:off x="5038275" y="1914900"/>
              <a:ext cx="242325" cy="155225"/>
            </a:xfrm>
            <a:custGeom>
              <a:avLst/>
              <a:gdLst/>
              <a:ahLst/>
              <a:cxnLst/>
              <a:rect l="l" t="t" r="r" b="b"/>
              <a:pathLst>
                <a:path w="9693" h="6209" extrusionOk="0">
                  <a:moveTo>
                    <a:pt x="1596" y="648"/>
                  </a:moveTo>
                  <a:lnTo>
                    <a:pt x="2597" y="791"/>
                  </a:lnTo>
                  <a:lnTo>
                    <a:pt x="3359" y="1541"/>
                  </a:lnTo>
                  <a:cubicBezTo>
                    <a:pt x="3394" y="1577"/>
                    <a:pt x="3430" y="1600"/>
                    <a:pt x="3478" y="1612"/>
                  </a:cubicBezTo>
                  <a:cubicBezTo>
                    <a:pt x="3597" y="1684"/>
                    <a:pt x="4061" y="1958"/>
                    <a:pt x="4537" y="2255"/>
                  </a:cubicBezTo>
                  <a:cubicBezTo>
                    <a:pt x="5525" y="2863"/>
                    <a:pt x="6847" y="3672"/>
                    <a:pt x="7550" y="4053"/>
                  </a:cubicBezTo>
                  <a:cubicBezTo>
                    <a:pt x="7597" y="4113"/>
                    <a:pt x="7657" y="4148"/>
                    <a:pt x="7728" y="4172"/>
                  </a:cubicBezTo>
                  <a:lnTo>
                    <a:pt x="7740" y="4172"/>
                  </a:lnTo>
                  <a:lnTo>
                    <a:pt x="7847" y="4208"/>
                  </a:lnTo>
                  <a:cubicBezTo>
                    <a:pt x="7859" y="4208"/>
                    <a:pt x="7883" y="4220"/>
                    <a:pt x="7907" y="4220"/>
                  </a:cubicBezTo>
                  <a:cubicBezTo>
                    <a:pt x="8597" y="4434"/>
                    <a:pt x="8990" y="4887"/>
                    <a:pt x="8919" y="5160"/>
                  </a:cubicBezTo>
                  <a:cubicBezTo>
                    <a:pt x="8866" y="5398"/>
                    <a:pt x="8494" y="5577"/>
                    <a:pt x="7995" y="5577"/>
                  </a:cubicBezTo>
                  <a:cubicBezTo>
                    <a:pt x="7820" y="5577"/>
                    <a:pt x="7629" y="5555"/>
                    <a:pt x="7430" y="5506"/>
                  </a:cubicBezTo>
                  <a:cubicBezTo>
                    <a:pt x="7216" y="5458"/>
                    <a:pt x="7026" y="5387"/>
                    <a:pt x="6835" y="5280"/>
                  </a:cubicBezTo>
                  <a:lnTo>
                    <a:pt x="6823" y="5268"/>
                  </a:lnTo>
                  <a:lnTo>
                    <a:pt x="3168" y="2315"/>
                  </a:lnTo>
                  <a:cubicBezTo>
                    <a:pt x="3144" y="2303"/>
                    <a:pt x="3120" y="2291"/>
                    <a:pt x="3097" y="2279"/>
                  </a:cubicBezTo>
                  <a:lnTo>
                    <a:pt x="1608" y="1065"/>
                  </a:lnTo>
                  <a:cubicBezTo>
                    <a:pt x="1551" y="1015"/>
                    <a:pt x="1482" y="989"/>
                    <a:pt x="1409" y="989"/>
                  </a:cubicBezTo>
                  <a:cubicBezTo>
                    <a:pt x="1377" y="989"/>
                    <a:pt x="1344" y="994"/>
                    <a:pt x="1311" y="1005"/>
                  </a:cubicBezTo>
                  <a:cubicBezTo>
                    <a:pt x="1215" y="1041"/>
                    <a:pt x="1132" y="1124"/>
                    <a:pt x="1108" y="1231"/>
                  </a:cubicBezTo>
                  <a:lnTo>
                    <a:pt x="1073" y="1386"/>
                  </a:lnTo>
                  <a:lnTo>
                    <a:pt x="727" y="1160"/>
                  </a:lnTo>
                  <a:lnTo>
                    <a:pt x="787" y="958"/>
                  </a:lnTo>
                  <a:lnTo>
                    <a:pt x="1596" y="648"/>
                  </a:lnTo>
                  <a:close/>
                  <a:moveTo>
                    <a:pt x="1552" y="0"/>
                  </a:moveTo>
                  <a:cubicBezTo>
                    <a:pt x="1515" y="0"/>
                    <a:pt x="1475" y="9"/>
                    <a:pt x="1442" y="17"/>
                  </a:cubicBezTo>
                  <a:lnTo>
                    <a:pt x="418" y="422"/>
                  </a:lnTo>
                  <a:cubicBezTo>
                    <a:pt x="322" y="457"/>
                    <a:pt x="263" y="529"/>
                    <a:pt x="227" y="624"/>
                  </a:cubicBezTo>
                  <a:lnTo>
                    <a:pt x="49" y="1208"/>
                  </a:lnTo>
                  <a:cubicBezTo>
                    <a:pt x="1" y="1339"/>
                    <a:pt x="61" y="1493"/>
                    <a:pt x="180" y="1577"/>
                  </a:cubicBezTo>
                  <a:lnTo>
                    <a:pt x="1108" y="2148"/>
                  </a:lnTo>
                  <a:cubicBezTo>
                    <a:pt x="1159" y="2177"/>
                    <a:pt x="1218" y="2193"/>
                    <a:pt x="1278" y="2193"/>
                  </a:cubicBezTo>
                  <a:cubicBezTo>
                    <a:pt x="1317" y="2193"/>
                    <a:pt x="1356" y="2186"/>
                    <a:pt x="1394" y="2172"/>
                  </a:cubicBezTo>
                  <a:cubicBezTo>
                    <a:pt x="1489" y="2136"/>
                    <a:pt x="1561" y="2053"/>
                    <a:pt x="1585" y="1958"/>
                  </a:cubicBezTo>
                  <a:lnTo>
                    <a:pt x="1608" y="1874"/>
                  </a:lnTo>
                  <a:lnTo>
                    <a:pt x="2763" y="2815"/>
                  </a:lnTo>
                  <a:cubicBezTo>
                    <a:pt x="2787" y="2839"/>
                    <a:pt x="2799" y="2851"/>
                    <a:pt x="2823" y="2863"/>
                  </a:cubicBezTo>
                  <a:lnTo>
                    <a:pt x="6478" y="5803"/>
                  </a:lnTo>
                  <a:cubicBezTo>
                    <a:pt x="6502" y="5827"/>
                    <a:pt x="6538" y="5851"/>
                    <a:pt x="6573" y="5863"/>
                  </a:cubicBezTo>
                  <a:cubicBezTo>
                    <a:pt x="6799" y="5982"/>
                    <a:pt x="7026" y="6065"/>
                    <a:pt x="7276" y="6125"/>
                  </a:cubicBezTo>
                  <a:cubicBezTo>
                    <a:pt x="7514" y="6184"/>
                    <a:pt x="7740" y="6208"/>
                    <a:pt x="7990" y="6208"/>
                  </a:cubicBezTo>
                  <a:cubicBezTo>
                    <a:pt x="8764" y="6208"/>
                    <a:pt x="9395" y="5875"/>
                    <a:pt x="9526" y="5303"/>
                  </a:cubicBezTo>
                  <a:cubicBezTo>
                    <a:pt x="9693" y="4637"/>
                    <a:pt x="9085" y="3922"/>
                    <a:pt x="8085" y="3613"/>
                  </a:cubicBezTo>
                  <a:lnTo>
                    <a:pt x="8073" y="3613"/>
                  </a:lnTo>
                  <a:cubicBezTo>
                    <a:pt x="7490" y="3327"/>
                    <a:pt x="5906" y="2351"/>
                    <a:pt x="4859" y="1708"/>
                  </a:cubicBezTo>
                  <a:cubicBezTo>
                    <a:pt x="4263" y="1339"/>
                    <a:pt x="3954" y="1148"/>
                    <a:pt x="3775" y="1065"/>
                  </a:cubicBezTo>
                  <a:lnTo>
                    <a:pt x="2966" y="267"/>
                  </a:lnTo>
                  <a:cubicBezTo>
                    <a:pt x="2918" y="219"/>
                    <a:pt x="2858" y="184"/>
                    <a:pt x="2787" y="184"/>
                  </a:cubicBezTo>
                  <a:lnTo>
                    <a:pt x="1596" y="5"/>
                  </a:lnTo>
                  <a:cubicBezTo>
                    <a:pt x="1582" y="2"/>
                    <a:pt x="1567" y="0"/>
                    <a:pt x="1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88"/>
            <p:cNvSpPr/>
            <p:nvPr/>
          </p:nvSpPr>
          <p:spPr>
            <a:xfrm>
              <a:off x="5228200" y="2004400"/>
              <a:ext cx="18475" cy="16600"/>
            </a:xfrm>
            <a:custGeom>
              <a:avLst/>
              <a:gdLst/>
              <a:ahLst/>
              <a:cxnLst/>
              <a:rect l="l" t="t" r="r" b="b"/>
              <a:pathLst>
                <a:path w="739" h="664" extrusionOk="0">
                  <a:moveTo>
                    <a:pt x="345" y="1"/>
                  </a:moveTo>
                  <a:cubicBezTo>
                    <a:pt x="217" y="1"/>
                    <a:pt x="100" y="80"/>
                    <a:pt x="60" y="211"/>
                  </a:cubicBezTo>
                  <a:cubicBezTo>
                    <a:pt x="0" y="366"/>
                    <a:pt x="72" y="545"/>
                    <a:pt x="226" y="616"/>
                  </a:cubicBezTo>
                  <a:cubicBezTo>
                    <a:pt x="250" y="628"/>
                    <a:pt x="274" y="640"/>
                    <a:pt x="298" y="640"/>
                  </a:cubicBezTo>
                  <a:lnTo>
                    <a:pt x="310" y="640"/>
                  </a:lnTo>
                  <a:cubicBezTo>
                    <a:pt x="334" y="652"/>
                    <a:pt x="369" y="652"/>
                    <a:pt x="405" y="664"/>
                  </a:cubicBezTo>
                  <a:cubicBezTo>
                    <a:pt x="560" y="652"/>
                    <a:pt x="691" y="533"/>
                    <a:pt x="715" y="378"/>
                  </a:cubicBezTo>
                  <a:cubicBezTo>
                    <a:pt x="738" y="223"/>
                    <a:pt x="572" y="56"/>
                    <a:pt x="417" y="9"/>
                  </a:cubicBezTo>
                  <a:cubicBezTo>
                    <a:pt x="393" y="3"/>
                    <a:pt x="369" y="1"/>
                    <a:pt x="345"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88"/>
            <p:cNvSpPr/>
            <p:nvPr/>
          </p:nvSpPr>
          <p:spPr>
            <a:xfrm>
              <a:off x="5207650" y="1845650"/>
              <a:ext cx="92000" cy="217325"/>
            </a:xfrm>
            <a:custGeom>
              <a:avLst/>
              <a:gdLst/>
              <a:ahLst/>
              <a:cxnLst/>
              <a:rect l="l" t="t" r="r" b="b"/>
              <a:pathLst>
                <a:path w="3680" h="8693" extrusionOk="0">
                  <a:moveTo>
                    <a:pt x="2108" y="1"/>
                  </a:moveTo>
                  <a:cubicBezTo>
                    <a:pt x="1239" y="1"/>
                    <a:pt x="536" y="1192"/>
                    <a:pt x="536" y="2644"/>
                  </a:cubicBezTo>
                  <a:cubicBezTo>
                    <a:pt x="536" y="2846"/>
                    <a:pt x="548" y="3061"/>
                    <a:pt x="584" y="3263"/>
                  </a:cubicBezTo>
                  <a:cubicBezTo>
                    <a:pt x="394" y="4120"/>
                    <a:pt x="263" y="5002"/>
                    <a:pt x="155" y="5871"/>
                  </a:cubicBezTo>
                  <a:cubicBezTo>
                    <a:pt x="144" y="6014"/>
                    <a:pt x="120" y="6168"/>
                    <a:pt x="108" y="6323"/>
                  </a:cubicBezTo>
                  <a:lnTo>
                    <a:pt x="36" y="6930"/>
                  </a:lnTo>
                  <a:cubicBezTo>
                    <a:pt x="13" y="7085"/>
                    <a:pt x="1" y="7240"/>
                    <a:pt x="1" y="7395"/>
                  </a:cubicBezTo>
                  <a:cubicBezTo>
                    <a:pt x="1" y="7752"/>
                    <a:pt x="132" y="8085"/>
                    <a:pt x="358" y="8359"/>
                  </a:cubicBezTo>
                  <a:cubicBezTo>
                    <a:pt x="608" y="8645"/>
                    <a:pt x="965" y="8692"/>
                    <a:pt x="1334" y="8692"/>
                  </a:cubicBezTo>
                  <a:cubicBezTo>
                    <a:pt x="1608" y="8692"/>
                    <a:pt x="1906" y="8681"/>
                    <a:pt x="2120" y="8502"/>
                  </a:cubicBezTo>
                  <a:cubicBezTo>
                    <a:pt x="2215" y="8407"/>
                    <a:pt x="2299" y="8300"/>
                    <a:pt x="2358" y="8180"/>
                  </a:cubicBezTo>
                  <a:cubicBezTo>
                    <a:pt x="2596" y="7704"/>
                    <a:pt x="2763" y="7180"/>
                    <a:pt x="2858" y="6656"/>
                  </a:cubicBezTo>
                  <a:cubicBezTo>
                    <a:pt x="3037" y="5835"/>
                    <a:pt x="3227" y="5025"/>
                    <a:pt x="3418" y="4216"/>
                  </a:cubicBezTo>
                  <a:cubicBezTo>
                    <a:pt x="3453" y="4073"/>
                    <a:pt x="3489" y="3918"/>
                    <a:pt x="3525" y="3763"/>
                  </a:cubicBezTo>
                  <a:cubicBezTo>
                    <a:pt x="3620" y="3394"/>
                    <a:pt x="3680" y="3025"/>
                    <a:pt x="3680" y="2644"/>
                  </a:cubicBezTo>
                  <a:cubicBezTo>
                    <a:pt x="3680" y="1192"/>
                    <a:pt x="2965" y="1"/>
                    <a:pt x="2108" y="1"/>
                  </a:cubicBezTo>
                  <a:close/>
                </a:path>
              </a:pathLst>
            </a:custGeom>
            <a:solidFill>
              <a:srgbClr val="BC2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88"/>
            <p:cNvSpPr/>
            <p:nvPr/>
          </p:nvSpPr>
          <p:spPr>
            <a:xfrm>
              <a:off x="5199925" y="1837925"/>
              <a:ext cx="107475" cy="233175"/>
            </a:xfrm>
            <a:custGeom>
              <a:avLst/>
              <a:gdLst/>
              <a:ahLst/>
              <a:cxnLst/>
              <a:rect l="l" t="t" r="r" b="b"/>
              <a:pathLst>
                <a:path w="4299" h="9327" extrusionOk="0">
                  <a:moveTo>
                    <a:pt x="2417" y="631"/>
                  </a:moveTo>
                  <a:cubicBezTo>
                    <a:pt x="3096" y="631"/>
                    <a:pt x="3667" y="1691"/>
                    <a:pt x="3667" y="2953"/>
                  </a:cubicBezTo>
                  <a:cubicBezTo>
                    <a:pt x="3667" y="3310"/>
                    <a:pt x="3620" y="3667"/>
                    <a:pt x="3524" y="4013"/>
                  </a:cubicBezTo>
                  <a:cubicBezTo>
                    <a:pt x="3501" y="4168"/>
                    <a:pt x="3465" y="4310"/>
                    <a:pt x="3429" y="4453"/>
                  </a:cubicBezTo>
                  <a:cubicBezTo>
                    <a:pt x="3250" y="5180"/>
                    <a:pt x="3084" y="5930"/>
                    <a:pt x="2917" y="6668"/>
                  </a:cubicBezTo>
                  <a:lnTo>
                    <a:pt x="2858" y="6894"/>
                  </a:lnTo>
                  <a:cubicBezTo>
                    <a:pt x="2774" y="7394"/>
                    <a:pt x="2608" y="7882"/>
                    <a:pt x="2393" y="8347"/>
                  </a:cubicBezTo>
                  <a:cubicBezTo>
                    <a:pt x="2358" y="8430"/>
                    <a:pt x="2298" y="8501"/>
                    <a:pt x="2238" y="8561"/>
                  </a:cubicBezTo>
                  <a:cubicBezTo>
                    <a:pt x="2096" y="8692"/>
                    <a:pt x="1857" y="8692"/>
                    <a:pt x="1643" y="8692"/>
                  </a:cubicBezTo>
                  <a:cubicBezTo>
                    <a:pt x="1322" y="8680"/>
                    <a:pt x="1072" y="8644"/>
                    <a:pt x="905" y="8466"/>
                  </a:cubicBezTo>
                  <a:cubicBezTo>
                    <a:pt x="726" y="8251"/>
                    <a:pt x="631" y="7978"/>
                    <a:pt x="631" y="7704"/>
                  </a:cubicBezTo>
                  <a:cubicBezTo>
                    <a:pt x="631" y="7561"/>
                    <a:pt x="643" y="7418"/>
                    <a:pt x="667" y="7275"/>
                  </a:cubicBezTo>
                  <a:lnTo>
                    <a:pt x="786" y="6215"/>
                  </a:lnTo>
                  <a:cubicBezTo>
                    <a:pt x="905" y="5203"/>
                    <a:pt x="1048" y="4382"/>
                    <a:pt x="1203" y="3644"/>
                  </a:cubicBezTo>
                  <a:cubicBezTo>
                    <a:pt x="1215" y="3608"/>
                    <a:pt x="1215" y="3572"/>
                    <a:pt x="1203" y="3525"/>
                  </a:cubicBezTo>
                  <a:cubicBezTo>
                    <a:pt x="1179" y="3334"/>
                    <a:pt x="1155" y="3144"/>
                    <a:pt x="1155" y="2953"/>
                  </a:cubicBezTo>
                  <a:cubicBezTo>
                    <a:pt x="1155" y="1691"/>
                    <a:pt x="1738" y="631"/>
                    <a:pt x="2417" y="631"/>
                  </a:cubicBezTo>
                  <a:close/>
                  <a:moveTo>
                    <a:pt x="2417" y="0"/>
                  </a:moveTo>
                  <a:cubicBezTo>
                    <a:pt x="1357" y="0"/>
                    <a:pt x="524" y="1298"/>
                    <a:pt x="524" y="2953"/>
                  </a:cubicBezTo>
                  <a:cubicBezTo>
                    <a:pt x="524" y="3155"/>
                    <a:pt x="536" y="3358"/>
                    <a:pt x="572" y="3560"/>
                  </a:cubicBezTo>
                  <a:cubicBezTo>
                    <a:pt x="405" y="4310"/>
                    <a:pt x="274" y="5132"/>
                    <a:pt x="155" y="6132"/>
                  </a:cubicBezTo>
                  <a:lnTo>
                    <a:pt x="36" y="7204"/>
                  </a:lnTo>
                  <a:cubicBezTo>
                    <a:pt x="12" y="7370"/>
                    <a:pt x="0" y="7537"/>
                    <a:pt x="0" y="7704"/>
                  </a:cubicBezTo>
                  <a:cubicBezTo>
                    <a:pt x="0" y="8132"/>
                    <a:pt x="143" y="8561"/>
                    <a:pt x="429" y="8882"/>
                  </a:cubicBezTo>
                  <a:cubicBezTo>
                    <a:pt x="762" y="9263"/>
                    <a:pt x="1226" y="9323"/>
                    <a:pt x="1631" y="9323"/>
                  </a:cubicBezTo>
                  <a:lnTo>
                    <a:pt x="1691" y="9323"/>
                  </a:lnTo>
                  <a:cubicBezTo>
                    <a:pt x="1724" y="9325"/>
                    <a:pt x="1758" y="9327"/>
                    <a:pt x="1792" y="9327"/>
                  </a:cubicBezTo>
                  <a:cubicBezTo>
                    <a:pt x="2093" y="9327"/>
                    <a:pt x="2397" y="9232"/>
                    <a:pt x="2643" y="9061"/>
                  </a:cubicBezTo>
                  <a:cubicBezTo>
                    <a:pt x="2762" y="8942"/>
                    <a:pt x="2869" y="8799"/>
                    <a:pt x="2953" y="8644"/>
                  </a:cubicBezTo>
                  <a:cubicBezTo>
                    <a:pt x="3191" y="8132"/>
                    <a:pt x="3370" y="7597"/>
                    <a:pt x="3477" y="7037"/>
                  </a:cubicBezTo>
                  <a:lnTo>
                    <a:pt x="3524" y="6811"/>
                  </a:lnTo>
                  <a:cubicBezTo>
                    <a:pt x="3691" y="6073"/>
                    <a:pt x="3858" y="5346"/>
                    <a:pt x="4036" y="4608"/>
                  </a:cubicBezTo>
                  <a:cubicBezTo>
                    <a:pt x="4072" y="4441"/>
                    <a:pt x="4108" y="4287"/>
                    <a:pt x="4132" y="4156"/>
                  </a:cubicBezTo>
                  <a:cubicBezTo>
                    <a:pt x="4239" y="3763"/>
                    <a:pt x="4298" y="3358"/>
                    <a:pt x="4298" y="2953"/>
                  </a:cubicBezTo>
                  <a:cubicBezTo>
                    <a:pt x="4298" y="1298"/>
                    <a:pt x="3465" y="0"/>
                    <a:pt x="2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88"/>
            <p:cNvSpPr/>
            <p:nvPr/>
          </p:nvSpPr>
          <p:spPr>
            <a:xfrm>
              <a:off x="5111800" y="1836575"/>
              <a:ext cx="194400" cy="340700"/>
            </a:xfrm>
            <a:custGeom>
              <a:avLst/>
              <a:gdLst/>
              <a:ahLst/>
              <a:cxnLst/>
              <a:rect l="l" t="t" r="r" b="b"/>
              <a:pathLst>
                <a:path w="7776" h="13628" extrusionOk="0">
                  <a:moveTo>
                    <a:pt x="4257" y="1"/>
                  </a:moveTo>
                  <a:cubicBezTo>
                    <a:pt x="4128" y="1"/>
                    <a:pt x="3999" y="7"/>
                    <a:pt x="3870" y="19"/>
                  </a:cubicBezTo>
                  <a:cubicBezTo>
                    <a:pt x="3120" y="66"/>
                    <a:pt x="2394" y="269"/>
                    <a:pt x="1739" y="614"/>
                  </a:cubicBezTo>
                  <a:cubicBezTo>
                    <a:pt x="965" y="1043"/>
                    <a:pt x="108" y="1805"/>
                    <a:pt x="96" y="2733"/>
                  </a:cubicBezTo>
                  <a:lnTo>
                    <a:pt x="1" y="12068"/>
                  </a:lnTo>
                  <a:lnTo>
                    <a:pt x="2942" y="13627"/>
                  </a:lnTo>
                  <a:lnTo>
                    <a:pt x="7633" y="10829"/>
                  </a:lnTo>
                  <a:lnTo>
                    <a:pt x="7668" y="7103"/>
                  </a:lnTo>
                  <a:cubicBezTo>
                    <a:pt x="7668" y="6198"/>
                    <a:pt x="7776" y="5293"/>
                    <a:pt x="7692" y="4376"/>
                  </a:cubicBezTo>
                  <a:cubicBezTo>
                    <a:pt x="7609" y="3471"/>
                    <a:pt x="7395" y="2590"/>
                    <a:pt x="7061" y="1757"/>
                  </a:cubicBezTo>
                  <a:cubicBezTo>
                    <a:pt x="6942" y="1483"/>
                    <a:pt x="6787" y="1221"/>
                    <a:pt x="6609" y="995"/>
                  </a:cubicBezTo>
                  <a:cubicBezTo>
                    <a:pt x="6299" y="602"/>
                    <a:pt x="5894" y="316"/>
                    <a:pt x="5430" y="173"/>
                  </a:cubicBezTo>
                  <a:cubicBezTo>
                    <a:pt x="5044" y="57"/>
                    <a:pt x="4651" y="1"/>
                    <a:pt x="4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88"/>
            <p:cNvSpPr/>
            <p:nvPr/>
          </p:nvSpPr>
          <p:spPr>
            <a:xfrm>
              <a:off x="5103775" y="1828725"/>
              <a:ext cx="209275" cy="356875"/>
            </a:xfrm>
            <a:custGeom>
              <a:avLst/>
              <a:gdLst/>
              <a:ahLst/>
              <a:cxnLst/>
              <a:rect l="l" t="t" r="r" b="b"/>
              <a:pathLst>
                <a:path w="8371" h="14275" extrusionOk="0">
                  <a:moveTo>
                    <a:pt x="4626" y="629"/>
                  </a:moveTo>
                  <a:cubicBezTo>
                    <a:pt x="4971" y="629"/>
                    <a:pt x="5311" y="683"/>
                    <a:pt x="5644" y="785"/>
                  </a:cubicBezTo>
                  <a:cubicBezTo>
                    <a:pt x="6061" y="916"/>
                    <a:pt x="6418" y="1166"/>
                    <a:pt x="6680" y="1499"/>
                  </a:cubicBezTo>
                  <a:cubicBezTo>
                    <a:pt x="6846" y="1714"/>
                    <a:pt x="6989" y="1940"/>
                    <a:pt x="7085" y="2190"/>
                  </a:cubicBezTo>
                  <a:cubicBezTo>
                    <a:pt x="7418" y="3000"/>
                    <a:pt x="7620" y="3857"/>
                    <a:pt x="7704" y="4726"/>
                  </a:cubicBezTo>
                  <a:cubicBezTo>
                    <a:pt x="7739" y="5309"/>
                    <a:pt x="7739" y="5881"/>
                    <a:pt x="7704" y="6464"/>
                  </a:cubicBezTo>
                  <a:cubicBezTo>
                    <a:pt x="7680" y="6786"/>
                    <a:pt x="7668" y="7107"/>
                    <a:pt x="7668" y="7429"/>
                  </a:cubicBezTo>
                  <a:lnTo>
                    <a:pt x="7644" y="10977"/>
                  </a:lnTo>
                  <a:lnTo>
                    <a:pt x="3251" y="13596"/>
                  </a:lnTo>
                  <a:lnTo>
                    <a:pt x="631" y="12203"/>
                  </a:lnTo>
                  <a:lnTo>
                    <a:pt x="739" y="3071"/>
                  </a:lnTo>
                  <a:cubicBezTo>
                    <a:pt x="750" y="2297"/>
                    <a:pt x="1501" y="1607"/>
                    <a:pt x="2215" y="1214"/>
                  </a:cubicBezTo>
                  <a:cubicBezTo>
                    <a:pt x="2834" y="880"/>
                    <a:pt x="3513" y="690"/>
                    <a:pt x="4215" y="654"/>
                  </a:cubicBezTo>
                  <a:cubicBezTo>
                    <a:pt x="4353" y="637"/>
                    <a:pt x="4490" y="629"/>
                    <a:pt x="4626" y="629"/>
                  </a:cubicBezTo>
                  <a:close/>
                  <a:moveTo>
                    <a:pt x="4600" y="0"/>
                  </a:moveTo>
                  <a:cubicBezTo>
                    <a:pt x="4455" y="0"/>
                    <a:pt x="4311" y="8"/>
                    <a:pt x="4168" y="23"/>
                  </a:cubicBezTo>
                  <a:cubicBezTo>
                    <a:pt x="3370" y="71"/>
                    <a:pt x="2608" y="297"/>
                    <a:pt x="1905" y="666"/>
                  </a:cubicBezTo>
                  <a:cubicBezTo>
                    <a:pt x="1489" y="892"/>
                    <a:pt x="119" y="1749"/>
                    <a:pt x="108" y="3059"/>
                  </a:cubicBezTo>
                  <a:lnTo>
                    <a:pt x="0" y="12394"/>
                  </a:lnTo>
                  <a:cubicBezTo>
                    <a:pt x="0" y="12513"/>
                    <a:pt x="60" y="12620"/>
                    <a:pt x="167" y="12679"/>
                  </a:cubicBezTo>
                  <a:lnTo>
                    <a:pt x="3108" y="14239"/>
                  </a:lnTo>
                  <a:cubicBezTo>
                    <a:pt x="3156" y="14263"/>
                    <a:pt x="3215" y="14275"/>
                    <a:pt x="3263" y="14275"/>
                  </a:cubicBezTo>
                  <a:cubicBezTo>
                    <a:pt x="3322" y="14275"/>
                    <a:pt x="3382" y="14263"/>
                    <a:pt x="3429" y="14227"/>
                  </a:cubicBezTo>
                  <a:lnTo>
                    <a:pt x="8120" y="11417"/>
                  </a:lnTo>
                  <a:cubicBezTo>
                    <a:pt x="8216" y="11358"/>
                    <a:pt x="8275" y="11263"/>
                    <a:pt x="8275" y="11155"/>
                  </a:cubicBezTo>
                  <a:lnTo>
                    <a:pt x="8299" y="7429"/>
                  </a:lnTo>
                  <a:cubicBezTo>
                    <a:pt x="8299" y="7119"/>
                    <a:pt x="8311" y="6810"/>
                    <a:pt x="8335" y="6500"/>
                  </a:cubicBezTo>
                  <a:cubicBezTo>
                    <a:pt x="8370" y="5893"/>
                    <a:pt x="8370" y="5274"/>
                    <a:pt x="8335" y="4666"/>
                  </a:cubicBezTo>
                  <a:cubicBezTo>
                    <a:pt x="8239" y="3738"/>
                    <a:pt x="8025" y="2821"/>
                    <a:pt x="7668" y="1964"/>
                  </a:cubicBezTo>
                  <a:cubicBezTo>
                    <a:pt x="7549" y="1654"/>
                    <a:pt x="7382" y="1368"/>
                    <a:pt x="7180" y="1107"/>
                  </a:cubicBezTo>
                  <a:cubicBezTo>
                    <a:pt x="6835" y="678"/>
                    <a:pt x="6370" y="356"/>
                    <a:pt x="5846" y="178"/>
                  </a:cubicBezTo>
                  <a:cubicBezTo>
                    <a:pt x="5439" y="63"/>
                    <a:pt x="5019" y="0"/>
                    <a:pt x="46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88"/>
            <p:cNvSpPr/>
            <p:nvPr/>
          </p:nvSpPr>
          <p:spPr>
            <a:xfrm>
              <a:off x="4841525" y="1949250"/>
              <a:ext cx="231025" cy="127700"/>
            </a:xfrm>
            <a:custGeom>
              <a:avLst/>
              <a:gdLst/>
              <a:ahLst/>
              <a:cxnLst/>
              <a:rect l="l" t="t" r="r" b="b"/>
              <a:pathLst>
                <a:path w="9241" h="5108" extrusionOk="0">
                  <a:moveTo>
                    <a:pt x="1132" y="0"/>
                  </a:moveTo>
                  <a:lnTo>
                    <a:pt x="144" y="477"/>
                  </a:lnTo>
                  <a:lnTo>
                    <a:pt x="1" y="1072"/>
                  </a:lnTo>
                  <a:lnTo>
                    <a:pt x="965" y="1572"/>
                  </a:lnTo>
                  <a:lnTo>
                    <a:pt x="1061" y="1000"/>
                  </a:lnTo>
                  <a:lnTo>
                    <a:pt x="2442" y="1965"/>
                  </a:lnTo>
                  <a:lnTo>
                    <a:pt x="2704" y="2143"/>
                  </a:lnTo>
                  <a:lnTo>
                    <a:pt x="6633" y="4858"/>
                  </a:lnTo>
                  <a:cubicBezTo>
                    <a:pt x="6859" y="4953"/>
                    <a:pt x="7085" y="5025"/>
                    <a:pt x="7323" y="5072"/>
                  </a:cubicBezTo>
                  <a:cubicBezTo>
                    <a:pt x="7474" y="5096"/>
                    <a:pt x="7622" y="5107"/>
                    <a:pt x="7765" y="5107"/>
                  </a:cubicBezTo>
                  <a:cubicBezTo>
                    <a:pt x="8490" y="5107"/>
                    <a:pt x="9077" y="4816"/>
                    <a:pt x="9157" y="4358"/>
                  </a:cubicBezTo>
                  <a:cubicBezTo>
                    <a:pt x="9240" y="3846"/>
                    <a:pt x="8657" y="3322"/>
                    <a:pt x="7835" y="3132"/>
                  </a:cubicBezTo>
                  <a:lnTo>
                    <a:pt x="7823" y="3132"/>
                  </a:lnTo>
                  <a:cubicBezTo>
                    <a:pt x="7811" y="3132"/>
                    <a:pt x="7800" y="3120"/>
                    <a:pt x="7800" y="3120"/>
                  </a:cubicBezTo>
                  <a:cubicBezTo>
                    <a:pt x="7752" y="3108"/>
                    <a:pt x="7704" y="3096"/>
                    <a:pt x="7645" y="3096"/>
                  </a:cubicBezTo>
                  <a:cubicBezTo>
                    <a:pt x="7623" y="3089"/>
                    <a:pt x="7618" y="3086"/>
                    <a:pt x="7624" y="3086"/>
                  </a:cubicBezTo>
                  <a:cubicBezTo>
                    <a:pt x="7637" y="3086"/>
                    <a:pt x="7706" y="3100"/>
                    <a:pt x="7764" y="3108"/>
                  </a:cubicBezTo>
                  <a:cubicBezTo>
                    <a:pt x="6797" y="2707"/>
                    <a:pt x="3294" y="845"/>
                    <a:pt x="3228" y="845"/>
                  </a:cubicBezTo>
                  <a:cubicBezTo>
                    <a:pt x="3228" y="845"/>
                    <a:pt x="3228" y="845"/>
                    <a:pt x="3228" y="846"/>
                  </a:cubicBezTo>
                  <a:lnTo>
                    <a:pt x="2335" y="96"/>
                  </a:lnTo>
                  <a:lnTo>
                    <a:pt x="1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88"/>
            <p:cNvSpPr/>
            <p:nvPr/>
          </p:nvSpPr>
          <p:spPr>
            <a:xfrm>
              <a:off x="5035600" y="2026925"/>
              <a:ext cx="2125" cy="625"/>
            </a:xfrm>
            <a:custGeom>
              <a:avLst/>
              <a:gdLst/>
              <a:ahLst/>
              <a:cxnLst/>
              <a:rect l="l" t="t" r="r" b="b"/>
              <a:pathLst>
                <a:path w="85" h="25" extrusionOk="0">
                  <a:moveTo>
                    <a:pt x="1" y="1"/>
                  </a:moveTo>
                  <a:lnTo>
                    <a:pt x="37" y="13"/>
                  </a:lnTo>
                  <a:lnTo>
                    <a:pt x="72" y="25"/>
                  </a:lnTo>
                  <a:cubicBezTo>
                    <a:pt x="84" y="25"/>
                    <a:pt x="48" y="13"/>
                    <a:pt x="1" y="1"/>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88"/>
            <p:cNvSpPr/>
            <p:nvPr/>
          </p:nvSpPr>
          <p:spPr>
            <a:xfrm>
              <a:off x="4833200" y="1941500"/>
              <a:ext cx="247675" cy="143200"/>
            </a:xfrm>
            <a:custGeom>
              <a:avLst/>
              <a:gdLst/>
              <a:ahLst/>
              <a:cxnLst/>
              <a:rect l="l" t="t" r="r" b="b"/>
              <a:pathLst>
                <a:path w="9907" h="5728" extrusionOk="0">
                  <a:moveTo>
                    <a:pt x="1548" y="632"/>
                  </a:moveTo>
                  <a:lnTo>
                    <a:pt x="2560" y="703"/>
                  </a:lnTo>
                  <a:lnTo>
                    <a:pt x="3370" y="1394"/>
                  </a:lnTo>
                  <a:cubicBezTo>
                    <a:pt x="3406" y="1418"/>
                    <a:pt x="3453" y="1441"/>
                    <a:pt x="3501" y="1453"/>
                  </a:cubicBezTo>
                  <a:cubicBezTo>
                    <a:pt x="3620" y="1513"/>
                    <a:pt x="4096" y="1763"/>
                    <a:pt x="4596" y="2025"/>
                  </a:cubicBezTo>
                  <a:cubicBezTo>
                    <a:pt x="5632" y="2549"/>
                    <a:pt x="7001" y="3263"/>
                    <a:pt x="7740" y="3596"/>
                  </a:cubicBezTo>
                  <a:cubicBezTo>
                    <a:pt x="7787" y="3644"/>
                    <a:pt x="7859" y="3680"/>
                    <a:pt x="7930" y="3704"/>
                  </a:cubicBezTo>
                  <a:lnTo>
                    <a:pt x="7942" y="3704"/>
                  </a:lnTo>
                  <a:lnTo>
                    <a:pt x="8049" y="3727"/>
                  </a:lnTo>
                  <a:cubicBezTo>
                    <a:pt x="8073" y="3739"/>
                    <a:pt x="8109" y="3739"/>
                    <a:pt x="8133" y="3751"/>
                  </a:cubicBezTo>
                  <a:cubicBezTo>
                    <a:pt x="8811" y="3918"/>
                    <a:pt x="9216" y="4323"/>
                    <a:pt x="9168" y="4608"/>
                  </a:cubicBezTo>
                  <a:cubicBezTo>
                    <a:pt x="9145" y="4751"/>
                    <a:pt x="9002" y="4882"/>
                    <a:pt x="8764" y="4978"/>
                  </a:cubicBezTo>
                  <a:cubicBezTo>
                    <a:pt x="8546" y="5055"/>
                    <a:pt x="8314" y="5092"/>
                    <a:pt x="8080" y="5092"/>
                  </a:cubicBezTo>
                  <a:cubicBezTo>
                    <a:pt x="7954" y="5092"/>
                    <a:pt x="7828" y="5082"/>
                    <a:pt x="7704" y="5061"/>
                  </a:cubicBezTo>
                  <a:cubicBezTo>
                    <a:pt x="7502" y="5025"/>
                    <a:pt x="7299" y="4954"/>
                    <a:pt x="7109" y="4870"/>
                  </a:cubicBezTo>
                  <a:lnTo>
                    <a:pt x="7085" y="4870"/>
                  </a:lnTo>
                  <a:lnTo>
                    <a:pt x="3227" y="2180"/>
                  </a:lnTo>
                  <a:cubicBezTo>
                    <a:pt x="3203" y="2168"/>
                    <a:pt x="3180" y="2156"/>
                    <a:pt x="3156" y="2144"/>
                  </a:cubicBezTo>
                  <a:lnTo>
                    <a:pt x="1584" y="1037"/>
                  </a:lnTo>
                  <a:cubicBezTo>
                    <a:pt x="1530" y="999"/>
                    <a:pt x="1470" y="982"/>
                    <a:pt x="1411" y="982"/>
                  </a:cubicBezTo>
                  <a:cubicBezTo>
                    <a:pt x="1263" y="982"/>
                    <a:pt x="1121" y="1089"/>
                    <a:pt x="1096" y="1251"/>
                  </a:cubicBezTo>
                  <a:lnTo>
                    <a:pt x="1072" y="1394"/>
                  </a:lnTo>
                  <a:lnTo>
                    <a:pt x="715" y="1215"/>
                  </a:lnTo>
                  <a:lnTo>
                    <a:pt x="774" y="1001"/>
                  </a:lnTo>
                  <a:lnTo>
                    <a:pt x="1548" y="632"/>
                  </a:lnTo>
                  <a:close/>
                  <a:moveTo>
                    <a:pt x="1501" y="1"/>
                  </a:moveTo>
                  <a:cubicBezTo>
                    <a:pt x="1441" y="1"/>
                    <a:pt x="1394" y="1"/>
                    <a:pt x="1346" y="25"/>
                  </a:cubicBezTo>
                  <a:lnTo>
                    <a:pt x="346" y="501"/>
                  </a:lnTo>
                  <a:cubicBezTo>
                    <a:pt x="263" y="536"/>
                    <a:pt x="203" y="620"/>
                    <a:pt x="179" y="715"/>
                  </a:cubicBezTo>
                  <a:lnTo>
                    <a:pt x="36" y="1310"/>
                  </a:lnTo>
                  <a:cubicBezTo>
                    <a:pt x="1" y="1453"/>
                    <a:pt x="72" y="1596"/>
                    <a:pt x="203" y="1668"/>
                  </a:cubicBezTo>
                  <a:lnTo>
                    <a:pt x="1167" y="2168"/>
                  </a:lnTo>
                  <a:cubicBezTo>
                    <a:pt x="1209" y="2191"/>
                    <a:pt x="1257" y="2203"/>
                    <a:pt x="1306" y="2203"/>
                  </a:cubicBezTo>
                  <a:cubicBezTo>
                    <a:pt x="1355" y="2203"/>
                    <a:pt x="1406" y="2191"/>
                    <a:pt x="1453" y="2168"/>
                  </a:cubicBezTo>
                  <a:cubicBezTo>
                    <a:pt x="1548" y="2120"/>
                    <a:pt x="1608" y="2037"/>
                    <a:pt x="1620" y="1941"/>
                  </a:cubicBezTo>
                  <a:lnTo>
                    <a:pt x="1632" y="1858"/>
                  </a:lnTo>
                  <a:lnTo>
                    <a:pt x="2858" y="2715"/>
                  </a:lnTo>
                  <a:cubicBezTo>
                    <a:pt x="2882" y="2727"/>
                    <a:pt x="2906" y="2751"/>
                    <a:pt x="2930" y="2751"/>
                  </a:cubicBezTo>
                  <a:lnTo>
                    <a:pt x="6775" y="5430"/>
                  </a:lnTo>
                  <a:cubicBezTo>
                    <a:pt x="6811" y="5442"/>
                    <a:pt x="6847" y="5466"/>
                    <a:pt x="6882" y="5466"/>
                  </a:cubicBezTo>
                  <a:cubicBezTo>
                    <a:pt x="7275" y="5644"/>
                    <a:pt x="7692" y="5728"/>
                    <a:pt x="8109" y="5728"/>
                  </a:cubicBezTo>
                  <a:cubicBezTo>
                    <a:pt x="8418" y="5728"/>
                    <a:pt x="8716" y="5680"/>
                    <a:pt x="9002" y="5573"/>
                  </a:cubicBezTo>
                  <a:cubicBezTo>
                    <a:pt x="9454" y="5394"/>
                    <a:pt x="9740" y="5085"/>
                    <a:pt x="9799" y="4716"/>
                  </a:cubicBezTo>
                  <a:cubicBezTo>
                    <a:pt x="9907" y="4025"/>
                    <a:pt x="9252" y="3358"/>
                    <a:pt x="8240" y="3120"/>
                  </a:cubicBezTo>
                  <a:lnTo>
                    <a:pt x="8216" y="3120"/>
                  </a:lnTo>
                  <a:cubicBezTo>
                    <a:pt x="7621" y="2882"/>
                    <a:pt x="5966" y="2025"/>
                    <a:pt x="4882" y="1465"/>
                  </a:cubicBezTo>
                  <a:cubicBezTo>
                    <a:pt x="4263" y="1144"/>
                    <a:pt x="3942" y="977"/>
                    <a:pt x="3751" y="894"/>
                  </a:cubicBezTo>
                  <a:lnTo>
                    <a:pt x="2882" y="167"/>
                  </a:lnTo>
                  <a:cubicBezTo>
                    <a:pt x="2834" y="120"/>
                    <a:pt x="2763" y="96"/>
                    <a:pt x="2703" y="84"/>
                  </a:cubicBezTo>
                  <a:lnTo>
                    <a:pt x="1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88"/>
            <p:cNvSpPr/>
            <p:nvPr/>
          </p:nvSpPr>
          <p:spPr>
            <a:xfrm>
              <a:off x="5027275" y="2019000"/>
              <a:ext cx="18175" cy="16300"/>
            </a:xfrm>
            <a:custGeom>
              <a:avLst/>
              <a:gdLst/>
              <a:ahLst/>
              <a:cxnLst/>
              <a:rect l="l" t="t" r="r" b="b"/>
              <a:pathLst>
                <a:path w="727" h="652" extrusionOk="0">
                  <a:moveTo>
                    <a:pt x="328" y="1"/>
                  </a:moveTo>
                  <a:cubicBezTo>
                    <a:pt x="197" y="1"/>
                    <a:pt x="79" y="90"/>
                    <a:pt x="48" y="223"/>
                  </a:cubicBezTo>
                  <a:cubicBezTo>
                    <a:pt x="0" y="377"/>
                    <a:pt x="72" y="544"/>
                    <a:pt x="227" y="615"/>
                  </a:cubicBezTo>
                  <a:cubicBezTo>
                    <a:pt x="250" y="627"/>
                    <a:pt x="274" y="627"/>
                    <a:pt x="310" y="639"/>
                  </a:cubicBezTo>
                  <a:lnTo>
                    <a:pt x="393" y="389"/>
                  </a:lnTo>
                  <a:lnTo>
                    <a:pt x="322" y="639"/>
                  </a:lnTo>
                  <a:cubicBezTo>
                    <a:pt x="346" y="651"/>
                    <a:pt x="381" y="651"/>
                    <a:pt x="405" y="651"/>
                  </a:cubicBezTo>
                  <a:lnTo>
                    <a:pt x="441" y="639"/>
                  </a:lnTo>
                  <a:cubicBezTo>
                    <a:pt x="596" y="627"/>
                    <a:pt x="715" y="496"/>
                    <a:pt x="727" y="342"/>
                  </a:cubicBezTo>
                  <a:cubicBezTo>
                    <a:pt x="727" y="187"/>
                    <a:pt x="548" y="32"/>
                    <a:pt x="393" y="8"/>
                  </a:cubicBezTo>
                  <a:cubicBezTo>
                    <a:pt x="371" y="3"/>
                    <a:pt x="349" y="1"/>
                    <a:pt x="328"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88"/>
            <p:cNvSpPr/>
            <p:nvPr/>
          </p:nvSpPr>
          <p:spPr>
            <a:xfrm>
              <a:off x="5006450" y="1904350"/>
              <a:ext cx="178900" cy="174125"/>
            </a:xfrm>
            <a:custGeom>
              <a:avLst/>
              <a:gdLst/>
              <a:ahLst/>
              <a:cxnLst/>
              <a:rect l="l" t="t" r="r" b="b"/>
              <a:pathLst>
                <a:path w="7156" h="6965" extrusionOk="0">
                  <a:moveTo>
                    <a:pt x="5827" y="0"/>
                  </a:moveTo>
                  <a:cubicBezTo>
                    <a:pt x="5144" y="0"/>
                    <a:pt x="4276" y="495"/>
                    <a:pt x="3620" y="1344"/>
                  </a:cubicBezTo>
                  <a:cubicBezTo>
                    <a:pt x="3500" y="1511"/>
                    <a:pt x="3381" y="1689"/>
                    <a:pt x="3286" y="1868"/>
                  </a:cubicBezTo>
                  <a:cubicBezTo>
                    <a:pt x="2619" y="2439"/>
                    <a:pt x="1976" y="3046"/>
                    <a:pt x="1369" y="3677"/>
                  </a:cubicBezTo>
                  <a:cubicBezTo>
                    <a:pt x="1262" y="3785"/>
                    <a:pt x="1155" y="3892"/>
                    <a:pt x="1048" y="4011"/>
                  </a:cubicBezTo>
                  <a:lnTo>
                    <a:pt x="619" y="4451"/>
                  </a:lnTo>
                  <a:cubicBezTo>
                    <a:pt x="512" y="4559"/>
                    <a:pt x="417" y="4678"/>
                    <a:pt x="321" y="4797"/>
                  </a:cubicBezTo>
                  <a:cubicBezTo>
                    <a:pt x="107" y="5082"/>
                    <a:pt x="0" y="5428"/>
                    <a:pt x="12" y="5785"/>
                  </a:cubicBezTo>
                  <a:cubicBezTo>
                    <a:pt x="48" y="6166"/>
                    <a:pt x="298" y="6416"/>
                    <a:pt x="583" y="6642"/>
                  </a:cubicBezTo>
                  <a:cubicBezTo>
                    <a:pt x="802" y="6803"/>
                    <a:pt x="1043" y="6964"/>
                    <a:pt x="1306" y="6964"/>
                  </a:cubicBezTo>
                  <a:cubicBezTo>
                    <a:pt x="1315" y="6964"/>
                    <a:pt x="1324" y="6964"/>
                    <a:pt x="1334" y="6964"/>
                  </a:cubicBezTo>
                  <a:cubicBezTo>
                    <a:pt x="1464" y="6952"/>
                    <a:pt x="1584" y="6916"/>
                    <a:pt x="1703" y="6856"/>
                  </a:cubicBezTo>
                  <a:cubicBezTo>
                    <a:pt x="2191" y="6618"/>
                    <a:pt x="2631" y="6309"/>
                    <a:pt x="3036" y="5940"/>
                  </a:cubicBezTo>
                  <a:cubicBezTo>
                    <a:pt x="3679" y="5416"/>
                    <a:pt x="4322" y="4880"/>
                    <a:pt x="4977" y="4356"/>
                  </a:cubicBezTo>
                  <a:cubicBezTo>
                    <a:pt x="5096" y="4261"/>
                    <a:pt x="5203" y="4166"/>
                    <a:pt x="5322" y="4058"/>
                  </a:cubicBezTo>
                  <a:cubicBezTo>
                    <a:pt x="5620" y="3832"/>
                    <a:pt x="5894" y="3558"/>
                    <a:pt x="6120" y="3261"/>
                  </a:cubicBezTo>
                  <a:cubicBezTo>
                    <a:pt x="7013" y="2094"/>
                    <a:pt x="7156" y="725"/>
                    <a:pt x="6477" y="201"/>
                  </a:cubicBezTo>
                  <a:cubicBezTo>
                    <a:pt x="6297" y="65"/>
                    <a:pt x="6074" y="0"/>
                    <a:pt x="58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88"/>
            <p:cNvSpPr/>
            <p:nvPr/>
          </p:nvSpPr>
          <p:spPr>
            <a:xfrm>
              <a:off x="4998100" y="1896550"/>
              <a:ext cx="196175" cy="189950"/>
            </a:xfrm>
            <a:custGeom>
              <a:avLst/>
              <a:gdLst/>
              <a:ahLst/>
              <a:cxnLst/>
              <a:rect l="l" t="t" r="r" b="b"/>
              <a:pathLst>
                <a:path w="7847" h="7598" extrusionOk="0">
                  <a:moveTo>
                    <a:pt x="6194" y="630"/>
                  </a:moveTo>
                  <a:cubicBezTo>
                    <a:pt x="6344" y="630"/>
                    <a:pt x="6491" y="678"/>
                    <a:pt x="6609" y="775"/>
                  </a:cubicBezTo>
                  <a:cubicBezTo>
                    <a:pt x="7156" y="1180"/>
                    <a:pt x="6954" y="2382"/>
                    <a:pt x="6192" y="3382"/>
                  </a:cubicBezTo>
                  <a:cubicBezTo>
                    <a:pt x="5978" y="3656"/>
                    <a:pt x="5716" y="3918"/>
                    <a:pt x="5430" y="4132"/>
                  </a:cubicBezTo>
                  <a:cubicBezTo>
                    <a:pt x="5323" y="4239"/>
                    <a:pt x="5204" y="4323"/>
                    <a:pt x="5085" y="4418"/>
                  </a:cubicBezTo>
                  <a:cubicBezTo>
                    <a:pt x="4549" y="4859"/>
                    <a:pt x="4013" y="5299"/>
                    <a:pt x="3477" y="5752"/>
                  </a:cubicBezTo>
                  <a:lnTo>
                    <a:pt x="3156" y="6014"/>
                  </a:lnTo>
                  <a:cubicBezTo>
                    <a:pt x="2775" y="6359"/>
                    <a:pt x="2358" y="6645"/>
                    <a:pt x="1906" y="6883"/>
                  </a:cubicBezTo>
                  <a:cubicBezTo>
                    <a:pt x="1822" y="6918"/>
                    <a:pt x="1727" y="6942"/>
                    <a:pt x="1644" y="6954"/>
                  </a:cubicBezTo>
                  <a:cubicBezTo>
                    <a:pt x="1631" y="6956"/>
                    <a:pt x="1619" y="6957"/>
                    <a:pt x="1606" y="6957"/>
                  </a:cubicBezTo>
                  <a:cubicBezTo>
                    <a:pt x="1447" y="6957"/>
                    <a:pt x="1262" y="6825"/>
                    <a:pt x="1108" y="6704"/>
                  </a:cubicBezTo>
                  <a:cubicBezTo>
                    <a:pt x="846" y="6502"/>
                    <a:pt x="679" y="6311"/>
                    <a:pt x="655" y="6073"/>
                  </a:cubicBezTo>
                  <a:cubicBezTo>
                    <a:pt x="644" y="5787"/>
                    <a:pt x="739" y="5513"/>
                    <a:pt x="906" y="5299"/>
                  </a:cubicBezTo>
                  <a:cubicBezTo>
                    <a:pt x="989" y="5192"/>
                    <a:pt x="1084" y="5085"/>
                    <a:pt x="1179" y="4978"/>
                  </a:cubicBezTo>
                  <a:lnTo>
                    <a:pt x="1929" y="4216"/>
                  </a:lnTo>
                  <a:cubicBezTo>
                    <a:pt x="2644" y="3477"/>
                    <a:pt x="3251" y="2918"/>
                    <a:pt x="3823" y="2430"/>
                  </a:cubicBezTo>
                  <a:cubicBezTo>
                    <a:pt x="3858" y="2406"/>
                    <a:pt x="3882" y="2370"/>
                    <a:pt x="3894" y="2334"/>
                  </a:cubicBezTo>
                  <a:cubicBezTo>
                    <a:pt x="3989" y="2168"/>
                    <a:pt x="4096" y="2001"/>
                    <a:pt x="4215" y="1858"/>
                  </a:cubicBezTo>
                  <a:cubicBezTo>
                    <a:pt x="4787" y="1096"/>
                    <a:pt x="5573" y="632"/>
                    <a:pt x="6144" y="632"/>
                  </a:cubicBezTo>
                  <a:cubicBezTo>
                    <a:pt x="6161" y="631"/>
                    <a:pt x="6178" y="630"/>
                    <a:pt x="6194" y="630"/>
                  </a:cubicBezTo>
                  <a:close/>
                  <a:moveTo>
                    <a:pt x="6150" y="1"/>
                  </a:moveTo>
                  <a:cubicBezTo>
                    <a:pt x="5366" y="1"/>
                    <a:pt x="4423" y="537"/>
                    <a:pt x="3703" y="1477"/>
                  </a:cubicBezTo>
                  <a:cubicBezTo>
                    <a:pt x="3584" y="1632"/>
                    <a:pt x="3465" y="1799"/>
                    <a:pt x="3370" y="1977"/>
                  </a:cubicBezTo>
                  <a:cubicBezTo>
                    <a:pt x="2799" y="2477"/>
                    <a:pt x="2191" y="3049"/>
                    <a:pt x="1477" y="3763"/>
                  </a:cubicBezTo>
                  <a:lnTo>
                    <a:pt x="727" y="4549"/>
                  </a:lnTo>
                  <a:cubicBezTo>
                    <a:pt x="608" y="4668"/>
                    <a:pt x="501" y="4787"/>
                    <a:pt x="394" y="4918"/>
                  </a:cubicBezTo>
                  <a:cubicBezTo>
                    <a:pt x="132" y="5263"/>
                    <a:pt x="1" y="5680"/>
                    <a:pt x="24" y="6109"/>
                  </a:cubicBezTo>
                  <a:cubicBezTo>
                    <a:pt x="60" y="6621"/>
                    <a:pt x="394" y="6942"/>
                    <a:pt x="715" y="7192"/>
                  </a:cubicBezTo>
                  <a:cubicBezTo>
                    <a:pt x="965" y="7395"/>
                    <a:pt x="1275" y="7585"/>
                    <a:pt x="1632" y="7585"/>
                  </a:cubicBezTo>
                  <a:lnTo>
                    <a:pt x="1679" y="7597"/>
                  </a:lnTo>
                  <a:cubicBezTo>
                    <a:pt x="1846" y="7585"/>
                    <a:pt x="2013" y="7549"/>
                    <a:pt x="2168" y="7466"/>
                  </a:cubicBezTo>
                  <a:cubicBezTo>
                    <a:pt x="2680" y="7216"/>
                    <a:pt x="3156" y="6895"/>
                    <a:pt x="3573" y="6514"/>
                  </a:cubicBezTo>
                  <a:lnTo>
                    <a:pt x="3894" y="6240"/>
                  </a:lnTo>
                  <a:cubicBezTo>
                    <a:pt x="4418" y="5799"/>
                    <a:pt x="4954" y="5359"/>
                    <a:pt x="5501" y="4918"/>
                  </a:cubicBezTo>
                  <a:cubicBezTo>
                    <a:pt x="5620" y="4811"/>
                    <a:pt x="5739" y="4716"/>
                    <a:pt x="5847" y="4620"/>
                  </a:cubicBezTo>
                  <a:cubicBezTo>
                    <a:pt x="6168" y="4382"/>
                    <a:pt x="6454" y="4085"/>
                    <a:pt x="6704" y="3763"/>
                  </a:cubicBezTo>
                  <a:cubicBezTo>
                    <a:pt x="7716" y="2454"/>
                    <a:pt x="7847" y="918"/>
                    <a:pt x="7002" y="275"/>
                  </a:cubicBezTo>
                  <a:cubicBezTo>
                    <a:pt x="6761" y="89"/>
                    <a:pt x="6469" y="1"/>
                    <a:pt x="6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88"/>
            <p:cNvSpPr/>
            <p:nvPr/>
          </p:nvSpPr>
          <p:spPr>
            <a:xfrm>
              <a:off x="5152000" y="1774800"/>
              <a:ext cx="77100" cy="101675"/>
            </a:xfrm>
            <a:custGeom>
              <a:avLst/>
              <a:gdLst/>
              <a:ahLst/>
              <a:cxnLst/>
              <a:rect l="l" t="t" r="r" b="b"/>
              <a:pathLst>
                <a:path w="3084" h="4067" extrusionOk="0">
                  <a:moveTo>
                    <a:pt x="1771" y="0"/>
                  </a:moveTo>
                  <a:cubicBezTo>
                    <a:pt x="924" y="0"/>
                    <a:pt x="0" y="1335"/>
                    <a:pt x="0" y="1335"/>
                  </a:cubicBezTo>
                  <a:lnTo>
                    <a:pt x="0" y="2990"/>
                  </a:lnTo>
                  <a:cubicBezTo>
                    <a:pt x="0" y="3180"/>
                    <a:pt x="0" y="3537"/>
                    <a:pt x="95" y="3692"/>
                  </a:cubicBezTo>
                  <a:cubicBezTo>
                    <a:pt x="238" y="3883"/>
                    <a:pt x="607" y="3978"/>
                    <a:pt x="822" y="4026"/>
                  </a:cubicBezTo>
                  <a:cubicBezTo>
                    <a:pt x="955" y="4053"/>
                    <a:pt x="1088" y="4066"/>
                    <a:pt x="1221" y="4066"/>
                  </a:cubicBezTo>
                  <a:cubicBezTo>
                    <a:pt x="1612" y="4066"/>
                    <a:pt x="1996" y="3950"/>
                    <a:pt x="2334" y="3728"/>
                  </a:cubicBezTo>
                  <a:cubicBezTo>
                    <a:pt x="2703" y="3478"/>
                    <a:pt x="2965" y="3085"/>
                    <a:pt x="3036" y="2633"/>
                  </a:cubicBezTo>
                  <a:cubicBezTo>
                    <a:pt x="3084" y="2252"/>
                    <a:pt x="2989" y="1859"/>
                    <a:pt x="2989" y="1466"/>
                  </a:cubicBezTo>
                  <a:cubicBezTo>
                    <a:pt x="2989" y="894"/>
                    <a:pt x="2846" y="263"/>
                    <a:pt x="1965" y="25"/>
                  </a:cubicBezTo>
                  <a:cubicBezTo>
                    <a:pt x="1901" y="8"/>
                    <a:pt x="1836" y="0"/>
                    <a:pt x="1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88"/>
            <p:cNvSpPr/>
            <p:nvPr/>
          </p:nvSpPr>
          <p:spPr>
            <a:xfrm>
              <a:off x="5143950" y="1766800"/>
              <a:ext cx="92300" cy="117300"/>
            </a:xfrm>
            <a:custGeom>
              <a:avLst/>
              <a:gdLst/>
              <a:ahLst/>
              <a:cxnLst/>
              <a:rect l="l" t="t" r="r" b="b"/>
              <a:pathLst>
                <a:path w="3692" h="4692" extrusionOk="0">
                  <a:moveTo>
                    <a:pt x="2098" y="630"/>
                  </a:moveTo>
                  <a:cubicBezTo>
                    <a:pt x="2134" y="630"/>
                    <a:pt x="2170" y="634"/>
                    <a:pt x="2203" y="643"/>
                  </a:cubicBezTo>
                  <a:cubicBezTo>
                    <a:pt x="2870" y="821"/>
                    <a:pt x="3001" y="1226"/>
                    <a:pt x="3001" y="1786"/>
                  </a:cubicBezTo>
                  <a:cubicBezTo>
                    <a:pt x="3001" y="1940"/>
                    <a:pt x="3013" y="2107"/>
                    <a:pt x="3037" y="2274"/>
                  </a:cubicBezTo>
                  <a:cubicBezTo>
                    <a:pt x="3061" y="2488"/>
                    <a:pt x="3061" y="2702"/>
                    <a:pt x="3049" y="2917"/>
                  </a:cubicBezTo>
                  <a:cubicBezTo>
                    <a:pt x="2989" y="3274"/>
                    <a:pt x="2775" y="3584"/>
                    <a:pt x="2477" y="3786"/>
                  </a:cubicBezTo>
                  <a:cubicBezTo>
                    <a:pt x="2203" y="3963"/>
                    <a:pt x="1884" y="4061"/>
                    <a:pt x="1557" y="4061"/>
                  </a:cubicBezTo>
                  <a:cubicBezTo>
                    <a:pt x="1444" y="4061"/>
                    <a:pt x="1329" y="4049"/>
                    <a:pt x="1215" y="4024"/>
                  </a:cubicBezTo>
                  <a:cubicBezTo>
                    <a:pt x="1025" y="4000"/>
                    <a:pt x="846" y="3929"/>
                    <a:pt x="691" y="3822"/>
                  </a:cubicBezTo>
                  <a:cubicBezTo>
                    <a:pt x="644" y="3667"/>
                    <a:pt x="632" y="3500"/>
                    <a:pt x="644" y="3333"/>
                  </a:cubicBezTo>
                  <a:lnTo>
                    <a:pt x="644" y="1738"/>
                  </a:lnTo>
                  <a:lnTo>
                    <a:pt x="632" y="1738"/>
                  </a:lnTo>
                  <a:cubicBezTo>
                    <a:pt x="953" y="1318"/>
                    <a:pt x="1623" y="630"/>
                    <a:pt x="2098" y="630"/>
                  </a:cubicBezTo>
                  <a:close/>
                  <a:moveTo>
                    <a:pt x="2086" y="0"/>
                  </a:moveTo>
                  <a:cubicBezTo>
                    <a:pt x="1106" y="0"/>
                    <a:pt x="169" y="1301"/>
                    <a:pt x="60" y="1464"/>
                  </a:cubicBezTo>
                  <a:cubicBezTo>
                    <a:pt x="25" y="1524"/>
                    <a:pt x="1" y="1583"/>
                    <a:pt x="1" y="1655"/>
                  </a:cubicBezTo>
                  <a:lnTo>
                    <a:pt x="1" y="3310"/>
                  </a:lnTo>
                  <a:lnTo>
                    <a:pt x="322" y="3310"/>
                  </a:lnTo>
                  <a:lnTo>
                    <a:pt x="1" y="3333"/>
                  </a:lnTo>
                  <a:cubicBezTo>
                    <a:pt x="1" y="3679"/>
                    <a:pt x="13" y="4000"/>
                    <a:pt x="167" y="4203"/>
                  </a:cubicBezTo>
                  <a:cubicBezTo>
                    <a:pt x="322" y="4405"/>
                    <a:pt x="632" y="4548"/>
                    <a:pt x="1072" y="4643"/>
                  </a:cubicBezTo>
                  <a:cubicBezTo>
                    <a:pt x="1227" y="4679"/>
                    <a:pt x="1382" y="4691"/>
                    <a:pt x="1537" y="4691"/>
                  </a:cubicBezTo>
                  <a:cubicBezTo>
                    <a:pt x="1556" y="4691"/>
                    <a:pt x="1575" y="4692"/>
                    <a:pt x="1595" y="4692"/>
                  </a:cubicBezTo>
                  <a:cubicBezTo>
                    <a:pt x="2038" y="4692"/>
                    <a:pt x="2458" y="4561"/>
                    <a:pt x="2834" y="4322"/>
                  </a:cubicBezTo>
                  <a:cubicBezTo>
                    <a:pt x="3287" y="4012"/>
                    <a:pt x="3596" y="3536"/>
                    <a:pt x="3668" y="3000"/>
                  </a:cubicBezTo>
                  <a:cubicBezTo>
                    <a:pt x="3692" y="2750"/>
                    <a:pt x="3692" y="2488"/>
                    <a:pt x="3656" y="2238"/>
                  </a:cubicBezTo>
                  <a:cubicBezTo>
                    <a:pt x="3644" y="2083"/>
                    <a:pt x="3632" y="1940"/>
                    <a:pt x="3632" y="1786"/>
                  </a:cubicBezTo>
                  <a:cubicBezTo>
                    <a:pt x="3632" y="1440"/>
                    <a:pt x="3632" y="369"/>
                    <a:pt x="2358" y="35"/>
                  </a:cubicBezTo>
                  <a:cubicBezTo>
                    <a:pt x="2267" y="11"/>
                    <a:pt x="2176" y="0"/>
                    <a:pt x="20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88"/>
            <p:cNvSpPr/>
            <p:nvPr/>
          </p:nvSpPr>
          <p:spPr>
            <a:xfrm>
              <a:off x="5102575" y="1680175"/>
              <a:ext cx="143500" cy="162525"/>
            </a:xfrm>
            <a:custGeom>
              <a:avLst/>
              <a:gdLst/>
              <a:ahLst/>
              <a:cxnLst/>
              <a:rect l="l" t="t" r="r" b="b"/>
              <a:pathLst>
                <a:path w="5740" h="6501" extrusionOk="0">
                  <a:moveTo>
                    <a:pt x="2870" y="0"/>
                  </a:moveTo>
                  <a:cubicBezTo>
                    <a:pt x="1287" y="0"/>
                    <a:pt x="1" y="1453"/>
                    <a:pt x="1" y="3250"/>
                  </a:cubicBezTo>
                  <a:cubicBezTo>
                    <a:pt x="1" y="4951"/>
                    <a:pt x="487" y="6501"/>
                    <a:pt x="2548" y="6501"/>
                  </a:cubicBezTo>
                  <a:cubicBezTo>
                    <a:pt x="2652" y="6501"/>
                    <a:pt x="2759" y="6497"/>
                    <a:pt x="2870" y="6489"/>
                  </a:cubicBezTo>
                  <a:cubicBezTo>
                    <a:pt x="4454" y="6382"/>
                    <a:pt x="5740" y="5036"/>
                    <a:pt x="5740" y="3250"/>
                  </a:cubicBezTo>
                  <a:cubicBezTo>
                    <a:pt x="5740" y="1453"/>
                    <a:pt x="4466" y="0"/>
                    <a:pt x="2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88"/>
            <p:cNvSpPr/>
            <p:nvPr/>
          </p:nvSpPr>
          <p:spPr>
            <a:xfrm>
              <a:off x="5079650" y="1671925"/>
              <a:ext cx="200650" cy="176725"/>
            </a:xfrm>
            <a:custGeom>
              <a:avLst/>
              <a:gdLst/>
              <a:ahLst/>
              <a:cxnLst/>
              <a:rect l="l" t="t" r="r" b="b"/>
              <a:pathLst>
                <a:path w="8026" h="7069" extrusionOk="0">
                  <a:moveTo>
                    <a:pt x="3739" y="0"/>
                  </a:moveTo>
                  <a:cubicBezTo>
                    <a:pt x="3472" y="0"/>
                    <a:pt x="3209" y="42"/>
                    <a:pt x="2954" y="128"/>
                  </a:cubicBezTo>
                  <a:cubicBezTo>
                    <a:pt x="1620" y="556"/>
                    <a:pt x="965" y="1949"/>
                    <a:pt x="953" y="1985"/>
                  </a:cubicBezTo>
                  <a:cubicBezTo>
                    <a:pt x="1" y="3628"/>
                    <a:pt x="1156" y="6402"/>
                    <a:pt x="1334" y="6605"/>
                  </a:cubicBezTo>
                  <a:cubicBezTo>
                    <a:pt x="1596" y="6890"/>
                    <a:pt x="2966" y="7057"/>
                    <a:pt x="3228" y="7069"/>
                  </a:cubicBezTo>
                  <a:lnTo>
                    <a:pt x="3251" y="7069"/>
                  </a:lnTo>
                  <a:cubicBezTo>
                    <a:pt x="3894" y="7069"/>
                    <a:pt x="4597" y="6009"/>
                    <a:pt x="4871" y="5557"/>
                  </a:cubicBezTo>
                  <a:cubicBezTo>
                    <a:pt x="4996" y="5307"/>
                    <a:pt x="4788" y="5086"/>
                    <a:pt x="4575" y="5086"/>
                  </a:cubicBezTo>
                  <a:cubicBezTo>
                    <a:pt x="4484" y="5086"/>
                    <a:pt x="4391" y="5127"/>
                    <a:pt x="4323" y="5224"/>
                  </a:cubicBezTo>
                  <a:cubicBezTo>
                    <a:pt x="3954" y="5855"/>
                    <a:pt x="3430" y="6450"/>
                    <a:pt x="3251" y="6450"/>
                  </a:cubicBezTo>
                  <a:cubicBezTo>
                    <a:pt x="2763" y="6414"/>
                    <a:pt x="2275" y="6319"/>
                    <a:pt x="1811" y="6164"/>
                  </a:cubicBezTo>
                  <a:cubicBezTo>
                    <a:pt x="1573" y="5735"/>
                    <a:pt x="811" y="3497"/>
                    <a:pt x="1513" y="2271"/>
                  </a:cubicBezTo>
                  <a:cubicBezTo>
                    <a:pt x="1525" y="2259"/>
                    <a:pt x="2073" y="1068"/>
                    <a:pt x="3144" y="723"/>
                  </a:cubicBezTo>
                  <a:cubicBezTo>
                    <a:pt x="3332" y="662"/>
                    <a:pt x="3525" y="631"/>
                    <a:pt x="3724" y="631"/>
                  </a:cubicBezTo>
                  <a:cubicBezTo>
                    <a:pt x="4141" y="631"/>
                    <a:pt x="4585" y="766"/>
                    <a:pt x="5061" y="1033"/>
                  </a:cubicBezTo>
                  <a:cubicBezTo>
                    <a:pt x="5144" y="1068"/>
                    <a:pt x="7192" y="2033"/>
                    <a:pt x="5883" y="5271"/>
                  </a:cubicBezTo>
                  <a:lnTo>
                    <a:pt x="5490" y="5962"/>
                  </a:lnTo>
                  <a:cubicBezTo>
                    <a:pt x="5344" y="6213"/>
                    <a:pt x="5557" y="6437"/>
                    <a:pt x="5772" y="6437"/>
                  </a:cubicBezTo>
                  <a:cubicBezTo>
                    <a:pt x="5873" y="6437"/>
                    <a:pt x="5973" y="6389"/>
                    <a:pt x="6037" y="6271"/>
                  </a:cubicBezTo>
                  <a:lnTo>
                    <a:pt x="6442" y="5545"/>
                  </a:lnTo>
                  <a:cubicBezTo>
                    <a:pt x="8026" y="1687"/>
                    <a:pt x="5347" y="473"/>
                    <a:pt x="5347" y="473"/>
                  </a:cubicBezTo>
                  <a:cubicBezTo>
                    <a:pt x="4797" y="159"/>
                    <a:pt x="4258" y="0"/>
                    <a:pt x="3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88"/>
            <p:cNvSpPr/>
            <p:nvPr/>
          </p:nvSpPr>
          <p:spPr>
            <a:xfrm>
              <a:off x="5212125" y="1923650"/>
              <a:ext cx="63425" cy="120275"/>
            </a:xfrm>
            <a:custGeom>
              <a:avLst/>
              <a:gdLst/>
              <a:ahLst/>
              <a:cxnLst/>
              <a:rect l="l" t="t" r="r" b="b"/>
              <a:pathLst>
                <a:path w="2537" h="4811" extrusionOk="0">
                  <a:moveTo>
                    <a:pt x="1274" y="0"/>
                  </a:moveTo>
                  <a:cubicBezTo>
                    <a:pt x="572" y="0"/>
                    <a:pt x="0" y="1084"/>
                    <a:pt x="0" y="2405"/>
                  </a:cubicBezTo>
                  <a:cubicBezTo>
                    <a:pt x="0" y="3739"/>
                    <a:pt x="572" y="4810"/>
                    <a:pt x="1274" y="4810"/>
                  </a:cubicBezTo>
                  <a:cubicBezTo>
                    <a:pt x="1977" y="4810"/>
                    <a:pt x="2536" y="3739"/>
                    <a:pt x="2536" y="2405"/>
                  </a:cubicBezTo>
                  <a:cubicBezTo>
                    <a:pt x="2536" y="1072"/>
                    <a:pt x="1965" y="0"/>
                    <a:pt x="1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4" name="Google Shape;4014;p88"/>
          <p:cNvGrpSpPr/>
          <p:nvPr/>
        </p:nvGrpSpPr>
        <p:grpSpPr>
          <a:xfrm>
            <a:off x="1852950" y="2785575"/>
            <a:ext cx="3136425" cy="1715100"/>
            <a:chOff x="2362575" y="2990300"/>
            <a:chExt cx="3136425" cy="1715100"/>
          </a:xfrm>
        </p:grpSpPr>
        <p:sp>
          <p:nvSpPr>
            <p:cNvPr id="4015" name="Google Shape;4015;p88"/>
            <p:cNvSpPr/>
            <p:nvPr/>
          </p:nvSpPr>
          <p:spPr>
            <a:xfrm>
              <a:off x="2362575" y="2990300"/>
              <a:ext cx="3136425" cy="1705000"/>
            </a:xfrm>
            <a:custGeom>
              <a:avLst/>
              <a:gdLst/>
              <a:ahLst/>
              <a:cxnLst/>
              <a:rect l="l" t="t" r="r" b="b"/>
              <a:pathLst>
                <a:path w="125457" h="68200" extrusionOk="0">
                  <a:moveTo>
                    <a:pt x="70991" y="0"/>
                  </a:moveTo>
                  <a:cubicBezTo>
                    <a:pt x="70503" y="0"/>
                    <a:pt x="70015" y="131"/>
                    <a:pt x="69580" y="393"/>
                  </a:cubicBezTo>
                  <a:lnTo>
                    <a:pt x="26206" y="25765"/>
                  </a:lnTo>
                  <a:cubicBezTo>
                    <a:pt x="24372" y="26849"/>
                    <a:pt x="24372" y="29504"/>
                    <a:pt x="26206" y="30587"/>
                  </a:cubicBezTo>
                  <a:cubicBezTo>
                    <a:pt x="28051" y="31671"/>
                    <a:pt x="28051" y="34338"/>
                    <a:pt x="26194" y="35409"/>
                  </a:cubicBezTo>
                  <a:lnTo>
                    <a:pt x="1857" y="49554"/>
                  </a:lnTo>
                  <a:cubicBezTo>
                    <a:pt x="0" y="50625"/>
                    <a:pt x="0" y="53304"/>
                    <a:pt x="1857" y="54376"/>
                  </a:cubicBezTo>
                  <a:lnTo>
                    <a:pt x="24908" y="67806"/>
                  </a:lnTo>
                  <a:cubicBezTo>
                    <a:pt x="25342" y="68068"/>
                    <a:pt x="25831" y="68199"/>
                    <a:pt x="26319" y="68199"/>
                  </a:cubicBezTo>
                  <a:cubicBezTo>
                    <a:pt x="26807" y="68199"/>
                    <a:pt x="27295" y="68068"/>
                    <a:pt x="27730" y="67806"/>
                  </a:cubicBezTo>
                  <a:lnTo>
                    <a:pt x="57198" y="50447"/>
                  </a:lnTo>
                  <a:cubicBezTo>
                    <a:pt x="57638" y="50191"/>
                    <a:pt x="58129" y="50063"/>
                    <a:pt x="58619" y="50063"/>
                  </a:cubicBezTo>
                  <a:cubicBezTo>
                    <a:pt x="59109" y="50063"/>
                    <a:pt x="59597" y="50191"/>
                    <a:pt x="60031" y="50447"/>
                  </a:cubicBezTo>
                  <a:lnTo>
                    <a:pt x="77700" y="60817"/>
                  </a:lnTo>
                  <a:cubicBezTo>
                    <a:pt x="78141" y="61073"/>
                    <a:pt x="78632" y="61201"/>
                    <a:pt x="79122" y="61201"/>
                  </a:cubicBezTo>
                  <a:cubicBezTo>
                    <a:pt x="79611" y="61201"/>
                    <a:pt x="80099" y="61073"/>
                    <a:pt x="80534" y="60817"/>
                  </a:cubicBezTo>
                  <a:lnTo>
                    <a:pt x="123635" y="35243"/>
                  </a:lnTo>
                  <a:cubicBezTo>
                    <a:pt x="125456" y="34159"/>
                    <a:pt x="125456" y="31516"/>
                    <a:pt x="123623" y="30433"/>
                  </a:cubicBezTo>
                  <a:lnTo>
                    <a:pt x="72402" y="393"/>
                  </a:lnTo>
                  <a:cubicBezTo>
                    <a:pt x="71967" y="131"/>
                    <a:pt x="71479" y="0"/>
                    <a:pt x="70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88"/>
            <p:cNvSpPr/>
            <p:nvPr/>
          </p:nvSpPr>
          <p:spPr>
            <a:xfrm>
              <a:off x="3257325" y="3066800"/>
              <a:ext cx="2030325" cy="1196600"/>
            </a:xfrm>
            <a:custGeom>
              <a:avLst/>
              <a:gdLst/>
              <a:ahLst/>
              <a:cxnLst/>
              <a:rect l="l" t="t" r="r" b="b"/>
              <a:pathLst>
                <a:path w="81213" h="47864" extrusionOk="0">
                  <a:moveTo>
                    <a:pt x="36433" y="0"/>
                  </a:moveTo>
                  <a:lnTo>
                    <a:pt x="0" y="21515"/>
                  </a:lnTo>
                  <a:lnTo>
                    <a:pt x="44470" y="47863"/>
                  </a:lnTo>
                  <a:lnTo>
                    <a:pt x="81213" y="26349"/>
                  </a:lnTo>
                  <a:lnTo>
                    <a:pt x="364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88"/>
            <p:cNvSpPr/>
            <p:nvPr/>
          </p:nvSpPr>
          <p:spPr>
            <a:xfrm>
              <a:off x="3251375" y="3061650"/>
              <a:ext cx="2041650" cy="1207100"/>
            </a:xfrm>
            <a:custGeom>
              <a:avLst/>
              <a:gdLst/>
              <a:ahLst/>
              <a:cxnLst/>
              <a:rect l="l" t="t" r="r" b="b"/>
              <a:pathLst>
                <a:path w="81666" h="48284" extrusionOk="0">
                  <a:moveTo>
                    <a:pt x="36671" y="444"/>
                  </a:moveTo>
                  <a:lnTo>
                    <a:pt x="81046" y="26555"/>
                  </a:lnTo>
                  <a:lnTo>
                    <a:pt x="44708" y="47831"/>
                  </a:lnTo>
                  <a:lnTo>
                    <a:pt x="643" y="21721"/>
                  </a:lnTo>
                  <a:lnTo>
                    <a:pt x="36671" y="444"/>
                  </a:lnTo>
                  <a:close/>
                  <a:moveTo>
                    <a:pt x="36676" y="1"/>
                  </a:moveTo>
                  <a:cubicBezTo>
                    <a:pt x="36639" y="1"/>
                    <a:pt x="36600" y="10"/>
                    <a:pt x="36564" y="28"/>
                  </a:cubicBezTo>
                  <a:lnTo>
                    <a:pt x="131" y="21542"/>
                  </a:lnTo>
                  <a:cubicBezTo>
                    <a:pt x="0" y="21625"/>
                    <a:pt x="0" y="21816"/>
                    <a:pt x="131" y="21899"/>
                  </a:cubicBezTo>
                  <a:lnTo>
                    <a:pt x="44601" y="48248"/>
                  </a:lnTo>
                  <a:cubicBezTo>
                    <a:pt x="44625" y="48272"/>
                    <a:pt x="44660" y="48272"/>
                    <a:pt x="44708" y="48283"/>
                  </a:cubicBezTo>
                  <a:cubicBezTo>
                    <a:pt x="44744" y="48272"/>
                    <a:pt x="44768" y="48272"/>
                    <a:pt x="44803" y="48248"/>
                  </a:cubicBezTo>
                  <a:lnTo>
                    <a:pt x="81558" y="26733"/>
                  </a:lnTo>
                  <a:cubicBezTo>
                    <a:pt x="81629" y="26697"/>
                    <a:pt x="81665" y="26626"/>
                    <a:pt x="81665" y="26555"/>
                  </a:cubicBezTo>
                  <a:cubicBezTo>
                    <a:pt x="81665" y="26483"/>
                    <a:pt x="81629" y="26412"/>
                    <a:pt x="81570" y="26376"/>
                  </a:cubicBezTo>
                  <a:lnTo>
                    <a:pt x="36778" y="28"/>
                  </a:lnTo>
                  <a:cubicBezTo>
                    <a:pt x="36749" y="10"/>
                    <a:pt x="36713" y="1"/>
                    <a:pt x="36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88"/>
            <p:cNvSpPr/>
            <p:nvPr/>
          </p:nvSpPr>
          <p:spPr>
            <a:xfrm>
              <a:off x="4369075" y="3725500"/>
              <a:ext cx="918575" cy="653675"/>
            </a:xfrm>
            <a:custGeom>
              <a:avLst/>
              <a:gdLst/>
              <a:ahLst/>
              <a:cxnLst/>
              <a:rect l="l" t="t" r="r" b="b"/>
              <a:pathLst>
                <a:path w="36743" h="26147" extrusionOk="0">
                  <a:moveTo>
                    <a:pt x="36743" y="1"/>
                  </a:moveTo>
                  <a:lnTo>
                    <a:pt x="0" y="21515"/>
                  </a:lnTo>
                  <a:lnTo>
                    <a:pt x="0" y="26147"/>
                  </a:lnTo>
                  <a:lnTo>
                    <a:pt x="36695" y="4787"/>
                  </a:lnTo>
                  <a:lnTo>
                    <a:pt x="36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88"/>
            <p:cNvSpPr/>
            <p:nvPr/>
          </p:nvSpPr>
          <p:spPr>
            <a:xfrm>
              <a:off x="4363700" y="3720425"/>
              <a:ext cx="929025" cy="664100"/>
            </a:xfrm>
            <a:custGeom>
              <a:avLst/>
              <a:gdLst/>
              <a:ahLst/>
              <a:cxnLst/>
              <a:rect l="l" t="t" r="r" b="b"/>
              <a:pathLst>
                <a:path w="37161" h="26564" extrusionOk="0">
                  <a:moveTo>
                    <a:pt x="36755" y="561"/>
                  </a:moveTo>
                  <a:lnTo>
                    <a:pt x="36708" y="4871"/>
                  </a:lnTo>
                  <a:lnTo>
                    <a:pt x="417" y="25992"/>
                  </a:lnTo>
                  <a:lnTo>
                    <a:pt x="417" y="21837"/>
                  </a:lnTo>
                  <a:lnTo>
                    <a:pt x="36755" y="561"/>
                  </a:lnTo>
                  <a:close/>
                  <a:moveTo>
                    <a:pt x="36951" y="1"/>
                  </a:moveTo>
                  <a:cubicBezTo>
                    <a:pt x="36918" y="1"/>
                    <a:pt x="36884" y="8"/>
                    <a:pt x="36851" y="25"/>
                  </a:cubicBezTo>
                  <a:lnTo>
                    <a:pt x="108" y="21540"/>
                  </a:lnTo>
                  <a:cubicBezTo>
                    <a:pt x="48" y="21575"/>
                    <a:pt x="1" y="21647"/>
                    <a:pt x="1" y="21718"/>
                  </a:cubicBezTo>
                  <a:lnTo>
                    <a:pt x="1" y="26350"/>
                  </a:lnTo>
                  <a:cubicBezTo>
                    <a:pt x="1" y="26421"/>
                    <a:pt x="48" y="26493"/>
                    <a:pt x="108" y="26528"/>
                  </a:cubicBezTo>
                  <a:cubicBezTo>
                    <a:pt x="144" y="26552"/>
                    <a:pt x="179" y="26564"/>
                    <a:pt x="215" y="26564"/>
                  </a:cubicBezTo>
                  <a:cubicBezTo>
                    <a:pt x="251" y="26552"/>
                    <a:pt x="275" y="26552"/>
                    <a:pt x="310" y="26528"/>
                  </a:cubicBezTo>
                  <a:lnTo>
                    <a:pt x="37005" y="5168"/>
                  </a:lnTo>
                  <a:cubicBezTo>
                    <a:pt x="37077" y="5133"/>
                    <a:pt x="37113" y="5061"/>
                    <a:pt x="37113" y="4990"/>
                  </a:cubicBezTo>
                  <a:lnTo>
                    <a:pt x="37160" y="204"/>
                  </a:lnTo>
                  <a:cubicBezTo>
                    <a:pt x="37160" y="85"/>
                    <a:pt x="37062" y="1"/>
                    <a:pt x="36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88"/>
            <p:cNvSpPr/>
            <p:nvPr/>
          </p:nvSpPr>
          <p:spPr>
            <a:xfrm>
              <a:off x="3257325" y="3604650"/>
              <a:ext cx="1111775" cy="774525"/>
            </a:xfrm>
            <a:custGeom>
              <a:avLst/>
              <a:gdLst/>
              <a:ahLst/>
              <a:cxnLst/>
              <a:rect l="l" t="t" r="r" b="b"/>
              <a:pathLst>
                <a:path w="44471" h="30981" extrusionOk="0">
                  <a:moveTo>
                    <a:pt x="0" y="1"/>
                  </a:moveTo>
                  <a:lnTo>
                    <a:pt x="0" y="4739"/>
                  </a:lnTo>
                  <a:lnTo>
                    <a:pt x="44470" y="30981"/>
                  </a:lnTo>
                  <a:lnTo>
                    <a:pt x="44470" y="2634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88"/>
            <p:cNvSpPr/>
            <p:nvPr/>
          </p:nvSpPr>
          <p:spPr>
            <a:xfrm>
              <a:off x="3251950" y="3599525"/>
              <a:ext cx="1122200" cy="785000"/>
            </a:xfrm>
            <a:custGeom>
              <a:avLst/>
              <a:gdLst/>
              <a:ahLst/>
              <a:cxnLst/>
              <a:rect l="l" t="t" r="r" b="b"/>
              <a:pathLst>
                <a:path w="44888" h="31400" extrusionOk="0">
                  <a:moveTo>
                    <a:pt x="418" y="563"/>
                  </a:moveTo>
                  <a:lnTo>
                    <a:pt x="44471" y="26673"/>
                  </a:lnTo>
                  <a:lnTo>
                    <a:pt x="44471" y="30828"/>
                  </a:lnTo>
                  <a:lnTo>
                    <a:pt x="418" y="4825"/>
                  </a:lnTo>
                  <a:lnTo>
                    <a:pt x="418" y="563"/>
                  </a:lnTo>
                  <a:close/>
                  <a:moveTo>
                    <a:pt x="211" y="0"/>
                  </a:moveTo>
                  <a:cubicBezTo>
                    <a:pt x="174" y="0"/>
                    <a:pt x="138" y="9"/>
                    <a:pt x="108" y="27"/>
                  </a:cubicBezTo>
                  <a:cubicBezTo>
                    <a:pt x="49" y="63"/>
                    <a:pt x="1" y="134"/>
                    <a:pt x="1" y="206"/>
                  </a:cubicBezTo>
                  <a:lnTo>
                    <a:pt x="1" y="4944"/>
                  </a:lnTo>
                  <a:cubicBezTo>
                    <a:pt x="1" y="5016"/>
                    <a:pt x="49" y="5075"/>
                    <a:pt x="108" y="5123"/>
                  </a:cubicBezTo>
                  <a:lnTo>
                    <a:pt x="44578" y="31364"/>
                  </a:lnTo>
                  <a:cubicBezTo>
                    <a:pt x="44602" y="31388"/>
                    <a:pt x="44637" y="31388"/>
                    <a:pt x="44685" y="31400"/>
                  </a:cubicBezTo>
                  <a:cubicBezTo>
                    <a:pt x="44709" y="31388"/>
                    <a:pt x="44745" y="31388"/>
                    <a:pt x="44780" y="31364"/>
                  </a:cubicBezTo>
                  <a:cubicBezTo>
                    <a:pt x="44840" y="31329"/>
                    <a:pt x="44887" y="31257"/>
                    <a:pt x="44887" y="31186"/>
                  </a:cubicBezTo>
                  <a:lnTo>
                    <a:pt x="44887" y="26554"/>
                  </a:lnTo>
                  <a:cubicBezTo>
                    <a:pt x="44876" y="26483"/>
                    <a:pt x="44840" y="26411"/>
                    <a:pt x="44780" y="26376"/>
                  </a:cubicBezTo>
                  <a:lnTo>
                    <a:pt x="322" y="27"/>
                  </a:lnTo>
                  <a:cubicBezTo>
                    <a:pt x="287" y="9"/>
                    <a:pt x="248" y="0"/>
                    <a:pt x="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88"/>
            <p:cNvSpPr/>
            <p:nvPr/>
          </p:nvSpPr>
          <p:spPr>
            <a:xfrm>
              <a:off x="3646650" y="3392725"/>
              <a:ext cx="910850" cy="662900"/>
            </a:xfrm>
            <a:custGeom>
              <a:avLst/>
              <a:gdLst/>
              <a:ahLst/>
              <a:cxnLst/>
              <a:rect l="l" t="t" r="r" b="b"/>
              <a:pathLst>
                <a:path w="36434" h="26516" extrusionOk="0">
                  <a:moveTo>
                    <a:pt x="1" y="0"/>
                  </a:moveTo>
                  <a:lnTo>
                    <a:pt x="1" y="4882"/>
                  </a:lnTo>
                  <a:cubicBezTo>
                    <a:pt x="1" y="4882"/>
                    <a:pt x="36370" y="26516"/>
                    <a:pt x="36434" y="26516"/>
                  </a:cubicBezTo>
                  <a:cubicBezTo>
                    <a:pt x="36434" y="26516"/>
                    <a:pt x="36434" y="26516"/>
                    <a:pt x="36434" y="26516"/>
                  </a:cubicBezTo>
                  <a:lnTo>
                    <a:pt x="36434" y="2175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88"/>
            <p:cNvSpPr/>
            <p:nvPr/>
          </p:nvSpPr>
          <p:spPr>
            <a:xfrm>
              <a:off x="3641600" y="3387600"/>
              <a:ext cx="920975" cy="672500"/>
            </a:xfrm>
            <a:custGeom>
              <a:avLst/>
              <a:gdLst/>
              <a:ahLst/>
              <a:cxnLst/>
              <a:rect l="l" t="t" r="r" b="b"/>
              <a:pathLst>
                <a:path w="36839" h="26900" extrusionOk="0">
                  <a:moveTo>
                    <a:pt x="405" y="575"/>
                  </a:moveTo>
                  <a:lnTo>
                    <a:pt x="36421" y="22077"/>
                  </a:lnTo>
                  <a:lnTo>
                    <a:pt x="36421" y="26363"/>
                  </a:lnTo>
                  <a:cubicBezTo>
                    <a:pt x="33064" y="24399"/>
                    <a:pt x="2417" y="6159"/>
                    <a:pt x="405" y="4968"/>
                  </a:cubicBezTo>
                  <a:lnTo>
                    <a:pt x="405" y="575"/>
                  </a:lnTo>
                  <a:close/>
                  <a:moveTo>
                    <a:pt x="209" y="0"/>
                  </a:moveTo>
                  <a:cubicBezTo>
                    <a:pt x="173" y="0"/>
                    <a:pt x="137" y="9"/>
                    <a:pt x="107" y="27"/>
                  </a:cubicBezTo>
                  <a:cubicBezTo>
                    <a:pt x="36" y="63"/>
                    <a:pt x="0" y="134"/>
                    <a:pt x="0" y="205"/>
                  </a:cubicBezTo>
                  <a:lnTo>
                    <a:pt x="0" y="5087"/>
                  </a:lnTo>
                  <a:cubicBezTo>
                    <a:pt x="0" y="5158"/>
                    <a:pt x="36" y="5218"/>
                    <a:pt x="95" y="5254"/>
                  </a:cubicBezTo>
                  <a:cubicBezTo>
                    <a:pt x="95" y="5254"/>
                    <a:pt x="9204" y="10671"/>
                    <a:pt x="18300" y="16088"/>
                  </a:cubicBezTo>
                  <a:cubicBezTo>
                    <a:pt x="22860" y="18803"/>
                    <a:pt x="27408" y="21506"/>
                    <a:pt x="30825" y="23530"/>
                  </a:cubicBezTo>
                  <a:cubicBezTo>
                    <a:pt x="35731" y="26447"/>
                    <a:pt x="36517" y="26899"/>
                    <a:pt x="36707" y="26899"/>
                  </a:cubicBezTo>
                  <a:cubicBezTo>
                    <a:pt x="36731" y="26899"/>
                    <a:pt x="36767" y="26899"/>
                    <a:pt x="36779" y="26875"/>
                  </a:cubicBezTo>
                  <a:cubicBezTo>
                    <a:pt x="36814" y="26840"/>
                    <a:pt x="36838" y="26780"/>
                    <a:pt x="36838" y="26732"/>
                  </a:cubicBezTo>
                  <a:lnTo>
                    <a:pt x="36838" y="21970"/>
                  </a:lnTo>
                  <a:cubicBezTo>
                    <a:pt x="36838" y="21887"/>
                    <a:pt x="36802" y="21827"/>
                    <a:pt x="36743" y="21791"/>
                  </a:cubicBezTo>
                  <a:lnTo>
                    <a:pt x="310" y="27"/>
                  </a:lnTo>
                  <a:cubicBezTo>
                    <a:pt x="280" y="9"/>
                    <a:pt x="244"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88"/>
            <p:cNvSpPr/>
            <p:nvPr/>
          </p:nvSpPr>
          <p:spPr>
            <a:xfrm>
              <a:off x="4557475" y="3874325"/>
              <a:ext cx="102125" cy="181300"/>
            </a:xfrm>
            <a:custGeom>
              <a:avLst/>
              <a:gdLst/>
              <a:ahLst/>
              <a:cxnLst/>
              <a:rect l="l" t="t" r="r" b="b"/>
              <a:pathLst>
                <a:path w="4085" h="7252" extrusionOk="0">
                  <a:moveTo>
                    <a:pt x="4085" y="1"/>
                  </a:moveTo>
                  <a:lnTo>
                    <a:pt x="1" y="2489"/>
                  </a:lnTo>
                  <a:lnTo>
                    <a:pt x="1" y="7252"/>
                  </a:lnTo>
                  <a:lnTo>
                    <a:pt x="4085" y="4847"/>
                  </a:lnTo>
                  <a:lnTo>
                    <a:pt x="40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88"/>
            <p:cNvSpPr/>
            <p:nvPr/>
          </p:nvSpPr>
          <p:spPr>
            <a:xfrm>
              <a:off x="4589625" y="3893975"/>
              <a:ext cx="37525" cy="142600"/>
            </a:xfrm>
            <a:custGeom>
              <a:avLst/>
              <a:gdLst/>
              <a:ahLst/>
              <a:cxnLst/>
              <a:rect l="l" t="t" r="r" b="b"/>
              <a:pathLst>
                <a:path w="1501" h="5704" extrusionOk="0">
                  <a:moveTo>
                    <a:pt x="1501" y="1"/>
                  </a:moveTo>
                  <a:lnTo>
                    <a:pt x="1" y="893"/>
                  </a:lnTo>
                  <a:lnTo>
                    <a:pt x="1" y="5704"/>
                  </a:lnTo>
                  <a:lnTo>
                    <a:pt x="1429" y="4834"/>
                  </a:lnTo>
                  <a:lnTo>
                    <a:pt x="1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88"/>
            <p:cNvSpPr/>
            <p:nvPr/>
          </p:nvSpPr>
          <p:spPr>
            <a:xfrm>
              <a:off x="4552425" y="3869200"/>
              <a:ext cx="112225" cy="191475"/>
            </a:xfrm>
            <a:custGeom>
              <a:avLst/>
              <a:gdLst/>
              <a:ahLst/>
              <a:cxnLst/>
              <a:rect l="l" t="t" r="r" b="b"/>
              <a:pathLst>
                <a:path w="4489" h="7659" extrusionOk="0">
                  <a:moveTo>
                    <a:pt x="4072" y="575"/>
                  </a:moveTo>
                  <a:lnTo>
                    <a:pt x="4072" y="4932"/>
                  </a:lnTo>
                  <a:lnTo>
                    <a:pt x="405" y="7099"/>
                  </a:lnTo>
                  <a:lnTo>
                    <a:pt x="405" y="2813"/>
                  </a:lnTo>
                  <a:lnTo>
                    <a:pt x="4072" y="575"/>
                  </a:lnTo>
                  <a:close/>
                  <a:moveTo>
                    <a:pt x="4281" y="0"/>
                  </a:moveTo>
                  <a:cubicBezTo>
                    <a:pt x="4245" y="0"/>
                    <a:pt x="4209" y="9"/>
                    <a:pt x="4179" y="27"/>
                  </a:cubicBezTo>
                  <a:lnTo>
                    <a:pt x="96" y="2516"/>
                  </a:lnTo>
                  <a:cubicBezTo>
                    <a:pt x="36" y="2551"/>
                    <a:pt x="0" y="2623"/>
                    <a:pt x="0" y="2694"/>
                  </a:cubicBezTo>
                  <a:lnTo>
                    <a:pt x="0" y="7457"/>
                  </a:lnTo>
                  <a:cubicBezTo>
                    <a:pt x="0" y="7576"/>
                    <a:pt x="84" y="7659"/>
                    <a:pt x="203" y="7659"/>
                  </a:cubicBezTo>
                  <a:cubicBezTo>
                    <a:pt x="238" y="7659"/>
                    <a:pt x="274" y="7659"/>
                    <a:pt x="310" y="7635"/>
                  </a:cubicBezTo>
                  <a:lnTo>
                    <a:pt x="4394" y="5230"/>
                  </a:lnTo>
                  <a:cubicBezTo>
                    <a:pt x="4453" y="5194"/>
                    <a:pt x="4489" y="5123"/>
                    <a:pt x="4489" y="5052"/>
                  </a:cubicBezTo>
                  <a:lnTo>
                    <a:pt x="4489" y="206"/>
                  </a:lnTo>
                  <a:cubicBezTo>
                    <a:pt x="4489" y="134"/>
                    <a:pt x="4453" y="63"/>
                    <a:pt x="4382" y="27"/>
                  </a:cubicBezTo>
                  <a:cubicBezTo>
                    <a:pt x="4352" y="9"/>
                    <a:pt x="4316" y="0"/>
                    <a:pt x="4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88"/>
            <p:cNvSpPr/>
            <p:nvPr/>
          </p:nvSpPr>
          <p:spPr>
            <a:xfrm>
              <a:off x="3646650" y="3333775"/>
              <a:ext cx="1012950" cy="602800"/>
            </a:xfrm>
            <a:custGeom>
              <a:avLst/>
              <a:gdLst/>
              <a:ahLst/>
              <a:cxnLst/>
              <a:rect l="l" t="t" r="r" b="b"/>
              <a:pathLst>
                <a:path w="40518" h="24112" extrusionOk="0">
                  <a:moveTo>
                    <a:pt x="4120" y="1"/>
                  </a:moveTo>
                  <a:lnTo>
                    <a:pt x="1" y="2358"/>
                  </a:lnTo>
                  <a:lnTo>
                    <a:pt x="36434" y="24111"/>
                  </a:lnTo>
                  <a:lnTo>
                    <a:pt x="40518" y="21623"/>
                  </a:lnTo>
                  <a:lnTo>
                    <a:pt x="4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88"/>
            <p:cNvSpPr/>
            <p:nvPr/>
          </p:nvSpPr>
          <p:spPr>
            <a:xfrm>
              <a:off x="3681475" y="3352250"/>
              <a:ext cx="945675" cy="564075"/>
            </a:xfrm>
            <a:custGeom>
              <a:avLst/>
              <a:gdLst/>
              <a:ahLst/>
              <a:cxnLst/>
              <a:rect l="l" t="t" r="r" b="b"/>
              <a:pathLst>
                <a:path w="37827" h="22563" extrusionOk="0">
                  <a:moveTo>
                    <a:pt x="1453" y="0"/>
                  </a:moveTo>
                  <a:lnTo>
                    <a:pt x="1" y="834"/>
                  </a:lnTo>
                  <a:lnTo>
                    <a:pt x="36327" y="22562"/>
                  </a:lnTo>
                  <a:lnTo>
                    <a:pt x="37827" y="21670"/>
                  </a:lnTo>
                  <a:lnTo>
                    <a:pt x="1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88"/>
            <p:cNvSpPr/>
            <p:nvPr/>
          </p:nvSpPr>
          <p:spPr>
            <a:xfrm>
              <a:off x="3681475" y="3352250"/>
              <a:ext cx="945675" cy="564075"/>
            </a:xfrm>
            <a:custGeom>
              <a:avLst/>
              <a:gdLst/>
              <a:ahLst/>
              <a:cxnLst/>
              <a:rect l="l" t="t" r="r" b="b"/>
              <a:pathLst>
                <a:path w="37827" h="22563" extrusionOk="0">
                  <a:moveTo>
                    <a:pt x="1453" y="0"/>
                  </a:moveTo>
                  <a:lnTo>
                    <a:pt x="1" y="834"/>
                  </a:lnTo>
                  <a:lnTo>
                    <a:pt x="36327" y="22562"/>
                  </a:lnTo>
                  <a:lnTo>
                    <a:pt x="37827" y="21670"/>
                  </a:lnTo>
                  <a:lnTo>
                    <a:pt x="1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88"/>
            <p:cNvSpPr/>
            <p:nvPr/>
          </p:nvSpPr>
          <p:spPr>
            <a:xfrm>
              <a:off x="3640700" y="3328725"/>
              <a:ext cx="1024550" cy="613200"/>
            </a:xfrm>
            <a:custGeom>
              <a:avLst/>
              <a:gdLst/>
              <a:ahLst/>
              <a:cxnLst/>
              <a:rect l="l" t="t" r="r" b="b"/>
              <a:pathLst>
                <a:path w="40982" h="24528" extrusionOk="0">
                  <a:moveTo>
                    <a:pt x="4358" y="441"/>
                  </a:moveTo>
                  <a:lnTo>
                    <a:pt x="40363" y="21825"/>
                  </a:lnTo>
                  <a:lnTo>
                    <a:pt x="36672" y="24075"/>
                  </a:lnTo>
                  <a:lnTo>
                    <a:pt x="655" y="2560"/>
                  </a:lnTo>
                  <a:lnTo>
                    <a:pt x="4358" y="441"/>
                  </a:lnTo>
                  <a:close/>
                  <a:moveTo>
                    <a:pt x="4352" y="1"/>
                  </a:moveTo>
                  <a:cubicBezTo>
                    <a:pt x="4316" y="1"/>
                    <a:pt x="4281" y="12"/>
                    <a:pt x="4251" y="36"/>
                  </a:cubicBezTo>
                  <a:lnTo>
                    <a:pt x="131" y="2382"/>
                  </a:lnTo>
                  <a:cubicBezTo>
                    <a:pt x="0" y="2465"/>
                    <a:pt x="0" y="2656"/>
                    <a:pt x="131" y="2739"/>
                  </a:cubicBezTo>
                  <a:lnTo>
                    <a:pt x="36565" y="24492"/>
                  </a:lnTo>
                  <a:cubicBezTo>
                    <a:pt x="36600" y="24516"/>
                    <a:pt x="36636" y="24527"/>
                    <a:pt x="36672" y="24527"/>
                  </a:cubicBezTo>
                  <a:cubicBezTo>
                    <a:pt x="36707" y="24527"/>
                    <a:pt x="36743" y="24516"/>
                    <a:pt x="36767" y="24492"/>
                  </a:cubicBezTo>
                  <a:lnTo>
                    <a:pt x="40851" y="22003"/>
                  </a:lnTo>
                  <a:cubicBezTo>
                    <a:pt x="40982" y="21920"/>
                    <a:pt x="40982" y="21729"/>
                    <a:pt x="40851" y="21646"/>
                  </a:cubicBezTo>
                  <a:lnTo>
                    <a:pt x="4453" y="36"/>
                  </a:lnTo>
                  <a:cubicBezTo>
                    <a:pt x="4424" y="12"/>
                    <a:pt x="4388" y="1"/>
                    <a:pt x="4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88"/>
            <p:cNvSpPr/>
            <p:nvPr/>
          </p:nvSpPr>
          <p:spPr>
            <a:xfrm>
              <a:off x="3447825" y="3509400"/>
              <a:ext cx="910550" cy="662900"/>
            </a:xfrm>
            <a:custGeom>
              <a:avLst/>
              <a:gdLst/>
              <a:ahLst/>
              <a:cxnLst/>
              <a:rect l="l" t="t" r="r" b="b"/>
              <a:pathLst>
                <a:path w="36422" h="26516" extrusionOk="0">
                  <a:moveTo>
                    <a:pt x="0" y="1"/>
                  </a:moveTo>
                  <a:lnTo>
                    <a:pt x="0" y="4882"/>
                  </a:lnTo>
                  <a:cubicBezTo>
                    <a:pt x="0" y="4882"/>
                    <a:pt x="36358" y="26516"/>
                    <a:pt x="36421" y="26516"/>
                  </a:cubicBezTo>
                  <a:cubicBezTo>
                    <a:pt x="36421" y="26516"/>
                    <a:pt x="36421" y="26516"/>
                    <a:pt x="36421" y="26516"/>
                  </a:cubicBezTo>
                  <a:lnTo>
                    <a:pt x="36421" y="2175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88"/>
            <p:cNvSpPr/>
            <p:nvPr/>
          </p:nvSpPr>
          <p:spPr>
            <a:xfrm>
              <a:off x="3442450" y="3504275"/>
              <a:ext cx="920975" cy="672500"/>
            </a:xfrm>
            <a:custGeom>
              <a:avLst/>
              <a:gdLst/>
              <a:ahLst/>
              <a:cxnLst/>
              <a:rect l="l" t="t" r="r" b="b"/>
              <a:pathLst>
                <a:path w="36839" h="26900" extrusionOk="0">
                  <a:moveTo>
                    <a:pt x="418" y="575"/>
                  </a:moveTo>
                  <a:lnTo>
                    <a:pt x="36434" y="22077"/>
                  </a:lnTo>
                  <a:lnTo>
                    <a:pt x="36434" y="26364"/>
                  </a:lnTo>
                  <a:cubicBezTo>
                    <a:pt x="33065" y="24399"/>
                    <a:pt x="2418" y="6159"/>
                    <a:pt x="418" y="4968"/>
                  </a:cubicBezTo>
                  <a:lnTo>
                    <a:pt x="418" y="575"/>
                  </a:lnTo>
                  <a:close/>
                  <a:moveTo>
                    <a:pt x="209" y="0"/>
                  </a:moveTo>
                  <a:cubicBezTo>
                    <a:pt x="174" y="0"/>
                    <a:pt x="138" y="9"/>
                    <a:pt x="108" y="27"/>
                  </a:cubicBezTo>
                  <a:cubicBezTo>
                    <a:pt x="37" y="63"/>
                    <a:pt x="1" y="134"/>
                    <a:pt x="1" y="206"/>
                  </a:cubicBezTo>
                  <a:lnTo>
                    <a:pt x="1" y="5087"/>
                  </a:lnTo>
                  <a:cubicBezTo>
                    <a:pt x="1" y="5159"/>
                    <a:pt x="37" y="5230"/>
                    <a:pt x="108" y="5266"/>
                  </a:cubicBezTo>
                  <a:cubicBezTo>
                    <a:pt x="108" y="5266"/>
                    <a:pt x="9204" y="10683"/>
                    <a:pt x="18313" y="16089"/>
                  </a:cubicBezTo>
                  <a:cubicBezTo>
                    <a:pt x="22861" y="18791"/>
                    <a:pt x="27409" y="21506"/>
                    <a:pt x="30838" y="23530"/>
                  </a:cubicBezTo>
                  <a:cubicBezTo>
                    <a:pt x="35743" y="26447"/>
                    <a:pt x="36517" y="26899"/>
                    <a:pt x="36720" y="26899"/>
                  </a:cubicBezTo>
                  <a:cubicBezTo>
                    <a:pt x="36744" y="26899"/>
                    <a:pt x="36767" y="26888"/>
                    <a:pt x="36779" y="26876"/>
                  </a:cubicBezTo>
                  <a:cubicBezTo>
                    <a:pt x="36827" y="26828"/>
                    <a:pt x="36839" y="26780"/>
                    <a:pt x="36839" y="26721"/>
                  </a:cubicBezTo>
                  <a:lnTo>
                    <a:pt x="36839" y="21958"/>
                  </a:lnTo>
                  <a:cubicBezTo>
                    <a:pt x="36839" y="21887"/>
                    <a:pt x="36803" y="21827"/>
                    <a:pt x="36744" y="21780"/>
                  </a:cubicBezTo>
                  <a:lnTo>
                    <a:pt x="310" y="27"/>
                  </a:lnTo>
                  <a:cubicBezTo>
                    <a:pt x="281" y="9"/>
                    <a:pt x="24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88"/>
            <p:cNvSpPr/>
            <p:nvPr/>
          </p:nvSpPr>
          <p:spPr>
            <a:xfrm>
              <a:off x="4358350" y="3991000"/>
              <a:ext cx="102125" cy="181300"/>
            </a:xfrm>
            <a:custGeom>
              <a:avLst/>
              <a:gdLst/>
              <a:ahLst/>
              <a:cxnLst/>
              <a:rect l="l" t="t" r="r" b="b"/>
              <a:pathLst>
                <a:path w="4085" h="7252" extrusionOk="0">
                  <a:moveTo>
                    <a:pt x="4084" y="1"/>
                  </a:moveTo>
                  <a:lnTo>
                    <a:pt x="0" y="2489"/>
                  </a:lnTo>
                  <a:lnTo>
                    <a:pt x="0" y="7252"/>
                  </a:lnTo>
                  <a:lnTo>
                    <a:pt x="4084" y="4847"/>
                  </a:lnTo>
                  <a:lnTo>
                    <a:pt x="4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88"/>
            <p:cNvSpPr/>
            <p:nvPr/>
          </p:nvSpPr>
          <p:spPr>
            <a:xfrm>
              <a:off x="4390800" y="4010650"/>
              <a:ext cx="37525" cy="142600"/>
            </a:xfrm>
            <a:custGeom>
              <a:avLst/>
              <a:gdLst/>
              <a:ahLst/>
              <a:cxnLst/>
              <a:rect l="l" t="t" r="r" b="b"/>
              <a:pathLst>
                <a:path w="1501" h="5704" extrusionOk="0">
                  <a:moveTo>
                    <a:pt x="1500" y="1"/>
                  </a:moveTo>
                  <a:lnTo>
                    <a:pt x="0" y="894"/>
                  </a:lnTo>
                  <a:lnTo>
                    <a:pt x="0" y="5704"/>
                  </a:lnTo>
                  <a:lnTo>
                    <a:pt x="1417" y="4835"/>
                  </a:lnTo>
                  <a:lnTo>
                    <a:pt x="15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88"/>
            <p:cNvSpPr/>
            <p:nvPr/>
          </p:nvSpPr>
          <p:spPr>
            <a:xfrm>
              <a:off x="4353300" y="3986075"/>
              <a:ext cx="112525" cy="191300"/>
            </a:xfrm>
            <a:custGeom>
              <a:avLst/>
              <a:gdLst/>
              <a:ahLst/>
              <a:cxnLst/>
              <a:rect l="l" t="t" r="r" b="b"/>
              <a:pathLst>
                <a:path w="4501" h="7652" extrusionOk="0">
                  <a:moveTo>
                    <a:pt x="4084" y="567"/>
                  </a:moveTo>
                  <a:lnTo>
                    <a:pt x="4084" y="4925"/>
                  </a:lnTo>
                  <a:lnTo>
                    <a:pt x="417" y="7092"/>
                  </a:lnTo>
                  <a:lnTo>
                    <a:pt x="417" y="2805"/>
                  </a:lnTo>
                  <a:lnTo>
                    <a:pt x="4084" y="567"/>
                  </a:lnTo>
                  <a:close/>
                  <a:moveTo>
                    <a:pt x="4290" y="0"/>
                  </a:moveTo>
                  <a:cubicBezTo>
                    <a:pt x="4254" y="0"/>
                    <a:pt x="4216" y="10"/>
                    <a:pt x="4179" y="31"/>
                  </a:cubicBezTo>
                  <a:lnTo>
                    <a:pt x="95" y="2508"/>
                  </a:lnTo>
                  <a:cubicBezTo>
                    <a:pt x="36" y="2543"/>
                    <a:pt x="0" y="2615"/>
                    <a:pt x="0" y="2686"/>
                  </a:cubicBezTo>
                  <a:lnTo>
                    <a:pt x="0" y="7449"/>
                  </a:lnTo>
                  <a:cubicBezTo>
                    <a:pt x="0" y="7520"/>
                    <a:pt x="36" y="7592"/>
                    <a:pt x="107" y="7627"/>
                  </a:cubicBezTo>
                  <a:cubicBezTo>
                    <a:pt x="131" y="7651"/>
                    <a:pt x="167" y="7651"/>
                    <a:pt x="202" y="7651"/>
                  </a:cubicBezTo>
                  <a:cubicBezTo>
                    <a:pt x="238" y="7651"/>
                    <a:pt x="274" y="7651"/>
                    <a:pt x="310" y="7627"/>
                  </a:cubicBezTo>
                  <a:lnTo>
                    <a:pt x="4393" y="5222"/>
                  </a:lnTo>
                  <a:cubicBezTo>
                    <a:pt x="4453" y="5187"/>
                    <a:pt x="4501" y="5115"/>
                    <a:pt x="4501" y="5044"/>
                  </a:cubicBezTo>
                  <a:lnTo>
                    <a:pt x="4501" y="198"/>
                  </a:lnTo>
                  <a:cubicBezTo>
                    <a:pt x="4492" y="83"/>
                    <a:pt x="4397" y="0"/>
                    <a:pt x="4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88"/>
            <p:cNvSpPr/>
            <p:nvPr/>
          </p:nvSpPr>
          <p:spPr>
            <a:xfrm>
              <a:off x="3447825" y="3450475"/>
              <a:ext cx="1012650" cy="602775"/>
            </a:xfrm>
            <a:custGeom>
              <a:avLst/>
              <a:gdLst/>
              <a:ahLst/>
              <a:cxnLst/>
              <a:rect l="l" t="t" r="r" b="b"/>
              <a:pathLst>
                <a:path w="40506" h="24111" extrusionOk="0">
                  <a:moveTo>
                    <a:pt x="4108" y="0"/>
                  </a:moveTo>
                  <a:lnTo>
                    <a:pt x="0" y="2358"/>
                  </a:lnTo>
                  <a:lnTo>
                    <a:pt x="36421" y="24110"/>
                  </a:lnTo>
                  <a:lnTo>
                    <a:pt x="40505" y="21622"/>
                  </a:lnTo>
                  <a:lnTo>
                    <a:pt x="4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88"/>
            <p:cNvSpPr/>
            <p:nvPr/>
          </p:nvSpPr>
          <p:spPr>
            <a:xfrm>
              <a:off x="3482650" y="3468625"/>
              <a:ext cx="945675" cy="564375"/>
            </a:xfrm>
            <a:custGeom>
              <a:avLst/>
              <a:gdLst/>
              <a:ahLst/>
              <a:cxnLst/>
              <a:rect l="l" t="t" r="r" b="b"/>
              <a:pathLst>
                <a:path w="37827" h="22575" extrusionOk="0">
                  <a:moveTo>
                    <a:pt x="1453" y="1"/>
                  </a:moveTo>
                  <a:lnTo>
                    <a:pt x="0" y="846"/>
                  </a:lnTo>
                  <a:lnTo>
                    <a:pt x="36326" y="22575"/>
                  </a:lnTo>
                  <a:lnTo>
                    <a:pt x="37826" y="21682"/>
                  </a:ln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88"/>
            <p:cNvSpPr/>
            <p:nvPr/>
          </p:nvSpPr>
          <p:spPr>
            <a:xfrm>
              <a:off x="3482650" y="3468625"/>
              <a:ext cx="945675" cy="564375"/>
            </a:xfrm>
            <a:custGeom>
              <a:avLst/>
              <a:gdLst/>
              <a:ahLst/>
              <a:cxnLst/>
              <a:rect l="l" t="t" r="r" b="b"/>
              <a:pathLst>
                <a:path w="37827" h="22575" extrusionOk="0">
                  <a:moveTo>
                    <a:pt x="1453" y="1"/>
                  </a:moveTo>
                  <a:lnTo>
                    <a:pt x="0" y="846"/>
                  </a:lnTo>
                  <a:lnTo>
                    <a:pt x="36326" y="22575"/>
                  </a:lnTo>
                  <a:lnTo>
                    <a:pt x="37826" y="21682"/>
                  </a:lnTo>
                  <a:lnTo>
                    <a:pt x="1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88"/>
            <p:cNvSpPr/>
            <p:nvPr/>
          </p:nvSpPr>
          <p:spPr>
            <a:xfrm>
              <a:off x="3441575" y="3445325"/>
              <a:ext cx="1024250" cy="613275"/>
            </a:xfrm>
            <a:custGeom>
              <a:avLst/>
              <a:gdLst/>
              <a:ahLst/>
              <a:cxnLst/>
              <a:rect l="l" t="t" r="r" b="b"/>
              <a:pathLst>
                <a:path w="40970" h="24531" extrusionOk="0">
                  <a:moveTo>
                    <a:pt x="4358" y="444"/>
                  </a:moveTo>
                  <a:lnTo>
                    <a:pt x="40362" y="21828"/>
                  </a:lnTo>
                  <a:lnTo>
                    <a:pt x="36671" y="24078"/>
                  </a:lnTo>
                  <a:lnTo>
                    <a:pt x="655" y="2564"/>
                  </a:lnTo>
                  <a:lnTo>
                    <a:pt x="4358" y="444"/>
                  </a:lnTo>
                  <a:close/>
                  <a:moveTo>
                    <a:pt x="4358" y="1"/>
                  </a:moveTo>
                  <a:cubicBezTo>
                    <a:pt x="4322" y="1"/>
                    <a:pt x="4286" y="10"/>
                    <a:pt x="4251" y="28"/>
                  </a:cubicBezTo>
                  <a:lnTo>
                    <a:pt x="143" y="2385"/>
                  </a:lnTo>
                  <a:cubicBezTo>
                    <a:pt x="0" y="2468"/>
                    <a:pt x="0" y="2659"/>
                    <a:pt x="143" y="2742"/>
                  </a:cubicBezTo>
                  <a:lnTo>
                    <a:pt x="36564" y="24495"/>
                  </a:lnTo>
                  <a:cubicBezTo>
                    <a:pt x="36600" y="24519"/>
                    <a:pt x="36636" y="24531"/>
                    <a:pt x="36671" y="24531"/>
                  </a:cubicBezTo>
                  <a:cubicBezTo>
                    <a:pt x="36707" y="24531"/>
                    <a:pt x="36755" y="24519"/>
                    <a:pt x="36779" y="24495"/>
                  </a:cubicBezTo>
                  <a:lnTo>
                    <a:pt x="40862" y="22007"/>
                  </a:lnTo>
                  <a:cubicBezTo>
                    <a:pt x="40922" y="21971"/>
                    <a:pt x="40970" y="21899"/>
                    <a:pt x="40970" y="21828"/>
                  </a:cubicBezTo>
                  <a:cubicBezTo>
                    <a:pt x="40958" y="21757"/>
                    <a:pt x="40922" y="21697"/>
                    <a:pt x="40862" y="21661"/>
                  </a:cubicBezTo>
                  <a:lnTo>
                    <a:pt x="4465" y="28"/>
                  </a:lnTo>
                  <a:cubicBezTo>
                    <a:pt x="4429" y="10"/>
                    <a:pt x="4394" y="1"/>
                    <a:pt x="4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88"/>
            <p:cNvSpPr/>
            <p:nvPr/>
          </p:nvSpPr>
          <p:spPr>
            <a:xfrm>
              <a:off x="4046400" y="3157575"/>
              <a:ext cx="613800" cy="481325"/>
            </a:xfrm>
            <a:custGeom>
              <a:avLst/>
              <a:gdLst/>
              <a:ahLst/>
              <a:cxnLst/>
              <a:rect l="l" t="t" r="r" b="b"/>
              <a:pathLst>
                <a:path w="24552" h="19253" extrusionOk="0">
                  <a:moveTo>
                    <a:pt x="1" y="1"/>
                  </a:moveTo>
                  <a:lnTo>
                    <a:pt x="1" y="4894"/>
                  </a:lnTo>
                  <a:cubicBezTo>
                    <a:pt x="1" y="4894"/>
                    <a:pt x="24487" y="19253"/>
                    <a:pt x="24551" y="19253"/>
                  </a:cubicBezTo>
                  <a:cubicBezTo>
                    <a:pt x="24551" y="19253"/>
                    <a:pt x="24551" y="19253"/>
                    <a:pt x="24551" y="19253"/>
                  </a:cubicBezTo>
                  <a:lnTo>
                    <a:pt x="24551" y="1449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88"/>
            <p:cNvSpPr/>
            <p:nvPr/>
          </p:nvSpPr>
          <p:spPr>
            <a:xfrm>
              <a:off x="4041050" y="3152450"/>
              <a:ext cx="624200" cy="491225"/>
            </a:xfrm>
            <a:custGeom>
              <a:avLst/>
              <a:gdLst/>
              <a:ahLst/>
              <a:cxnLst/>
              <a:rect l="l" t="t" r="r" b="b"/>
              <a:pathLst>
                <a:path w="24968" h="19649" extrusionOk="0">
                  <a:moveTo>
                    <a:pt x="417" y="575"/>
                  </a:moveTo>
                  <a:lnTo>
                    <a:pt x="24563" y="14814"/>
                  </a:lnTo>
                  <a:lnTo>
                    <a:pt x="24563" y="19113"/>
                  </a:lnTo>
                  <a:cubicBezTo>
                    <a:pt x="22336" y="17827"/>
                    <a:pt x="8192" y="9540"/>
                    <a:pt x="417" y="4968"/>
                  </a:cubicBezTo>
                  <a:lnTo>
                    <a:pt x="417" y="575"/>
                  </a:lnTo>
                  <a:close/>
                  <a:moveTo>
                    <a:pt x="209" y="0"/>
                  </a:moveTo>
                  <a:cubicBezTo>
                    <a:pt x="173" y="0"/>
                    <a:pt x="137" y="9"/>
                    <a:pt x="108" y="27"/>
                  </a:cubicBezTo>
                  <a:cubicBezTo>
                    <a:pt x="36" y="63"/>
                    <a:pt x="0" y="134"/>
                    <a:pt x="0" y="206"/>
                  </a:cubicBezTo>
                  <a:lnTo>
                    <a:pt x="0" y="5087"/>
                  </a:lnTo>
                  <a:cubicBezTo>
                    <a:pt x="0" y="5158"/>
                    <a:pt x="36" y="5230"/>
                    <a:pt x="108" y="5266"/>
                  </a:cubicBezTo>
                  <a:cubicBezTo>
                    <a:pt x="108" y="5266"/>
                    <a:pt x="6239" y="8861"/>
                    <a:pt x="12371" y="12457"/>
                  </a:cubicBezTo>
                  <a:cubicBezTo>
                    <a:pt x="15431" y="14255"/>
                    <a:pt x="18503" y="16065"/>
                    <a:pt x="20812" y="17398"/>
                  </a:cubicBezTo>
                  <a:cubicBezTo>
                    <a:pt x="24051" y="19291"/>
                    <a:pt x="24646" y="19648"/>
                    <a:pt x="24825" y="19648"/>
                  </a:cubicBezTo>
                  <a:cubicBezTo>
                    <a:pt x="24861" y="19648"/>
                    <a:pt x="24884" y="19636"/>
                    <a:pt x="24908" y="19613"/>
                  </a:cubicBezTo>
                  <a:cubicBezTo>
                    <a:pt x="24944" y="19577"/>
                    <a:pt x="24968" y="19517"/>
                    <a:pt x="24968" y="19458"/>
                  </a:cubicBezTo>
                  <a:lnTo>
                    <a:pt x="24968" y="14695"/>
                  </a:lnTo>
                  <a:cubicBezTo>
                    <a:pt x="24968" y="14624"/>
                    <a:pt x="24932" y="14564"/>
                    <a:pt x="24873" y="14529"/>
                  </a:cubicBezTo>
                  <a:lnTo>
                    <a:pt x="310" y="27"/>
                  </a:lnTo>
                  <a:cubicBezTo>
                    <a:pt x="280" y="9"/>
                    <a:pt x="244"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88"/>
            <p:cNvSpPr/>
            <p:nvPr/>
          </p:nvSpPr>
          <p:spPr>
            <a:xfrm>
              <a:off x="4660175" y="3457600"/>
              <a:ext cx="102125" cy="181300"/>
            </a:xfrm>
            <a:custGeom>
              <a:avLst/>
              <a:gdLst/>
              <a:ahLst/>
              <a:cxnLst/>
              <a:rect l="l" t="t" r="r" b="b"/>
              <a:pathLst>
                <a:path w="4085" h="7252" extrusionOk="0">
                  <a:moveTo>
                    <a:pt x="4084" y="1"/>
                  </a:moveTo>
                  <a:lnTo>
                    <a:pt x="0" y="2489"/>
                  </a:lnTo>
                  <a:lnTo>
                    <a:pt x="0" y="7252"/>
                  </a:lnTo>
                  <a:lnTo>
                    <a:pt x="4084" y="4847"/>
                  </a:lnTo>
                  <a:lnTo>
                    <a:pt x="4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88"/>
            <p:cNvSpPr/>
            <p:nvPr/>
          </p:nvSpPr>
          <p:spPr>
            <a:xfrm>
              <a:off x="4692625" y="3477250"/>
              <a:ext cx="37225" cy="142600"/>
            </a:xfrm>
            <a:custGeom>
              <a:avLst/>
              <a:gdLst/>
              <a:ahLst/>
              <a:cxnLst/>
              <a:rect l="l" t="t" r="r" b="b"/>
              <a:pathLst>
                <a:path w="1489" h="5704" extrusionOk="0">
                  <a:moveTo>
                    <a:pt x="1488" y="1"/>
                  </a:moveTo>
                  <a:lnTo>
                    <a:pt x="0" y="894"/>
                  </a:lnTo>
                  <a:lnTo>
                    <a:pt x="0" y="5704"/>
                  </a:lnTo>
                  <a:lnTo>
                    <a:pt x="1417" y="4847"/>
                  </a:lnTo>
                  <a:lnTo>
                    <a:pt x="14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88"/>
            <p:cNvSpPr/>
            <p:nvPr/>
          </p:nvSpPr>
          <p:spPr>
            <a:xfrm>
              <a:off x="4655100" y="3452375"/>
              <a:ext cx="112250" cy="191600"/>
            </a:xfrm>
            <a:custGeom>
              <a:avLst/>
              <a:gdLst/>
              <a:ahLst/>
              <a:cxnLst/>
              <a:rect l="l" t="t" r="r" b="b"/>
              <a:pathLst>
                <a:path w="4490" h="7664" extrusionOk="0">
                  <a:moveTo>
                    <a:pt x="4085" y="579"/>
                  </a:moveTo>
                  <a:lnTo>
                    <a:pt x="4085" y="4937"/>
                  </a:lnTo>
                  <a:lnTo>
                    <a:pt x="406" y="7104"/>
                  </a:lnTo>
                  <a:lnTo>
                    <a:pt x="406" y="2817"/>
                  </a:lnTo>
                  <a:lnTo>
                    <a:pt x="4085" y="579"/>
                  </a:lnTo>
                  <a:close/>
                  <a:moveTo>
                    <a:pt x="4285" y="1"/>
                  </a:moveTo>
                  <a:cubicBezTo>
                    <a:pt x="4249" y="1"/>
                    <a:pt x="4213" y="10"/>
                    <a:pt x="4180" y="31"/>
                  </a:cubicBezTo>
                  <a:lnTo>
                    <a:pt x="96" y="2520"/>
                  </a:lnTo>
                  <a:cubicBezTo>
                    <a:pt x="37" y="2567"/>
                    <a:pt x="1" y="2627"/>
                    <a:pt x="1" y="2698"/>
                  </a:cubicBezTo>
                  <a:lnTo>
                    <a:pt x="1" y="7461"/>
                  </a:lnTo>
                  <a:cubicBezTo>
                    <a:pt x="1" y="7532"/>
                    <a:pt x="37" y="7604"/>
                    <a:pt x="96" y="7639"/>
                  </a:cubicBezTo>
                  <a:cubicBezTo>
                    <a:pt x="132" y="7663"/>
                    <a:pt x="168" y="7663"/>
                    <a:pt x="203" y="7663"/>
                  </a:cubicBezTo>
                  <a:cubicBezTo>
                    <a:pt x="239" y="7663"/>
                    <a:pt x="275" y="7651"/>
                    <a:pt x="311" y="7639"/>
                  </a:cubicBezTo>
                  <a:lnTo>
                    <a:pt x="4394" y="5234"/>
                  </a:lnTo>
                  <a:cubicBezTo>
                    <a:pt x="4454" y="5199"/>
                    <a:pt x="4490" y="5127"/>
                    <a:pt x="4490" y="5056"/>
                  </a:cubicBezTo>
                  <a:lnTo>
                    <a:pt x="4490" y="210"/>
                  </a:lnTo>
                  <a:cubicBezTo>
                    <a:pt x="4490" y="85"/>
                    <a:pt x="4390" y="1"/>
                    <a:pt x="4285"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88"/>
            <p:cNvSpPr/>
            <p:nvPr/>
          </p:nvSpPr>
          <p:spPr>
            <a:xfrm>
              <a:off x="4046400" y="3098925"/>
              <a:ext cx="715900" cy="420925"/>
            </a:xfrm>
            <a:custGeom>
              <a:avLst/>
              <a:gdLst/>
              <a:ahLst/>
              <a:cxnLst/>
              <a:rect l="l" t="t" r="r" b="b"/>
              <a:pathLst>
                <a:path w="28636" h="16837" extrusionOk="0">
                  <a:moveTo>
                    <a:pt x="4120" y="1"/>
                  </a:moveTo>
                  <a:lnTo>
                    <a:pt x="1" y="2347"/>
                  </a:lnTo>
                  <a:lnTo>
                    <a:pt x="24551" y="16836"/>
                  </a:lnTo>
                  <a:lnTo>
                    <a:pt x="28635" y="14348"/>
                  </a:lnTo>
                  <a:lnTo>
                    <a:pt x="41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88"/>
            <p:cNvSpPr/>
            <p:nvPr/>
          </p:nvSpPr>
          <p:spPr>
            <a:xfrm>
              <a:off x="4081225" y="3117100"/>
              <a:ext cx="648625" cy="382500"/>
            </a:xfrm>
            <a:custGeom>
              <a:avLst/>
              <a:gdLst/>
              <a:ahLst/>
              <a:cxnLst/>
              <a:rect l="l" t="t" r="r" b="b"/>
              <a:pathLst>
                <a:path w="25945" h="15300" extrusionOk="0">
                  <a:moveTo>
                    <a:pt x="1453" y="0"/>
                  </a:moveTo>
                  <a:lnTo>
                    <a:pt x="1" y="846"/>
                  </a:lnTo>
                  <a:lnTo>
                    <a:pt x="24456" y="15300"/>
                  </a:lnTo>
                  <a:lnTo>
                    <a:pt x="25944" y="14407"/>
                  </a:lnTo>
                  <a:lnTo>
                    <a:pt x="1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88"/>
            <p:cNvSpPr/>
            <p:nvPr/>
          </p:nvSpPr>
          <p:spPr>
            <a:xfrm>
              <a:off x="4081225" y="3117100"/>
              <a:ext cx="648625" cy="382500"/>
            </a:xfrm>
            <a:custGeom>
              <a:avLst/>
              <a:gdLst/>
              <a:ahLst/>
              <a:cxnLst/>
              <a:rect l="l" t="t" r="r" b="b"/>
              <a:pathLst>
                <a:path w="25945" h="15300" extrusionOk="0">
                  <a:moveTo>
                    <a:pt x="1453" y="0"/>
                  </a:moveTo>
                  <a:lnTo>
                    <a:pt x="1" y="846"/>
                  </a:lnTo>
                  <a:lnTo>
                    <a:pt x="24456" y="15300"/>
                  </a:lnTo>
                  <a:lnTo>
                    <a:pt x="25944" y="14407"/>
                  </a:lnTo>
                  <a:lnTo>
                    <a:pt x="1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88"/>
            <p:cNvSpPr/>
            <p:nvPr/>
          </p:nvSpPr>
          <p:spPr>
            <a:xfrm>
              <a:off x="4041050" y="3093800"/>
              <a:ext cx="727200" cy="431400"/>
            </a:xfrm>
            <a:custGeom>
              <a:avLst/>
              <a:gdLst/>
              <a:ahLst/>
              <a:cxnLst/>
              <a:rect l="l" t="t" r="r" b="b"/>
              <a:pathLst>
                <a:path w="29088" h="17256" extrusionOk="0">
                  <a:moveTo>
                    <a:pt x="4334" y="444"/>
                  </a:moveTo>
                  <a:lnTo>
                    <a:pt x="28444" y="14565"/>
                  </a:lnTo>
                  <a:lnTo>
                    <a:pt x="24765" y="16815"/>
                  </a:lnTo>
                  <a:lnTo>
                    <a:pt x="619" y="2563"/>
                  </a:lnTo>
                  <a:lnTo>
                    <a:pt x="4334" y="444"/>
                  </a:lnTo>
                  <a:close/>
                  <a:moveTo>
                    <a:pt x="4340" y="1"/>
                  </a:moveTo>
                  <a:cubicBezTo>
                    <a:pt x="4304" y="1"/>
                    <a:pt x="4269" y="10"/>
                    <a:pt x="4239" y="27"/>
                  </a:cubicBezTo>
                  <a:lnTo>
                    <a:pt x="119" y="2385"/>
                  </a:lnTo>
                  <a:cubicBezTo>
                    <a:pt x="48" y="2409"/>
                    <a:pt x="12" y="2480"/>
                    <a:pt x="0" y="2552"/>
                  </a:cubicBezTo>
                  <a:cubicBezTo>
                    <a:pt x="0" y="2623"/>
                    <a:pt x="36" y="2694"/>
                    <a:pt x="108" y="2730"/>
                  </a:cubicBezTo>
                  <a:lnTo>
                    <a:pt x="24658" y="17220"/>
                  </a:lnTo>
                  <a:cubicBezTo>
                    <a:pt x="24694" y="17244"/>
                    <a:pt x="24730" y="17256"/>
                    <a:pt x="24765" y="17256"/>
                  </a:cubicBezTo>
                  <a:cubicBezTo>
                    <a:pt x="24801" y="17256"/>
                    <a:pt x="24849" y="17244"/>
                    <a:pt x="24873" y="17220"/>
                  </a:cubicBezTo>
                  <a:lnTo>
                    <a:pt x="28956" y="14732"/>
                  </a:lnTo>
                  <a:cubicBezTo>
                    <a:pt x="29087" y="14648"/>
                    <a:pt x="29087" y="14458"/>
                    <a:pt x="28956" y="14386"/>
                  </a:cubicBezTo>
                  <a:lnTo>
                    <a:pt x="4441" y="27"/>
                  </a:lnTo>
                  <a:cubicBezTo>
                    <a:pt x="4412" y="10"/>
                    <a:pt x="4376" y="1"/>
                    <a:pt x="4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88"/>
            <p:cNvSpPr/>
            <p:nvPr/>
          </p:nvSpPr>
          <p:spPr>
            <a:xfrm>
              <a:off x="3854425" y="3272775"/>
              <a:ext cx="910550" cy="662900"/>
            </a:xfrm>
            <a:custGeom>
              <a:avLst/>
              <a:gdLst/>
              <a:ahLst/>
              <a:cxnLst/>
              <a:rect l="l" t="t" r="r" b="b"/>
              <a:pathLst>
                <a:path w="36422" h="26516" extrusionOk="0">
                  <a:moveTo>
                    <a:pt x="0" y="0"/>
                  </a:moveTo>
                  <a:lnTo>
                    <a:pt x="0" y="4870"/>
                  </a:lnTo>
                  <a:cubicBezTo>
                    <a:pt x="0" y="4870"/>
                    <a:pt x="36358" y="26515"/>
                    <a:pt x="36421" y="26515"/>
                  </a:cubicBezTo>
                  <a:cubicBezTo>
                    <a:pt x="36421" y="26515"/>
                    <a:pt x="36421" y="26515"/>
                    <a:pt x="36421" y="26515"/>
                  </a:cubicBezTo>
                  <a:lnTo>
                    <a:pt x="36421" y="2175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88"/>
            <p:cNvSpPr/>
            <p:nvPr/>
          </p:nvSpPr>
          <p:spPr>
            <a:xfrm>
              <a:off x="3849050" y="3267525"/>
              <a:ext cx="921275" cy="672600"/>
            </a:xfrm>
            <a:custGeom>
              <a:avLst/>
              <a:gdLst/>
              <a:ahLst/>
              <a:cxnLst/>
              <a:rect l="l" t="t" r="r" b="b"/>
              <a:pathLst>
                <a:path w="36851" h="26904" extrusionOk="0">
                  <a:moveTo>
                    <a:pt x="418" y="567"/>
                  </a:moveTo>
                  <a:lnTo>
                    <a:pt x="36434" y="22082"/>
                  </a:lnTo>
                  <a:lnTo>
                    <a:pt x="36434" y="26368"/>
                  </a:lnTo>
                  <a:cubicBezTo>
                    <a:pt x="33064" y="24392"/>
                    <a:pt x="2418" y="6163"/>
                    <a:pt x="418" y="4973"/>
                  </a:cubicBezTo>
                  <a:lnTo>
                    <a:pt x="418" y="567"/>
                  </a:lnTo>
                  <a:close/>
                  <a:moveTo>
                    <a:pt x="206" y="1"/>
                  </a:moveTo>
                  <a:cubicBezTo>
                    <a:pt x="101" y="1"/>
                    <a:pt x="1" y="86"/>
                    <a:pt x="1" y="210"/>
                  </a:cubicBezTo>
                  <a:lnTo>
                    <a:pt x="1" y="5080"/>
                  </a:lnTo>
                  <a:cubicBezTo>
                    <a:pt x="1" y="5151"/>
                    <a:pt x="37" y="5223"/>
                    <a:pt x="108" y="5258"/>
                  </a:cubicBezTo>
                  <a:cubicBezTo>
                    <a:pt x="108" y="5258"/>
                    <a:pt x="9204" y="10676"/>
                    <a:pt x="18313" y="16093"/>
                  </a:cubicBezTo>
                  <a:cubicBezTo>
                    <a:pt x="22861" y="18796"/>
                    <a:pt x="27409" y="21499"/>
                    <a:pt x="30826" y="23535"/>
                  </a:cubicBezTo>
                  <a:cubicBezTo>
                    <a:pt x="35743" y="26440"/>
                    <a:pt x="36517" y="26904"/>
                    <a:pt x="36708" y="26904"/>
                  </a:cubicBezTo>
                  <a:cubicBezTo>
                    <a:pt x="36744" y="26904"/>
                    <a:pt x="36767" y="26892"/>
                    <a:pt x="36779" y="26880"/>
                  </a:cubicBezTo>
                  <a:cubicBezTo>
                    <a:pt x="36827" y="26833"/>
                    <a:pt x="36851" y="26785"/>
                    <a:pt x="36851" y="26725"/>
                  </a:cubicBezTo>
                  <a:lnTo>
                    <a:pt x="36851" y="21963"/>
                  </a:lnTo>
                  <a:cubicBezTo>
                    <a:pt x="36851" y="21891"/>
                    <a:pt x="36803" y="21820"/>
                    <a:pt x="36744" y="21784"/>
                  </a:cubicBezTo>
                  <a:lnTo>
                    <a:pt x="310" y="32"/>
                  </a:lnTo>
                  <a:cubicBezTo>
                    <a:pt x="277" y="11"/>
                    <a:pt x="241"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88"/>
            <p:cNvSpPr/>
            <p:nvPr/>
          </p:nvSpPr>
          <p:spPr>
            <a:xfrm>
              <a:off x="4764950" y="3754375"/>
              <a:ext cx="102125" cy="181300"/>
            </a:xfrm>
            <a:custGeom>
              <a:avLst/>
              <a:gdLst/>
              <a:ahLst/>
              <a:cxnLst/>
              <a:rect l="l" t="t" r="r" b="b"/>
              <a:pathLst>
                <a:path w="4085" h="7252" extrusionOk="0">
                  <a:moveTo>
                    <a:pt x="4084" y="0"/>
                  </a:moveTo>
                  <a:lnTo>
                    <a:pt x="0" y="2489"/>
                  </a:lnTo>
                  <a:lnTo>
                    <a:pt x="0" y="7251"/>
                  </a:lnTo>
                  <a:lnTo>
                    <a:pt x="4084" y="484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88"/>
            <p:cNvSpPr/>
            <p:nvPr/>
          </p:nvSpPr>
          <p:spPr>
            <a:xfrm>
              <a:off x="4797400" y="3773725"/>
              <a:ext cx="37525" cy="142600"/>
            </a:xfrm>
            <a:custGeom>
              <a:avLst/>
              <a:gdLst/>
              <a:ahLst/>
              <a:cxnLst/>
              <a:rect l="l" t="t" r="r" b="b"/>
              <a:pathLst>
                <a:path w="1501" h="5704" extrusionOk="0">
                  <a:moveTo>
                    <a:pt x="1500" y="0"/>
                  </a:moveTo>
                  <a:lnTo>
                    <a:pt x="0" y="893"/>
                  </a:lnTo>
                  <a:lnTo>
                    <a:pt x="0" y="5703"/>
                  </a:lnTo>
                  <a:lnTo>
                    <a:pt x="1417" y="4846"/>
                  </a:lnTo>
                  <a:lnTo>
                    <a:pt x="15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88"/>
            <p:cNvSpPr/>
            <p:nvPr/>
          </p:nvSpPr>
          <p:spPr>
            <a:xfrm>
              <a:off x="4759875" y="3749025"/>
              <a:ext cx="112550" cy="191700"/>
            </a:xfrm>
            <a:custGeom>
              <a:avLst/>
              <a:gdLst/>
              <a:ahLst/>
              <a:cxnLst/>
              <a:rect l="l" t="t" r="r" b="b"/>
              <a:pathLst>
                <a:path w="4502" h="7668" extrusionOk="0">
                  <a:moveTo>
                    <a:pt x="4085" y="584"/>
                  </a:moveTo>
                  <a:lnTo>
                    <a:pt x="4085" y="4941"/>
                  </a:lnTo>
                  <a:lnTo>
                    <a:pt x="418" y="7096"/>
                  </a:lnTo>
                  <a:lnTo>
                    <a:pt x="418" y="2822"/>
                  </a:lnTo>
                  <a:lnTo>
                    <a:pt x="4085" y="584"/>
                  </a:lnTo>
                  <a:close/>
                  <a:moveTo>
                    <a:pt x="4287" y="0"/>
                  </a:moveTo>
                  <a:cubicBezTo>
                    <a:pt x="4251" y="0"/>
                    <a:pt x="4216" y="12"/>
                    <a:pt x="4180" y="36"/>
                  </a:cubicBezTo>
                  <a:lnTo>
                    <a:pt x="96" y="2524"/>
                  </a:lnTo>
                  <a:cubicBezTo>
                    <a:pt x="37" y="2560"/>
                    <a:pt x="1" y="2631"/>
                    <a:pt x="1" y="2703"/>
                  </a:cubicBezTo>
                  <a:lnTo>
                    <a:pt x="1" y="7465"/>
                  </a:lnTo>
                  <a:cubicBezTo>
                    <a:pt x="1" y="7537"/>
                    <a:pt x="37" y="7608"/>
                    <a:pt x="108" y="7644"/>
                  </a:cubicBezTo>
                  <a:cubicBezTo>
                    <a:pt x="132" y="7656"/>
                    <a:pt x="168" y="7668"/>
                    <a:pt x="203" y="7668"/>
                  </a:cubicBezTo>
                  <a:cubicBezTo>
                    <a:pt x="239" y="7668"/>
                    <a:pt x="275" y="7656"/>
                    <a:pt x="311" y="7644"/>
                  </a:cubicBezTo>
                  <a:lnTo>
                    <a:pt x="4394" y="5239"/>
                  </a:lnTo>
                  <a:cubicBezTo>
                    <a:pt x="4454" y="5191"/>
                    <a:pt x="4502" y="5132"/>
                    <a:pt x="4502" y="5060"/>
                  </a:cubicBezTo>
                  <a:lnTo>
                    <a:pt x="4502" y="214"/>
                  </a:lnTo>
                  <a:cubicBezTo>
                    <a:pt x="4490" y="131"/>
                    <a:pt x="4454" y="72"/>
                    <a:pt x="4394" y="36"/>
                  </a:cubicBezTo>
                  <a:cubicBezTo>
                    <a:pt x="4359" y="12"/>
                    <a:pt x="4323" y="0"/>
                    <a:pt x="4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88"/>
            <p:cNvSpPr/>
            <p:nvPr/>
          </p:nvSpPr>
          <p:spPr>
            <a:xfrm>
              <a:off x="3854425" y="3213825"/>
              <a:ext cx="1012650" cy="602775"/>
            </a:xfrm>
            <a:custGeom>
              <a:avLst/>
              <a:gdLst/>
              <a:ahLst/>
              <a:cxnLst/>
              <a:rect l="l" t="t" r="r" b="b"/>
              <a:pathLst>
                <a:path w="40506" h="24111" extrusionOk="0">
                  <a:moveTo>
                    <a:pt x="4108" y="1"/>
                  </a:moveTo>
                  <a:lnTo>
                    <a:pt x="0" y="2358"/>
                  </a:lnTo>
                  <a:lnTo>
                    <a:pt x="36421" y="24111"/>
                  </a:lnTo>
                  <a:lnTo>
                    <a:pt x="40505" y="21622"/>
                  </a:lnTo>
                  <a:lnTo>
                    <a:pt x="41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88"/>
            <p:cNvSpPr/>
            <p:nvPr/>
          </p:nvSpPr>
          <p:spPr>
            <a:xfrm>
              <a:off x="3889250" y="3232000"/>
              <a:ext cx="945675" cy="564075"/>
            </a:xfrm>
            <a:custGeom>
              <a:avLst/>
              <a:gdLst/>
              <a:ahLst/>
              <a:cxnLst/>
              <a:rect l="l" t="t" r="r" b="b"/>
              <a:pathLst>
                <a:path w="37827" h="22563" extrusionOk="0">
                  <a:moveTo>
                    <a:pt x="1453" y="0"/>
                  </a:moveTo>
                  <a:lnTo>
                    <a:pt x="0" y="845"/>
                  </a:lnTo>
                  <a:lnTo>
                    <a:pt x="36326" y="22562"/>
                  </a:lnTo>
                  <a:lnTo>
                    <a:pt x="37826" y="21681"/>
                  </a:lnTo>
                  <a:lnTo>
                    <a:pt x="1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88"/>
            <p:cNvSpPr/>
            <p:nvPr/>
          </p:nvSpPr>
          <p:spPr>
            <a:xfrm>
              <a:off x="3889250" y="3232000"/>
              <a:ext cx="945675" cy="564075"/>
            </a:xfrm>
            <a:custGeom>
              <a:avLst/>
              <a:gdLst/>
              <a:ahLst/>
              <a:cxnLst/>
              <a:rect l="l" t="t" r="r" b="b"/>
              <a:pathLst>
                <a:path w="37827" h="22563" extrusionOk="0">
                  <a:moveTo>
                    <a:pt x="1453" y="0"/>
                  </a:moveTo>
                  <a:lnTo>
                    <a:pt x="0" y="845"/>
                  </a:lnTo>
                  <a:lnTo>
                    <a:pt x="36326" y="22562"/>
                  </a:lnTo>
                  <a:lnTo>
                    <a:pt x="37826" y="21681"/>
                  </a:lnTo>
                  <a:lnTo>
                    <a:pt x="1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88"/>
            <p:cNvSpPr/>
            <p:nvPr/>
          </p:nvSpPr>
          <p:spPr>
            <a:xfrm>
              <a:off x="3849050" y="3208700"/>
              <a:ext cx="1023375" cy="612975"/>
            </a:xfrm>
            <a:custGeom>
              <a:avLst/>
              <a:gdLst/>
              <a:ahLst/>
              <a:cxnLst/>
              <a:rect l="l" t="t" r="r" b="b"/>
              <a:pathLst>
                <a:path w="40935" h="24519" extrusionOk="0">
                  <a:moveTo>
                    <a:pt x="4323" y="444"/>
                  </a:moveTo>
                  <a:lnTo>
                    <a:pt x="40327" y="21827"/>
                  </a:lnTo>
                  <a:lnTo>
                    <a:pt x="36636" y="24078"/>
                  </a:lnTo>
                  <a:lnTo>
                    <a:pt x="620" y="2563"/>
                  </a:lnTo>
                  <a:lnTo>
                    <a:pt x="4323" y="444"/>
                  </a:lnTo>
                  <a:close/>
                  <a:moveTo>
                    <a:pt x="4329" y="0"/>
                  </a:moveTo>
                  <a:cubicBezTo>
                    <a:pt x="4293" y="0"/>
                    <a:pt x="4257" y="9"/>
                    <a:pt x="4228" y="27"/>
                  </a:cubicBezTo>
                  <a:lnTo>
                    <a:pt x="108" y="2385"/>
                  </a:lnTo>
                  <a:cubicBezTo>
                    <a:pt x="48" y="2420"/>
                    <a:pt x="1" y="2480"/>
                    <a:pt x="1" y="2551"/>
                  </a:cubicBezTo>
                  <a:cubicBezTo>
                    <a:pt x="1" y="2635"/>
                    <a:pt x="37" y="2694"/>
                    <a:pt x="108" y="2730"/>
                  </a:cubicBezTo>
                  <a:lnTo>
                    <a:pt x="36529" y="24494"/>
                  </a:lnTo>
                  <a:cubicBezTo>
                    <a:pt x="36565" y="24506"/>
                    <a:pt x="36601" y="24518"/>
                    <a:pt x="36636" y="24518"/>
                  </a:cubicBezTo>
                  <a:cubicBezTo>
                    <a:pt x="36684" y="24518"/>
                    <a:pt x="36720" y="24506"/>
                    <a:pt x="36755" y="24494"/>
                  </a:cubicBezTo>
                  <a:lnTo>
                    <a:pt x="40827" y="21994"/>
                  </a:lnTo>
                  <a:cubicBezTo>
                    <a:pt x="40899" y="21958"/>
                    <a:pt x="40935" y="21899"/>
                    <a:pt x="40935" y="21816"/>
                  </a:cubicBezTo>
                  <a:cubicBezTo>
                    <a:pt x="40935" y="21744"/>
                    <a:pt x="40887" y="21685"/>
                    <a:pt x="40827" y="21649"/>
                  </a:cubicBezTo>
                  <a:lnTo>
                    <a:pt x="4430" y="27"/>
                  </a:lnTo>
                  <a:cubicBezTo>
                    <a:pt x="4400" y="9"/>
                    <a:pt x="4364" y="0"/>
                    <a:pt x="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88"/>
            <p:cNvSpPr/>
            <p:nvPr/>
          </p:nvSpPr>
          <p:spPr>
            <a:xfrm>
              <a:off x="4739350" y="3599900"/>
              <a:ext cx="181600" cy="88725"/>
            </a:xfrm>
            <a:custGeom>
              <a:avLst/>
              <a:gdLst/>
              <a:ahLst/>
              <a:cxnLst/>
              <a:rect l="l" t="t" r="r" b="b"/>
              <a:pathLst>
                <a:path w="7264" h="3549" extrusionOk="0">
                  <a:moveTo>
                    <a:pt x="0" y="0"/>
                  </a:moveTo>
                  <a:lnTo>
                    <a:pt x="0" y="1048"/>
                  </a:lnTo>
                  <a:lnTo>
                    <a:pt x="24" y="1393"/>
                  </a:lnTo>
                  <a:cubicBezTo>
                    <a:pt x="24" y="2584"/>
                    <a:pt x="1608" y="3548"/>
                    <a:pt x="3620" y="3548"/>
                  </a:cubicBezTo>
                  <a:cubicBezTo>
                    <a:pt x="5632" y="3548"/>
                    <a:pt x="7263" y="2584"/>
                    <a:pt x="7263" y="1393"/>
                  </a:cubicBezTo>
                  <a:lnTo>
                    <a:pt x="7239"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88"/>
            <p:cNvSpPr/>
            <p:nvPr/>
          </p:nvSpPr>
          <p:spPr>
            <a:xfrm>
              <a:off x="4734300" y="3594750"/>
              <a:ext cx="192000" cy="98925"/>
            </a:xfrm>
            <a:custGeom>
              <a:avLst/>
              <a:gdLst/>
              <a:ahLst/>
              <a:cxnLst/>
              <a:rect l="l" t="t" r="r" b="b"/>
              <a:pathLst>
                <a:path w="7680" h="3957" extrusionOk="0">
                  <a:moveTo>
                    <a:pt x="202" y="1"/>
                  </a:moveTo>
                  <a:cubicBezTo>
                    <a:pt x="101" y="1"/>
                    <a:pt x="0" y="69"/>
                    <a:pt x="0" y="206"/>
                  </a:cubicBezTo>
                  <a:lnTo>
                    <a:pt x="0" y="1266"/>
                  </a:lnTo>
                  <a:lnTo>
                    <a:pt x="24" y="1599"/>
                  </a:lnTo>
                  <a:cubicBezTo>
                    <a:pt x="24" y="2921"/>
                    <a:pt x="1691" y="3957"/>
                    <a:pt x="3822" y="3957"/>
                  </a:cubicBezTo>
                  <a:cubicBezTo>
                    <a:pt x="5977" y="3957"/>
                    <a:pt x="7680" y="2921"/>
                    <a:pt x="7680" y="1599"/>
                  </a:cubicBezTo>
                  <a:lnTo>
                    <a:pt x="7656" y="218"/>
                  </a:lnTo>
                  <a:cubicBezTo>
                    <a:pt x="7644" y="111"/>
                    <a:pt x="7549" y="16"/>
                    <a:pt x="7441" y="16"/>
                  </a:cubicBezTo>
                  <a:cubicBezTo>
                    <a:pt x="7334" y="16"/>
                    <a:pt x="7239" y="111"/>
                    <a:pt x="7239" y="218"/>
                  </a:cubicBezTo>
                  <a:lnTo>
                    <a:pt x="7263" y="1599"/>
                  </a:lnTo>
                  <a:cubicBezTo>
                    <a:pt x="7263" y="2671"/>
                    <a:pt x="5715" y="3552"/>
                    <a:pt x="3822" y="3552"/>
                  </a:cubicBezTo>
                  <a:cubicBezTo>
                    <a:pt x="1953" y="3552"/>
                    <a:pt x="429" y="2671"/>
                    <a:pt x="429" y="1587"/>
                  </a:cubicBezTo>
                  <a:lnTo>
                    <a:pt x="405" y="206"/>
                  </a:lnTo>
                  <a:cubicBezTo>
                    <a:pt x="405" y="69"/>
                    <a:pt x="304" y="1"/>
                    <a:pt x="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88"/>
            <p:cNvSpPr/>
            <p:nvPr/>
          </p:nvSpPr>
          <p:spPr>
            <a:xfrm>
              <a:off x="4738450" y="3541850"/>
              <a:ext cx="182500" cy="107775"/>
            </a:xfrm>
            <a:custGeom>
              <a:avLst/>
              <a:gdLst/>
              <a:ahLst/>
              <a:cxnLst/>
              <a:rect l="l" t="t" r="r" b="b"/>
              <a:pathLst>
                <a:path w="7300" h="4311" extrusionOk="0">
                  <a:moveTo>
                    <a:pt x="3656" y="0"/>
                  </a:moveTo>
                  <a:cubicBezTo>
                    <a:pt x="1644" y="0"/>
                    <a:pt x="1" y="965"/>
                    <a:pt x="1" y="2155"/>
                  </a:cubicBezTo>
                  <a:cubicBezTo>
                    <a:pt x="1" y="3346"/>
                    <a:pt x="1644" y="4310"/>
                    <a:pt x="3656" y="4310"/>
                  </a:cubicBezTo>
                  <a:cubicBezTo>
                    <a:pt x="5668" y="4310"/>
                    <a:pt x="7299" y="3346"/>
                    <a:pt x="7299" y="2155"/>
                  </a:cubicBezTo>
                  <a:cubicBezTo>
                    <a:pt x="7299" y="965"/>
                    <a:pt x="5668" y="0"/>
                    <a:pt x="3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88"/>
            <p:cNvSpPr/>
            <p:nvPr/>
          </p:nvSpPr>
          <p:spPr>
            <a:xfrm>
              <a:off x="4733400" y="3536800"/>
              <a:ext cx="192900" cy="117875"/>
            </a:xfrm>
            <a:custGeom>
              <a:avLst/>
              <a:gdLst/>
              <a:ahLst/>
              <a:cxnLst/>
              <a:rect l="l" t="t" r="r" b="b"/>
              <a:pathLst>
                <a:path w="7716" h="4715" extrusionOk="0">
                  <a:moveTo>
                    <a:pt x="3858" y="417"/>
                  </a:moveTo>
                  <a:cubicBezTo>
                    <a:pt x="5751" y="417"/>
                    <a:pt x="7299" y="1286"/>
                    <a:pt x="7299" y="2357"/>
                  </a:cubicBezTo>
                  <a:cubicBezTo>
                    <a:pt x="7299" y="3429"/>
                    <a:pt x="5751" y="4310"/>
                    <a:pt x="3858" y="4310"/>
                  </a:cubicBezTo>
                  <a:cubicBezTo>
                    <a:pt x="1953" y="4310"/>
                    <a:pt x="417" y="3429"/>
                    <a:pt x="417" y="2357"/>
                  </a:cubicBezTo>
                  <a:cubicBezTo>
                    <a:pt x="417" y="1286"/>
                    <a:pt x="1953" y="417"/>
                    <a:pt x="3858" y="417"/>
                  </a:cubicBezTo>
                  <a:close/>
                  <a:moveTo>
                    <a:pt x="3858" y="0"/>
                  </a:moveTo>
                  <a:cubicBezTo>
                    <a:pt x="1691" y="0"/>
                    <a:pt x="0" y="1036"/>
                    <a:pt x="0" y="2357"/>
                  </a:cubicBezTo>
                  <a:cubicBezTo>
                    <a:pt x="0" y="3679"/>
                    <a:pt x="1691" y="4715"/>
                    <a:pt x="3858" y="4715"/>
                  </a:cubicBezTo>
                  <a:cubicBezTo>
                    <a:pt x="6013" y="4715"/>
                    <a:pt x="7716" y="3679"/>
                    <a:pt x="7716" y="2357"/>
                  </a:cubicBezTo>
                  <a:cubicBezTo>
                    <a:pt x="7716" y="1048"/>
                    <a:pt x="6013"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88"/>
            <p:cNvSpPr/>
            <p:nvPr/>
          </p:nvSpPr>
          <p:spPr>
            <a:xfrm>
              <a:off x="4883425" y="3710625"/>
              <a:ext cx="181575" cy="88725"/>
            </a:xfrm>
            <a:custGeom>
              <a:avLst/>
              <a:gdLst/>
              <a:ahLst/>
              <a:cxnLst/>
              <a:rect l="l" t="t" r="r" b="b"/>
              <a:pathLst>
                <a:path w="7263" h="3549" extrusionOk="0">
                  <a:moveTo>
                    <a:pt x="0" y="0"/>
                  </a:moveTo>
                  <a:lnTo>
                    <a:pt x="0" y="1048"/>
                  </a:lnTo>
                  <a:lnTo>
                    <a:pt x="24" y="1393"/>
                  </a:lnTo>
                  <a:cubicBezTo>
                    <a:pt x="24" y="2584"/>
                    <a:pt x="1607" y="3548"/>
                    <a:pt x="3620" y="3548"/>
                  </a:cubicBezTo>
                  <a:cubicBezTo>
                    <a:pt x="5632" y="3548"/>
                    <a:pt x="7263" y="2584"/>
                    <a:pt x="7263" y="1393"/>
                  </a:cubicBezTo>
                  <a:lnTo>
                    <a:pt x="7251"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88"/>
            <p:cNvSpPr/>
            <p:nvPr/>
          </p:nvSpPr>
          <p:spPr>
            <a:xfrm>
              <a:off x="4878350" y="3705550"/>
              <a:ext cx="192025" cy="98850"/>
            </a:xfrm>
            <a:custGeom>
              <a:avLst/>
              <a:gdLst/>
              <a:ahLst/>
              <a:cxnLst/>
              <a:rect l="l" t="t" r="r" b="b"/>
              <a:pathLst>
                <a:path w="7681" h="3954" extrusionOk="0">
                  <a:moveTo>
                    <a:pt x="7442" y="1"/>
                  </a:moveTo>
                  <a:cubicBezTo>
                    <a:pt x="7335" y="13"/>
                    <a:pt x="7240" y="108"/>
                    <a:pt x="7240" y="215"/>
                  </a:cubicBezTo>
                  <a:lnTo>
                    <a:pt x="7263" y="1596"/>
                  </a:lnTo>
                  <a:cubicBezTo>
                    <a:pt x="7263" y="2668"/>
                    <a:pt x="5716" y="3537"/>
                    <a:pt x="3823" y="3537"/>
                  </a:cubicBezTo>
                  <a:cubicBezTo>
                    <a:pt x="1953" y="3537"/>
                    <a:pt x="429" y="2668"/>
                    <a:pt x="429" y="1584"/>
                  </a:cubicBezTo>
                  <a:lnTo>
                    <a:pt x="417" y="203"/>
                  </a:lnTo>
                  <a:cubicBezTo>
                    <a:pt x="405" y="78"/>
                    <a:pt x="307" y="16"/>
                    <a:pt x="209" y="16"/>
                  </a:cubicBezTo>
                  <a:cubicBezTo>
                    <a:pt x="111" y="16"/>
                    <a:pt x="13" y="78"/>
                    <a:pt x="1" y="203"/>
                  </a:cubicBezTo>
                  <a:lnTo>
                    <a:pt x="1" y="1263"/>
                  </a:lnTo>
                  <a:lnTo>
                    <a:pt x="24" y="1596"/>
                  </a:lnTo>
                  <a:cubicBezTo>
                    <a:pt x="24" y="2918"/>
                    <a:pt x="1691" y="3954"/>
                    <a:pt x="3823" y="3954"/>
                  </a:cubicBezTo>
                  <a:cubicBezTo>
                    <a:pt x="5989" y="3954"/>
                    <a:pt x="7680" y="2918"/>
                    <a:pt x="7680" y="1596"/>
                  </a:cubicBezTo>
                  <a:lnTo>
                    <a:pt x="7656" y="215"/>
                  </a:lnTo>
                  <a:cubicBezTo>
                    <a:pt x="7656" y="96"/>
                    <a:pt x="7561" y="1"/>
                    <a:pt x="7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88"/>
            <p:cNvSpPr/>
            <p:nvPr/>
          </p:nvSpPr>
          <p:spPr>
            <a:xfrm>
              <a:off x="4882825" y="3652575"/>
              <a:ext cx="182175" cy="107775"/>
            </a:xfrm>
            <a:custGeom>
              <a:avLst/>
              <a:gdLst/>
              <a:ahLst/>
              <a:cxnLst/>
              <a:rect l="l" t="t" r="r" b="b"/>
              <a:pathLst>
                <a:path w="7287" h="4311" extrusionOk="0">
                  <a:moveTo>
                    <a:pt x="3644" y="1"/>
                  </a:moveTo>
                  <a:cubicBezTo>
                    <a:pt x="1631" y="1"/>
                    <a:pt x="0" y="965"/>
                    <a:pt x="0" y="2156"/>
                  </a:cubicBezTo>
                  <a:cubicBezTo>
                    <a:pt x="0" y="3346"/>
                    <a:pt x="1631" y="4311"/>
                    <a:pt x="3644" y="4311"/>
                  </a:cubicBezTo>
                  <a:cubicBezTo>
                    <a:pt x="5656" y="4311"/>
                    <a:pt x="7287" y="3346"/>
                    <a:pt x="7287" y="2156"/>
                  </a:cubicBezTo>
                  <a:cubicBezTo>
                    <a:pt x="7287" y="965"/>
                    <a:pt x="5656" y="1"/>
                    <a:pt x="3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88"/>
            <p:cNvSpPr/>
            <p:nvPr/>
          </p:nvSpPr>
          <p:spPr>
            <a:xfrm>
              <a:off x="4877450" y="3647525"/>
              <a:ext cx="192925" cy="117900"/>
            </a:xfrm>
            <a:custGeom>
              <a:avLst/>
              <a:gdLst/>
              <a:ahLst/>
              <a:cxnLst/>
              <a:rect l="l" t="t" r="r" b="b"/>
              <a:pathLst>
                <a:path w="7717" h="4716" extrusionOk="0">
                  <a:moveTo>
                    <a:pt x="3859" y="417"/>
                  </a:moveTo>
                  <a:cubicBezTo>
                    <a:pt x="5752" y="417"/>
                    <a:pt x="7299" y="1286"/>
                    <a:pt x="7299" y="2358"/>
                  </a:cubicBezTo>
                  <a:cubicBezTo>
                    <a:pt x="7299" y="3429"/>
                    <a:pt x="5764" y="4298"/>
                    <a:pt x="3859" y="4298"/>
                  </a:cubicBezTo>
                  <a:cubicBezTo>
                    <a:pt x="1965" y="4298"/>
                    <a:pt x="418" y="3429"/>
                    <a:pt x="418" y="2358"/>
                  </a:cubicBezTo>
                  <a:cubicBezTo>
                    <a:pt x="418" y="1286"/>
                    <a:pt x="1965" y="417"/>
                    <a:pt x="3859" y="417"/>
                  </a:cubicBezTo>
                  <a:close/>
                  <a:moveTo>
                    <a:pt x="3859" y="0"/>
                  </a:moveTo>
                  <a:cubicBezTo>
                    <a:pt x="1692" y="0"/>
                    <a:pt x="1" y="1048"/>
                    <a:pt x="1" y="2358"/>
                  </a:cubicBezTo>
                  <a:cubicBezTo>
                    <a:pt x="1" y="3667"/>
                    <a:pt x="1692" y="4715"/>
                    <a:pt x="3859" y="4715"/>
                  </a:cubicBezTo>
                  <a:cubicBezTo>
                    <a:pt x="6025" y="4715"/>
                    <a:pt x="7716" y="3679"/>
                    <a:pt x="7716" y="2358"/>
                  </a:cubicBezTo>
                  <a:cubicBezTo>
                    <a:pt x="7716" y="1036"/>
                    <a:pt x="6025" y="0"/>
                    <a:pt x="3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88"/>
            <p:cNvSpPr/>
            <p:nvPr/>
          </p:nvSpPr>
          <p:spPr>
            <a:xfrm>
              <a:off x="2640575" y="3992500"/>
              <a:ext cx="809650" cy="475075"/>
            </a:xfrm>
            <a:custGeom>
              <a:avLst/>
              <a:gdLst/>
              <a:ahLst/>
              <a:cxnLst/>
              <a:rect l="l" t="t" r="r" b="b"/>
              <a:pathLst>
                <a:path w="32386" h="19003" extrusionOk="0">
                  <a:moveTo>
                    <a:pt x="16324" y="0"/>
                  </a:moveTo>
                  <a:lnTo>
                    <a:pt x="0" y="9394"/>
                  </a:lnTo>
                  <a:lnTo>
                    <a:pt x="16264" y="19003"/>
                  </a:lnTo>
                  <a:lnTo>
                    <a:pt x="32385" y="9597"/>
                  </a:lnTo>
                  <a:lnTo>
                    <a:pt x="163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88"/>
            <p:cNvSpPr/>
            <p:nvPr/>
          </p:nvSpPr>
          <p:spPr>
            <a:xfrm>
              <a:off x="2635225" y="3987150"/>
              <a:ext cx="820050" cy="485500"/>
            </a:xfrm>
            <a:custGeom>
              <a:avLst/>
              <a:gdLst/>
              <a:ahLst/>
              <a:cxnLst/>
              <a:rect l="l" t="t" r="r" b="b"/>
              <a:pathLst>
                <a:path w="32802" h="19420" extrusionOk="0">
                  <a:moveTo>
                    <a:pt x="16538" y="453"/>
                  </a:moveTo>
                  <a:lnTo>
                    <a:pt x="32195" y="9811"/>
                  </a:lnTo>
                  <a:lnTo>
                    <a:pt x="16478" y="18979"/>
                  </a:lnTo>
                  <a:lnTo>
                    <a:pt x="619" y="9608"/>
                  </a:lnTo>
                  <a:lnTo>
                    <a:pt x="16538" y="453"/>
                  </a:lnTo>
                  <a:close/>
                  <a:moveTo>
                    <a:pt x="16544" y="0"/>
                  </a:moveTo>
                  <a:cubicBezTo>
                    <a:pt x="16508" y="0"/>
                    <a:pt x="16472" y="12"/>
                    <a:pt x="16443" y="36"/>
                  </a:cubicBezTo>
                  <a:lnTo>
                    <a:pt x="107" y="9430"/>
                  </a:lnTo>
                  <a:cubicBezTo>
                    <a:pt x="48" y="9466"/>
                    <a:pt x="0" y="9537"/>
                    <a:pt x="0" y="9608"/>
                  </a:cubicBezTo>
                  <a:cubicBezTo>
                    <a:pt x="0" y="9680"/>
                    <a:pt x="48" y="9751"/>
                    <a:pt x="107" y="9787"/>
                  </a:cubicBezTo>
                  <a:lnTo>
                    <a:pt x="16371" y="19395"/>
                  </a:lnTo>
                  <a:cubicBezTo>
                    <a:pt x="16407" y="19407"/>
                    <a:pt x="16443" y="19419"/>
                    <a:pt x="16478" y="19419"/>
                  </a:cubicBezTo>
                  <a:cubicBezTo>
                    <a:pt x="16514" y="19419"/>
                    <a:pt x="16550" y="19407"/>
                    <a:pt x="16574" y="19395"/>
                  </a:cubicBezTo>
                  <a:lnTo>
                    <a:pt x="32707" y="9989"/>
                  </a:lnTo>
                  <a:cubicBezTo>
                    <a:pt x="32766" y="9954"/>
                    <a:pt x="32802" y="9894"/>
                    <a:pt x="32802" y="9811"/>
                  </a:cubicBezTo>
                  <a:cubicBezTo>
                    <a:pt x="32802" y="9739"/>
                    <a:pt x="32766" y="9680"/>
                    <a:pt x="32707" y="9632"/>
                  </a:cubicBezTo>
                  <a:lnTo>
                    <a:pt x="16645" y="36"/>
                  </a:lnTo>
                  <a:cubicBezTo>
                    <a:pt x="16615" y="12"/>
                    <a:pt x="16580" y="0"/>
                    <a:pt x="16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88"/>
            <p:cNvSpPr/>
            <p:nvPr/>
          </p:nvSpPr>
          <p:spPr>
            <a:xfrm>
              <a:off x="2781075" y="4193425"/>
              <a:ext cx="181575" cy="88725"/>
            </a:xfrm>
            <a:custGeom>
              <a:avLst/>
              <a:gdLst/>
              <a:ahLst/>
              <a:cxnLst/>
              <a:rect l="l" t="t" r="r" b="b"/>
              <a:pathLst>
                <a:path w="7263" h="3549" extrusionOk="0">
                  <a:moveTo>
                    <a:pt x="0" y="0"/>
                  </a:moveTo>
                  <a:lnTo>
                    <a:pt x="0" y="1060"/>
                  </a:lnTo>
                  <a:lnTo>
                    <a:pt x="12" y="1393"/>
                  </a:lnTo>
                  <a:cubicBezTo>
                    <a:pt x="12" y="2584"/>
                    <a:pt x="1608" y="3548"/>
                    <a:pt x="3620" y="3548"/>
                  </a:cubicBezTo>
                  <a:cubicBezTo>
                    <a:pt x="5620" y="3548"/>
                    <a:pt x="7263" y="2584"/>
                    <a:pt x="7263" y="1393"/>
                  </a:cubicBezTo>
                  <a:lnTo>
                    <a:pt x="7239"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88"/>
            <p:cNvSpPr/>
            <p:nvPr/>
          </p:nvSpPr>
          <p:spPr>
            <a:xfrm>
              <a:off x="2775400" y="4187825"/>
              <a:ext cx="192325" cy="99675"/>
            </a:xfrm>
            <a:custGeom>
              <a:avLst/>
              <a:gdLst/>
              <a:ahLst/>
              <a:cxnLst/>
              <a:rect l="l" t="t" r="r" b="b"/>
              <a:pathLst>
                <a:path w="7693" h="3987" extrusionOk="0">
                  <a:moveTo>
                    <a:pt x="221" y="1"/>
                  </a:moveTo>
                  <a:cubicBezTo>
                    <a:pt x="111" y="1"/>
                    <a:pt x="1" y="75"/>
                    <a:pt x="13" y="224"/>
                  </a:cubicBezTo>
                  <a:lnTo>
                    <a:pt x="13" y="1296"/>
                  </a:lnTo>
                  <a:lnTo>
                    <a:pt x="37" y="1617"/>
                  </a:lnTo>
                  <a:cubicBezTo>
                    <a:pt x="37" y="2939"/>
                    <a:pt x="1704" y="3987"/>
                    <a:pt x="3835" y="3987"/>
                  </a:cubicBezTo>
                  <a:cubicBezTo>
                    <a:pt x="6002" y="3987"/>
                    <a:pt x="7692" y="2951"/>
                    <a:pt x="7692" y="1617"/>
                  </a:cubicBezTo>
                  <a:lnTo>
                    <a:pt x="7669" y="236"/>
                  </a:lnTo>
                  <a:cubicBezTo>
                    <a:pt x="7669" y="129"/>
                    <a:pt x="7573" y="34"/>
                    <a:pt x="7466" y="34"/>
                  </a:cubicBezTo>
                  <a:cubicBezTo>
                    <a:pt x="7347" y="34"/>
                    <a:pt x="7264" y="129"/>
                    <a:pt x="7264" y="248"/>
                  </a:cubicBezTo>
                  <a:lnTo>
                    <a:pt x="7288" y="1617"/>
                  </a:lnTo>
                  <a:cubicBezTo>
                    <a:pt x="7288" y="2701"/>
                    <a:pt x="5740" y="3570"/>
                    <a:pt x="3847" y="3570"/>
                  </a:cubicBezTo>
                  <a:cubicBezTo>
                    <a:pt x="1977" y="3570"/>
                    <a:pt x="453" y="2701"/>
                    <a:pt x="453" y="1605"/>
                  </a:cubicBezTo>
                  <a:lnTo>
                    <a:pt x="430" y="224"/>
                  </a:lnTo>
                  <a:cubicBezTo>
                    <a:pt x="442" y="75"/>
                    <a:pt x="331"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88"/>
            <p:cNvSpPr/>
            <p:nvPr/>
          </p:nvSpPr>
          <p:spPr>
            <a:xfrm>
              <a:off x="2780175" y="4135675"/>
              <a:ext cx="182475" cy="107475"/>
            </a:xfrm>
            <a:custGeom>
              <a:avLst/>
              <a:gdLst/>
              <a:ahLst/>
              <a:cxnLst/>
              <a:rect l="l" t="t" r="r" b="b"/>
              <a:pathLst>
                <a:path w="7299" h="4299" extrusionOk="0">
                  <a:moveTo>
                    <a:pt x="3644" y="0"/>
                  </a:moveTo>
                  <a:cubicBezTo>
                    <a:pt x="1632" y="0"/>
                    <a:pt x="0" y="965"/>
                    <a:pt x="0" y="2143"/>
                  </a:cubicBezTo>
                  <a:cubicBezTo>
                    <a:pt x="0" y="3334"/>
                    <a:pt x="1632" y="4299"/>
                    <a:pt x="3644" y="4299"/>
                  </a:cubicBezTo>
                  <a:cubicBezTo>
                    <a:pt x="5668" y="4299"/>
                    <a:pt x="7299" y="3334"/>
                    <a:pt x="7299" y="2143"/>
                  </a:cubicBezTo>
                  <a:cubicBezTo>
                    <a:pt x="7299" y="965"/>
                    <a:pt x="5668" y="0"/>
                    <a:pt x="3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88"/>
            <p:cNvSpPr/>
            <p:nvPr/>
          </p:nvSpPr>
          <p:spPr>
            <a:xfrm>
              <a:off x="2775125" y="4130325"/>
              <a:ext cx="192600" cy="117875"/>
            </a:xfrm>
            <a:custGeom>
              <a:avLst/>
              <a:gdLst/>
              <a:ahLst/>
              <a:cxnLst/>
              <a:rect l="l" t="t" r="r" b="b"/>
              <a:pathLst>
                <a:path w="7704" h="4715" extrusionOk="0">
                  <a:moveTo>
                    <a:pt x="3846" y="417"/>
                  </a:moveTo>
                  <a:cubicBezTo>
                    <a:pt x="5751" y="417"/>
                    <a:pt x="7299" y="1286"/>
                    <a:pt x="7299" y="2357"/>
                  </a:cubicBezTo>
                  <a:cubicBezTo>
                    <a:pt x="7299" y="3441"/>
                    <a:pt x="5751" y="4310"/>
                    <a:pt x="3846" y="4310"/>
                  </a:cubicBezTo>
                  <a:cubicBezTo>
                    <a:pt x="1953" y="4310"/>
                    <a:pt x="405" y="3429"/>
                    <a:pt x="405" y="2357"/>
                  </a:cubicBezTo>
                  <a:cubicBezTo>
                    <a:pt x="405" y="1286"/>
                    <a:pt x="1953" y="417"/>
                    <a:pt x="3846" y="417"/>
                  </a:cubicBezTo>
                  <a:close/>
                  <a:moveTo>
                    <a:pt x="3846" y="0"/>
                  </a:moveTo>
                  <a:cubicBezTo>
                    <a:pt x="1691" y="0"/>
                    <a:pt x="0" y="1048"/>
                    <a:pt x="0" y="2357"/>
                  </a:cubicBezTo>
                  <a:cubicBezTo>
                    <a:pt x="0" y="3679"/>
                    <a:pt x="1691" y="4715"/>
                    <a:pt x="3846" y="4715"/>
                  </a:cubicBezTo>
                  <a:cubicBezTo>
                    <a:pt x="6013" y="4715"/>
                    <a:pt x="7703" y="3679"/>
                    <a:pt x="7703" y="2357"/>
                  </a:cubicBezTo>
                  <a:cubicBezTo>
                    <a:pt x="7703" y="1048"/>
                    <a:pt x="6013" y="0"/>
                    <a:pt x="38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88"/>
            <p:cNvSpPr/>
            <p:nvPr/>
          </p:nvSpPr>
          <p:spPr>
            <a:xfrm>
              <a:off x="2947450" y="4296400"/>
              <a:ext cx="181600" cy="88725"/>
            </a:xfrm>
            <a:custGeom>
              <a:avLst/>
              <a:gdLst/>
              <a:ahLst/>
              <a:cxnLst/>
              <a:rect l="l" t="t" r="r" b="b"/>
              <a:pathLst>
                <a:path w="7264" h="3549" extrusionOk="0">
                  <a:moveTo>
                    <a:pt x="1" y="1"/>
                  </a:moveTo>
                  <a:lnTo>
                    <a:pt x="1" y="1048"/>
                  </a:lnTo>
                  <a:lnTo>
                    <a:pt x="25" y="1394"/>
                  </a:lnTo>
                  <a:cubicBezTo>
                    <a:pt x="25" y="2584"/>
                    <a:pt x="1608" y="3549"/>
                    <a:pt x="3620" y="3549"/>
                  </a:cubicBezTo>
                  <a:cubicBezTo>
                    <a:pt x="5632" y="3549"/>
                    <a:pt x="7264" y="2584"/>
                    <a:pt x="7264" y="1394"/>
                  </a:cubicBezTo>
                  <a:lnTo>
                    <a:pt x="7240" y="13"/>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88"/>
            <p:cNvSpPr/>
            <p:nvPr/>
          </p:nvSpPr>
          <p:spPr>
            <a:xfrm>
              <a:off x="2942100" y="4291650"/>
              <a:ext cx="192000" cy="98550"/>
            </a:xfrm>
            <a:custGeom>
              <a:avLst/>
              <a:gdLst/>
              <a:ahLst/>
              <a:cxnLst/>
              <a:rect l="l" t="t" r="r" b="b"/>
              <a:pathLst>
                <a:path w="7680" h="3942" extrusionOk="0">
                  <a:moveTo>
                    <a:pt x="7454" y="0"/>
                  </a:moveTo>
                  <a:cubicBezTo>
                    <a:pt x="7335" y="0"/>
                    <a:pt x="7251" y="95"/>
                    <a:pt x="7251" y="203"/>
                  </a:cubicBezTo>
                  <a:lnTo>
                    <a:pt x="7275" y="1584"/>
                  </a:lnTo>
                  <a:cubicBezTo>
                    <a:pt x="7275" y="2655"/>
                    <a:pt x="5727" y="3536"/>
                    <a:pt x="3834" y="3536"/>
                  </a:cubicBezTo>
                  <a:cubicBezTo>
                    <a:pt x="1965" y="3536"/>
                    <a:pt x="441" y="2655"/>
                    <a:pt x="441" y="1572"/>
                  </a:cubicBezTo>
                  <a:lnTo>
                    <a:pt x="417" y="191"/>
                  </a:lnTo>
                  <a:cubicBezTo>
                    <a:pt x="405" y="66"/>
                    <a:pt x="307" y="3"/>
                    <a:pt x="209" y="3"/>
                  </a:cubicBezTo>
                  <a:cubicBezTo>
                    <a:pt x="111" y="3"/>
                    <a:pt x="12" y="66"/>
                    <a:pt x="0" y="191"/>
                  </a:cubicBezTo>
                  <a:lnTo>
                    <a:pt x="0" y="1262"/>
                  </a:lnTo>
                  <a:lnTo>
                    <a:pt x="24" y="1584"/>
                  </a:lnTo>
                  <a:cubicBezTo>
                    <a:pt x="24" y="2905"/>
                    <a:pt x="1703" y="3941"/>
                    <a:pt x="3834" y="3941"/>
                  </a:cubicBezTo>
                  <a:cubicBezTo>
                    <a:pt x="5989" y="3941"/>
                    <a:pt x="7680" y="2905"/>
                    <a:pt x="7680" y="1584"/>
                  </a:cubicBezTo>
                  <a:lnTo>
                    <a:pt x="7656" y="203"/>
                  </a:lnTo>
                  <a:cubicBezTo>
                    <a:pt x="7656" y="95"/>
                    <a:pt x="7561" y="0"/>
                    <a:pt x="7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88"/>
            <p:cNvSpPr/>
            <p:nvPr/>
          </p:nvSpPr>
          <p:spPr>
            <a:xfrm>
              <a:off x="2946575" y="4238650"/>
              <a:ext cx="182475" cy="107500"/>
            </a:xfrm>
            <a:custGeom>
              <a:avLst/>
              <a:gdLst/>
              <a:ahLst/>
              <a:cxnLst/>
              <a:rect l="l" t="t" r="r" b="b"/>
              <a:pathLst>
                <a:path w="7299" h="4300" extrusionOk="0">
                  <a:moveTo>
                    <a:pt x="3655" y="1"/>
                  </a:moveTo>
                  <a:cubicBezTo>
                    <a:pt x="1643" y="1"/>
                    <a:pt x="0" y="965"/>
                    <a:pt x="0" y="2144"/>
                  </a:cubicBezTo>
                  <a:cubicBezTo>
                    <a:pt x="0" y="3335"/>
                    <a:pt x="1643" y="4299"/>
                    <a:pt x="3655" y="4299"/>
                  </a:cubicBezTo>
                  <a:cubicBezTo>
                    <a:pt x="5667" y="4299"/>
                    <a:pt x="7299" y="3335"/>
                    <a:pt x="7299" y="2144"/>
                  </a:cubicBezTo>
                  <a:cubicBezTo>
                    <a:pt x="7299" y="965"/>
                    <a:pt x="5667" y="1"/>
                    <a:pt x="36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88"/>
            <p:cNvSpPr/>
            <p:nvPr/>
          </p:nvSpPr>
          <p:spPr>
            <a:xfrm>
              <a:off x="2941500" y="4233600"/>
              <a:ext cx="192600" cy="117900"/>
            </a:xfrm>
            <a:custGeom>
              <a:avLst/>
              <a:gdLst/>
              <a:ahLst/>
              <a:cxnLst/>
              <a:rect l="l" t="t" r="r" b="b"/>
              <a:pathLst>
                <a:path w="7704" h="4716" extrusionOk="0">
                  <a:moveTo>
                    <a:pt x="3858" y="405"/>
                  </a:moveTo>
                  <a:cubicBezTo>
                    <a:pt x="5751" y="405"/>
                    <a:pt x="7299" y="1274"/>
                    <a:pt x="7299" y="2358"/>
                  </a:cubicBezTo>
                  <a:cubicBezTo>
                    <a:pt x="7299" y="3430"/>
                    <a:pt x="5751" y="4299"/>
                    <a:pt x="3858" y="4299"/>
                  </a:cubicBezTo>
                  <a:cubicBezTo>
                    <a:pt x="1953" y="4299"/>
                    <a:pt x="405" y="3430"/>
                    <a:pt x="405" y="2358"/>
                  </a:cubicBezTo>
                  <a:cubicBezTo>
                    <a:pt x="405" y="1274"/>
                    <a:pt x="1953" y="405"/>
                    <a:pt x="3858" y="405"/>
                  </a:cubicBezTo>
                  <a:close/>
                  <a:moveTo>
                    <a:pt x="3858" y="1"/>
                  </a:moveTo>
                  <a:cubicBezTo>
                    <a:pt x="1691" y="1"/>
                    <a:pt x="1" y="1036"/>
                    <a:pt x="1" y="2358"/>
                  </a:cubicBezTo>
                  <a:cubicBezTo>
                    <a:pt x="1" y="3668"/>
                    <a:pt x="1691" y="4715"/>
                    <a:pt x="3858" y="4715"/>
                  </a:cubicBezTo>
                  <a:cubicBezTo>
                    <a:pt x="6013" y="4715"/>
                    <a:pt x="7704" y="3668"/>
                    <a:pt x="7704" y="2358"/>
                  </a:cubicBezTo>
                  <a:cubicBezTo>
                    <a:pt x="7704" y="1036"/>
                    <a:pt x="6013" y="1"/>
                    <a:pt x="3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88"/>
            <p:cNvSpPr/>
            <p:nvPr/>
          </p:nvSpPr>
          <p:spPr>
            <a:xfrm>
              <a:off x="2972175" y="4099050"/>
              <a:ext cx="181875" cy="88725"/>
            </a:xfrm>
            <a:custGeom>
              <a:avLst/>
              <a:gdLst/>
              <a:ahLst/>
              <a:cxnLst/>
              <a:rect l="l" t="t" r="r" b="b"/>
              <a:pathLst>
                <a:path w="7275" h="3549" extrusionOk="0">
                  <a:moveTo>
                    <a:pt x="0" y="1"/>
                  </a:moveTo>
                  <a:lnTo>
                    <a:pt x="0" y="1061"/>
                  </a:lnTo>
                  <a:lnTo>
                    <a:pt x="24" y="1394"/>
                  </a:lnTo>
                  <a:cubicBezTo>
                    <a:pt x="24" y="2585"/>
                    <a:pt x="1607" y="3549"/>
                    <a:pt x="3620" y="3549"/>
                  </a:cubicBezTo>
                  <a:cubicBezTo>
                    <a:pt x="5632" y="3549"/>
                    <a:pt x="7275" y="2585"/>
                    <a:pt x="7275" y="1394"/>
                  </a:cubicBezTo>
                  <a:lnTo>
                    <a:pt x="7251" y="13"/>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88"/>
            <p:cNvSpPr/>
            <p:nvPr/>
          </p:nvSpPr>
          <p:spPr>
            <a:xfrm>
              <a:off x="2967100" y="4093925"/>
              <a:ext cx="192025" cy="98925"/>
            </a:xfrm>
            <a:custGeom>
              <a:avLst/>
              <a:gdLst/>
              <a:ahLst/>
              <a:cxnLst/>
              <a:rect l="l" t="t" r="r" b="b"/>
              <a:pathLst>
                <a:path w="7681" h="3957" extrusionOk="0">
                  <a:moveTo>
                    <a:pt x="209" y="1"/>
                  </a:moveTo>
                  <a:cubicBezTo>
                    <a:pt x="105" y="1"/>
                    <a:pt x="1" y="69"/>
                    <a:pt x="1" y="206"/>
                  </a:cubicBezTo>
                  <a:lnTo>
                    <a:pt x="1" y="1277"/>
                  </a:lnTo>
                  <a:lnTo>
                    <a:pt x="24" y="1599"/>
                  </a:lnTo>
                  <a:cubicBezTo>
                    <a:pt x="24" y="2921"/>
                    <a:pt x="1691" y="3956"/>
                    <a:pt x="3823" y="3956"/>
                  </a:cubicBezTo>
                  <a:cubicBezTo>
                    <a:pt x="5989" y="3956"/>
                    <a:pt x="7680" y="2932"/>
                    <a:pt x="7680" y="1599"/>
                  </a:cubicBezTo>
                  <a:lnTo>
                    <a:pt x="7656" y="218"/>
                  </a:lnTo>
                  <a:cubicBezTo>
                    <a:pt x="7656" y="106"/>
                    <a:pt x="7572" y="14"/>
                    <a:pt x="7462" y="14"/>
                  </a:cubicBezTo>
                  <a:cubicBezTo>
                    <a:pt x="7455" y="14"/>
                    <a:pt x="7449" y="15"/>
                    <a:pt x="7442" y="15"/>
                  </a:cubicBezTo>
                  <a:cubicBezTo>
                    <a:pt x="7335" y="15"/>
                    <a:pt x="7240" y="111"/>
                    <a:pt x="7240" y="230"/>
                  </a:cubicBezTo>
                  <a:lnTo>
                    <a:pt x="7263" y="1599"/>
                  </a:lnTo>
                  <a:cubicBezTo>
                    <a:pt x="7263" y="2670"/>
                    <a:pt x="5728" y="3552"/>
                    <a:pt x="3823" y="3552"/>
                  </a:cubicBezTo>
                  <a:cubicBezTo>
                    <a:pt x="1953" y="3552"/>
                    <a:pt x="429" y="2670"/>
                    <a:pt x="429" y="1587"/>
                  </a:cubicBezTo>
                  <a:lnTo>
                    <a:pt x="417" y="206"/>
                  </a:lnTo>
                  <a:cubicBezTo>
                    <a:pt x="417" y="69"/>
                    <a:pt x="313" y="1"/>
                    <a:pt x="209"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88"/>
            <p:cNvSpPr/>
            <p:nvPr/>
          </p:nvSpPr>
          <p:spPr>
            <a:xfrm>
              <a:off x="2971575" y="4041325"/>
              <a:ext cx="182475" cy="107475"/>
            </a:xfrm>
            <a:custGeom>
              <a:avLst/>
              <a:gdLst/>
              <a:ahLst/>
              <a:cxnLst/>
              <a:rect l="l" t="t" r="r" b="b"/>
              <a:pathLst>
                <a:path w="7299" h="4299" extrusionOk="0">
                  <a:moveTo>
                    <a:pt x="3644" y="0"/>
                  </a:moveTo>
                  <a:cubicBezTo>
                    <a:pt x="1631" y="0"/>
                    <a:pt x="0" y="964"/>
                    <a:pt x="0" y="2143"/>
                  </a:cubicBezTo>
                  <a:cubicBezTo>
                    <a:pt x="0" y="3334"/>
                    <a:pt x="1631" y="4298"/>
                    <a:pt x="3644" y="4298"/>
                  </a:cubicBezTo>
                  <a:cubicBezTo>
                    <a:pt x="5656" y="4298"/>
                    <a:pt x="7299" y="3334"/>
                    <a:pt x="7299" y="2143"/>
                  </a:cubicBezTo>
                  <a:cubicBezTo>
                    <a:pt x="7299" y="964"/>
                    <a:pt x="5656" y="0"/>
                    <a:pt x="3644"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88"/>
            <p:cNvSpPr/>
            <p:nvPr/>
          </p:nvSpPr>
          <p:spPr>
            <a:xfrm>
              <a:off x="2966200" y="4036250"/>
              <a:ext cx="192925" cy="117900"/>
            </a:xfrm>
            <a:custGeom>
              <a:avLst/>
              <a:gdLst/>
              <a:ahLst/>
              <a:cxnLst/>
              <a:rect l="l" t="t" r="r" b="b"/>
              <a:pathLst>
                <a:path w="7717" h="4716" extrusionOk="0">
                  <a:moveTo>
                    <a:pt x="3859" y="405"/>
                  </a:moveTo>
                  <a:cubicBezTo>
                    <a:pt x="5764" y="405"/>
                    <a:pt x="7299" y="1287"/>
                    <a:pt x="7299" y="2358"/>
                  </a:cubicBezTo>
                  <a:cubicBezTo>
                    <a:pt x="7299" y="3430"/>
                    <a:pt x="5764" y="4299"/>
                    <a:pt x="3859" y="4299"/>
                  </a:cubicBezTo>
                  <a:cubicBezTo>
                    <a:pt x="1965" y="4299"/>
                    <a:pt x="418" y="3430"/>
                    <a:pt x="418" y="2358"/>
                  </a:cubicBezTo>
                  <a:cubicBezTo>
                    <a:pt x="418" y="1287"/>
                    <a:pt x="1965" y="417"/>
                    <a:pt x="3859" y="417"/>
                  </a:cubicBezTo>
                  <a:lnTo>
                    <a:pt x="3859" y="405"/>
                  </a:lnTo>
                  <a:close/>
                  <a:moveTo>
                    <a:pt x="3859" y="1"/>
                  </a:moveTo>
                  <a:cubicBezTo>
                    <a:pt x="1703" y="1"/>
                    <a:pt x="1" y="1048"/>
                    <a:pt x="1" y="2358"/>
                  </a:cubicBezTo>
                  <a:cubicBezTo>
                    <a:pt x="1" y="3680"/>
                    <a:pt x="1703" y="4716"/>
                    <a:pt x="3859" y="4716"/>
                  </a:cubicBezTo>
                  <a:cubicBezTo>
                    <a:pt x="6025" y="4716"/>
                    <a:pt x="7716" y="3668"/>
                    <a:pt x="7716" y="2358"/>
                  </a:cubicBezTo>
                  <a:cubicBezTo>
                    <a:pt x="7716" y="1048"/>
                    <a:pt x="6025" y="1"/>
                    <a:pt x="3859"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88"/>
            <p:cNvSpPr/>
            <p:nvPr/>
          </p:nvSpPr>
          <p:spPr>
            <a:xfrm>
              <a:off x="3138550" y="4202350"/>
              <a:ext cx="181900" cy="88425"/>
            </a:xfrm>
            <a:custGeom>
              <a:avLst/>
              <a:gdLst/>
              <a:ahLst/>
              <a:cxnLst/>
              <a:rect l="l" t="t" r="r" b="b"/>
              <a:pathLst>
                <a:path w="7276" h="3537" extrusionOk="0">
                  <a:moveTo>
                    <a:pt x="1" y="0"/>
                  </a:moveTo>
                  <a:lnTo>
                    <a:pt x="1" y="1048"/>
                  </a:lnTo>
                  <a:lnTo>
                    <a:pt x="24" y="1393"/>
                  </a:lnTo>
                  <a:cubicBezTo>
                    <a:pt x="24" y="2572"/>
                    <a:pt x="1608" y="3537"/>
                    <a:pt x="3620" y="3537"/>
                  </a:cubicBezTo>
                  <a:cubicBezTo>
                    <a:pt x="5632" y="3537"/>
                    <a:pt x="7275" y="2584"/>
                    <a:pt x="7275" y="1393"/>
                  </a:cubicBezTo>
                  <a:lnTo>
                    <a:pt x="7252" y="12"/>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88"/>
            <p:cNvSpPr/>
            <p:nvPr/>
          </p:nvSpPr>
          <p:spPr>
            <a:xfrm>
              <a:off x="3133500" y="4197250"/>
              <a:ext cx="192000" cy="98575"/>
            </a:xfrm>
            <a:custGeom>
              <a:avLst/>
              <a:gdLst/>
              <a:ahLst/>
              <a:cxnLst/>
              <a:rect l="l" t="t" r="r" b="b"/>
              <a:pathLst>
                <a:path w="7680" h="3943" extrusionOk="0">
                  <a:moveTo>
                    <a:pt x="7474" y="1"/>
                  </a:moveTo>
                  <a:cubicBezTo>
                    <a:pt x="7467" y="1"/>
                    <a:pt x="7460" y="1"/>
                    <a:pt x="7454" y="2"/>
                  </a:cubicBezTo>
                  <a:cubicBezTo>
                    <a:pt x="7334" y="2"/>
                    <a:pt x="7251" y="97"/>
                    <a:pt x="7251" y="216"/>
                  </a:cubicBezTo>
                  <a:lnTo>
                    <a:pt x="7275" y="1585"/>
                  </a:lnTo>
                  <a:cubicBezTo>
                    <a:pt x="7275" y="2657"/>
                    <a:pt x="5727" y="3538"/>
                    <a:pt x="3834" y="3538"/>
                  </a:cubicBezTo>
                  <a:cubicBezTo>
                    <a:pt x="1965" y="3538"/>
                    <a:pt x="441" y="2657"/>
                    <a:pt x="441" y="1574"/>
                  </a:cubicBezTo>
                  <a:lnTo>
                    <a:pt x="417" y="192"/>
                  </a:lnTo>
                  <a:cubicBezTo>
                    <a:pt x="405" y="67"/>
                    <a:pt x="307" y="5"/>
                    <a:pt x="209" y="5"/>
                  </a:cubicBezTo>
                  <a:cubicBezTo>
                    <a:pt x="110" y="5"/>
                    <a:pt x="12" y="67"/>
                    <a:pt x="0" y="192"/>
                  </a:cubicBezTo>
                  <a:lnTo>
                    <a:pt x="0" y="1252"/>
                  </a:lnTo>
                  <a:lnTo>
                    <a:pt x="24" y="1585"/>
                  </a:lnTo>
                  <a:cubicBezTo>
                    <a:pt x="24" y="2907"/>
                    <a:pt x="1691" y="3943"/>
                    <a:pt x="3834" y="3943"/>
                  </a:cubicBezTo>
                  <a:cubicBezTo>
                    <a:pt x="5989" y="3943"/>
                    <a:pt x="7680" y="2907"/>
                    <a:pt x="7680" y="1585"/>
                  </a:cubicBezTo>
                  <a:lnTo>
                    <a:pt x="7668" y="204"/>
                  </a:lnTo>
                  <a:cubicBezTo>
                    <a:pt x="7668" y="92"/>
                    <a:pt x="7583" y="1"/>
                    <a:pt x="7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88"/>
            <p:cNvSpPr/>
            <p:nvPr/>
          </p:nvSpPr>
          <p:spPr>
            <a:xfrm>
              <a:off x="3137950" y="4144300"/>
              <a:ext cx="182500" cy="107475"/>
            </a:xfrm>
            <a:custGeom>
              <a:avLst/>
              <a:gdLst/>
              <a:ahLst/>
              <a:cxnLst/>
              <a:rect l="l" t="t" r="r" b="b"/>
              <a:pathLst>
                <a:path w="7300" h="4299" extrusionOk="0">
                  <a:moveTo>
                    <a:pt x="3644" y="1"/>
                  </a:moveTo>
                  <a:cubicBezTo>
                    <a:pt x="1632" y="1"/>
                    <a:pt x="1" y="965"/>
                    <a:pt x="1" y="2144"/>
                  </a:cubicBezTo>
                  <a:cubicBezTo>
                    <a:pt x="1" y="3334"/>
                    <a:pt x="1632" y="4299"/>
                    <a:pt x="3644" y="4299"/>
                  </a:cubicBezTo>
                  <a:cubicBezTo>
                    <a:pt x="5656" y="4299"/>
                    <a:pt x="7299" y="3334"/>
                    <a:pt x="7299" y="2144"/>
                  </a:cubicBezTo>
                  <a:cubicBezTo>
                    <a:pt x="7299" y="965"/>
                    <a:pt x="5656" y="1"/>
                    <a:pt x="36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88"/>
            <p:cNvSpPr/>
            <p:nvPr/>
          </p:nvSpPr>
          <p:spPr>
            <a:xfrm>
              <a:off x="3132900" y="4138950"/>
              <a:ext cx="192600" cy="117900"/>
            </a:xfrm>
            <a:custGeom>
              <a:avLst/>
              <a:gdLst/>
              <a:ahLst/>
              <a:cxnLst/>
              <a:rect l="l" t="t" r="r" b="b"/>
              <a:pathLst>
                <a:path w="7704" h="4716" extrusionOk="0">
                  <a:moveTo>
                    <a:pt x="3858" y="417"/>
                  </a:moveTo>
                  <a:cubicBezTo>
                    <a:pt x="5751" y="417"/>
                    <a:pt x="7299" y="1286"/>
                    <a:pt x="7299" y="2358"/>
                  </a:cubicBezTo>
                  <a:cubicBezTo>
                    <a:pt x="7299" y="3429"/>
                    <a:pt x="5751" y="4310"/>
                    <a:pt x="3858" y="4310"/>
                  </a:cubicBezTo>
                  <a:cubicBezTo>
                    <a:pt x="1953" y="4310"/>
                    <a:pt x="405" y="3429"/>
                    <a:pt x="405" y="2358"/>
                  </a:cubicBezTo>
                  <a:cubicBezTo>
                    <a:pt x="405" y="1286"/>
                    <a:pt x="1953" y="417"/>
                    <a:pt x="3858" y="417"/>
                  </a:cubicBezTo>
                  <a:close/>
                  <a:moveTo>
                    <a:pt x="3858" y="0"/>
                  </a:moveTo>
                  <a:cubicBezTo>
                    <a:pt x="1691" y="0"/>
                    <a:pt x="0" y="1048"/>
                    <a:pt x="0" y="2358"/>
                  </a:cubicBezTo>
                  <a:cubicBezTo>
                    <a:pt x="0" y="3679"/>
                    <a:pt x="1691" y="4715"/>
                    <a:pt x="3858" y="4715"/>
                  </a:cubicBezTo>
                  <a:cubicBezTo>
                    <a:pt x="6013" y="4715"/>
                    <a:pt x="7704" y="3679"/>
                    <a:pt x="7704" y="2358"/>
                  </a:cubicBezTo>
                  <a:cubicBezTo>
                    <a:pt x="7704" y="1048"/>
                    <a:pt x="6013" y="0"/>
                    <a:pt x="3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88"/>
            <p:cNvSpPr/>
            <p:nvPr/>
          </p:nvSpPr>
          <p:spPr>
            <a:xfrm>
              <a:off x="3043600" y="3632550"/>
              <a:ext cx="10450" cy="482025"/>
            </a:xfrm>
            <a:custGeom>
              <a:avLst/>
              <a:gdLst/>
              <a:ahLst/>
              <a:cxnLst/>
              <a:rect l="l" t="t" r="r" b="b"/>
              <a:pathLst>
                <a:path w="418" h="19281" extrusionOk="0">
                  <a:moveTo>
                    <a:pt x="209" y="1"/>
                  </a:moveTo>
                  <a:cubicBezTo>
                    <a:pt x="105" y="1"/>
                    <a:pt x="1" y="69"/>
                    <a:pt x="1" y="206"/>
                  </a:cubicBezTo>
                  <a:lnTo>
                    <a:pt x="1" y="19078"/>
                  </a:lnTo>
                  <a:cubicBezTo>
                    <a:pt x="1" y="19185"/>
                    <a:pt x="96" y="19280"/>
                    <a:pt x="203" y="19280"/>
                  </a:cubicBezTo>
                  <a:cubicBezTo>
                    <a:pt x="322" y="19280"/>
                    <a:pt x="417" y="19185"/>
                    <a:pt x="417" y="19078"/>
                  </a:cubicBezTo>
                  <a:lnTo>
                    <a:pt x="417" y="206"/>
                  </a:lnTo>
                  <a:cubicBezTo>
                    <a:pt x="417" y="69"/>
                    <a:pt x="313"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88"/>
            <p:cNvSpPr/>
            <p:nvPr/>
          </p:nvSpPr>
          <p:spPr>
            <a:xfrm>
              <a:off x="2640575" y="3756750"/>
              <a:ext cx="809650" cy="475375"/>
            </a:xfrm>
            <a:custGeom>
              <a:avLst/>
              <a:gdLst/>
              <a:ahLst/>
              <a:cxnLst/>
              <a:rect l="l" t="t" r="r" b="b"/>
              <a:pathLst>
                <a:path w="32386" h="19015" extrusionOk="0">
                  <a:moveTo>
                    <a:pt x="16324" y="1"/>
                  </a:moveTo>
                  <a:lnTo>
                    <a:pt x="0" y="9407"/>
                  </a:lnTo>
                  <a:lnTo>
                    <a:pt x="16264" y="19015"/>
                  </a:lnTo>
                  <a:lnTo>
                    <a:pt x="32385" y="9609"/>
                  </a:lnTo>
                  <a:lnTo>
                    <a:pt x="163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88"/>
            <p:cNvSpPr/>
            <p:nvPr/>
          </p:nvSpPr>
          <p:spPr>
            <a:xfrm>
              <a:off x="2635225" y="3751625"/>
              <a:ext cx="820950" cy="485575"/>
            </a:xfrm>
            <a:custGeom>
              <a:avLst/>
              <a:gdLst/>
              <a:ahLst/>
              <a:cxnLst/>
              <a:rect l="l" t="t" r="r" b="b"/>
              <a:pathLst>
                <a:path w="32838" h="19423" extrusionOk="0">
                  <a:moveTo>
                    <a:pt x="16538" y="444"/>
                  </a:moveTo>
                  <a:lnTo>
                    <a:pt x="32195" y="9814"/>
                  </a:lnTo>
                  <a:lnTo>
                    <a:pt x="16478" y="18982"/>
                  </a:lnTo>
                  <a:lnTo>
                    <a:pt x="619" y="9612"/>
                  </a:lnTo>
                  <a:lnTo>
                    <a:pt x="16538" y="444"/>
                  </a:lnTo>
                  <a:close/>
                  <a:moveTo>
                    <a:pt x="16544" y="0"/>
                  </a:moveTo>
                  <a:cubicBezTo>
                    <a:pt x="16508" y="0"/>
                    <a:pt x="16472" y="9"/>
                    <a:pt x="16443" y="27"/>
                  </a:cubicBezTo>
                  <a:lnTo>
                    <a:pt x="107" y="9433"/>
                  </a:lnTo>
                  <a:cubicBezTo>
                    <a:pt x="48" y="9469"/>
                    <a:pt x="0" y="9540"/>
                    <a:pt x="0" y="9612"/>
                  </a:cubicBezTo>
                  <a:cubicBezTo>
                    <a:pt x="0" y="9683"/>
                    <a:pt x="48" y="9755"/>
                    <a:pt x="107" y="9790"/>
                  </a:cubicBezTo>
                  <a:lnTo>
                    <a:pt x="16371" y="19399"/>
                  </a:lnTo>
                  <a:cubicBezTo>
                    <a:pt x="16407" y="19410"/>
                    <a:pt x="16443" y="19422"/>
                    <a:pt x="16478" y="19422"/>
                  </a:cubicBezTo>
                  <a:cubicBezTo>
                    <a:pt x="16514" y="19422"/>
                    <a:pt x="16550" y="19410"/>
                    <a:pt x="16586" y="19387"/>
                  </a:cubicBezTo>
                  <a:lnTo>
                    <a:pt x="32707" y="9993"/>
                  </a:lnTo>
                  <a:cubicBezTo>
                    <a:pt x="32838" y="9909"/>
                    <a:pt x="32838" y="9719"/>
                    <a:pt x="32707" y="9635"/>
                  </a:cubicBezTo>
                  <a:lnTo>
                    <a:pt x="16645" y="27"/>
                  </a:lnTo>
                  <a:cubicBezTo>
                    <a:pt x="16615" y="9"/>
                    <a:pt x="16580" y="0"/>
                    <a:pt x="165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88"/>
            <p:cNvSpPr/>
            <p:nvPr/>
          </p:nvSpPr>
          <p:spPr>
            <a:xfrm>
              <a:off x="2989125" y="3810925"/>
              <a:ext cx="196175" cy="237575"/>
            </a:xfrm>
            <a:custGeom>
              <a:avLst/>
              <a:gdLst/>
              <a:ahLst/>
              <a:cxnLst/>
              <a:rect l="l" t="t" r="r" b="b"/>
              <a:pathLst>
                <a:path w="7847" h="9503" extrusionOk="0">
                  <a:moveTo>
                    <a:pt x="1" y="1"/>
                  </a:moveTo>
                  <a:lnTo>
                    <a:pt x="1" y="4870"/>
                  </a:lnTo>
                  <a:cubicBezTo>
                    <a:pt x="1" y="4870"/>
                    <a:pt x="7764" y="9502"/>
                    <a:pt x="7846" y="9502"/>
                  </a:cubicBezTo>
                  <a:cubicBezTo>
                    <a:pt x="7847" y="9502"/>
                    <a:pt x="7847" y="9502"/>
                    <a:pt x="7847" y="9502"/>
                  </a:cubicBezTo>
                  <a:lnTo>
                    <a:pt x="7847" y="473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88"/>
            <p:cNvSpPr/>
            <p:nvPr/>
          </p:nvSpPr>
          <p:spPr>
            <a:xfrm>
              <a:off x="2984075" y="3805750"/>
              <a:ext cx="206300" cy="247500"/>
            </a:xfrm>
            <a:custGeom>
              <a:avLst/>
              <a:gdLst/>
              <a:ahLst/>
              <a:cxnLst/>
              <a:rect l="l" t="t" r="r" b="b"/>
              <a:pathLst>
                <a:path w="8252" h="9900" extrusionOk="0">
                  <a:moveTo>
                    <a:pt x="405" y="577"/>
                  </a:moveTo>
                  <a:lnTo>
                    <a:pt x="7835" y="5065"/>
                  </a:lnTo>
                  <a:lnTo>
                    <a:pt x="7835" y="9364"/>
                  </a:lnTo>
                  <a:cubicBezTo>
                    <a:pt x="6775" y="8756"/>
                    <a:pt x="3036" y="6530"/>
                    <a:pt x="405" y="4970"/>
                  </a:cubicBezTo>
                  <a:lnTo>
                    <a:pt x="405" y="577"/>
                  </a:lnTo>
                  <a:close/>
                  <a:moveTo>
                    <a:pt x="205" y="0"/>
                  </a:moveTo>
                  <a:cubicBezTo>
                    <a:pt x="96" y="0"/>
                    <a:pt x="0" y="90"/>
                    <a:pt x="0" y="208"/>
                  </a:cubicBezTo>
                  <a:lnTo>
                    <a:pt x="0" y="5089"/>
                  </a:lnTo>
                  <a:cubicBezTo>
                    <a:pt x="0" y="5161"/>
                    <a:pt x="36" y="5220"/>
                    <a:pt x="96" y="5268"/>
                  </a:cubicBezTo>
                  <a:cubicBezTo>
                    <a:pt x="6882" y="9304"/>
                    <a:pt x="7882" y="9899"/>
                    <a:pt x="8108" y="9899"/>
                  </a:cubicBezTo>
                  <a:cubicBezTo>
                    <a:pt x="8144" y="9899"/>
                    <a:pt x="8168" y="9887"/>
                    <a:pt x="8192" y="9864"/>
                  </a:cubicBezTo>
                  <a:cubicBezTo>
                    <a:pt x="8227" y="9828"/>
                    <a:pt x="8251" y="9768"/>
                    <a:pt x="8251" y="9721"/>
                  </a:cubicBezTo>
                  <a:lnTo>
                    <a:pt x="8251" y="4958"/>
                  </a:lnTo>
                  <a:cubicBezTo>
                    <a:pt x="8251" y="4887"/>
                    <a:pt x="8216" y="4815"/>
                    <a:pt x="8144" y="4780"/>
                  </a:cubicBezTo>
                  <a:lnTo>
                    <a:pt x="310" y="29"/>
                  </a:lnTo>
                  <a:cubicBezTo>
                    <a:pt x="275" y="9"/>
                    <a:pt x="240" y="0"/>
                    <a:pt x="2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88"/>
            <p:cNvSpPr/>
            <p:nvPr/>
          </p:nvSpPr>
          <p:spPr>
            <a:xfrm>
              <a:off x="3185275" y="3867175"/>
              <a:ext cx="101825" cy="181300"/>
            </a:xfrm>
            <a:custGeom>
              <a:avLst/>
              <a:gdLst/>
              <a:ahLst/>
              <a:cxnLst/>
              <a:rect l="l" t="t" r="r" b="b"/>
              <a:pathLst>
                <a:path w="4073" h="7252" extrusionOk="0">
                  <a:moveTo>
                    <a:pt x="4073" y="1"/>
                  </a:moveTo>
                  <a:lnTo>
                    <a:pt x="1" y="2501"/>
                  </a:lnTo>
                  <a:lnTo>
                    <a:pt x="1" y="7252"/>
                  </a:lnTo>
                  <a:lnTo>
                    <a:pt x="4073" y="4847"/>
                  </a:lnTo>
                  <a:lnTo>
                    <a:pt x="40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88"/>
            <p:cNvSpPr/>
            <p:nvPr/>
          </p:nvSpPr>
          <p:spPr>
            <a:xfrm>
              <a:off x="3217425" y="3886825"/>
              <a:ext cx="37525" cy="142600"/>
            </a:xfrm>
            <a:custGeom>
              <a:avLst/>
              <a:gdLst/>
              <a:ahLst/>
              <a:cxnLst/>
              <a:rect l="l" t="t" r="r" b="b"/>
              <a:pathLst>
                <a:path w="1501" h="5704" extrusionOk="0">
                  <a:moveTo>
                    <a:pt x="1501" y="1"/>
                  </a:moveTo>
                  <a:lnTo>
                    <a:pt x="1" y="894"/>
                  </a:lnTo>
                  <a:lnTo>
                    <a:pt x="1" y="5704"/>
                  </a:lnTo>
                  <a:lnTo>
                    <a:pt x="1418" y="4847"/>
                  </a:lnTo>
                  <a:lnTo>
                    <a:pt x="1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88"/>
            <p:cNvSpPr/>
            <p:nvPr/>
          </p:nvSpPr>
          <p:spPr>
            <a:xfrm>
              <a:off x="3179925" y="3861950"/>
              <a:ext cx="112550" cy="191900"/>
            </a:xfrm>
            <a:custGeom>
              <a:avLst/>
              <a:gdLst/>
              <a:ahLst/>
              <a:cxnLst/>
              <a:rect l="l" t="t" r="r" b="b"/>
              <a:pathLst>
                <a:path w="4502" h="7676" extrusionOk="0">
                  <a:moveTo>
                    <a:pt x="4084" y="579"/>
                  </a:moveTo>
                  <a:lnTo>
                    <a:pt x="4084" y="4937"/>
                  </a:lnTo>
                  <a:lnTo>
                    <a:pt x="417" y="7104"/>
                  </a:lnTo>
                  <a:lnTo>
                    <a:pt x="417" y="2817"/>
                  </a:lnTo>
                  <a:lnTo>
                    <a:pt x="4084" y="579"/>
                  </a:lnTo>
                  <a:close/>
                  <a:moveTo>
                    <a:pt x="4296" y="1"/>
                  </a:moveTo>
                  <a:cubicBezTo>
                    <a:pt x="4261" y="1"/>
                    <a:pt x="4225" y="10"/>
                    <a:pt x="4192" y="31"/>
                  </a:cubicBezTo>
                  <a:lnTo>
                    <a:pt x="108" y="2520"/>
                  </a:lnTo>
                  <a:cubicBezTo>
                    <a:pt x="36" y="2567"/>
                    <a:pt x="1" y="2627"/>
                    <a:pt x="1" y="2698"/>
                  </a:cubicBezTo>
                  <a:lnTo>
                    <a:pt x="1" y="7461"/>
                  </a:lnTo>
                  <a:cubicBezTo>
                    <a:pt x="1" y="7580"/>
                    <a:pt x="96" y="7675"/>
                    <a:pt x="215" y="7675"/>
                  </a:cubicBezTo>
                  <a:cubicBezTo>
                    <a:pt x="251" y="7663"/>
                    <a:pt x="286" y="7651"/>
                    <a:pt x="310" y="7639"/>
                  </a:cubicBezTo>
                  <a:lnTo>
                    <a:pt x="4394" y="5234"/>
                  </a:lnTo>
                  <a:cubicBezTo>
                    <a:pt x="4465" y="5199"/>
                    <a:pt x="4501" y="5127"/>
                    <a:pt x="4501" y="5056"/>
                  </a:cubicBezTo>
                  <a:lnTo>
                    <a:pt x="4501" y="210"/>
                  </a:lnTo>
                  <a:cubicBezTo>
                    <a:pt x="4501" y="85"/>
                    <a:pt x="4401" y="1"/>
                    <a:pt x="4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88"/>
            <p:cNvSpPr/>
            <p:nvPr/>
          </p:nvSpPr>
          <p:spPr>
            <a:xfrm>
              <a:off x="2989125" y="3752000"/>
              <a:ext cx="297975" cy="177725"/>
            </a:xfrm>
            <a:custGeom>
              <a:avLst/>
              <a:gdLst/>
              <a:ahLst/>
              <a:cxnLst/>
              <a:rect l="l" t="t" r="r" b="b"/>
              <a:pathLst>
                <a:path w="11919" h="7109" extrusionOk="0">
                  <a:moveTo>
                    <a:pt x="4120" y="0"/>
                  </a:moveTo>
                  <a:lnTo>
                    <a:pt x="1" y="2358"/>
                  </a:lnTo>
                  <a:lnTo>
                    <a:pt x="7847" y="7108"/>
                  </a:lnTo>
                  <a:lnTo>
                    <a:pt x="11919" y="4608"/>
                  </a:lnTo>
                  <a:lnTo>
                    <a:pt x="4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88"/>
            <p:cNvSpPr/>
            <p:nvPr/>
          </p:nvSpPr>
          <p:spPr>
            <a:xfrm>
              <a:off x="3023950" y="3770150"/>
              <a:ext cx="231000" cy="139025"/>
            </a:xfrm>
            <a:custGeom>
              <a:avLst/>
              <a:gdLst/>
              <a:ahLst/>
              <a:cxnLst/>
              <a:rect l="l" t="t" r="r" b="b"/>
              <a:pathLst>
                <a:path w="9240" h="5561" extrusionOk="0">
                  <a:moveTo>
                    <a:pt x="1453" y="1"/>
                  </a:moveTo>
                  <a:lnTo>
                    <a:pt x="1" y="846"/>
                  </a:lnTo>
                  <a:lnTo>
                    <a:pt x="7740" y="5561"/>
                  </a:lnTo>
                  <a:lnTo>
                    <a:pt x="9240" y="4668"/>
                  </a:lnTo>
                  <a:lnTo>
                    <a:pt x="14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88"/>
            <p:cNvSpPr/>
            <p:nvPr/>
          </p:nvSpPr>
          <p:spPr>
            <a:xfrm>
              <a:off x="3023950" y="3770150"/>
              <a:ext cx="231000" cy="139025"/>
            </a:xfrm>
            <a:custGeom>
              <a:avLst/>
              <a:gdLst/>
              <a:ahLst/>
              <a:cxnLst/>
              <a:rect l="l" t="t" r="r" b="b"/>
              <a:pathLst>
                <a:path w="9240" h="5561" extrusionOk="0">
                  <a:moveTo>
                    <a:pt x="1453" y="1"/>
                  </a:moveTo>
                  <a:lnTo>
                    <a:pt x="1" y="846"/>
                  </a:lnTo>
                  <a:lnTo>
                    <a:pt x="7740" y="5561"/>
                  </a:lnTo>
                  <a:lnTo>
                    <a:pt x="9240" y="4668"/>
                  </a:lnTo>
                  <a:lnTo>
                    <a:pt x="1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88"/>
            <p:cNvSpPr/>
            <p:nvPr/>
          </p:nvSpPr>
          <p:spPr>
            <a:xfrm>
              <a:off x="2983175" y="3746850"/>
              <a:ext cx="309875" cy="187925"/>
            </a:xfrm>
            <a:custGeom>
              <a:avLst/>
              <a:gdLst/>
              <a:ahLst/>
              <a:cxnLst/>
              <a:rect l="l" t="t" r="r" b="b"/>
              <a:pathLst>
                <a:path w="12395" h="7517" extrusionOk="0">
                  <a:moveTo>
                    <a:pt x="4358" y="444"/>
                  </a:moveTo>
                  <a:lnTo>
                    <a:pt x="11764" y="4814"/>
                  </a:lnTo>
                  <a:lnTo>
                    <a:pt x="8085" y="7064"/>
                  </a:lnTo>
                  <a:lnTo>
                    <a:pt x="643" y="2564"/>
                  </a:lnTo>
                  <a:lnTo>
                    <a:pt x="4358" y="444"/>
                  </a:lnTo>
                  <a:close/>
                  <a:moveTo>
                    <a:pt x="4352" y="1"/>
                  </a:moveTo>
                  <a:cubicBezTo>
                    <a:pt x="4317" y="1"/>
                    <a:pt x="4281" y="10"/>
                    <a:pt x="4251" y="28"/>
                  </a:cubicBezTo>
                  <a:lnTo>
                    <a:pt x="132" y="2385"/>
                  </a:lnTo>
                  <a:cubicBezTo>
                    <a:pt x="1" y="2457"/>
                    <a:pt x="1" y="2659"/>
                    <a:pt x="132" y="2730"/>
                  </a:cubicBezTo>
                  <a:lnTo>
                    <a:pt x="7978" y="7481"/>
                  </a:lnTo>
                  <a:cubicBezTo>
                    <a:pt x="8002" y="7505"/>
                    <a:pt x="8037" y="7505"/>
                    <a:pt x="8085" y="7517"/>
                  </a:cubicBezTo>
                  <a:cubicBezTo>
                    <a:pt x="8121" y="7505"/>
                    <a:pt x="8144" y="7505"/>
                    <a:pt x="8180" y="7481"/>
                  </a:cubicBezTo>
                  <a:lnTo>
                    <a:pt x="12264" y="4993"/>
                  </a:lnTo>
                  <a:cubicBezTo>
                    <a:pt x="12395" y="4909"/>
                    <a:pt x="12395" y="4719"/>
                    <a:pt x="12264" y="4647"/>
                  </a:cubicBezTo>
                  <a:lnTo>
                    <a:pt x="4453" y="28"/>
                  </a:lnTo>
                  <a:cubicBezTo>
                    <a:pt x="4424" y="10"/>
                    <a:pt x="4388" y="1"/>
                    <a:pt x="4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88"/>
            <p:cNvSpPr/>
            <p:nvPr/>
          </p:nvSpPr>
          <p:spPr>
            <a:xfrm>
              <a:off x="2814100" y="3912725"/>
              <a:ext cx="196175" cy="237550"/>
            </a:xfrm>
            <a:custGeom>
              <a:avLst/>
              <a:gdLst/>
              <a:ahLst/>
              <a:cxnLst/>
              <a:rect l="l" t="t" r="r" b="b"/>
              <a:pathLst>
                <a:path w="7847" h="9502" extrusionOk="0">
                  <a:moveTo>
                    <a:pt x="1" y="1"/>
                  </a:moveTo>
                  <a:lnTo>
                    <a:pt x="1" y="4882"/>
                  </a:lnTo>
                  <a:cubicBezTo>
                    <a:pt x="1" y="4882"/>
                    <a:pt x="7783" y="9502"/>
                    <a:pt x="7847" y="9502"/>
                  </a:cubicBezTo>
                  <a:cubicBezTo>
                    <a:pt x="7847" y="9502"/>
                    <a:pt x="7847" y="9502"/>
                    <a:pt x="7847" y="9502"/>
                  </a:cubicBezTo>
                  <a:lnTo>
                    <a:pt x="7847" y="47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88"/>
            <p:cNvSpPr/>
            <p:nvPr/>
          </p:nvSpPr>
          <p:spPr>
            <a:xfrm>
              <a:off x="2809050" y="3907300"/>
              <a:ext cx="206300" cy="247450"/>
            </a:xfrm>
            <a:custGeom>
              <a:avLst/>
              <a:gdLst/>
              <a:ahLst/>
              <a:cxnLst/>
              <a:rect l="l" t="t" r="r" b="b"/>
              <a:pathLst>
                <a:path w="8252" h="9898" extrusionOk="0">
                  <a:moveTo>
                    <a:pt x="405" y="575"/>
                  </a:moveTo>
                  <a:lnTo>
                    <a:pt x="7835" y="5075"/>
                  </a:lnTo>
                  <a:lnTo>
                    <a:pt x="7835" y="9362"/>
                  </a:lnTo>
                  <a:cubicBezTo>
                    <a:pt x="6775" y="8754"/>
                    <a:pt x="3036" y="6540"/>
                    <a:pt x="405" y="4968"/>
                  </a:cubicBezTo>
                  <a:lnTo>
                    <a:pt x="405" y="575"/>
                  </a:lnTo>
                  <a:close/>
                  <a:moveTo>
                    <a:pt x="209" y="0"/>
                  </a:moveTo>
                  <a:cubicBezTo>
                    <a:pt x="173" y="0"/>
                    <a:pt x="137" y="9"/>
                    <a:pt x="108" y="27"/>
                  </a:cubicBezTo>
                  <a:cubicBezTo>
                    <a:pt x="36" y="63"/>
                    <a:pt x="0" y="134"/>
                    <a:pt x="0" y="218"/>
                  </a:cubicBezTo>
                  <a:lnTo>
                    <a:pt x="0" y="5087"/>
                  </a:lnTo>
                  <a:cubicBezTo>
                    <a:pt x="0" y="5159"/>
                    <a:pt x="36" y="5230"/>
                    <a:pt x="96" y="5266"/>
                  </a:cubicBezTo>
                  <a:cubicBezTo>
                    <a:pt x="6882" y="9302"/>
                    <a:pt x="7882" y="9897"/>
                    <a:pt x="8109" y="9897"/>
                  </a:cubicBezTo>
                  <a:cubicBezTo>
                    <a:pt x="8144" y="9897"/>
                    <a:pt x="8168" y="9885"/>
                    <a:pt x="8192" y="9862"/>
                  </a:cubicBezTo>
                  <a:cubicBezTo>
                    <a:pt x="8228" y="9826"/>
                    <a:pt x="8251" y="9778"/>
                    <a:pt x="8251" y="9719"/>
                  </a:cubicBezTo>
                  <a:lnTo>
                    <a:pt x="8251" y="4956"/>
                  </a:lnTo>
                  <a:cubicBezTo>
                    <a:pt x="8251" y="4885"/>
                    <a:pt x="8216" y="4813"/>
                    <a:pt x="8156" y="4778"/>
                  </a:cubicBezTo>
                  <a:lnTo>
                    <a:pt x="310" y="27"/>
                  </a:lnTo>
                  <a:cubicBezTo>
                    <a:pt x="280" y="9"/>
                    <a:pt x="244"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88"/>
            <p:cNvSpPr/>
            <p:nvPr/>
          </p:nvSpPr>
          <p:spPr>
            <a:xfrm>
              <a:off x="3010275" y="3968975"/>
              <a:ext cx="102100" cy="181300"/>
            </a:xfrm>
            <a:custGeom>
              <a:avLst/>
              <a:gdLst/>
              <a:ahLst/>
              <a:cxnLst/>
              <a:rect l="l" t="t" r="r" b="b"/>
              <a:pathLst>
                <a:path w="4084" h="7252" extrusionOk="0">
                  <a:moveTo>
                    <a:pt x="4084" y="1"/>
                  </a:moveTo>
                  <a:lnTo>
                    <a:pt x="0" y="2489"/>
                  </a:lnTo>
                  <a:lnTo>
                    <a:pt x="0" y="7252"/>
                  </a:lnTo>
                  <a:lnTo>
                    <a:pt x="4084" y="4847"/>
                  </a:lnTo>
                  <a:lnTo>
                    <a:pt x="4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88"/>
            <p:cNvSpPr/>
            <p:nvPr/>
          </p:nvSpPr>
          <p:spPr>
            <a:xfrm>
              <a:off x="3042400" y="3988325"/>
              <a:ext cx="37550" cy="142600"/>
            </a:xfrm>
            <a:custGeom>
              <a:avLst/>
              <a:gdLst/>
              <a:ahLst/>
              <a:cxnLst/>
              <a:rect l="l" t="t" r="r" b="b"/>
              <a:pathLst>
                <a:path w="1502" h="5704" extrusionOk="0">
                  <a:moveTo>
                    <a:pt x="1501" y="1"/>
                  </a:moveTo>
                  <a:lnTo>
                    <a:pt x="1" y="894"/>
                  </a:lnTo>
                  <a:lnTo>
                    <a:pt x="1" y="5704"/>
                  </a:lnTo>
                  <a:lnTo>
                    <a:pt x="1418" y="4847"/>
                  </a:lnTo>
                  <a:lnTo>
                    <a:pt x="15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88"/>
            <p:cNvSpPr/>
            <p:nvPr/>
          </p:nvSpPr>
          <p:spPr>
            <a:xfrm>
              <a:off x="3004900" y="3963925"/>
              <a:ext cx="112550" cy="191425"/>
            </a:xfrm>
            <a:custGeom>
              <a:avLst/>
              <a:gdLst/>
              <a:ahLst/>
              <a:cxnLst/>
              <a:rect l="l" t="t" r="r" b="b"/>
              <a:pathLst>
                <a:path w="4502" h="7657" extrusionOk="0">
                  <a:moveTo>
                    <a:pt x="4085" y="572"/>
                  </a:moveTo>
                  <a:lnTo>
                    <a:pt x="4085" y="4930"/>
                  </a:lnTo>
                  <a:lnTo>
                    <a:pt x="417" y="7097"/>
                  </a:lnTo>
                  <a:lnTo>
                    <a:pt x="417" y="2810"/>
                  </a:lnTo>
                  <a:lnTo>
                    <a:pt x="4085" y="572"/>
                  </a:lnTo>
                  <a:close/>
                  <a:moveTo>
                    <a:pt x="4293" y="0"/>
                  </a:moveTo>
                  <a:cubicBezTo>
                    <a:pt x="4257" y="0"/>
                    <a:pt x="4221" y="12"/>
                    <a:pt x="4192" y="36"/>
                  </a:cubicBezTo>
                  <a:lnTo>
                    <a:pt x="108" y="2525"/>
                  </a:lnTo>
                  <a:cubicBezTo>
                    <a:pt x="48" y="2560"/>
                    <a:pt x="1" y="2620"/>
                    <a:pt x="1" y="2703"/>
                  </a:cubicBezTo>
                  <a:lnTo>
                    <a:pt x="1" y="7454"/>
                  </a:lnTo>
                  <a:cubicBezTo>
                    <a:pt x="1" y="7561"/>
                    <a:pt x="96" y="7656"/>
                    <a:pt x="215" y="7656"/>
                  </a:cubicBezTo>
                  <a:cubicBezTo>
                    <a:pt x="251" y="7656"/>
                    <a:pt x="286" y="7656"/>
                    <a:pt x="322" y="7632"/>
                  </a:cubicBezTo>
                  <a:lnTo>
                    <a:pt x="4394" y="5227"/>
                  </a:lnTo>
                  <a:cubicBezTo>
                    <a:pt x="4466" y="5192"/>
                    <a:pt x="4501" y="5132"/>
                    <a:pt x="4501" y="5061"/>
                  </a:cubicBezTo>
                  <a:lnTo>
                    <a:pt x="4501" y="215"/>
                  </a:lnTo>
                  <a:cubicBezTo>
                    <a:pt x="4501" y="131"/>
                    <a:pt x="4466" y="72"/>
                    <a:pt x="4394" y="36"/>
                  </a:cubicBezTo>
                  <a:cubicBezTo>
                    <a:pt x="4364" y="12"/>
                    <a:pt x="4329" y="0"/>
                    <a:pt x="4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88"/>
            <p:cNvSpPr/>
            <p:nvPr/>
          </p:nvSpPr>
          <p:spPr>
            <a:xfrm>
              <a:off x="2814100" y="3853800"/>
              <a:ext cx="298275" cy="177425"/>
            </a:xfrm>
            <a:custGeom>
              <a:avLst/>
              <a:gdLst/>
              <a:ahLst/>
              <a:cxnLst/>
              <a:rect l="l" t="t" r="r" b="b"/>
              <a:pathLst>
                <a:path w="11931" h="7097" extrusionOk="0">
                  <a:moveTo>
                    <a:pt x="4120" y="0"/>
                  </a:moveTo>
                  <a:lnTo>
                    <a:pt x="1" y="2358"/>
                  </a:lnTo>
                  <a:lnTo>
                    <a:pt x="7847" y="7096"/>
                  </a:lnTo>
                  <a:lnTo>
                    <a:pt x="11931" y="4608"/>
                  </a:lnTo>
                  <a:lnTo>
                    <a:pt x="4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88"/>
            <p:cNvSpPr/>
            <p:nvPr/>
          </p:nvSpPr>
          <p:spPr>
            <a:xfrm>
              <a:off x="2848925" y="3871950"/>
              <a:ext cx="231025" cy="138725"/>
            </a:xfrm>
            <a:custGeom>
              <a:avLst/>
              <a:gdLst/>
              <a:ahLst/>
              <a:cxnLst/>
              <a:rect l="l" t="t" r="r" b="b"/>
              <a:pathLst>
                <a:path w="9241" h="5549" extrusionOk="0">
                  <a:moveTo>
                    <a:pt x="1453" y="0"/>
                  </a:moveTo>
                  <a:lnTo>
                    <a:pt x="1" y="846"/>
                  </a:lnTo>
                  <a:lnTo>
                    <a:pt x="7740" y="5549"/>
                  </a:lnTo>
                  <a:lnTo>
                    <a:pt x="9240" y="4668"/>
                  </a:lnTo>
                  <a:lnTo>
                    <a:pt x="14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88"/>
            <p:cNvSpPr/>
            <p:nvPr/>
          </p:nvSpPr>
          <p:spPr>
            <a:xfrm>
              <a:off x="2848925" y="3871950"/>
              <a:ext cx="231025" cy="138725"/>
            </a:xfrm>
            <a:custGeom>
              <a:avLst/>
              <a:gdLst/>
              <a:ahLst/>
              <a:cxnLst/>
              <a:rect l="l" t="t" r="r" b="b"/>
              <a:pathLst>
                <a:path w="9241" h="5549" extrusionOk="0">
                  <a:moveTo>
                    <a:pt x="1453" y="0"/>
                  </a:moveTo>
                  <a:lnTo>
                    <a:pt x="1" y="846"/>
                  </a:lnTo>
                  <a:lnTo>
                    <a:pt x="7740" y="5549"/>
                  </a:lnTo>
                  <a:lnTo>
                    <a:pt x="9240" y="4668"/>
                  </a:lnTo>
                  <a:lnTo>
                    <a:pt x="1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88"/>
            <p:cNvSpPr/>
            <p:nvPr/>
          </p:nvSpPr>
          <p:spPr>
            <a:xfrm>
              <a:off x="2809050" y="3848650"/>
              <a:ext cx="308400" cy="187625"/>
            </a:xfrm>
            <a:custGeom>
              <a:avLst/>
              <a:gdLst/>
              <a:ahLst/>
              <a:cxnLst/>
              <a:rect l="l" t="t" r="r" b="b"/>
              <a:pathLst>
                <a:path w="12336" h="7505" extrusionOk="0">
                  <a:moveTo>
                    <a:pt x="4322" y="444"/>
                  </a:moveTo>
                  <a:lnTo>
                    <a:pt x="11728" y="4814"/>
                  </a:lnTo>
                  <a:lnTo>
                    <a:pt x="8049" y="7064"/>
                  </a:lnTo>
                  <a:lnTo>
                    <a:pt x="608" y="2564"/>
                  </a:lnTo>
                  <a:lnTo>
                    <a:pt x="4322" y="444"/>
                  </a:lnTo>
                  <a:close/>
                  <a:moveTo>
                    <a:pt x="4322" y="1"/>
                  </a:moveTo>
                  <a:cubicBezTo>
                    <a:pt x="4287" y="1"/>
                    <a:pt x="4251" y="10"/>
                    <a:pt x="4215" y="28"/>
                  </a:cubicBezTo>
                  <a:lnTo>
                    <a:pt x="108" y="2385"/>
                  </a:lnTo>
                  <a:cubicBezTo>
                    <a:pt x="36" y="2421"/>
                    <a:pt x="0" y="2480"/>
                    <a:pt x="0" y="2552"/>
                  </a:cubicBezTo>
                  <a:cubicBezTo>
                    <a:pt x="0" y="2623"/>
                    <a:pt x="36" y="2695"/>
                    <a:pt x="96" y="2730"/>
                  </a:cubicBezTo>
                  <a:lnTo>
                    <a:pt x="7942" y="7481"/>
                  </a:lnTo>
                  <a:cubicBezTo>
                    <a:pt x="7966" y="7493"/>
                    <a:pt x="8013" y="7505"/>
                    <a:pt x="8049" y="7505"/>
                  </a:cubicBezTo>
                  <a:cubicBezTo>
                    <a:pt x="8085" y="7505"/>
                    <a:pt x="8120" y="7505"/>
                    <a:pt x="8156" y="7481"/>
                  </a:cubicBezTo>
                  <a:lnTo>
                    <a:pt x="12240" y="4992"/>
                  </a:lnTo>
                  <a:cubicBezTo>
                    <a:pt x="12300" y="4957"/>
                    <a:pt x="12335" y="4885"/>
                    <a:pt x="12335" y="4814"/>
                  </a:cubicBezTo>
                  <a:cubicBezTo>
                    <a:pt x="12335" y="4742"/>
                    <a:pt x="12300" y="4671"/>
                    <a:pt x="12228" y="4635"/>
                  </a:cubicBezTo>
                  <a:lnTo>
                    <a:pt x="4430" y="28"/>
                  </a:lnTo>
                  <a:cubicBezTo>
                    <a:pt x="4394" y="10"/>
                    <a:pt x="4358" y="1"/>
                    <a:pt x="4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88"/>
            <p:cNvSpPr/>
            <p:nvPr/>
          </p:nvSpPr>
          <p:spPr>
            <a:xfrm>
              <a:off x="3041825" y="4112375"/>
              <a:ext cx="10425" cy="482300"/>
            </a:xfrm>
            <a:custGeom>
              <a:avLst/>
              <a:gdLst/>
              <a:ahLst/>
              <a:cxnLst/>
              <a:rect l="l" t="t" r="r" b="b"/>
              <a:pathLst>
                <a:path w="417" h="19292" extrusionOk="0">
                  <a:moveTo>
                    <a:pt x="208" y="1"/>
                  </a:moveTo>
                  <a:cubicBezTo>
                    <a:pt x="104" y="1"/>
                    <a:pt x="0" y="69"/>
                    <a:pt x="0" y="206"/>
                  </a:cubicBezTo>
                  <a:lnTo>
                    <a:pt x="0" y="19077"/>
                  </a:lnTo>
                  <a:cubicBezTo>
                    <a:pt x="0" y="19197"/>
                    <a:pt x="95" y="19292"/>
                    <a:pt x="214" y="19292"/>
                  </a:cubicBezTo>
                  <a:cubicBezTo>
                    <a:pt x="322" y="19292"/>
                    <a:pt x="417" y="19197"/>
                    <a:pt x="417" y="19089"/>
                  </a:cubicBezTo>
                  <a:lnTo>
                    <a:pt x="417" y="206"/>
                  </a:lnTo>
                  <a:cubicBezTo>
                    <a:pt x="417" y="69"/>
                    <a:pt x="313"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88"/>
            <p:cNvSpPr/>
            <p:nvPr/>
          </p:nvSpPr>
          <p:spPr>
            <a:xfrm>
              <a:off x="3449300" y="3874850"/>
              <a:ext cx="10450" cy="482000"/>
            </a:xfrm>
            <a:custGeom>
              <a:avLst/>
              <a:gdLst/>
              <a:ahLst/>
              <a:cxnLst/>
              <a:rect l="l" t="t" r="r" b="b"/>
              <a:pathLst>
                <a:path w="418" h="19280" extrusionOk="0">
                  <a:moveTo>
                    <a:pt x="209" y="1"/>
                  </a:moveTo>
                  <a:cubicBezTo>
                    <a:pt x="105" y="1"/>
                    <a:pt x="1" y="69"/>
                    <a:pt x="1" y="206"/>
                  </a:cubicBezTo>
                  <a:lnTo>
                    <a:pt x="1" y="19077"/>
                  </a:lnTo>
                  <a:cubicBezTo>
                    <a:pt x="1" y="19196"/>
                    <a:pt x="96" y="19280"/>
                    <a:pt x="215" y="19280"/>
                  </a:cubicBezTo>
                  <a:cubicBezTo>
                    <a:pt x="322" y="19280"/>
                    <a:pt x="417" y="19196"/>
                    <a:pt x="417" y="19077"/>
                  </a:cubicBezTo>
                  <a:lnTo>
                    <a:pt x="417" y="206"/>
                  </a:lnTo>
                  <a:cubicBezTo>
                    <a:pt x="417" y="69"/>
                    <a:pt x="313"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88"/>
            <p:cNvSpPr/>
            <p:nvPr/>
          </p:nvSpPr>
          <p:spPr>
            <a:xfrm>
              <a:off x="2635225" y="3873075"/>
              <a:ext cx="10425" cy="482000"/>
            </a:xfrm>
            <a:custGeom>
              <a:avLst/>
              <a:gdLst/>
              <a:ahLst/>
              <a:cxnLst/>
              <a:rect l="l" t="t" r="r" b="b"/>
              <a:pathLst>
                <a:path w="417" h="19280" extrusionOk="0">
                  <a:moveTo>
                    <a:pt x="208" y="0"/>
                  </a:moveTo>
                  <a:cubicBezTo>
                    <a:pt x="104" y="0"/>
                    <a:pt x="0" y="69"/>
                    <a:pt x="0" y="205"/>
                  </a:cubicBezTo>
                  <a:lnTo>
                    <a:pt x="0" y="19077"/>
                  </a:lnTo>
                  <a:cubicBezTo>
                    <a:pt x="0" y="19184"/>
                    <a:pt x="95" y="19279"/>
                    <a:pt x="214" y="19279"/>
                  </a:cubicBezTo>
                  <a:cubicBezTo>
                    <a:pt x="322" y="19279"/>
                    <a:pt x="417" y="19196"/>
                    <a:pt x="417" y="19077"/>
                  </a:cubicBezTo>
                  <a:lnTo>
                    <a:pt x="417" y="205"/>
                  </a:lnTo>
                  <a:cubicBezTo>
                    <a:pt x="417" y="69"/>
                    <a:pt x="313"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88"/>
            <p:cNvSpPr/>
            <p:nvPr/>
          </p:nvSpPr>
          <p:spPr>
            <a:xfrm>
              <a:off x="3431750" y="4634550"/>
              <a:ext cx="21750" cy="23525"/>
            </a:xfrm>
            <a:custGeom>
              <a:avLst/>
              <a:gdLst/>
              <a:ahLst/>
              <a:cxnLst/>
              <a:rect l="l" t="t" r="r" b="b"/>
              <a:pathLst>
                <a:path w="870" h="941" extrusionOk="0">
                  <a:moveTo>
                    <a:pt x="869" y="0"/>
                  </a:moveTo>
                  <a:lnTo>
                    <a:pt x="0" y="500"/>
                  </a:lnTo>
                  <a:lnTo>
                    <a:pt x="24" y="941"/>
                  </a:lnTo>
                  <a:lnTo>
                    <a:pt x="727" y="524"/>
                  </a:lnTo>
                  <a:cubicBezTo>
                    <a:pt x="810" y="465"/>
                    <a:pt x="869" y="381"/>
                    <a:pt x="869" y="286"/>
                  </a:cubicBezTo>
                  <a:lnTo>
                    <a:pt x="8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88"/>
            <p:cNvSpPr/>
            <p:nvPr/>
          </p:nvSpPr>
          <p:spPr>
            <a:xfrm>
              <a:off x="3426675" y="4629175"/>
              <a:ext cx="31875" cy="33975"/>
            </a:xfrm>
            <a:custGeom>
              <a:avLst/>
              <a:gdLst/>
              <a:ahLst/>
              <a:cxnLst/>
              <a:rect l="l" t="t" r="r" b="b"/>
              <a:pathLst>
                <a:path w="1275" h="1359" extrusionOk="0">
                  <a:moveTo>
                    <a:pt x="1066" y="1"/>
                  </a:moveTo>
                  <a:cubicBezTo>
                    <a:pt x="1033" y="1"/>
                    <a:pt x="998" y="8"/>
                    <a:pt x="965" y="25"/>
                  </a:cubicBezTo>
                  <a:lnTo>
                    <a:pt x="96" y="537"/>
                  </a:lnTo>
                  <a:cubicBezTo>
                    <a:pt x="37" y="572"/>
                    <a:pt x="1" y="644"/>
                    <a:pt x="1" y="715"/>
                  </a:cubicBezTo>
                  <a:lnTo>
                    <a:pt x="25" y="1168"/>
                  </a:lnTo>
                  <a:cubicBezTo>
                    <a:pt x="25" y="1239"/>
                    <a:pt x="60" y="1299"/>
                    <a:pt x="132" y="1334"/>
                  </a:cubicBezTo>
                  <a:cubicBezTo>
                    <a:pt x="156" y="1346"/>
                    <a:pt x="191" y="1358"/>
                    <a:pt x="227" y="1358"/>
                  </a:cubicBezTo>
                  <a:cubicBezTo>
                    <a:pt x="263" y="1358"/>
                    <a:pt x="299" y="1346"/>
                    <a:pt x="334" y="1334"/>
                  </a:cubicBezTo>
                  <a:lnTo>
                    <a:pt x="1037" y="918"/>
                  </a:lnTo>
                  <a:cubicBezTo>
                    <a:pt x="1180" y="822"/>
                    <a:pt x="1275" y="668"/>
                    <a:pt x="1275" y="501"/>
                  </a:cubicBezTo>
                  <a:lnTo>
                    <a:pt x="1275" y="203"/>
                  </a:lnTo>
                  <a:cubicBezTo>
                    <a:pt x="1275" y="84"/>
                    <a:pt x="1176" y="1"/>
                    <a:pt x="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88"/>
            <p:cNvSpPr/>
            <p:nvPr/>
          </p:nvSpPr>
          <p:spPr>
            <a:xfrm>
              <a:off x="3396025" y="4611850"/>
              <a:ext cx="57475" cy="35225"/>
            </a:xfrm>
            <a:custGeom>
              <a:avLst/>
              <a:gdLst/>
              <a:ahLst/>
              <a:cxnLst/>
              <a:rect l="l" t="t" r="r" b="b"/>
              <a:pathLst>
                <a:path w="2299" h="1409" extrusionOk="0">
                  <a:moveTo>
                    <a:pt x="691" y="0"/>
                  </a:moveTo>
                  <a:cubicBezTo>
                    <a:pt x="614" y="0"/>
                    <a:pt x="536" y="21"/>
                    <a:pt x="465" y="63"/>
                  </a:cubicBezTo>
                  <a:lnTo>
                    <a:pt x="155" y="230"/>
                  </a:lnTo>
                  <a:cubicBezTo>
                    <a:pt x="12" y="313"/>
                    <a:pt x="1" y="527"/>
                    <a:pt x="155" y="622"/>
                  </a:cubicBezTo>
                  <a:lnTo>
                    <a:pt x="1441" y="1408"/>
                  </a:lnTo>
                  <a:lnTo>
                    <a:pt x="2298" y="908"/>
                  </a:lnTo>
                  <a:lnTo>
                    <a:pt x="917" y="63"/>
                  </a:lnTo>
                  <a:cubicBezTo>
                    <a:pt x="846" y="21"/>
                    <a:pt x="768"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88"/>
            <p:cNvSpPr/>
            <p:nvPr/>
          </p:nvSpPr>
          <p:spPr>
            <a:xfrm>
              <a:off x="3390075" y="4606750"/>
              <a:ext cx="68475" cy="45375"/>
            </a:xfrm>
            <a:custGeom>
              <a:avLst/>
              <a:gdLst/>
              <a:ahLst/>
              <a:cxnLst/>
              <a:rect l="l" t="t" r="r" b="b"/>
              <a:pathLst>
                <a:path w="2739" h="1815" extrusionOk="0">
                  <a:moveTo>
                    <a:pt x="923" y="410"/>
                  </a:moveTo>
                  <a:lnTo>
                    <a:pt x="923" y="410"/>
                  </a:lnTo>
                  <a:cubicBezTo>
                    <a:pt x="969" y="411"/>
                    <a:pt x="1014" y="423"/>
                    <a:pt x="1048" y="445"/>
                  </a:cubicBezTo>
                  <a:lnTo>
                    <a:pt x="2132" y="1100"/>
                  </a:lnTo>
                  <a:lnTo>
                    <a:pt x="1679" y="1362"/>
                  </a:lnTo>
                  <a:lnTo>
                    <a:pt x="500" y="612"/>
                  </a:lnTo>
                  <a:lnTo>
                    <a:pt x="810" y="445"/>
                  </a:lnTo>
                  <a:cubicBezTo>
                    <a:pt x="844" y="423"/>
                    <a:pt x="878" y="411"/>
                    <a:pt x="923" y="410"/>
                  </a:cubicBezTo>
                  <a:close/>
                  <a:moveTo>
                    <a:pt x="925" y="0"/>
                  </a:moveTo>
                  <a:cubicBezTo>
                    <a:pt x="813" y="0"/>
                    <a:pt x="700" y="30"/>
                    <a:pt x="596" y="88"/>
                  </a:cubicBezTo>
                  <a:lnTo>
                    <a:pt x="286" y="255"/>
                  </a:lnTo>
                  <a:cubicBezTo>
                    <a:pt x="0" y="422"/>
                    <a:pt x="0" y="826"/>
                    <a:pt x="274" y="1005"/>
                  </a:cubicBezTo>
                  <a:lnTo>
                    <a:pt x="1560" y="1779"/>
                  </a:lnTo>
                  <a:cubicBezTo>
                    <a:pt x="1596" y="1803"/>
                    <a:pt x="1632" y="1815"/>
                    <a:pt x="1667" y="1815"/>
                  </a:cubicBezTo>
                  <a:cubicBezTo>
                    <a:pt x="1703" y="1815"/>
                    <a:pt x="1739" y="1803"/>
                    <a:pt x="1774" y="1791"/>
                  </a:cubicBezTo>
                  <a:lnTo>
                    <a:pt x="2632" y="1291"/>
                  </a:lnTo>
                  <a:cubicBezTo>
                    <a:pt x="2703" y="1255"/>
                    <a:pt x="2739" y="1184"/>
                    <a:pt x="2739" y="1112"/>
                  </a:cubicBezTo>
                  <a:cubicBezTo>
                    <a:pt x="2739" y="1041"/>
                    <a:pt x="2703" y="969"/>
                    <a:pt x="2644" y="934"/>
                  </a:cubicBezTo>
                  <a:lnTo>
                    <a:pt x="1262" y="100"/>
                  </a:lnTo>
                  <a:cubicBezTo>
                    <a:pt x="1159" y="33"/>
                    <a:pt x="1043" y="0"/>
                    <a:pt x="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88"/>
            <p:cNvSpPr/>
            <p:nvPr/>
          </p:nvSpPr>
          <p:spPr>
            <a:xfrm>
              <a:off x="3395125" y="4622625"/>
              <a:ext cx="37250" cy="35450"/>
            </a:xfrm>
            <a:custGeom>
              <a:avLst/>
              <a:gdLst/>
              <a:ahLst/>
              <a:cxnLst/>
              <a:rect l="l" t="t" r="r" b="b"/>
              <a:pathLst>
                <a:path w="1490" h="1418" extrusionOk="0">
                  <a:moveTo>
                    <a:pt x="37" y="1"/>
                  </a:moveTo>
                  <a:lnTo>
                    <a:pt x="13" y="239"/>
                  </a:lnTo>
                  <a:cubicBezTo>
                    <a:pt x="1" y="346"/>
                    <a:pt x="60" y="453"/>
                    <a:pt x="144" y="513"/>
                  </a:cubicBezTo>
                  <a:lnTo>
                    <a:pt x="1489" y="1418"/>
                  </a:lnTo>
                  <a:lnTo>
                    <a:pt x="1465" y="977"/>
                  </a:lnTo>
                  <a:lnTo>
                    <a:pt x="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88"/>
            <p:cNvSpPr/>
            <p:nvPr/>
          </p:nvSpPr>
          <p:spPr>
            <a:xfrm>
              <a:off x="3390075" y="4617625"/>
              <a:ext cx="47650" cy="45525"/>
            </a:xfrm>
            <a:custGeom>
              <a:avLst/>
              <a:gdLst/>
              <a:ahLst/>
              <a:cxnLst/>
              <a:rect l="l" t="t" r="r" b="b"/>
              <a:pathLst>
                <a:path w="1906" h="1821" extrusionOk="0">
                  <a:moveTo>
                    <a:pt x="244" y="1"/>
                  </a:moveTo>
                  <a:cubicBezTo>
                    <a:pt x="215" y="1"/>
                    <a:pt x="185" y="7"/>
                    <a:pt x="155" y="22"/>
                  </a:cubicBezTo>
                  <a:cubicBezTo>
                    <a:pt x="96" y="46"/>
                    <a:pt x="48" y="106"/>
                    <a:pt x="36" y="177"/>
                  </a:cubicBezTo>
                  <a:lnTo>
                    <a:pt x="0" y="451"/>
                  </a:lnTo>
                  <a:cubicBezTo>
                    <a:pt x="0" y="630"/>
                    <a:pt x="96" y="796"/>
                    <a:pt x="239" y="892"/>
                  </a:cubicBezTo>
                  <a:lnTo>
                    <a:pt x="1572" y="1784"/>
                  </a:lnTo>
                  <a:cubicBezTo>
                    <a:pt x="1608" y="1808"/>
                    <a:pt x="1655" y="1820"/>
                    <a:pt x="1691" y="1820"/>
                  </a:cubicBezTo>
                  <a:cubicBezTo>
                    <a:pt x="1727" y="1820"/>
                    <a:pt x="1763" y="1820"/>
                    <a:pt x="1798" y="1808"/>
                  </a:cubicBezTo>
                  <a:cubicBezTo>
                    <a:pt x="1858" y="1773"/>
                    <a:pt x="1905" y="1701"/>
                    <a:pt x="1893" y="1618"/>
                  </a:cubicBezTo>
                  <a:lnTo>
                    <a:pt x="1882" y="1177"/>
                  </a:lnTo>
                  <a:cubicBezTo>
                    <a:pt x="1882" y="1106"/>
                    <a:pt x="1846" y="1046"/>
                    <a:pt x="1786" y="1011"/>
                  </a:cubicBezTo>
                  <a:lnTo>
                    <a:pt x="358" y="34"/>
                  </a:lnTo>
                  <a:cubicBezTo>
                    <a:pt x="323" y="14"/>
                    <a:pt x="284"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88"/>
            <p:cNvSpPr/>
            <p:nvPr/>
          </p:nvSpPr>
          <p:spPr>
            <a:xfrm>
              <a:off x="3416850" y="4626700"/>
              <a:ext cx="43200" cy="30500"/>
            </a:xfrm>
            <a:custGeom>
              <a:avLst/>
              <a:gdLst/>
              <a:ahLst/>
              <a:cxnLst/>
              <a:rect l="l" t="t" r="r" b="b"/>
              <a:pathLst>
                <a:path w="1728" h="1220" extrusionOk="0">
                  <a:moveTo>
                    <a:pt x="870" y="409"/>
                  </a:moveTo>
                  <a:cubicBezTo>
                    <a:pt x="1025" y="409"/>
                    <a:pt x="1168" y="457"/>
                    <a:pt x="1287" y="552"/>
                  </a:cubicBezTo>
                  <a:cubicBezTo>
                    <a:pt x="1299" y="564"/>
                    <a:pt x="1311" y="588"/>
                    <a:pt x="1311" y="612"/>
                  </a:cubicBezTo>
                  <a:cubicBezTo>
                    <a:pt x="1311" y="695"/>
                    <a:pt x="1132" y="802"/>
                    <a:pt x="870" y="802"/>
                  </a:cubicBezTo>
                  <a:cubicBezTo>
                    <a:pt x="608" y="802"/>
                    <a:pt x="418" y="683"/>
                    <a:pt x="418" y="612"/>
                  </a:cubicBezTo>
                  <a:cubicBezTo>
                    <a:pt x="430" y="588"/>
                    <a:pt x="441" y="564"/>
                    <a:pt x="453" y="552"/>
                  </a:cubicBezTo>
                  <a:cubicBezTo>
                    <a:pt x="572" y="457"/>
                    <a:pt x="715" y="409"/>
                    <a:pt x="858" y="409"/>
                  </a:cubicBezTo>
                  <a:close/>
                  <a:moveTo>
                    <a:pt x="864" y="0"/>
                  </a:moveTo>
                  <a:cubicBezTo>
                    <a:pt x="610" y="0"/>
                    <a:pt x="356" y="89"/>
                    <a:pt x="156" y="267"/>
                  </a:cubicBezTo>
                  <a:cubicBezTo>
                    <a:pt x="49" y="362"/>
                    <a:pt x="1" y="505"/>
                    <a:pt x="1" y="648"/>
                  </a:cubicBezTo>
                  <a:cubicBezTo>
                    <a:pt x="25" y="969"/>
                    <a:pt x="394" y="1219"/>
                    <a:pt x="858" y="1219"/>
                  </a:cubicBezTo>
                  <a:cubicBezTo>
                    <a:pt x="1323" y="1219"/>
                    <a:pt x="1680" y="981"/>
                    <a:pt x="1715" y="648"/>
                  </a:cubicBezTo>
                  <a:cubicBezTo>
                    <a:pt x="1727" y="517"/>
                    <a:pt x="1680" y="374"/>
                    <a:pt x="1584" y="278"/>
                  </a:cubicBezTo>
                  <a:cubicBezTo>
                    <a:pt x="1380" y="92"/>
                    <a:pt x="1122" y="0"/>
                    <a:pt x="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88"/>
            <p:cNvSpPr/>
            <p:nvPr/>
          </p:nvSpPr>
          <p:spPr>
            <a:xfrm>
              <a:off x="3409125" y="4440475"/>
              <a:ext cx="59550" cy="210475"/>
            </a:xfrm>
            <a:custGeom>
              <a:avLst/>
              <a:gdLst/>
              <a:ahLst/>
              <a:cxnLst/>
              <a:rect l="l" t="t" r="r" b="b"/>
              <a:pathLst>
                <a:path w="2382" h="8419" extrusionOk="0">
                  <a:moveTo>
                    <a:pt x="0" y="0"/>
                  </a:moveTo>
                  <a:lnTo>
                    <a:pt x="512" y="8037"/>
                  </a:lnTo>
                  <a:cubicBezTo>
                    <a:pt x="536" y="8251"/>
                    <a:pt x="810" y="8418"/>
                    <a:pt x="1167" y="8418"/>
                  </a:cubicBezTo>
                  <a:cubicBezTo>
                    <a:pt x="1179" y="8418"/>
                    <a:pt x="1190" y="8419"/>
                    <a:pt x="1202" y="8419"/>
                  </a:cubicBezTo>
                  <a:cubicBezTo>
                    <a:pt x="1531" y="8419"/>
                    <a:pt x="1787" y="8256"/>
                    <a:pt x="1810" y="8037"/>
                  </a:cubicBezTo>
                  <a:lnTo>
                    <a:pt x="2274" y="1310"/>
                  </a:lnTo>
                  <a:lnTo>
                    <a:pt x="23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88"/>
            <p:cNvSpPr/>
            <p:nvPr/>
          </p:nvSpPr>
          <p:spPr>
            <a:xfrm>
              <a:off x="3403900" y="4435175"/>
              <a:ext cx="70450" cy="221125"/>
            </a:xfrm>
            <a:custGeom>
              <a:avLst/>
              <a:gdLst/>
              <a:ahLst/>
              <a:cxnLst/>
              <a:rect l="l" t="t" r="r" b="b"/>
              <a:pathLst>
                <a:path w="2818" h="8845" extrusionOk="0">
                  <a:moveTo>
                    <a:pt x="222" y="0"/>
                  </a:moveTo>
                  <a:cubicBezTo>
                    <a:pt x="112" y="0"/>
                    <a:pt x="1" y="78"/>
                    <a:pt x="7" y="224"/>
                  </a:cubicBezTo>
                  <a:lnTo>
                    <a:pt x="519" y="8261"/>
                  </a:lnTo>
                  <a:cubicBezTo>
                    <a:pt x="543" y="8582"/>
                    <a:pt x="912" y="8844"/>
                    <a:pt x="1376" y="8844"/>
                  </a:cubicBezTo>
                  <a:cubicBezTo>
                    <a:pt x="1829" y="8844"/>
                    <a:pt x="2198" y="8594"/>
                    <a:pt x="2233" y="8261"/>
                  </a:cubicBezTo>
                  <a:lnTo>
                    <a:pt x="2698" y="1546"/>
                  </a:lnTo>
                  <a:lnTo>
                    <a:pt x="2805" y="224"/>
                  </a:lnTo>
                  <a:cubicBezTo>
                    <a:pt x="2817" y="81"/>
                    <a:pt x="2713" y="7"/>
                    <a:pt x="2607" y="7"/>
                  </a:cubicBezTo>
                  <a:cubicBezTo>
                    <a:pt x="2510" y="7"/>
                    <a:pt x="2412" y="69"/>
                    <a:pt x="2400" y="200"/>
                  </a:cubicBezTo>
                  <a:lnTo>
                    <a:pt x="1817" y="8237"/>
                  </a:lnTo>
                  <a:cubicBezTo>
                    <a:pt x="1805" y="8309"/>
                    <a:pt x="1638" y="8428"/>
                    <a:pt x="1376" y="8428"/>
                  </a:cubicBezTo>
                  <a:cubicBezTo>
                    <a:pt x="1114" y="8428"/>
                    <a:pt x="924" y="8309"/>
                    <a:pt x="924" y="8225"/>
                  </a:cubicBezTo>
                  <a:lnTo>
                    <a:pt x="424" y="189"/>
                  </a:lnTo>
                  <a:cubicBezTo>
                    <a:pt x="413" y="60"/>
                    <a:pt x="318"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88"/>
            <p:cNvSpPr/>
            <p:nvPr/>
          </p:nvSpPr>
          <p:spPr>
            <a:xfrm>
              <a:off x="3402575" y="4394325"/>
              <a:ext cx="72950" cy="80400"/>
            </a:xfrm>
            <a:custGeom>
              <a:avLst/>
              <a:gdLst/>
              <a:ahLst/>
              <a:cxnLst/>
              <a:rect l="l" t="t" r="r" b="b"/>
              <a:pathLst>
                <a:path w="2918" h="3216" extrusionOk="0">
                  <a:moveTo>
                    <a:pt x="1465" y="406"/>
                  </a:moveTo>
                  <a:cubicBezTo>
                    <a:pt x="1715" y="406"/>
                    <a:pt x="1965" y="525"/>
                    <a:pt x="2132" y="715"/>
                  </a:cubicBezTo>
                  <a:cubicBezTo>
                    <a:pt x="2370" y="1001"/>
                    <a:pt x="2489" y="1358"/>
                    <a:pt x="2453" y="1727"/>
                  </a:cubicBezTo>
                  <a:cubicBezTo>
                    <a:pt x="2406" y="2334"/>
                    <a:pt x="1965" y="2799"/>
                    <a:pt x="1453" y="2799"/>
                  </a:cubicBezTo>
                  <a:cubicBezTo>
                    <a:pt x="941" y="2799"/>
                    <a:pt x="501" y="2323"/>
                    <a:pt x="453" y="1715"/>
                  </a:cubicBezTo>
                  <a:cubicBezTo>
                    <a:pt x="417" y="1346"/>
                    <a:pt x="548" y="989"/>
                    <a:pt x="786" y="715"/>
                  </a:cubicBezTo>
                  <a:cubicBezTo>
                    <a:pt x="953" y="513"/>
                    <a:pt x="1203" y="406"/>
                    <a:pt x="1453" y="406"/>
                  </a:cubicBezTo>
                  <a:close/>
                  <a:moveTo>
                    <a:pt x="1465" y="1"/>
                  </a:moveTo>
                  <a:cubicBezTo>
                    <a:pt x="1096" y="1"/>
                    <a:pt x="739" y="156"/>
                    <a:pt x="489" y="429"/>
                  </a:cubicBezTo>
                  <a:cubicBezTo>
                    <a:pt x="167" y="787"/>
                    <a:pt x="0" y="1263"/>
                    <a:pt x="48" y="1739"/>
                  </a:cubicBezTo>
                  <a:cubicBezTo>
                    <a:pt x="108" y="2561"/>
                    <a:pt x="727" y="3216"/>
                    <a:pt x="1453" y="3216"/>
                  </a:cubicBezTo>
                  <a:cubicBezTo>
                    <a:pt x="2179" y="3216"/>
                    <a:pt x="2798" y="2585"/>
                    <a:pt x="2870" y="1763"/>
                  </a:cubicBezTo>
                  <a:cubicBezTo>
                    <a:pt x="2917" y="1275"/>
                    <a:pt x="2763" y="799"/>
                    <a:pt x="2441" y="441"/>
                  </a:cubicBezTo>
                  <a:cubicBezTo>
                    <a:pt x="2203" y="156"/>
                    <a:pt x="1846" y="1"/>
                    <a:pt x="14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88"/>
            <p:cNvSpPr/>
            <p:nvPr/>
          </p:nvSpPr>
          <p:spPr>
            <a:xfrm>
              <a:off x="3407350" y="4399400"/>
              <a:ext cx="63700" cy="70275"/>
            </a:xfrm>
            <a:custGeom>
              <a:avLst/>
              <a:gdLst/>
              <a:ahLst/>
              <a:cxnLst/>
              <a:rect l="l" t="t" r="r" b="b"/>
              <a:pathLst>
                <a:path w="2548" h="2811" extrusionOk="0">
                  <a:moveTo>
                    <a:pt x="1268" y="0"/>
                  </a:moveTo>
                  <a:cubicBezTo>
                    <a:pt x="551" y="0"/>
                    <a:pt x="0" y="721"/>
                    <a:pt x="59" y="1524"/>
                  </a:cubicBezTo>
                  <a:cubicBezTo>
                    <a:pt x="119" y="2262"/>
                    <a:pt x="655" y="2798"/>
                    <a:pt x="1262" y="2810"/>
                  </a:cubicBezTo>
                  <a:cubicBezTo>
                    <a:pt x="1869" y="2810"/>
                    <a:pt x="2417" y="2274"/>
                    <a:pt x="2476" y="1536"/>
                  </a:cubicBezTo>
                  <a:cubicBezTo>
                    <a:pt x="2548" y="727"/>
                    <a:pt x="2012" y="0"/>
                    <a:pt x="1286" y="0"/>
                  </a:cubicBezTo>
                  <a:cubicBezTo>
                    <a:pt x="1280" y="0"/>
                    <a:pt x="1274" y="0"/>
                    <a:pt x="1268" y="0"/>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88"/>
            <p:cNvSpPr/>
            <p:nvPr/>
          </p:nvSpPr>
          <p:spPr>
            <a:xfrm>
              <a:off x="3343925" y="4256550"/>
              <a:ext cx="125350" cy="236400"/>
            </a:xfrm>
            <a:custGeom>
              <a:avLst/>
              <a:gdLst/>
              <a:ahLst/>
              <a:cxnLst/>
              <a:rect l="l" t="t" r="r" b="b"/>
              <a:pathLst>
                <a:path w="5014" h="9456" extrusionOk="0">
                  <a:moveTo>
                    <a:pt x="2551" y="1"/>
                  </a:moveTo>
                  <a:cubicBezTo>
                    <a:pt x="2454" y="1"/>
                    <a:pt x="2357" y="28"/>
                    <a:pt x="2275" y="83"/>
                  </a:cubicBezTo>
                  <a:lnTo>
                    <a:pt x="1608" y="487"/>
                  </a:lnTo>
                  <a:cubicBezTo>
                    <a:pt x="1370" y="607"/>
                    <a:pt x="1132" y="749"/>
                    <a:pt x="918" y="916"/>
                  </a:cubicBezTo>
                  <a:cubicBezTo>
                    <a:pt x="715" y="1059"/>
                    <a:pt x="549" y="1226"/>
                    <a:pt x="406" y="1428"/>
                  </a:cubicBezTo>
                  <a:cubicBezTo>
                    <a:pt x="275" y="1595"/>
                    <a:pt x="168" y="1797"/>
                    <a:pt x="108" y="2000"/>
                  </a:cubicBezTo>
                  <a:lnTo>
                    <a:pt x="108" y="2119"/>
                  </a:lnTo>
                  <a:cubicBezTo>
                    <a:pt x="84" y="2238"/>
                    <a:pt x="60" y="2369"/>
                    <a:pt x="60" y="2512"/>
                  </a:cubicBezTo>
                  <a:lnTo>
                    <a:pt x="1" y="8572"/>
                  </a:lnTo>
                  <a:lnTo>
                    <a:pt x="1465" y="9346"/>
                  </a:lnTo>
                  <a:cubicBezTo>
                    <a:pt x="1597" y="9420"/>
                    <a:pt x="1742" y="9456"/>
                    <a:pt x="1888" y="9456"/>
                  </a:cubicBezTo>
                  <a:cubicBezTo>
                    <a:pt x="2046" y="9456"/>
                    <a:pt x="2204" y="9414"/>
                    <a:pt x="2346" y="9334"/>
                  </a:cubicBezTo>
                  <a:lnTo>
                    <a:pt x="4966" y="7762"/>
                  </a:lnTo>
                  <a:lnTo>
                    <a:pt x="5002" y="1559"/>
                  </a:lnTo>
                  <a:cubicBezTo>
                    <a:pt x="5013" y="1369"/>
                    <a:pt x="4906" y="1190"/>
                    <a:pt x="4740" y="1095"/>
                  </a:cubicBezTo>
                  <a:lnTo>
                    <a:pt x="2858" y="95"/>
                  </a:lnTo>
                  <a:cubicBezTo>
                    <a:pt x="2823" y="71"/>
                    <a:pt x="2799" y="59"/>
                    <a:pt x="2763" y="47"/>
                  </a:cubicBezTo>
                  <a:cubicBezTo>
                    <a:pt x="2697" y="16"/>
                    <a:pt x="2624" y="1"/>
                    <a:pt x="2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88"/>
            <p:cNvSpPr/>
            <p:nvPr/>
          </p:nvSpPr>
          <p:spPr>
            <a:xfrm>
              <a:off x="3369225" y="4676500"/>
              <a:ext cx="21475" cy="23550"/>
            </a:xfrm>
            <a:custGeom>
              <a:avLst/>
              <a:gdLst/>
              <a:ahLst/>
              <a:cxnLst/>
              <a:rect l="l" t="t" r="r" b="b"/>
              <a:pathLst>
                <a:path w="859" h="942" extrusionOk="0">
                  <a:moveTo>
                    <a:pt x="858" y="1"/>
                  </a:moveTo>
                  <a:lnTo>
                    <a:pt x="1" y="501"/>
                  </a:lnTo>
                  <a:lnTo>
                    <a:pt x="25" y="942"/>
                  </a:lnTo>
                  <a:lnTo>
                    <a:pt x="727" y="525"/>
                  </a:lnTo>
                  <a:cubicBezTo>
                    <a:pt x="811" y="465"/>
                    <a:pt x="858" y="382"/>
                    <a:pt x="858" y="275"/>
                  </a:cubicBez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88"/>
            <p:cNvSpPr/>
            <p:nvPr/>
          </p:nvSpPr>
          <p:spPr>
            <a:xfrm>
              <a:off x="3363875" y="4671275"/>
              <a:ext cx="32175" cy="34125"/>
            </a:xfrm>
            <a:custGeom>
              <a:avLst/>
              <a:gdLst/>
              <a:ahLst/>
              <a:cxnLst/>
              <a:rect l="l" t="t" r="r" b="b"/>
              <a:pathLst>
                <a:path w="1287" h="1365" extrusionOk="0">
                  <a:moveTo>
                    <a:pt x="1082" y="1"/>
                  </a:moveTo>
                  <a:cubicBezTo>
                    <a:pt x="1046" y="1"/>
                    <a:pt x="1010" y="10"/>
                    <a:pt x="977" y="31"/>
                  </a:cubicBezTo>
                  <a:lnTo>
                    <a:pt x="108" y="531"/>
                  </a:lnTo>
                  <a:cubicBezTo>
                    <a:pt x="48" y="567"/>
                    <a:pt x="1" y="639"/>
                    <a:pt x="13" y="722"/>
                  </a:cubicBezTo>
                  <a:lnTo>
                    <a:pt x="24" y="1162"/>
                  </a:lnTo>
                  <a:cubicBezTo>
                    <a:pt x="36" y="1234"/>
                    <a:pt x="72" y="1305"/>
                    <a:pt x="132" y="1329"/>
                  </a:cubicBezTo>
                  <a:cubicBezTo>
                    <a:pt x="167" y="1353"/>
                    <a:pt x="203" y="1353"/>
                    <a:pt x="239" y="1365"/>
                  </a:cubicBezTo>
                  <a:cubicBezTo>
                    <a:pt x="274" y="1353"/>
                    <a:pt x="310" y="1353"/>
                    <a:pt x="334" y="1329"/>
                  </a:cubicBezTo>
                  <a:lnTo>
                    <a:pt x="1048" y="912"/>
                  </a:lnTo>
                  <a:cubicBezTo>
                    <a:pt x="1191" y="817"/>
                    <a:pt x="1287" y="662"/>
                    <a:pt x="1287" y="496"/>
                  </a:cubicBezTo>
                  <a:lnTo>
                    <a:pt x="1287" y="210"/>
                  </a:lnTo>
                  <a:cubicBezTo>
                    <a:pt x="1287" y="85"/>
                    <a:pt x="1187" y="1"/>
                    <a:pt x="10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88"/>
            <p:cNvSpPr/>
            <p:nvPr/>
          </p:nvSpPr>
          <p:spPr>
            <a:xfrm>
              <a:off x="3333525" y="4654050"/>
              <a:ext cx="57175" cy="35275"/>
            </a:xfrm>
            <a:custGeom>
              <a:avLst/>
              <a:gdLst/>
              <a:ahLst/>
              <a:cxnLst/>
              <a:rect l="l" t="t" r="r" b="b"/>
              <a:pathLst>
                <a:path w="2287" h="1411" extrusionOk="0">
                  <a:moveTo>
                    <a:pt x="685" y="0"/>
                  </a:moveTo>
                  <a:cubicBezTo>
                    <a:pt x="607" y="0"/>
                    <a:pt x="530" y="18"/>
                    <a:pt x="465" y="54"/>
                  </a:cubicBezTo>
                  <a:lnTo>
                    <a:pt x="155" y="232"/>
                  </a:lnTo>
                  <a:cubicBezTo>
                    <a:pt x="0" y="316"/>
                    <a:pt x="0" y="530"/>
                    <a:pt x="155" y="625"/>
                  </a:cubicBezTo>
                  <a:lnTo>
                    <a:pt x="1441" y="1411"/>
                  </a:lnTo>
                  <a:lnTo>
                    <a:pt x="2286" y="899"/>
                  </a:lnTo>
                  <a:lnTo>
                    <a:pt x="905" y="54"/>
                  </a:lnTo>
                  <a:cubicBezTo>
                    <a:pt x="840" y="18"/>
                    <a:pt x="762" y="0"/>
                    <a:pt x="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88"/>
            <p:cNvSpPr/>
            <p:nvPr/>
          </p:nvSpPr>
          <p:spPr>
            <a:xfrm>
              <a:off x="3327575" y="4648825"/>
              <a:ext cx="69375" cy="45275"/>
            </a:xfrm>
            <a:custGeom>
              <a:avLst/>
              <a:gdLst/>
              <a:ahLst/>
              <a:cxnLst/>
              <a:rect l="l" t="t" r="r" b="b"/>
              <a:pathLst>
                <a:path w="2775" h="1811" extrusionOk="0">
                  <a:moveTo>
                    <a:pt x="917" y="406"/>
                  </a:moveTo>
                  <a:cubicBezTo>
                    <a:pt x="964" y="406"/>
                    <a:pt x="1000" y="417"/>
                    <a:pt x="1048" y="441"/>
                  </a:cubicBezTo>
                  <a:lnTo>
                    <a:pt x="2131" y="1096"/>
                  </a:lnTo>
                  <a:lnTo>
                    <a:pt x="1679" y="1358"/>
                  </a:lnTo>
                  <a:lnTo>
                    <a:pt x="500" y="620"/>
                  </a:lnTo>
                  <a:lnTo>
                    <a:pt x="798" y="441"/>
                  </a:lnTo>
                  <a:cubicBezTo>
                    <a:pt x="834" y="417"/>
                    <a:pt x="881" y="406"/>
                    <a:pt x="917" y="406"/>
                  </a:cubicBezTo>
                  <a:close/>
                  <a:moveTo>
                    <a:pt x="906" y="0"/>
                  </a:moveTo>
                  <a:cubicBezTo>
                    <a:pt x="798" y="0"/>
                    <a:pt x="692" y="27"/>
                    <a:pt x="595" y="84"/>
                  </a:cubicBezTo>
                  <a:lnTo>
                    <a:pt x="286" y="263"/>
                  </a:lnTo>
                  <a:cubicBezTo>
                    <a:pt x="0" y="417"/>
                    <a:pt x="0" y="822"/>
                    <a:pt x="274" y="1001"/>
                  </a:cubicBezTo>
                  <a:lnTo>
                    <a:pt x="1560" y="1787"/>
                  </a:lnTo>
                  <a:cubicBezTo>
                    <a:pt x="1596" y="1799"/>
                    <a:pt x="1631" y="1810"/>
                    <a:pt x="1667" y="1810"/>
                  </a:cubicBezTo>
                  <a:cubicBezTo>
                    <a:pt x="1703" y="1810"/>
                    <a:pt x="1738" y="1810"/>
                    <a:pt x="1774" y="1787"/>
                  </a:cubicBezTo>
                  <a:lnTo>
                    <a:pt x="2631" y="1287"/>
                  </a:lnTo>
                  <a:cubicBezTo>
                    <a:pt x="2774" y="1203"/>
                    <a:pt x="2774" y="1013"/>
                    <a:pt x="2631" y="929"/>
                  </a:cubicBezTo>
                  <a:lnTo>
                    <a:pt x="1250" y="96"/>
                  </a:lnTo>
                  <a:cubicBezTo>
                    <a:pt x="1144" y="33"/>
                    <a:pt x="1025"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88"/>
            <p:cNvSpPr/>
            <p:nvPr/>
          </p:nvSpPr>
          <p:spPr>
            <a:xfrm>
              <a:off x="3332625" y="4664900"/>
              <a:ext cx="37225" cy="35150"/>
            </a:xfrm>
            <a:custGeom>
              <a:avLst/>
              <a:gdLst/>
              <a:ahLst/>
              <a:cxnLst/>
              <a:rect l="l" t="t" r="r" b="b"/>
              <a:pathLst>
                <a:path w="1489" h="1406" extrusionOk="0">
                  <a:moveTo>
                    <a:pt x="24" y="1"/>
                  </a:moveTo>
                  <a:lnTo>
                    <a:pt x="0" y="239"/>
                  </a:lnTo>
                  <a:cubicBezTo>
                    <a:pt x="0" y="346"/>
                    <a:pt x="48" y="453"/>
                    <a:pt x="143" y="513"/>
                  </a:cubicBezTo>
                  <a:lnTo>
                    <a:pt x="1489" y="1406"/>
                  </a:lnTo>
                  <a:lnTo>
                    <a:pt x="1489" y="1406"/>
                  </a:lnTo>
                  <a:lnTo>
                    <a:pt x="1453" y="965"/>
                  </a:lnTo>
                  <a:lnTo>
                    <a:pt x="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88"/>
            <p:cNvSpPr/>
            <p:nvPr/>
          </p:nvSpPr>
          <p:spPr>
            <a:xfrm>
              <a:off x="3327575" y="4659600"/>
              <a:ext cx="47350" cy="45800"/>
            </a:xfrm>
            <a:custGeom>
              <a:avLst/>
              <a:gdLst/>
              <a:ahLst/>
              <a:cxnLst/>
              <a:rect l="l" t="t" r="r" b="b"/>
              <a:pathLst>
                <a:path w="1894" h="1832" extrusionOk="0">
                  <a:moveTo>
                    <a:pt x="239" y="1"/>
                  </a:moveTo>
                  <a:cubicBezTo>
                    <a:pt x="209" y="1"/>
                    <a:pt x="180" y="7"/>
                    <a:pt x="155" y="22"/>
                  </a:cubicBezTo>
                  <a:cubicBezTo>
                    <a:pt x="83" y="46"/>
                    <a:pt x="36" y="117"/>
                    <a:pt x="36" y="189"/>
                  </a:cubicBezTo>
                  <a:lnTo>
                    <a:pt x="0" y="451"/>
                  </a:lnTo>
                  <a:cubicBezTo>
                    <a:pt x="0" y="629"/>
                    <a:pt x="83" y="796"/>
                    <a:pt x="238" y="903"/>
                  </a:cubicBezTo>
                  <a:lnTo>
                    <a:pt x="1572" y="1796"/>
                  </a:lnTo>
                  <a:cubicBezTo>
                    <a:pt x="1607" y="1808"/>
                    <a:pt x="1643" y="1832"/>
                    <a:pt x="1691" y="1832"/>
                  </a:cubicBezTo>
                  <a:cubicBezTo>
                    <a:pt x="1726" y="1832"/>
                    <a:pt x="1750" y="1820"/>
                    <a:pt x="1786" y="1808"/>
                  </a:cubicBezTo>
                  <a:cubicBezTo>
                    <a:pt x="1857" y="1772"/>
                    <a:pt x="1893" y="1701"/>
                    <a:pt x="1893" y="1618"/>
                  </a:cubicBezTo>
                  <a:lnTo>
                    <a:pt x="1869" y="1177"/>
                  </a:lnTo>
                  <a:cubicBezTo>
                    <a:pt x="1869" y="1106"/>
                    <a:pt x="1834" y="1046"/>
                    <a:pt x="1786" y="1010"/>
                  </a:cubicBezTo>
                  <a:lnTo>
                    <a:pt x="357" y="34"/>
                  </a:lnTo>
                  <a:cubicBezTo>
                    <a:pt x="323" y="13"/>
                    <a:pt x="280" y="1"/>
                    <a:pt x="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88"/>
            <p:cNvSpPr/>
            <p:nvPr/>
          </p:nvSpPr>
          <p:spPr>
            <a:xfrm>
              <a:off x="3344825" y="4437800"/>
              <a:ext cx="63425" cy="251825"/>
            </a:xfrm>
            <a:custGeom>
              <a:avLst/>
              <a:gdLst/>
              <a:ahLst/>
              <a:cxnLst/>
              <a:rect l="l" t="t" r="r" b="b"/>
              <a:pathLst>
                <a:path w="2537" h="10073" extrusionOk="0">
                  <a:moveTo>
                    <a:pt x="1287" y="0"/>
                  </a:moveTo>
                  <a:cubicBezTo>
                    <a:pt x="548" y="0"/>
                    <a:pt x="1" y="726"/>
                    <a:pt x="60" y="1536"/>
                  </a:cubicBezTo>
                  <a:cubicBezTo>
                    <a:pt x="60" y="1572"/>
                    <a:pt x="72" y="1608"/>
                    <a:pt x="84" y="1643"/>
                  </a:cubicBezTo>
                  <a:lnTo>
                    <a:pt x="596" y="9680"/>
                  </a:lnTo>
                  <a:cubicBezTo>
                    <a:pt x="608" y="9906"/>
                    <a:pt x="894" y="10073"/>
                    <a:pt x="1239" y="10073"/>
                  </a:cubicBezTo>
                  <a:cubicBezTo>
                    <a:pt x="1596" y="10073"/>
                    <a:pt x="1870" y="9906"/>
                    <a:pt x="1882" y="9692"/>
                  </a:cubicBezTo>
                  <a:lnTo>
                    <a:pt x="2346" y="2965"/>
                  </a:lnTo>
                  <a:lnTo>
                    <a:pt x="2465" y="1667"/>
                  </a:lnTo>
                  <a:cubicBezTo>
                    <a:pt x="2465" y="1631"/>
                    <a:pt x="2465" y="1584"/>
                    <a:pt x="2477" y="1548"/>
                  </a:cubicBezTo>
                  <a:cubicBezTo>
                    <a:pt x="2537" y="738"/>
                    <a:pt x="2013" y="12"/>
                    <a:pt x="1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88"/>
            <p:cNvSpPr/>
            <p:nvPr/>
          </p:nvSpPr>
          <p:spPr>
            <a:xfrm>
              <a:off x="3339175" y="4432125"/>
              <a:ext cx="74725" cy="263450"/>
            </a:xfrm>
            <a:custGeom>
              <a:avLst/>
              <a:gdLst/>
              <a:ahLst/>
              <a:cxnLst/>
              <a:rect l="l" t="t" r="r" b="b"/>
              <a:pathLst>
                <a:path w="2989" h="10538" extrusionOk="0">
                  <a:moveTo>
                    <a:pt x="1489" y="477"/>
                  </a:moveTo>
                  <a:cubicBezTo>
                    <a:pt x="1739" y="477"/>
                    <a:pt x="1977" y="584"/>
                    <a:pt x="2144" y="775"/>
                  </a:cubicBezTo>
                  <a:cubicBezTo>
                    <a:pt x="2370" y="1049"/>
                    <a:pt x="2489" y="1394"/>
                    <a:pt x="2453" y="1751"/>
                  </a:cubicBezTo>
                  <a:cubicBezTo>
                    <a:pt x="2453" y="1775"/>
                    <a:pt x="2441" y="1787"/>
                    <a:pt x="2441" y="1799"/>
                  </a:cubicBezTo>
                  <a:lnTo>
                    <a:pt x="1858" y="9895"/>
                  </a:lnTo>
                  <a:cubicBezTo>
                    <a:pt x="1846" y="9943"/>
                    <a:pt x="1715" y="10062"/>
                    <a:pt x="1453" y="10062"/>
                  </a:cubicBezTo>
                  <a:cubicBezTo>
                    <a:pt x="1215" y="10062"/>
                    <a:pt x="1048" y="9943"/>
                    <a:pt x="1048" y="9895"/>
                  </a:cubicBezTo>
                  <a:lnTo>
                    <a:pt x="560" y="2120"/>
                  </a:lnTo>
                  <a:lnTo>
                    <a:pt x="584" y="2120"/>
                  </a:lnTo>
                  <a:lnTo>
                    <a:pt x="524" y="1751"/>
                  </a:lnTo>
                  <a:cubicBezTo>
                    <a:pt x="489" y="1394"/>
                    <a:pt x="608" y="1037"/>
                    <a:pt x="846" y="775"/>
                  </a:cubicBezTo>
                  <a:cubicBezTo>
                    <a:pt x="1012" y="584"/>
                    <a:pt x="1239" y="477"/>
                    <a:pt x="1489" y="477"/>
                  </a:cubicBezTo>
                  <a:close/>
                  <a:moveTo>
                    <a:pt x="1501" y="1"/>
                  </a:moveTo>
                  <a:cubicBezTo>
                    <a:pt x="1120" y="13"/>
                    <a:pt x="751" y="168"/>
                    <a:pt x="489" y="441"/>
                  </a:cubicBezTo>
                  <a:cubicBezTo>
                    <a:pt x="155" y="811"/>
                    <a:pt x="0" y="1299"/>
                    <a:pt x="48" y="1787"/>
                  </a:cubicBezTo>
                  <a:cubicBezTo>
                    <a:pt x="48" y="1823"/>
                    <a:pt x="48" y="1858"/>
                    <a:pt x="60" y="1894"/>
                  </a:cubicBezTo>
                  <a:lnTo>
                    <a:pt x="572" y="9931"/>
                  </a:lnTo>
                  <a:cubicBezTo>
                    <a:pt x="596" y="10276"/>
                    <a:pt x="977" y="10538"/>
                    <a:pt x="1465" y="10538"/>
                  </a:cubicBezTo>
                  <a:cubicBezTo>
                    <a:pt x="1941" y="10538"/>
                    <a:pt x="2310" y="10288"/>
                    <a:pt x="2346" y="9943"/>
                  </a:cubicBezTo>
                  <a:lnTo>
                    <a:pt x="2810" y="3216"/>
                  </a:lnTo>
                  <a:lnTo>
                    <a:pt x="2917" y="1906"/>
                  </a:lnTo>
                  <a:cubicBezTo>
                    <a:pt x="2929" y="1870"/>
                    <a:pt x="2941" y="1835"/>
                    <a:pt x="2941" y="1799"/>
                  </a:cubicBezTo>
                  <a:cubicBezTo>
                    <a:pt x="2989" y="1311"/>
                    <a:pt x="2822" y="822"/>
                    <a:pt x="2501" y="453"/>
                  </a:cubicBezTo>
                  <a:cubicBezTo>
                    <a:pt x="2251" y="168"/>
                    <a:pt x="1882" y="1"/>
                    <a:pt x="1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88"/>
            <p:cNvSpPr/>
            <p:nvPr/>
          </p:nvSpPr>
          <p:spPr>
            <a:xfrm>
              <a:off x="3341250" y="4256650"/>
              <a:ext cx="97650" cy="236450"/>
            </a:xfrm>
            <a:custGeom>
              <a:avLst/>
              <a:gdLst/>
              <a:ahLst/>
              <a:cxnLst/>
              <a:rect l="l" t="t" r="r" b="b"/>
              <a:pathLst>
                <a:path w="3906" h="9458" extrusionOk="0">
                  <a:moveTo>
                    <a:pt x="2670" y="1"/>
                  </a:moveTo>
                  <a:cubicBezTo>
                    <a:pt x="2569" y="1"/>
                    <a:pt x="2467" y="29"/>
                    <a:pt x="2382" y="79"/>
                  </a:cubicBezTo>
                  <a:lnTo>
                    <a:pt x="1715" y="495"/>
                  </a:lnTo>
                  <a:cubicBezTo>
                    <a:pt x="1477" y="614"/>
                    <a:pt x="1239" y="757"/>
                    <a:pt x="1025" y="924"/>
                  </a:cubicBezTo>
                  <a:cubicBezTo>
                    <a:pt x="822" y="1055"/>
                    <a:pt x="656" y="1234"/>
                    <a:pt x="513" y="1436"/>
                  </a:cubicBezTo>
                  <a:cubicBezTo>
                    <a:pt x="382" y="1603"/>
                    <a:pt x="275" y="1793"/>
                    <a:pt x="215" y="2007"/>
                  </a:cubicBezTo>
                  <a:lnTo>
                    <a:pt x="215" y="2115"/>
                  </a:lnTo>
                  <a:cubicBezTo>
                    <a:pt x="179" y="2246"/>
                    <a:pt x="167" y="2377"/>
                    <a:pt x="167" y="2508"/>
                  </a:cubicBezTo>
                  <a:lnTo>
                    <a:pt x="1" y="8639"/>
                  </a:lnTo>
                  <a:lnTo>
                    <a:pt x="1572" y="9354"/>
                  </a:lnTo>
                  <a:cubicBezTo>
                    <a:pt x="1704" y="9422"/>
                    <a:pt x="1849" y="9458"/>
                    <a:pt x="1995" y="9458"/>
                  </a:cubicBezTo>
                  <a:cubicBezTo>
                    <a:pt x="2153" y="9458"/>
                    <a:pt x="2311" y="9416"/>
                    <a:pt x="2453" y="9330"/>
                  </a:cubicBezTo>
                  <a:lnTo>
                    <a:pt x="3227" y="8865"/>
                  </a:lnTo>
                  <a:cubicBezTo>
                    <a:pt x="3287" y="8806"/>
                    <a:pt x="3346" y="8734"/>
                    <a:pt x="3406" y="8675"/>
                  </a:cubicBezTo>
                  <a:cubicBezTo>
                    <a:pt x="3716" y="8246"/>
                    <a:pt x="3882" y="7722"/>
                    <a:pt x="3882" y="7199"/>
                  </a:cubicBezTo>
                  <a:cubicBezTo>
                    <a:pt x="3906" y="6734"/>
                    <a:pt x="3692" y="1936"/>
                    <a:pt x="3537" y="400"/>
                  </a:cubicBezTo>
                  <a:lnTo>
                    <a:pt x="2954" y="102"/>
                  </a:lnTo>
                  <a:cubicBezTo>
                    <a:pt x="2930" y="79"/>
                    <a:pt x="2906" y="67"/>
                    <a:pt x="2870" y="43"/>
                  </a:cubicBezTo>
                  <a:cubicBezTo>
                    <a:pt x="2807" y="14"/>
                    <a:pt x="2739" y="1"/>
                    <a:pt x="2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88"/>
            <p:cNvSpPr/>
            <p:nvPr/>
          </p:nvSpPr>
          <p:spPr>
            <a:xfrm>
              <a:off x="3301675" y="4279150"/>
              <a:ext cx="146175" cy="90725"/>
            </a:xfrm>
            <a:custGeom>
              <a:avLst/>
              <a:gdLst/>
              <a:ahLst/>
              <a:cxnLst/>
              <a:rect l="l" t="t" r="r" b="b"/>
              <a:pathLst>
                <a:path w="5847" h="3629" extrusionOk="0">
                  <a:moveTo>
                    <a:pt x="786" y="0"/>
                  </a:moveTo>
                  <a:lnTo>
                    <a:pt x="119" y="250"/>
                  </a:lnTo>
                  <a:lnTo>
                    <a:pt x="0" y="631"/>
                  </a:lnTo>
                  <a:lnTo>
                    <a:pt x="596" y="1012"/>
                  </a:lnTo>
                  <a:lnTo>
                    <a:pt x="691" y="643"/>
                  </a:lnTo>
                  <a:lnTo>
                    <a:pt x="1536" y="1334"/>
                  </a:lnTo>
                  <a:lnTo>
                    <a:pt x="1691" y="1465"/>
                  </a:lnTo>
                  <a:lnTo>
                    <a:pt x="4108" y="3405"/>
                  </a:lnTo>
                  <a:cubicBezTo>
                    <a:pt x="4239" y="3489"/>
                    <a:pt x="4382" y="3536"/>
                    <a:pt x="4537" y="3572"/>
                  </a:cubicBezTo>
                  <a:cubicBezTo>
                    <a:pt x="4684" y="3610"/>
                    <a:pt x="4828" y="3628"/>
                    <a:pt x="4963" y="3628"/>
                  </a:cubicBezTo>
                  <a:cubicBezTo>
                    <a:pt x="5374" y="3628"/>
                    <a:pt x="5700" y="3463"/>
                    <a:pt x="5763" y="3203"/>
                  </a:cubicBezTo>
                  <a:cubicBezTo>
                    <a:pt x="5846" y="2858"/>
                    <a:pt x="5501" y="2500"/>
                    <a:pt x="4977" y="2346"/>
                  </a:cubicBezTo>
                  <a:lnTo>
                    <a:pt x="4965" y="2346"/>
                  </a:lnTo>
                  <a:lnTo>
                    <a:pt x="4953" y="2334"/>
                  </a:lnTo>
                  <a:cubicBezTo>
                    <a:pt x="4918" y="2322"/>
                    <a:pt x="4894" y="2310"/>
                    <a:pt x="4858" y="2310"/>
                  </a:cubicBezTo>
                  <a:cubicBezTo>
                    <a:pt x="4848" y="2306"/>
                    <a:pt x="4845" y="2305"/>
                    <a:pt x="4848" y="2305"/>
                  </a:cubicBezTo>
                  <a:cubicBezTo>
                    <a:pt x="4856" y="2305"/>
                    <a:pt x="4896" y="2313"/>
                    <a:pt x="4929" y="2322"/>
                  </a:cubicBezTo>
                  <a:cubicBezTo>
                    <a:pt x="4327" y="2015"/>
                    <a:pt x="2145" y="643"/>
                    <a:pt x="2108" y="643"/>
                  </a:cubicBezTo>
                  <a:cubicBezTo>
                    <a:pt x="2108" y="643"/>
                    <a:pt x="2108" y="643"/>
                    <a:pt x="2108" y="643"/>
                  </a:cubicBezTo>
                  <a:lnTo>
                    <a:pt x="1560" y="107"/>
                  </a:lnTo>
                  <a:lnTo>
                    <a:pt x="7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88"/>
            <p:cNvSpPr/>
            <p:nvPr/>
          </p:nvSpPr>
          <p:spPr>
            <a:xfrm>
              <a:off x="3424900" y="4337175"/>
              <a:ext cx="1500" cy="625"/>
            </a:xfrm>
            <a:custGeom>
              <a:avLst/>
              <a:gdLst/>
              <a:ahLst/>
              <a:cxnLst/>
              <a:rect l="l" t="t" r="r" b="b"/>
              <a:pathLst>
                <a:path w="60" h="25" extrusionOk="0">
                  <a:moveTo>
                    <a:pt x="0" y="1"/>
                  </a:moveTo>
                  <a:lnTo>
                    <a:pt x="24" y="13"/>
                  </a:lnTo>
                  <a:lnTo>
                    <a:pt x="48" y="25"/>
                  </a:lnTo>
                  <a:cubicBezTo>
                    <a:pt x="60" y="25"/>
                    <a:pt x="36" y="13"/>
                    <a:pt x="0" y="1"/>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88"/>
            <p:cNvSpPr/>
            <p:nvPr/>
          </p:nvSpPr>
          <p:spPr>
            <a:xfrm>
              <a:off x="3296300" y="4273950"/>
              <a:ext cx="157200" cy="101050"/>
            </a:xfrm>
            <a:custGeom>
              <a:avLst/>
              <a:gdLst/>
              <a:ahLst/>
              <a:cxnLst/>
              <a:rect l="l" t="t" r="r" b="b"/>
              <a:pathLst>
                <a:path w="6288" h="4042" extrusionOk="0">
                  <a:moveTo>
                    <a:pt x="1013" y="411"/>
                  </a:moveTo>
                  <a:lnTo>
                    <a:pt x="1668" y="506"/>
                  </a:lnTo>
                  <a:lnTo>
                    <a:pt x="2168" y="994"/>
                  </a:lnTo>
                  <a:cubicBezTo>
                    <a:pt x="2192" y="1018"/>
                    <a:pt x="2215" y="1030"/>
                    <a:pt x="2239" y="1042"/>
                  </a:cubicBezTo>
                  <a:cubicBezTo>
                    <a:pt x="2323" y="1089"/>
                    <a:pt x="2620" y="1268"/>
                    <a:pt x="2930" y="1458"/>
                  </a:cubicBezTo>
                  <a:cubicBezTo>
                    <a:pt x="3573" y="1851"/>
                    <a:pt x="4430" y="2375"/>
                    <a:pt x="4882" y="2625"/>
                  </a:cubicBezTo>
                  <a:cubicBezTo>
                    <a:pt x="4918" y="2661"/>
                    <a:pt x="4954" y="2697"/>
                    <a:pt x="5002" y="2708"/>
                  </a:cubicBezTo>
                  <a:lnTo>
                    <a:pt x="5013" y="2708"/>
                  </a:lnTo>
                  <a:lnTo>
                    <a:pt x="5085" y="2732"/>
                  </a:lnTo>
                  <a:cubicBezTo>
                    <a:pt x="5097" y="2732"/>
                    <a:pt x="5109" y="2732"/>
                    <a:pt x="5121" y="2744"/>
                  </a:cubicBezTo>
                  <a:cubicBezTo>
                    <a:pt x="5573" y="2875"/>
                    <a:pt x="5823" y="3173"/>
                    <a:pt x="5775" y="3351"/>
                  </a:cubicBezTo>
                  <a:cubicBezTo>
                    <a:pt x="5752" y="3447"/>
                    <a:pt x="5644" y="3530"/>
                    <a:pt x="5502" y="3578"/>
                  </a:cubicBezTo>
                  <a:cubicBezTo>
                    <a:pt x="5388" y="3607"/>
                    <a:pt x="5272" y="3622"/>
                    <a:pt x="5156" y="3622"/>
                  </a:cubicBezTo>
                  <a:cubicBezTo>
                    <a:pt x="5040" y="3622"/>
                    <a:pt x="4924" y="3607"/>
                    <a:pt x="4811" y="3578"/>
                  </a:cubicBezTo>
                  <a:cubicBezTo>
                    <a:pt x="4668" y="3542"/>
                    <a:pt x="4549" y="3494"/>
                    <a:pt x="4418" y="3423"/>
                  </a:cubicBezTo>
                  <a:lnTo>
                    <a:pt x="2037" y="1506"/>
                  </a:lnTo>
                  <a:cubicBezTo>
                    <a:pt x="2025" y="1494"/>
                    <a:pt x="2013" y="1482"/>
                    <a:pt x="2001" y="1482"/>
                  </a:cubicBezTo>
                  <a:lnTo>
                    <a:pt x="1037" y="684"/>
                  </a:lnTo>
                  <a:cubicBezTo>
                    <a:pt x="997" y="653"/>
                    <a:pt x="952" y="637"/>
                    <a:pt x="905" y="637"/>
                  </a:cubicBezTo>
                  <a:cubicBezTo>
                    <a:pt x="882" y="637"/>
                    <a:pt x="858" y="641"/>
                    <a:pt x="834" y="649"/>
                  </a:cubicBezTo>
                  <a:cubicBezTo>
                    <a:pt x="763" y="673"/>
                    <a:pt x="715" y="732"/>
                    <a:pt x="703" y="803"/>
                  </a:cubicBezTo>
                  <a:lnTo>
                    <a:pt x="680" y="887"/>
                  </a:lnTo>
                  <a:lnTo>
                    <a:pt x="453" y="756"/>
                  </a:lnTo>
                  <a:lnTo>
                    <a:pt x="501" y="613"/>
                  </a:lnTo>
                  <a:lnTo>
                    <a:pt x="1013" y="411"/>
                  </a:lnTo>
                  <a:close/>
                  <a:moveTo>
                    <a:pt x="1017" y="1"/>
                  </a:moveTo>
                  <a:cubicBezTo>
                    <a:pt x="992" y="1"/>
                    <a:pt x="967" y="9"/>
                    <a:pt x="942" y="18"/>
                  </a:cubicBezTo>
                  <a:lnTo>
                    <a:pt x="275" y="268"/>
                  </a:lnTo>
                  <a:cubicBezTo>
                    <a:pt x="215" y="292"/>
                    <a:pt x="168" y="339"/>
                    <a:pt x="156" y="399"/>
                  </a:cubicBezTo>
                  <a:lnTo>
                    <a:pt x="37" y="780"/>
                  </a:lnTo>
                  <a:cubicBezTo>
                    <a:pt x="1" y="875"/>
                    <a:pt x="37" y="970"/>
                    <a:pt x="120" y="1018"/>
                  </a:cubicBezTo>
                  <a:lnTo>
                    <a:pt x="715" y="1399"/>
                  </a:lnTo>
                  <a:cubicBezTo>
                    <a:pt x="748" y="1418"/>
                    <a:pt x="783" y="1427"/>
                    <a:pt x="817" y="1427"/>
                  </a:cubicBezTo>
                  <a:cubicBezTo>
                    <a:pt x="910" y="1427"/>
                    <a:pt x="999" y="1363"/>
                    <a:pt x="1025" y="1268"/>
                  </a:cubicBezTo>
                  <a:lnTo>
                    <a:pt x="1037" y="1220"/>
                  </a:lnTo>
                  <a:lnTo>
                    <a:pt x="1787" y="1827"/>
                  </a:lnTo>
                  <a:cubicBezTo>
                    <a:pt x="1799" y="1839"/>
                    <a:pt x="1811" y="1851"/>
                    <a:pt x="1823" y="1863"/>
                  </a:cubicBezTo>
                  <a:lnTo>
                    <a:pt x="4192" y="3768"/>
                  </a:lnTo>
                  <a:cubicBezTo>
                    <a:pt x="4216" y="3792"/>
                    <a:pt x="4240" y="3804"/>
                    <a:pt x="4263" y="3804"/>
                  </a:cubicBezTo>
                  <a:cubicBezTo>
                    <a:pt x="4406" y="3887"/>
                    <a:pt x="4561" y="3947"/>
                    <a:pt x="4716" y="3982"/>
                  </a:cubicBezTo>
                  <a:cubicBezTo>
                    <a:pt x="4871" y="4018"/>
                    <a:pt x="5025" y="4042"/>
                    <a:pt x="5180" y="4042"/>
                  </a:cubicBezTo>
                  <a:cubicBezTo>
                    <a:pt x="5335" y="4042"/>
                    <a:pt x="5478" y="4018"/>
                    <a:pt x="5621" y="3971"/>
                  </a:cubicBezTo>
                  <a:cubicBezTo>
                    <a:pt x="5895" y="3911"/>
                    <a:pt x="6109" y="3709"/>
                    <a:pt x="6180" y="3447"/>
                  </a:cubicBezTo>
                  <a:cubicBezTo>
                    <a:pt x="6287" y="3018"/>
                    <a:pt x="5895" y="2554"/>
                    <a:pt x="5252" y="2351"/>
                  </a:cubicBezTo>
                  <a:cubicBezTo>
                    <a:pt x="4871" y="2149"/>
                    <a:pt x="3847" y="1530"/>
                    <a:pt x="3168" y="1113"/>
                  </a:cubicBezTo>
                  <a:cubicBezTo>
                    <a:pt x="2775" y="875"/>
                    <a:pt x="2573" y="744"/>
                    <a:pt x="2466" y="684"/>
                  </a:cubicBezTo>
                  <a:lnTo>
                    <a:pt x="1930" y="172"/>
                  </a:lnTo>
                  <a:cubicBezTo>
                    <a:pt x="1906" y="137"/>
                    <a:pt x="1858" y="125"/>
                    <a:pt x="1823" y="113"/>
                  </a:cubicBezTo>
                  <a:lnTo>
                    <a:pt x="1049" y="6"/>
                  </a:lnTo>
                  <a:cubicBezTo>
                    <a:pt x="1038" y="2"/>
                    <a:pt x="1028" y="1"/>
                    <a:pt x="1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88"/>
            <p:cNvSpPr/>
            <p:nvPr/>
          </p:nvSpPr>
          <p:spPr>
            <a:xfrm>
              <a:off x="3419250" y="4332150"/>
              <a:ext cx="11925" cy="10725"/>
            </a:xfrm>
            <a:custGeom>
              <a:avLst/>
              <a:gdLst/>
              <a:ahLst/>
              <a:cxnLst/>
              <a:rect l="l" t="t" r="r" b="b"/>
              <a:pathLst>
                <a:path w="477" h="429" extrusionOk="0">
                  <a:moveTo>
                    <a:pt x="223" y="1"/>
                  </a:moveTo>
                  <a:cubicBezTo>
                    <a:pt x="143" y="1"/>
                    <a:pt x="74" y="54"/>
                    <a:pt x="36" y="130"/>
                  </a:cubicBezTo>
                  <a:cubicBezTo>
                    <a:pt x="0" y="226"/>
                    <a:pt x="48" y="345"/>
                    <a:pt x="143" y="392"/>
                  </a:cubicBezTo>
                  <a:cubicBezTo>
                    <a:pt x="155" y="404"/>
                    <a:pt x="191" y="416"/>
                    <a:pt x="203" y="416"/>
                  </a:cubicBezTo>
                  <a:lnTo>
                    <a:pt x="215" y="416"/>
                  </a:lnTo>
                  <a:cubicBezTo>
                    <a:pt x="226" y="416"/>
                    <a:pt x="250" y="428"/>
                    <a:pt x="274" y="428"/>
                  </a:cubicBezTo>
                  <a:lnTo>
                    <a:pt x="286" y="428"/>
                  </a:lnTo>
                  <a:cubicBezTo>
                    <a:pt x="381" y="416"/>
                    <a:pt x="465" y="345"/>
                    <a:pt x="476" y="238"/>
                  </a:cubicBezTo>
                  <a:cubicBezTo>
                    <a:pt x="465" y="130"/>
                    <a:pt x="393" y="35"/>
                    <a:pt x="286" y="11"/>
                  </a:cubicBezTo>
                  <a:cubicBezTo>
                    <a:pt x="265" y="4"/>
                    <a:pt x="244" y="1"/>
                    <a:pt x="223"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88"/>
            <p:cNvSpPr/>
            <p:nvPr/>
          </p:nvSpPr>
          <p:spPr>
            <a:xfrm>
              <a:off x="3406150" y="4229125"/>
              <a:ext cx="59550" cy="141175"/>
            </a:xfrm>
            <a:custGeom>
              <a:avLst/>
              <a:gdLst/>
              <a:ahLst/>
              <a:cxnLst/>
              <a:rect l="l" t="t" r="r" b="b"/>
              <a:pathLst>
                <a:path w="2382" h="5647" extrusionOk="0">
                  <a:moveTo>
                    <a:pt x="1370" y="1"/>
                  </a:moveTo>
                  <a:cubicBezTo>
                    <a:pt x="798" y="1"/>
                    <a:pt x="346" y="763"/>
                    <a:pt x="346" y="1715"/>
                  </a:cubicBezTo>
                  <a:cubicBezTo>
                    <a:pt x="346" y="1846"/>
                    <a:pt x="358" y="1977"/>
                    <a:pt x="381" y="2120"/>
                  </a:cubicBezTo>
                  <a:cubicBezTo>
                    <a:pt x="262" y="2668"/>
                    <a:pt x="167" y="3239"/>
                    <a:pt x="96" y="3799"/>
                  </a:cubicBezTo>
                  <a:cubicBezTo>
                    <a:pt x="84" y="3906"/>
                    <a:pt x="84" y="4001"/>
                    <a:pt x="72" y="4097"/>
                  </a:cubicBezTo>
                  <a:cubicBezTo>
                    <a:pt x="48" y="4228"/>
                    <a:pt x="36" y="4371"/>
                    <a:pt x="24" y="4501"/>
                  </a:cubicBezTo>
                  <a:cubicBezTo>
                    <a:pt x="12" y="4597"/>
                    <a:pt x="0" y="4692"/>
                    <a:pt x="0" y="4799"/>
                  </a:cubicBezTo>
                  <a:cubicBezTo>
                    <a:pt x="0" y="5025"/>
                    <a:pt x="84" y="5252"/>
                    <a:pt x="227" y="5418"/>
                  </a:cubicBezTo>
                  <a:cubicBezTo>
                    <a:pt x="393" y="5609"/>
                    <a:pt x="631" y="5633"/>
                    <a:pt x="869" y="5644"/>
                  </a:cubicBezTo>
                  <a:cubicBezTo>
                    <a:pt x="888" y="5646"/>
                    <a:pt x="906" y="5646"/>
                    <a:pt x="924" y="5646"/>
                  </a:cubicBezTo>
                  <a:cubicBezTo>
                    <a:pt x="1084" y="5646"/>
                    <a:pt x="1242" y="5599"/>
                    <a:pt x="1381" y="5514"/>
                  </a:cubicBezTo>
                  <a:cubicBezTo>
                    <a:pt x="1441" y="5454"/>
                    <a:pt x="1489" y="5383"/>
                    <a:pt x="1524" y="5311"/>
                  </a:cubicBezTo>
                  <a:cubicBezTo>
                    <a:pt x="1679" y="4990"/>
                    <a:pt x="1786" y="4656"/>
                    <a:pt x="1846" y="4311"/>
                  </a:cubicBezTo>
                  <a:cubicBezTo>
                    <a:pt x="1977" y="3787"/>
                    <a:pt x="2096" y="3251"/>
                    <a:pt x="2215" y="2727"/>
                  </a:cubicBezTo>
                  <a:cubicBezTo>
                    <a:pt x="2239" y="2632"/>
                    <a:pt x="2263" y="2537"/>
                    <a:pt x="2286" y="2430"/>
                  </a:cubicBezTo>
                  <a:cubicBezTo>
                    <a:pt x="2346" y="2192"/>
                    <a:pt x="2382" y="1954"/>
                    <a:pt x="2382" y="1715"/>
                  </a:cubicBezTo>
                  <a:cubicBezTo>
                    <a:pt x="2382" y="763"/>
                    <a:pt x="1929" y="1"/>
                    <a:pt x="1370" y="1"/>
                  </a:cubicBezTo>
                  <a:close/>
                </a:path>
              </a:pathLst>
            </a:custGeom>
            <a:solidFill>
              <a:srgbClr val="BC2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88"/>
            <p:cNvSpPr/>
            <p:nvPr/>
          </p:nvSpPr>
          <p:spPr>
            <a:xfrm>
              <a:off x="3401075" y="4223775"/>
              <a:ext cx="69975" cy="151625"/>
            </a:xfrm>
            <a:custGeom>
              <a:avLst/>
              <a:gdLst/>
              <a:ahLst/>
              <a:cxnLst/>
              <a:rect l="l" t="t" r="r" b="b"/>
              <a:pathLst>
                <a:path w="2799" h="6065" extrusionOk="0">
                  <a:moveTo>
                    <a:pt x="1573" y="405"/>
                  </a:moveTo>
                  <a:lnTo>
                    <a:pt x="1573" y="417"/>
                  </a:lnTo>
                  <a:cubicBezTo>
                    <a:pt x="2013" y="417"/>
                    <a:pt x="2382" y="1108"/>
                    <a:pt x="2382" y="1918"/>
                  </a:cubicBezTo>
                  <a:cubicBezTo>
                    <a:pt x="2382" y="2144"/>
                    <a:pt x="2346" y="2382"/>
                    <a:pt x="2287" y="2608"/>
                  </a:cubicBezTo>
                  <a:cubicBezTo>
                    <a:pt x="2263" y="2703"/>
                    <a:pt x="2239" y="2799"/>
                    <a:pt x="2227" y="2894"/>
                  </a:cubicBezTo>
                  <a:cubicBezTo>
                    <a:pt x="2108" y="3358"/>
                    <a:pt x="2001" y="3823"/>
                    <a:pt x="1894" y="4299"/>
                  </a:cubicBezTo>
                  <a:lnTo>
                    <a:pt x="1858" y="4477"/>
                  </a:lnTo>
                  <a:cubicBezTo>
                    <a:pt x="1799" y="4799"/>
                    <a:pt x="1692" y="5120"/>
                    <a:pt x="1561" y="5418"/>
                  </a:cubicBezTo>
                  <a:cubicBezTo>
                    <a:pt x="1525" y="5477"/>
                    <a:pt x="1489" y="5525"/>
                    <a:pt x="1453" y="5573"/>
                  </a:cubicBezTo>
                  <a:cubicBezTo>
                    <a:pt x="1360" y="5620"/>
                    <a:pt x="1259" y="5652"/>
                    <a:pt x="1156" y="5652"/>
                  </a:cubicBezTo>
                  <a:cubicBezTo>
                    <a:pt x="1128" y="5652"/>
                    <a:pt x="1100" y="5649"/>
                    <a:pt x="1072" y="5644"/>
                  </a:cubicBezTo>
                  <a:cubicBezTo>
                    <a:pt x="858" y="5644"/>
                    <a:pt x="691" y="5620"/>
                    <a:pt x="584" y="5501"/>
                  </a:cubicBezTo>
                  <a:cubicBezTo>
                    <a:pt x="477" y="5358"/>
                    <a:pt x="406" y="5180"/>
                    <a:pt x="418" y="5001"/>
                  </a:cubicBezTo>
                  <a:cubicBezTo>
                    <a:pt x="418" y="4906"/>
                    <a:pt x="418" y="4823"/>
                    <a:pt x="430" y="4727"/>
                  </a:cubicBezTo>
                  <a:lnTo>
                    <a:pt x="513" y="4037"/>
                  </a:lnTo>
                  <a:cubicBezTo>
                    <a:pt x="596" y="3382"/>
                    <a:pt x="680" y="2846"/>
                    <a:pt x="787" y="2370"/>
                  </a:cubicBezTo>
                  <a:cubicBezTo>
                    <a:pt x="787" y="2334"/>
                    <a:pt x="787" y="2310"/>
                    <a:pt x="787" y="2287"/>
                  </a:cubicBezTo>
                  <a:cubicBezTo>
                    <a:pt x="763" y="2168"/>
                    <a:pt x="751" y="2048"/>
                    <a:pt x="751" y="1918"/>
                  </a:cubicBezTo>
                  <a:cubicBezTo>
                    <a:pt x="751" y="1096"/>
                    <a:pt x="1120" y="405"/>
                    <a:pt x="1573" y="405"/>
                  </a:cubicBezTo>
                  <a:close/>
                  <a:moveTo>
                    <a:pt x="1573" y="1"/>
                  </a:moveTo>
                  <a:cubicBezTo>
                    <a:pt x="882" y="1"/>
                    <a:pt x="346" y="846"/>
                    <a:pt x="346" y="1929"/>
                  </a:cubicBezTo>
                  <a:cubicBezTo>
                    <a:pt x="346" y="2060"/>
                    <a:pt x="346" y="2191"/>
                    <a:pt x="370" y="2322"/>
                  </a:cubicBezTo>
                  <a:cubicBezTo>
                    <a:pt x="263" y="2799"/>
                    <a:pt x="180" y="3334"/>
                    <a:pt x="96" y="3989"/>
                  </a:cubicBezTo>
                  <a:lnTo>
                    <a:pt x="25" y="4692"/>
                  </a:lnTo>
                  <a:cubicBezTo>
                    <a:pt x="1" y="4799"/>
                    <a:pt x="1" y="4906"/>
                    <a:pt x="1" y="5013"/>
                  </a:cubicBezTo>
                  <a:cubicBezTo>
                    <a:pt x="1" y="5299"/>
                    <a:pt x="96" y="5561"/>
                    <a:pt x="275" y="5775"/>
                  </a:cubicBezTo>
                  <a:cubicBezTo>
                    <a:pt x="469" y="5959"/>
                    <a:pt x="723" y="6064"/>
                    <a:pt x="982" y="6064"/>
                  </a:cubicBezTo>
                  <a:cubicBezTo>
                    <a:pt x="1008" y="6064"/>
                    <a:pt x="1034" y="6063"/>
                    <a:pt x="1061" y="6061"/>
                  </a:cubicBezTo>
                  <a:lnTo>
                    <a:pt x="1096" y="6061"/>
                  </a:lnTo>
                  <a:cubicBezTo>
                    <a:pt x="1115" y="6062"/>
                    <a:pt x="1134" y="6062"/>
                    <a:pt x="1153" y="6062"/>
                  </a:cubicBezTo>
                  <a:cubicBezTo>
                    <a:pt x="1358" y="6062"/>
                    <a:pt x="1552" y="6002"/>
                    <a:pt x="1715" y="5882"/>
                  </a:cubicBezTo>
                  <a:cubicBezTo>
                    <a:pt x="1799" y="5811"/>
                    <a:pt x="1870" y="5716"/>
                    <a:pt x="1918" y="5620"/>
                  </a:cubicBezTo>
                  <a:cubicBezTo>
                    <a:pt x="2073" y="5287"/>
                    <a:pt x="2192" y="4942"/>
                    <a:pt x="2263" y="4573"/>
                  </a:cubicBezTo>
                  <a:lnTo>
                    <a:pt x="2299" y="4394"/>
                  </a:lnTo>
                  <a:cubicBezTo>
                    <a:pt x="2406" y="3930"/>
                    <a:pt x="2513" y="3465"/>
                    <a:pt x="2620" y="2989"/>
                  </a:cubicBezTo>
                  <a:cubicBezTo>
                    <a:pt x="2644" y="2894"/>
                    <a:pt x="2668" y="2799"/>
                    <a:pt x="2692" y="2703"/>
                  </a:cubicBezTo>
                  <a:cubicBezTo>
                    <a:pt x="2763" y="2453"/>
                    <a:pt x="2799" y="2191"/>
                    <a:pt x="2799" y="1929"/>
                  </a:cubicBezTo>
                  <a:cubicBezTo>
                    <a:pt x="2799" y="846"/>
                    <a:pt x="2251" y="1"/>
                    <a:pt x="1573"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88"/>
            <p:cNvSpPr/>
            <p:nvPr/>
          </p:nvSpPr>
          <p:spPr>
            <a:xfrm>
              <a:off x="3343650" y="4223100"/>
              <a:ext cx="126525" cy="221575"/>
            </a:xfrm>
            <a:custGeom>
              <a:avLst/>
              <a:gdLst/>
              <a:ahLst/>
              <a:cxnLst/>
              <a:rect l="l" t="t" r="r" b="b"/>
              <a:pathLst>
                <a:path w="5061" h="8863" extrusionOk="0">
                  <a:moveTo>
                    <a:pt x="2810" y="0"/>
                  </a:moveTo>
                  <a:cubicBezTo>
                    <a:pt x="2714" y="0"/>
                    <a:pt x="2619" y="6"/>
                    <a:pt x="2524" y="16"/>
                  </a:cubicBezTo>
                  <a:cubicBezTo>
                    <a:pt x="2036" y="40"/>
                    <a:pt x="1560" y="182"/>
                    <a:pt x="1131" y="409"/>
                  </a:cubicBezTo>
                  <a:cubicBezTo>
                    <a:pt x="631" y="682"/>
                    <a:pt x="83" y="1183"/>
                    <a:pt x="71" y="1790"/>
                  </a:cubicBezTo>
                  <a:lnTo>
                    <a:pt x="0" y="7850"/>
                  </a:lnTo>
                  <a:lnTo>
                    <a:pt x="1917" y="8862"/>
                  </a:lnTo>
                  <a:lnTo>
                    <a:pt x="4965" y="7040"/>
                  </a:lnTo>
                  <a:lnTo>
                    <a:pt x="4989" y="4623"/>
                  </a:lnTo>
                  <a:cubicBezTo>
                    <a:pt x="4989" y="4028"/>
                    <a:pt x="5060" y="3433"/>
                    <a:pt x="5001" y="2849"/>
                  </a:cubicBezTo>
                  <a:cubicBezTo>
                    <a:pt x="4953" y="2266"/>
                    <a:pt x="4810" y="1683"/>
                    <a:pt x="4596" y="1147"/>
                  </a:cubicBezTo>
                  <a:cubicBezTo>
                    <a:pt x="4524" y="968"/>
                    <a:pt x="4417" y="790"/>
                    <a:pt x="4298" y="647"/>
                  </a:cubicBezTo>
                  <a:cubicBezTo>
                    <a:pt x="4108" y="397"/>
                    <a:pt x="3834" y="206"/>
                    <a:pt x="3536" y="111"/>
                  </a:cubicBezTo>
                  <a:cubicBezTo>
                    <a:pt x="3297" y="34"/>
                    <a:pt x="3053" y="0"/>
                    <a:pt x="28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88"/>
            <p:cNvSpPr/>
            <p:nvPr/>
          </p:nvSpPr>
          <p:spPr>
            <a:xfrm>
              <a:off x="3338575" y="4217900"/>
              <a:ext cx="136050" cy="232125"/>
            </a:xfrm>
            <a:custGeom>
              <a:avLst/>
              <a:gdLst/>
              <a:ahLst/>
              <a:cxnLst/>
              <a:rect l="l" t="t" r="r" b="b"/>
              <a:pathLst>
                <a:path w="5442" h="9285" extrusionOk="0">
                  <a:moveTo>
                    <a:pt x="2966" y="429"/>
                  </a:moveTo>
                  <a:cubicBezTo>
                    <a:pt x="3203" y="429"/>
                    <a:pt x="3442" y="458"/>
                    <a:pt x="3668" y="521"/>
                  </a:cubicBezTo>
                  <a:cubicBezTo>
                    <a:pt x="3942" y="617"/>
                    <a:pt x="4168" y="771"/>
                    <a:pt x="4346" y="998"/>
                  </a:cubicBezTo>
                  <a:cubicBezTo>
                    <a:pt x="4454" y="1129"/>
                    <a:pt x="4537" y="1283"/>
                    <a:pt x="4608" y="1438"/>
                  </a:cubicBezTo>
                  <a:cubicBezTo>
                    <a:pt x="4823" y="1962"/>
                    <a:pt x="4954" y="2522"/>
                    <a:pt x="5001" y="3081"/>
                  </a:cubicBezTo>
                  <a:cubicBezTo>
                    <a:pt x="5025" y="3462"/>
                    <a:pt x="5025" y="3831"/>
                    <a:pt x="5001" y="4212"/>
                  </a:cubicBezTo>
                  <a:cubicBezTo>
                    <a:pt x="5001" y="4415"/>
                    <a:pt x="4989" y="4629"/>
                    <a:pt x="4989" y="4831"/>
                  </a:cubicBezTo>
                  <a:lnTo>
                    <a:pt x="4966" y="7141"/>
                  </a:lnTo>
                  <a:lnTo>
                    <a:pt x="2120" y="8844"/>
                  </a:lnTo>
                  <a:lnTo>
                    <a:pt x="417" y="7939"/>
                  </a:lnTo>
                  <a:lnTo>
                    <a:pt x="477" y="2010"/>
                  </a:lnTo>
                  <a:cubicBezTo>
                    <a:pt x="489" y="1510"/>
                    <a:pt x="977" y="1057"/>
                    <a:pt x="1441" y="807"/>
                  </a:cubicBezTo>
                  <a:cubicBezTo>
                    <a:pt x="1846" y="593"/>
                    <a:pt x="2287" y="474"/>
                    <a:pt x="2739" y="438"/>
                  </a:cubicBezTo>
                  <a:cubicBezTo>
                    <a:pt x="2814" y="432"/>
                    <a:pt x="2890" y="429"/>
                    <a:pt x="2966" y="429"/>
                  </a:cubicBezTo>
                  <a:close/>
                  <a:moveTo>
                    <a:pt x="3026" y="1"/>
                  </a:moveTo>
                  <a:cubicBezTo>
                    <a:pt x="2919" y="1"/>
                    <a:pt x="2811" y="7"/>
                    <a:pt x="2703" y="21"/>
                  </a:cubicBezTo>
                  <a:cubicBezTo>
                    <a:pt x="2191" y="45"/>
                    <a:pt x="1691" y="188"/>
                    <a:pt x="1239" y="438"/>
                  </a:cubicBezTo>
                  <a:cubicBezTo>
                    <a:pt x="965" y="581"/>
                    <a:pt x="72" y="1140"/>
                    <a:pt x="72" y="1986"/>
                  </a:cubicBezTo>
                  <a:lnTo>
                    <a:pt x="1" y="8058"/>
                  </a:lnTo>
                  <a:cubicBezTo>
                    <a:pt x="1" y="8129"/>
                    <a:pt x="48" y="8201"/>
                    <a:pt x="108" y="8237"/>
                  </a:cubicBezTo>
                  <a:lnTo>
                    <a:pt x="2025" y="9261"/>
                  </a:lnTo>
                  <a:cubicBezTo>
                    <a:pt x="2048" y="9272"/>
                    <a:pt x="2084" y="9284"/>
                    <a:pt x="2120" y="9284"/>
                  </a:cubicBezTo>
                  <a:cubicBezTo>
                    <a:pt x="2156" y="9284"/>
                    <a:pt x="2191" y="9272"/>
                    <a:pt x="2227" y="9249"/>
                  </a:cubicBezTo>
                  <a:lnTo>
                    <a:pt x="5275" y="7427"/>
                  </a:lnTo>
                  <a:cubicBezTo>
                    <a:pt x="5335" y="7391"/>
                    <a:pt x="5382" y="7320"/>
                    <a:pt x="5382" y="7248"/>
                  </a:cubicBezTo>
                  <a:lnTo>
                    <a:pt x="5394" y="4831"/>
                  </a:lnTo>
                  <a:cubicBezTo>
                    <a:pt x="5394" y="4629"/>
                    <a:pt x="5406" y="4427"/>
                    <a:pt x="5418" y="4224"/>
                  </a:cubicBezTo>
                  <a:cubicBezTo>
                    <a:pt x="5442" y="3831"/>
                    <a:pt x="5442" y="3426"/>
                    <a:pt x="5418" y="3034"/>
                  </a:cubicBezTo>
                  <a:cubicBezTo>
                    <a:pt x="5358" y="2426"/>
                    <a:pt x="5216" y="1831"/>
                    <a:pt x="4989" y="1271"/>
                  </a:cubicBezTo>
                  <a:cubicBezTo>
                    <a:pt x="4906" y="1069"/>
                    <a:pt x="4799" y="890"/>
                    <a:pt x="4668" y="724"/>
                  </a:cubicBezTo>
                  <a:cubicBezTo>
                    <a:pt x="4442" y="438"/>
                    <a:pt x="4144" y="236"/>
                    <a:pt x="3799" y="117"/>
                  </a:cubicBezTo>
                  <a:cubicBezTo>
                    <a:pt x="3546" y="41"/>
                    <a:pt x="3287" y="1"/>
                    <a:pt x="3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88"/>
            <p:cNvSpPr/>
            <p:nvPr/>
          </p:nvSpPr>
          <p:spPr>
            <a:xfrm>
              <a:off x="3168325" y="4296100"/>
              <a:ext cx="150025" cy="83175"/>
            </a:xfrm>
            <a:custGeom>
              <a:avLst/>
              <a:gdLst/>
              <a:ahLst/>
              <a:cxnLst/>
              <a:rect l="l" t="t" r="r" b="b"/>
              <a:pathLst>
                <a:path w="6001" h="3327" extrusionOk="0">
                  <a:moveTo>
                    <a:pt x="738" y="1"/>
                  </a:moveTo>
                  <a:lnTo>
                    <a:pt x="95" y="310"/>
                  </a:lnTo>
                  <a:lnTo>
                    <a:pt x="0" y="703"/>
                  </a:lnTo>
                  <a:lnTo>
                    <a:pt x="631" y="1025"/>
                  </a:lnTo>
                  <a:lnTo>
                    <a:pt x="691" y="656"/>
                  </a:lnTo>
                  <a:lnTo>
                    <a:pt x="1584" y="1287"/>
                  </a:lnTo>
                  <a:lnTo>
                    <a:pt x="1750" y="1406"/>
                  </a:lnTo>
                  <a:lnTo>
                    <a:pt x="4298" y="3168"/>
                  </a:lnTo>
                  <a:cubicBezTo>
                    <a:pt x="4441" y="3227"/>
                    <a:pt x="4584" y="3275"/>
                    <a:pt x="4739" y="3299"/>
                  </a:cubicBezTo>
                  <a:cubicBezTo>
                    <a:pt x="4843" y="3318"/>
                    <a:pt x="4946" y="3327"/>
                    <a:pt x="5044" y="3327"/>
                  </a:cubicBezTo>
                  <a:cubicBezTo>
                    <a:pt x="5507" y="3327"/>
                    <a:pt x="5880" y="3129"/>
                    <a:pt x="5930" y="2835"/>
                  </a:cubicBezTo>
                  <a:cubicBezTo>
                    <a:pt x="6001" y="2513"/>
                    <a:pt x="5620" y="2168"/>
                    <a:pt x="5084" y="2037"/>
                  </a:cubicBezTo>
                  <a:lnTo>
                    <a:pt x="5072" y="2037"/>
                  </a:lnTo>
                  <a:lnTo>
                    <a:pt x="5060" y="2025"/>
                  </a:lnTo>
                  <a:lnTo>
                    <a:pt x="5026" y="2021"/>
                  </a:lnTo>
                  <a:lnTo>
                    <a:pt x="5026" y="2021"/>
                  </a:lnTo>
                  <a:cubicBezTo>
                    <a:pt x="4384" y="1751"/>
                    <a:pt x="2118" y="548"/>
                    <a:pt x="2096" y="548"/>
                  </a:cubicBezTo>
                  <a:cubicBezTo>
                    <a:pt x="2096" y="548"/>
                    <a:pt x="2096" y="548"/>
                    <a:pt x="2096" y="549"/>
                  </a:cubicBezTo>
                  <a:lnTo>
                    <a:pt x="1512" y="60"/>
                  </a:lnTo>
                  <a:lnTo>
                    <a:pt x="7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88"/>
            <p:cNvSpPr/>
            <p:nvPr/>
          </p:nvSpPr>
          <p:spPr>
            <a:xfrm>
              <a:off x="3294225" y="4346700"/>
              <a:ext cx="1425" cy="325"/>
            </a:xfrm>
            <a:custGeom>
              <a:avLst/>
              <a:gdLst/>
              <a:ahLst/>
              <a:cxnLst/>
              <a:rect l="l" t="t" r="r" b="b"/>
              <a:pathLst>
                <a:path w="57" h="13" extrusionOk="0">
                  <a:moveTo>
                    <a:pt x="1" y="1"/>
                  </a:moveTo>
                  <a:cubicBezTo>
                    <a:pt x="12" y="1"/>
                    <a:pt x="22" y="2"/>
                    <a:pt x="30" y="4"/>
                  </a:cubicBezTo>
                  <a:lnTo>
                    <a:pt x="30" y="4"/>
                  </a:lnTo>
                  <a:lnTo>
                    <a:pt x="24" y="1"/>
                  </a:lnTo>
                  <a:close/>
                  <a:moveTo>
                    <a:pt x="30" y="4"/>
                  </a:moveTo>
                  <a:lnTo>
                    <a:pt x="48" y="13"/>
                  </a:lnTo>
                  <a:cubicBezTo>
                    <a:pt x="56" y="13"/>
                    <a:pt x="48" y="7"/>
                    <a:pt x="30" y="4"/>
                  </a:cubicBezTo>
                  <a:close/>
                </a:path>
              </a:pathLst>
            </a:custGeom>
            <a:solidFill>
              <a:srgbClr val="653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88"/>
            <p:cNvSpPr/>
            <p:nvPr/>
          </p:nvSpPr>
          <p:spPr>
            <a:xfrm>
              <a:off x="3162675" y="4291350"/>
              <a:ext cx="160750" cy="92900"/>
            </a:xfrm>
            <a:custGeom>
              <a:avLst/>
              <a:gdLst/>
              <a:ahLst/>
              <a:cxnLst/>
              <a:rect l="l" t="t" r="r" b="b"/>
              <a:pathLst>
                <a:path w="6430" h="3716" extrusionOk="0">
                  <a:moveTo>
                    <a:pt x="1000" y="417"/>
                  </a:moveTo>
                  <a:lnTo>
                    <a:pt x="1667" y="465"/>
                  </a:lnTo>
                  <a:lnTo>
                    <a:pt x="2191" y="905"/>
                  </a:lnTo>
                  <a:cubicBezTo>
                    <a:pt x="2215" y="929"/>
                    <a:pt x="2238" y="941"/>
                    <a:pt x="2274" y="953"/>
                  </a:cubicBezTo>
                  <a:cubicBezTo>
                    <a:pt x="2357" y="989"/>
                    <a:pt x="2655" y="1143"/>
                    <a:pt x="2988" y="1310"/>
                  </a:cubicBezTo>
                  <a:cubicBezTo>
                    <a:pt x="3655" y="1655"/>
                    <a:pt x="4536" y="2120"/>
                    <a:pt x="5024" y="2334"/>
                  </a:cubicBezTo>
                  <a:cubicBezTo>
                    <a:pt x="5048" y="2370"/>
                    <a:pt x="5096" y="2405"/>
                    <a:pt x="5144" y="2405"/>
                  </a:cubicBezTo>
                  <a:lnTo>
                    <a:pt x="5227" y="2429"/>
                  </a:lnTo>
                  <a:lnTo>
                    <a:pt x="5263" y="2429"/>
                  </a:lnTo>
                  <a:cubicBezTo>
                    <a:pt x="5715" y="2536"/>
                    <a:pt x="5989" y="2798"/>
                    <a:pt x="5965" y="2989"/>
                  </a:cubicBezTo>
                  <a:cubicBezTo>
                    <a:pt x="5953" y="3084"/>
                    <a:pt x="5846" y="3167"/>
                    <a:pt x="5703" y="3227"/>
                  </a:cubicBezTo>
                  <a:cubicBezTo>
                    <a:pt x="5555" y="3281"/>
                    <a:pt x="5402" y="3305"/>
                    <a:pt x="5250" y="3305"/>
                  </a:cubicBezTo>
                  <a:cubicBezTo>
                    <a:pt x="5170" y="3305"/>
                    <a:pt x="5091" y="3299"/>
                    <a:pt x="5013" y="3286"/>
                  </a:cubicBezTo>
                  <a:cubicBezTo>
                    <a:pt x="4882" y="3263"/>
                    <a:pt x="4739" y="3215"/>
                    <a:pt x="4620" y="3155"/>
                  </a:cubicBezTo>
                  <a:lnTo>
                    <a:pt x="4608" y="3155"/>
                  </a:lnTo>
                  <a:lnTo>
                    <a:pt x="2107" y="1429"/>
                  </a:lnTo>
                  <a:cubicBezTo>
                    <a:pt x="2096" y="1417"/>
                    <a:pt x="2072" y="1405"/>
                    <a:pt x="2060" y="1405"/>
                  </a:cubicBezTo>
                  <a:lnTo>
                    <a:pt x="1036" y="679"/>
                  </a:lnTo>
                  <a:cubicBezTo>
                    <a:pt x="1001" y="658"/>
                    <a:pt x="963" y="646"/>
                    <a:pt x="925" y="646"/>
                  </a:cubicBezTo>
                  <a:cubicBezTo>
                    <a:pt x="897" y="646"/>
                    <a:pt x="870" y="652"/>
                    <a:pt x="845" y="667"/>
                  </a:cubicBezTo>
                  <a:cubicBezTo>
                    <a:pt x="774" y="691"/>
                    <a:pt x="726" y="750"/>
                    <a:pt x="714" y="822"/>
                  </a:cubicBezTo>
                  <a:lnTo>
                    <a:pt x="702" y="917"/>
                  </a:lnTo>
                  <a:lnTo>
                    <a:pt x="464" y="798"/>
                  </a:lnTo>
                  <a:lnTo>
                    <a:pt x="500" y="655"/>
                  </a:lnTo>
                  <a:lnTo>
                    <a:pt x="1000" y="417"/>
                  </a:lnTo>
                  <a:close/>
                  <a:moveTo>
                    <a:pt x="976" y="0"/>
                  </a:moveTo>
                  <a:cubicBezTo>
                    <a:pt x="941" y="0"/>
                    <a:pt x="905" y="0"/>
                    <a:pt x="881" y="24"/>
                  </a:cubicBezTo>
                  <a:lnTo>
                    <a:pt x="226" y="322"/>
                  </a:lnTo>
                  <a:cubicBezTo>
                    <a:pt x="167" y="346"/>
                    <a:pt x="131" y="393"/>
                    <a:pt x="119" y="453"/>
                  </a:cubicBezTo>
                  <a:lnTo>
                    <a:pt x="24" y="846"/>
                  </a:lnTo>
                  <a:cubicBezTo>
                    <a:pt x="0" y="941"/>
                    <a:pt x="48" y="1036"/>
                    <a:pt x="131" y="1072"/>
                  </a:cubicBezTo>
                  <a:lnTo>
                    <a:pt x="762" y="1405"/>
                  </a:lnTo>
                  <a:cubicBezTo>
                    <a:pt x="791" y="1420"/>
                    <a:pt x="821" y="1426"/>
                    <a:pt x="852" y="1426"/>
                  </a:cubicBezTo>
                  <a:cubicBezTo>
                    <a:pt x="948" y="1426"/>
                    <a:pt x="1042" y="1359"/>
                    <a:pt x="1060" y="1250"/>
                  </a:cubicBezTo>
                  <a:lnTo>
                    <a:pt x="1072" y="1203"/>
                  </a:lnTo>
                  <a:lnTo>
                    <a:pt x="1857" y="1762"/>
                  </a:lnTo>
                  <a:cubicBezTo>
                    <a:pt x="1881" y="1774"/>
                    <a:pt x="1893" y="1774"/>
                    <a:pt x="1905" y="1786"/>
                  </a:cubicBezTo>
                  <a:lnTo>
                    <a:pt x="4405" y="3525"/>
                  </a:lnTo>
                  <a:cubicBezTo>
                    <a:pt x="4429" y="3536"/>
                    <a:pt x="4453" y="3548"/>
                    <a:pt x="4477" y="3548"/>
                  </a:cubicBezTo>
                  <a:cubicBezTo>
                    <a:pt x="4620" y="3620"/>
                    <a:pt x="4786" y="3667"/>
                    <a:pt x="4941" y="3691"/>
                  </a:cubicBezTo>
                  <a:cubicBezTo>
                    <a:pt x="5060" y="3703"/>
                    <a:pt x="5167" y="3715"/>
                    <a:pt x="5274" y="3715"/>
                  </a:cubicBezTo>
                  <a:cubicBezTo>
                    <a:pt x="5465" y="3715"/>
                    <a:pt x="5655" y="3691"/>
                    <a:pt x="5834" y="3620"/>
                  </a:cubicBezTo>
                  <a:cubicBezTo>
                    <a:pt x="6108" y="3536"/>
                    <a:pt x="6298" y="3322"/>
                    <a:pt x="6358" y="3060"/>
                  </a:cubicBezTo>
                  <a:cubicBezTo>
                    <a:pt x="6429" y="2620"/>
                    <a:pt x="6013" y="2179"/>
                    <a:pt x="5346" y="2036"/>
                  </a:cubicBezTo>
                  <a:cubicBezTo>
                    <a:pt x="4953" y="1870"/>
                    <a:pt x="3881" y="1310"/>
                    <a:pt x="3167" y="953"/>
                  </a:cubicBezTo>
                  <a:cubicBezTo>
                    <a:pt x="2774" y="739"/>
                    <a:pt x="2560" y="631"/>
                    <a:pt x="2441" y="584"/>
                  </a:cubicBezTo>
                  <a:lnTo>
                    <a:pt x="1881" y="107"/>
                  </a:lnTo>
                  <a:cubicBezTo>
                    <a:pt x="1845" y="72"/>
                    <a:pt x="1798" y="60"/>
                    <a:pt x="1762" y="60"/>
                  </a:cubicBezTo>
                  <a:lnTo>
                    <a:pt x="9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88"/>
            <p:cNvSpPr/>
            <p:nvPr/>
          </p:nvSpPr>
          <p:spPr>
            <a:xfrm>
              <a:off x="3288575" y="4341525"/>
              <a:ext cx="11925" cy="10800"/>
            </a:xfrm>
            <a:custGeom>
              <a:avLst/>
              <a:gdLst/>
              <a:ahLst/>
              <a:cxnLst/>
              <a:rect l="l" t="t" r="r" b="b"/>
              <a:pathLst>
                <a:path w="477" h="432" extrusionOk="0">
                  <a:moveTo>
                    <a:pt x="215" y="422"/>
                  </a:moveTo>
                  <a:lnTo>
                    <a:pt x="215" y="422"/>
                  </a:lnTo>
                  <a:lnTo>
                    <a:pt x="215" y="422"/>
                  </a:lnTo>
                  <a:close/>
                  <a:moveTo>
                    <a:pt x="221" y="1"/>
                  </a:moveTo>
                  <a:cubicBezTo>
                    <a:pt x="131" y="1"/>
                    <a:pt x="55" y="66"/>
                    <a:pt x="24" y="148"/>
                  </a:cubicBezTo>
                  <a:cubicBezTo>
                    <a:pt x="0" y="256"/>
                    <a:pt x="48" y="363"/>
                    <a:pt x="155" y="398"/>
                  </a:cubicBezTo>
                  <a:lnTo>
                    <a:pt x="227" y="256"/>
                  </a:lnTo>
                  <a:lnTo>
                    <a:pt x="203" y="422"/>
                  </a:lnTo>
                  <a:lnTo>
                    <a:pt x="215" y="386"/>
                  </a:lnTo>
                  <a:lnTo>
                    <a:pt x="215" y="422"/>
                  </a:lnTo>
                  <a:lnTo>
                    <a:pt x="262" y="256"/>
                  </a:lnTo>
                  <a:lnTo>
                    <a:pt x="227" y="422"/>
                  </a:lnTo>
                  <a:cubicBezTo>
                    <a:pt x="233" y="428"/>
                    <a:pt x="241" y="431"/>
                    <a:pt x="250" y="431"/>
                  </a:cubicBezTo>
                  <a:cubicBezTo>
                    <a:pt x="259" y="431"/>
                    <a:pt x="268" y="428"/>
                    <a:pt x="274" y="422"/>
                  </a:cubicBezTo>
                  <a:lnTo>
                    <a:pt x="298" y="422"/>
                  </a:lnTo>
                  <a:cubicBezTo>
                    <a:pt x="405" y="410"/>
                    <a:pt x="477" y="327"/>
                    <a:pt x="477" y="220"/>
                  </a:cubicBezTo>
                  <a:cubicBezTo>
                    <a:pt x="477" y="125"/>
                    <a:pt x="369" y="17"/>
                    <a:pt x="262" y="5"/>
                  </a:cubicBezTo>
                  <a:cubicBezTo>
                    <a:pt x="248" y="2"/>
                    <a:pt x="234" y="1"/>
                    <a:pt x="221" y="1"/>
                  </a:cubicBezTo>
                  <a:close/>
                </a:path>
              </a:pathLst>
            </a:custGeom>
            <a:solidFill>
              <a:srgbClr val="1700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88"/>
            <p:cNvSpPr/>
            <p:nvPr/>
          </p:nvSpPr>
          <p:spPr>
            <a:xfrm>
              <a:off x="3275175" y="4266975"/>
              <a:ext cx="116700" cy="113400"/>
            </a:xfrm>
            <a:custGeom>
              <a:avLst/>
              <a:gdLst/>
              <a:ahLst/>
              <a:cxnLst/>
              <a:rect l="l" t="t" r="r" b="b"/>
              <a:pathLst>
                <a:path w="4668" h="4536" extrusionOk="0">
                  <a:moveTo>
                    <a:pt x="3781" y="0"/>
                  </a:moveTo>
                  <a:cubicBezTo>
                    <a:pt x="3337" y="0"/>
                    <a:pt x="2784" y="332"/>
                    <a:pt x="2358" y="880"/>
                  </a:cubicBezTo>
                  <a:cubicBezTo>
                    <a:pt x="2287" y="987"/>
                    <a:pt x="2203" y="1106"/>
                    <a:pt x="2144" y="1225"/>
                  </a:cubicBezTo>
                  <a:cubicBezTo>
                    <a:pt x="1703" y="1594"/>
                    <a:pt x="1298" y="1987"/>
                    <a:pt x="894" y="2392"/>
                  </a:cubicBezTo>
                  <a:lnTo>
                    <a:pt x="691" y="2606"/>
                  </a:lnTo>
                  <a:lnTo>
                    <a:pt x="405" y="2904"/>
                  </a:lnTo>
                  <a:cubicBezTo>
                    <a:pt x="346" y="2964"/>
                    <a:pt x="274" y="3047"/>
                    <a:pt x="215" y="3118"/>
                  </a:cubicBezTo>
                  <a:cubicBezTo>
                    <a:pt x="72" y="3309"/>
                    <a:pt x="1" y="3535"/>
                    <a:pt x="12" y="3761"/>
                  </a:cubicBezTo>
                  <a:cubicBezTo>
                    <a:pt x="36" y="4011"/>
                    <a:pt x="203" y="4166"/>
                    <a:pt x="382" y="4321"/>
                  </a:cubicBezTo>
                  <a:cubicBezTo>
                    <a:pt x="513" y="4440"/>
                    <a:pt x="691" y="4523"/>
                    <a:pt x="870" y="4535"/>
                  </a:cubicBezTo>
                  <a:cubicBezTo>
                    <a:pt x="953" y="4523"/>
                    <a:pt x="1036" y="4500"/>
                    <a:pt x="1120" y="4464"/>
                  </a:cubicBezTo>
                  <a:cubicBezTo>
                    <a:pt x="1429" y="4297"/>
                    <a:pt x="1715" y="4107"/>
                    <a:pt x="1977" y="3869"/>
                  </a:cubicBezTo>
                  <a:cubicBezTo>
                    <a:pt x="2394" y="3523"/>
                    <a:pt x="2810" y="3178"/>
                    <a:pt x="3227" y="2833"/>
                  </a:cubicBezTo>
                  <a:cubicBezTo>
                    <a:pt x="3311" y="2773"/>
                    <a:pt x="3382" y="2702"/>
                    <a:pt x="3465" y="2642"/>
                  </a:cubicBezTo>
                  <a:cubicBezTo>
                    <a:pt x="3656" y="2487"/>
                    <a:pt x="3834" y="2321"/>
                    <a:pt x="3977" y="2118"/>
                  </a:cubicBezTo>
                  <a:cubicBezTo>
                    <a:pt x="4561" y="1368"/>
                    <a:pt x="4668" y="487"/>
                    <a:pt x="4215" y="142"/>
                  </a:cubicBezTo>
                  <a:cubicBezTo>
                    <a:pt x="4093" y="46"/>
                    <a:pt x="3945" y="0"/>
                    <a:pt x="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88"/>
            <p:cNvSpPr/>
            <p:nvPr/>
          </p:nvSpPr>
          <p:spPr>
            <a:xfrm>
              <a:off x="3270125" y="4261825"/>
              <a:ext cx="127425" cy="123600"/>
            </a:xfrm>
            <a:custGeom>
              <a:avLst/>
              <a:gdLst/>
              <a:ahLst/>
              <a:cxnLst/>
              <a:rect l="l" t="t" r="r" b="b"/>
              <a:pathLst>
                <a:path w="5097" h="4944" extrusionOk="0">
                  <a:moveTo>
                    <a:pt x="4030" y="417"/>
                  </a:moveTo>
                  <a:cubicBezTo>
                    <a:pt x="4123" y="417"/>
                    <a:pt x="4214" y="451"/>
                    <a:pt x="4286" y="503"/>
                  </a:cubicBezTo>
                  <a:cubicBezTo>
                    <a:pt x="4644" y="777"/>
                    <a:pt x="4513" y="1550"/>
                    <a:pt x="4024" y="2193"/>
                  </a:cubicBezTo>
                  <a:cubicBezTo>
                    <a:pt x="3882" y="2384"/>
                    <a:pt x="3715" y="2551"/>
                    <a:pt x="3524" y="2693"/>
                  </a:cubicBezTo>
                  <a:cubicBezTo>
                    <a:pt x="3453" y="2753"/>
                    <a:pt x="3382" y="2812"/>
                    <a:pt x="3298" y="2872"/>
                  </a:cubicBezTo>
                  <a:cubicBezTo>
                    <a:pt x="2929" y="3182"/>
                    <a:pt x="2560" y="3491"/>
                    <a:pt x="2179" y="3801"/>
                  </a:cubicBezTo>
                  <a:lnTo>
                    <a:pt x="2048" y="3908"/>
                  </a:lnTo>
                  <a:cubicBezTo>
                    <a:pt x="1798" y="4134"/>
                    <a:pt x="1524" y="4325"/>
                    <a:pt x="1227" y="4479"/>
                  </a:cubicBezTo>
                  <a:cubicBezTo>
                    <a:pt x="1179" y="4503"/>
                    <a:pt x="1119" y="4527"/>
                    <a:pt x="1060" y="4527"/>
                  </a:cubicBezTo>
                  <a:cubicBezTo>
                    <a:pt x="929" y="4515"/>
                    <a:pt x="798" y="4456"/>
                    <a:pt x="715" y="4360"/>
                  </a:cubicBezTo>
                  <a:cubicBezTo>
                    <a:pt x="536" y="4229"/>
                    <a:pt x="429" y="4110"/>
                    <a:pt x="417" y="3944"/>
                  </a:cubicBezTo>
                  <a:cubicBezTo>
                    <a:pt x="405" y="3765"/>
                    <a:pt x="465" y="3586"/>
                    <a:pt x="572" y="3444"/>
                  </a:cubicBezTo>
                  <a:cubicBezTo>
                    <a:pt x="631" y="3372"/>
                    <a:pt x="691" y="3313"/>
                    <a:pt x="762" y="3241"/>
                  </a:cubicBezTo>
                  <a:lnTo>
                    <a:pt x="1238" y="2741"/>
                  </a:lnTo>
                  <a:cubicBezTo>
                    <a:pt x="1703" y="2265"/>
                    <a:pt x="2096" y="1896"/>
                    <a:pt x="2465" y="1586"/>
                  </a:cubicBezTo>
                  <a:cubicBezTo>
                    <a:pt x="2489" y="1562"/>
                    <a:pt x="2500" y="1550"/>
                    <a:pt x="2512" y="1527"/>
                  </a:cubicBezTo>
                  <a:cubicBezTo>
                    <a:pt x="2584" y="1419"/>
                    <a:pt x="2643" y="1312"/>
                    <a:pt x="2727" y="1205"/>
                  </a:cubicBezTo>
                  <a:cubicBezTo>
                    <a:pt x="2953" y="896"/>
                    <a:pt x="3262" y="646"/>
                    <a:pt x="3620" y="491"/>
                  </a:cubicBezTo>
                  <a:cubicBezTo>
                    <a:pt x="3739" y="443"/>
                    <a:pt x="3858" y="419"/>
                    <a:pt x="3989" y="419"/>
                  </a:cubicBezTo>
                  <a:cubicBezTo>
                    <a:pt x="4003" y="418"/>
                    <a:pt x="4016" y="417"/>
                    <a:pt x="4030" y="417"/>
                  </a:cubicBezTo>
                  <a:close/>
                  <a:moveTo>
                    <a:pt x="3990" y="0"/>
                  </a:moveTo>
                  <a:cubicBezTo>
                    <a:pt x="3825" y="0"/>
                    <a:pt x="3647" y="37"/>
                    <a:pt x="3465" y="110"/>
                  </a:cubicBezTo>
                  <a:cubicBezTo>
                    <a:pt x="3048" y="300"/>
                    <a:pt x="2679" y="586"/>
                    <a:pt x="2405" y="955"/>
                  </a:cubicBezTo>
                  <a:cubicBezTo>
                    <a:pt x="2322" y="1062"/>
                    <a:pt x="2250" y="1169"/>
                    <a:pt x="2191" y="1288"/>
                  </a:cubicBezTo>
                  <a:cubicBezTo>
                    <a:pt x="1810" y="1610"/>
                    <a:pt x="1417" y="1979"/>
                    <a:pt x="953" y="2455"/>
                  </a:cubicBezTo>
                  <a:lnTo>
                    <a:pt x="465" y="2955"/>
                  </a:lnTo>
                  <a:cubicBezTo>
                    <a:pt x="393" y="3039"/>
                    <a:pt x="322" y="3122"/>
                    <a:pt x="250" y="3205"/>
                  </a:cubicBezTo>
                  <a:cubicBezTo>
                    <a:pt x="84" y="3420"/>
                    <a:pt x="0" y="3705"/>
                    <a:pt x="12" y="3979"/>
                  </a:cubicBezTo>
                  <a:cubicBezTo>
                    <a:pt x="48" y="4265"/>
                    <a:pt x="214" y="4527"/>
                    <a:pt x="453" y="4682"/>
                  </a:cubicBezTo>
                  <a:cubicBezTo>
                    <a:pt x="619" y="4837"/>
                    <a:pt x="834" y="4920"/>
                    <a:pt x="1048" y="4944"/>
                  </a:cubicBezTo>
                  <a:lnTo>
                    <a:pt x="1084" y="4944"/>
                  </a:lnTo>
                  <a:cubicBezTo>
                    <a:pt x="1191" y="4932"/>
                    <a:pt x="1298" y="4896"/>
                    <a:pt x="1405" y="4848"/>
                  </a:cubicBezTo>
                  <a:cubicBezTo>
                    <a:pt x="1738" y="4682"/>
                    <a:pt x="2036" y="4479"/>
                    <a:pt x="2310" y="4229"/>
                  </a:cubicBezTo>
                  <a:lnTo>
                    <a:pt x="2453" y="4110"/>
                  </a:lnTo>
                  <a:cubicBezTo>
                    <a:pt x="2822" y="3813"/>
                    <a:pt x="3191" y="3503"/>
                    <a:pt x="3584" y="3182"/>
                  </a:cubicBezTo>
                  <a:cubicBezTo>
                    <a:pt x="3655" y="3122"/>
                    <a:pt x="3727" y="3063"/>
                    <a:pt x="3786" y="3003"/>
                  </a:cubicBezTo>
                  <a:cubicBezTo>
                    <a:pt x="4001" y="2848"/>
                    <a:pt x="4191" y="2658"/>
                    <a:pt x="4358" y="2455"/>
                  </a:cubicBezTo>
                  <a:cubicBezTo>
                    <a:pt x="5013" y="1598"/>
                    <a:pt x="5096" y="598"/>
                    <a:pt x="4548" y="181"/>
                  </a:cubicBezTo>
                  <a:cubicBezTo>
                    <a:pt x="4394" y="61"/>
                    <a:pt x="4203" y="0"/>
                    <a:pt x="3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88"/>
            <p:cNvSpPr/>
            <p:nvPr/>
          </p:nvSpPr>
          <p:spPr>
            <a:xfrm>
              <a:off x="3369825" y="4182600"/>
              <a:ext cx="49450" cy="66300"/>
            </a:xfrm>
            <a:custGeom>
              <a:avLst/>
              <a:gdLst/>
              <a:ahLst/>
              <a:cxnLst/>
              <a:rect l="l" t="t" r="r" b="b"/>
              <a:pathLst>
                <a:path w="1978" h="2652" extrusionOk="0">
                  <a:moveTo>
                    <a:pt x="1151" y="0"/>
                  </a:moveTo>
                  <a:cubicBezTo>
                    <a:pt x="607" y="0"/>
                    <a:pt x="1" y="874"/>
                    <a:pt x="1" y="874"/>
                  </a:cubicBezTo>
                  <a:lnTo>
                    <a:pt x="1" y="1957"/>
                  </a:lnTo>
                  <a:cubicBezTo>
                    <a:pt x="1" y="2076"/>
                    <a:pt x="1" y="2314"/>
                    <a:pt x="72" y="2410"/>
                  </a:cubicBezTo>
                  <a:cubicBezTo>
                    <a:pt x="156" y="2529"/>
                    <a:pt x="406" y="2600"/>
                    <a:pt x="537" y="2624"/>
                  </a:cubicBezTo>
                  <a:cubicBezTo>
                    <a:pt x="625" y="2642"/>
                    <a:pt x="713" y="2651"/>
                    <a:pt x="800" y="2651"/>
                  </a:cubicBezTo>
                  <a:cubicBezTo>
                    <a:pt x="1055" y="2651"/>
                    <a:pt x="1303" y="2575"/>
                    <a:pt x="1525" y="2433"/>
                  </a:cubicBezTo>
                  <a:cubicBezTo>
                    <a:pt x="1763" y="2267"/>
                    <a:pt x="1930" y="2017"/>
                    <a:pt x="1977" y="1719"/>
                  </a:cubicBezTo>
                  <a:cubicBezTo>
                    <a:pt x="1977" y="1469"/>
                    <a:pt x="1977" y="1207"/>
                    <a:pt x="1941" y="957"/>
                  </a:cubicBezTo>
                  <a:cubicBezTo>
                    <a:pt x="1941" y="588"/>
                    <a:pt x="1858" y="171"/>
                    <a:pt x="1275" y="16"/>
                  </a:cubicBezTo>
                  <a:cubicBezTo>
                    <a:pt x="1234" y="5"/>
                    <a:pt x="1193" y="0"/>
                    <a:pt x="1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88"/>
            <p:cNvSpPr/>
            <p:nvPr/>
          </p:nvSpPr>
          <p:spPr>
            <a:xfrm>
              <a:off x="3364175" y="4177625"/>
              <a:ext cx="60450" cy="76250"/>
            </a:xfrm>
            <a:custGeom>
              <a:avLst/>
              <a:gdLst/>
              <a:ahLst/>
              <a:cxnLst/>
              <a:rect l="l" t="t" r="r" b="b"/>
              <a:pathLst>
                <a:path w="2418" h="3050" extrusionOk="0">
                  <a:moveTo>
                    <a:pt x="1380" y="409"/>
                  </a:moveTo>
                  <a:cubicBezTo>
                    <a:pt x="1406" y="409"/>
                    <a:pt x="1430" y="412"/>
                    <a:pt x="1453" y="418"/>
                  </a:cubicBezTo>
                  <a:cubicBezTo>
                    <a:pt x="1882" y="537"/>
                    <a:pt x="1965" y="799"/>
                    <a:pt x="1965" y="1156"/>
                  </a:cubicBezTo>
                  <a:cubicBezTo>
                    <a:pt x="1965" y="1263"/>
                    <a:pt x="1977" y="1370"/>
                    <a:pt x="1989" y="1478"/>
                  </a:cubicBezTo>
                  <a:cubicBezTo>
                    <a:pt x="2001" y="1620"/>
                    <a:pt x="2013" y="1763"/>
                    <a:pt x="2001" y="1894"/>
                  </a:cubicBezTo>
                  <a:cubicBezTo>
                    <a:pt x="1953" y="2132"/>
                    <a:pt x="1822" y="2335"/>
                    <a:pt x="1632" y="2454"/>
                  </a:cubicBezTo>
                  <a:cubicBezTo>
                    <a:pt x="1445" y="2578"/>
                    <a:pt x="1238" y="2643"/>
                    <a:pt x="1027" y="2643"/>
                  </a:cubicBezTo>
                  <a:cubicBezTo>
                    <a:pt x="955" y="2643"/>
                    <a:pt x="883" y="2636"/>
                    <a:pt x="810" y="2621"/>
                  </a:cubicBezTo>
                  <a:cubicBezTo>
                    <a:pt x="679" y="2609"/>
                    <a:pt x="560" y="2561"/>
                    <a:pt x="465" y="2490"/>
                  </a:cubicBezTo>
                  <a:cubicBezTo>
                    <a:pt x="441" y="2382"/>
                    <a:pt x="429" y="2275"/>
                    <a:pt x="441" y="2168"/>
                  </a:cubicBezTo>
                  <a:lnTo>
                    <a:pt x="441" y="1132"/>
                  </a:lnTo>
                  <a:cubicBezTo>
                    <a:pt x="639" y="857"/>
                    <a:pt x="1072" y="409"/>
                    <a:pt x="1380" y="409"/>
                  </a:cubicBezTo>
                  <a:close/>
                  <a:moveTo>
                    <a:pt x="1369" y="1"/>
                  </a:moveTo>
                  <a:cubicBezTo>
                    <a:pt x="739" y="1"/>
                    <a:pt x="136" y="845"/>
                    <a:pt x="60" y="954"/>
                  </a:cubicBezTo>
                  <a:cubicBezTo>
                    <a:pt x="36" y="989"/>
                    <a:pt x="24" y="1025"/>
                    <a:pt x="24" y="1073"/>
                  </a:cubicBezTo>
                  <a:lnTo>
                    <a:pt x="24" y="2156"/>
                  </a:lnTo>
                  <a:lnTo>
                    <a:pt x="227" y="2156"/>
                  </a:lnTo>
                  <a:lnTo>
                    <a:pt x="24" y="2168"/>
                  </a:lnTo>
                  <a:cubicBezTo>
                    <a:pt x="1" y="2359"/>
                    <a:pt x="36" y="2549"/>
                    <a:pt x="132" y="2728"/>
                  </a:cubicBezTo>
                  <a:cubicBezTo>
                    <a:pt x="227" y="2859"/>
                    <a:pt x="429" y="2966"/>
                    <a:pt x="727" y="3025"/>
                  </a:cubicBezTo>
                  <a:cubicBezTo>
                    <a:pt x="822" y="3037"/>
                    <a:pt x="917" y="3049"/>
                    <a:pt x="1024" y="3049"/>
                  </a:cubicBezTo>
                  <a:cubicBezTo>
                    <a:pt x="1310" y="3049"/>
                    <a:pt x="1608" y="2966"/>
                    <a:pt x="1846" y="2799"/>
                  </a:cubicBezTo>
                  <a:cubicBezTo>
                    <a:pt x="2144" y="2609"/>
                    <a:pt x="2346" y="2287"/>
                    <a:pt x="2394" y="1942"/>
                  </a:cubicBezTo>
                  <a:cubicBezTo>
                    <a:pt x="2418" y="1775"/>
                    <a:pt x="2406" y="1608"/>
                    <a:pt x="2394" y="1442"/>
                  </a:cubicBezTo>
                  <a:cubicBezTo>
                    <a:pt x="2382" y="1347"/>
                    <a:pt x="2370" y="1251"/>
                    <a:pt x="2370" y="1156"/>
                  </a:cubicBezTo>
                  <a:cubicBezTo>
                    <a:pt x="2370" y="930"/>
                    <a:pt x="2370" y="239"/>
                    <a:pt x="1548" y="25"/>
                  </a:cubicBezTo>
                  <a:cubicBezTo>
                    <a:pt x="1489" y="8"/>
                    <a:pt x="142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88"/>
            <p:cNvSpPr/>
            <p:nvPr/>
          </p:nvSpPr>
          <p:spPr>
            <a:xfrm>
              <a:off x="3337975" y="4121375"/>
              <a:ext cx="93200" cy="105600"/>
            </a:xfrm>
            <a:custGeom>
              <a:avLst/>
              <a:gdLst/>
              <a:ahLst/>
              <a:cxnLst/>
              <a:rect l="l" t="t" r="r" b="b"/>
              <a:pathLst>
                <a:path w="3728" h="4224" extrusionOk="0">
                  <a:moveTo>
                    <a:pt x="1858" y="1"/>
                  </a:moveTo>
                  <a:cubicBezTo>
                    <a:pt x="834" y="1"/>
                    <a:pt x="1" y="941"/>
                    <a:pt x="1" y="2108"/>
                  </a:cubicBezTo>
                  <a:cubicBezTo>
                    <a:pt x="1" y="3220"/>
                    <a:pt x="314" y="4223"/>
                    <a:pt x="1651" y="4223"/>
                  </a:cubicBezTo>
                  <a:cubicBezTo>
                    <a:pt x="1717" y="4223"/>
                    <a:pt x="1786" y="4221"/>
                    <a:pt x="1858" y="4216"/>
                  </a:cubicBezTo>
                  <a:cubicBezTo>
                    <a:pt x="2894" y="4156"/>
                    <a:pt x="3727" y="3275"/>
                    <a:pt x="3727" y="2108"/>
                  </a:cubicBezTo>
                  <a:cubicBezTo>
                    <a:pt x="3727" y="941"/>
                    <a:pt x="2894" y="1"/>
                    <a:pt x="1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88"/>
            <p:cNvSpPr/>
            <p:nvPr/>
          </p:nvSpPr>
          <p:spPr>
            <a:xfrm>
              <a:off x="3323100" y="4115850"/>
              <a:ext cx="130100" cy="115100"/>
            </a:xfrm>
            <a:custGeom>
              <a:avLst/>
              <a:gdLst/>
              <a:ahLst/>
              <a:cxnLst/>
              <a:rect l="l" t="t" r="r" b="b"/>
              <a:pathLst>
                <a:path w="5204" h="4604" extrusionOk="0">
                  <a:moveTo>
                    <a:pt x="2414" y="0"/>
                  </a:moveTo>
                  <a:cubicBezTo>
                    <a:pt x="2241" y="0"/>
                    <a:pt x="2071" y="27"/>
                    <a:pt x="1905" y="79"/>
                  </a:cubicBezTo>
                  <a:cubicBezTo>
                    <a:pt x="1048" y="365"/>
                    <a:pt x="620" y="1270"/>
                    <a:pt x="608" y="1293"/>
                  </a:cubicBezTo>
                  <a:cubicBezTo>
                    <a:pt x="0" y="2365"/>
                    <a:pt x="751" y="4163"/>
                    <a:pt x="858" y="4294"/>
                  </a:cubicBezTo>
                  <a:cubicBezTo>
                    <a:pt x="1036" y="4484"/>
                    <a:pt x="1917" y="4591"/>
                    <a:pt x="2084" y="4603"/>
                  </a:cubicBezTo>
                  <a:lnTo>
                    <a:pt x="2108" y="4603"/>
                  </a:lnTo>
                  <a:cubicBezTo>
                    <a:pt x="2525" y="4603"/>
                    <a:pt x="2977" y="3913"/>
                    <a:pt x="3156" y="3615"/>
                  </a:cubicBezTo>
                  <a:cubicBezTo>
                    <a:pt x="3239" y="3456"/>
                    <a:pt x="3106" y="3315"/>
                    <a:pt x="2965" y="3315"/>
                  </a:cubicBezTo>
                  <a:cubicBezTo>
                    <a:pt x="2905" y="3315"/>
                    <a:pt x="2845" y="3341"/>
                    <a:pt x="2798" y="3401"/>
                  </a:cubicBezTo>
                  <a:cubicBezTo>
                    <a:pt x="2560" y="3806"/>
                    <a:pt x="2227" y="4199"/>
                    <a:pt x="2108" y="4199"/>
                  </a:cubicBezTo>
                  <a:cubicBezTo>
                    <a:pt x="1786" y="4175"/>
                    <a:pt x="1477" y="4103"/>
                    <a:pt x="1167" y="4008"/>
                  </a:cubicBezTo>
                  <a:cubicBezTo>
                    <a:pt x="1024" y="3734"/>
                    <a:pt x="524" y="2282"/>
                    <a:pt x="977" y="1484"/>
                  </a:cubicBezTo>
                  <a:cubicBezTo>
                    <a:pt x="977" y="1472"/>
                    <a:pt x="1346" y="698"/>
                    <a:pt x="2036" y="472"/>
                  </a:cubicBezTo>
                  <a:cubicBezTo>
                    <a:pt x="2161" y="433"/>
                    <a:pt x="2288" y="413"/>
                    <a:pt x="2418" y="413"/>
                  </a:cubicBezTo>
                  <a:cubicBezTo>
                    <a:pt x="2688" y="413"/>
                    <a:pt x="2974" y="498"/>
                    <a:pt x="3287" y="674"/>
                  </a:cubicBezTo>
                  <a:cubicBezTo>
                    <a:pt x="3346" y="698"/>
                    <a:pt x="4668" y="1317"/>
                    <a:pt x="3799" y="3448"/>
                  </a:cubicBezTo>
                  <a:lnTo>
                    <a:pt x="3572" y="3984"/>
                  </a:lnTo>
                  <a:cubicBezTo>
                    <a:pt x="3495" y="4147"/>
                    <a:pt x="3629" y="4275"/>
                    <a:pt x="3762" y="4275"/>
                  </a:cubicBezTo>
                  <a:cubicBezTo>
                    <a:pt x="3833" y="4275"/>
                    <a:pt x="3904" y="4238"/>
                    <a:pt x="3941" y="4151"/>
                  </a:cubicBezTo>
                  <a:lnTo>
                    <a:pt x="4180" y="3615"/>
                  </a:lnTo>
                  <a:cubicBezTo>
                    <a:pt x="5204" y="1091"/>
                    <a:pt x="3465" y="305"/>
                    <a:pt x="3465" y="305"/>
                  </a:cubicBezTo>
                  <a:cubicBezTo>
                    <a:pt x="3103" y="101"/>
                    <a:pt x="2752" y="0"/>
                    <a:pt x="2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88"/>
            <p:cNvSpPr/>
            <p:nvPr/>
          </p:nvSpPr>
          <p:spPr>
            <a:xfrm>
              <a:off x="3409125" y="4279725"/>
              <a:ext cx="41100" cy="78025"/>
            </a:xfrm>
            <a:custGeom>
              <a:avLst/>
              <a:gdLst/>
              <a:ahLst/>
              <a:cxnLst/>
              <a:rect l="l" t="t" r="r" b="b"/>
              <a:pathLst>
                <a:path w="1644" h="3121" extrusionOk="0">
                  <a:moveTo>
                    <a:pt x="822" y="1"/>
                  </a:moveTo>
                  <a:cubicBezTo>
                    <a:pt x="369" y="1"/>
                    <a:pt x="0" y="692"/>
                    <a:pt x="0" y="1561"/>
                  </a:cubicBezTo>
                  <a:cubicBezTo>
                    <a:pt x="0" y="2418"/>
                    <a:pt x="369" y="3120"/>
                    <a:pt x="822" y="3120"/>
                  </a:cubicBezTo>
                  <a:cubicBezTo>
                    <a:pt x="1274" y="3120"/>
                    <a:pt x="1643" y="2418"/>
                    <a:pt x="1643" y="1561"/>
                  </a:cubicBezTo>
                  <a:cubicBezTo>
                    <a:pt x="1643" y="692"/>
                    <a:pt x="1274"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51"/>
        <p:cNvGrpSpPr/>
        <p:nvPr/>
      </p:nvGrpSpPr>
      <p:grpSpPr>
        <a:xfrm>
          <a:off x="0" y="0"/>
          <a:ext cx="0" cy="0"/>
          <a:chOff x="0" y="0"/>
          <a:chExt cx="0" cy="0"/>
        </a:xfrm>
      </p:grpSpPr>
      <p:sp>
        <p:nvSpPr>
          <p:cNvPr id="4152" name="Google Shape;4152;p89"/>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Alternative resources</a:t>
            </a:r>
            <a:endParaRPr/>
          </a:p>
        </p:txBody>
      </p:sp>
      <p:sp>
        <p:nvSpPr>
          <p:cNvPr id="4153" name="Google Shape;4153;p89"/>
          <p:cNvSpPr txBox="1">
            <a:spLocks noGrp="1"/>
          </p:cNvSpPr>
          <p:nvPr>
            <p:ph type="subTitle" idx="3"/>
          </p:nvPr>
        </p:nvSpPr>
        <p:spPr>
          <a:xfrm>
            <a:off x="813900" y="1565775"/>
            <a:ext cx="4875000" cy="1190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solidFill>
                  <a:schemeClr val="hlink"/>
                </a:solidFill>
                <a:uFill>
                  <a:noFill/>
                </a:uFill>
                <a:hlinkClick r:id="rId3"/>
              </a:rPr>
              <a:t>People working together in an warehouse</a:t>
            </a:r>
            <a:r>
              <a:rPr lang="en"/>
              <a:t> I</a:t>
            </a:r>
            <a:endParaRPr/>
          </a:p>
          <a:p>
            <a:pPr marL="457200" lvl="0" indent="-292100" algn="l" rtl="0">
              <a:spcBef>
                <a:spcPts val="0"/>
              </a:spcBef>
              <a:spcAft>
                <a:spcPts val="0"/>
              </a:spcAft>
              <a:buSzPts val="1000"/>
              <a:buChar char="❏"/>
            </a:pPr>
            <a:r>
              <a:rPr lang="en">
                <a:solidFill>
                  <a:schemeClr val="hlink"/>
                </a:solidFill>
                <a:uFill>
                  <a:noFill/>
                </a:uFill>
                <a:hlinkClick r:id="rId4"/>
              </a:rPr>
              <a:t>People working together in an warehouse II</a:t>
            </a:r>
            <a:endParaRPr/>
          </a:p>
          <a:p>
            <a:pPr marL="457200" lvl="0" indent="-292100" algn="l" rtl="0">
              <a:spcBef>
                <a:spcPts val="0"/>
              </a:spcBef>
              <a:spcAft>
                <a:spcPts val="0"/>
              </a:spcAft>
              <a:buSzPts val="1000"/>
              <a:buChar char="❏"/>
            </a:pPr>
            <a:r>
              <a:rPr lang="en">
                <a:solidFill>
                  <a:schemeClr val="hlink"/>
                </a:solidFill>
                <a:uFill>
                  <a:noFill/>
                </a:uFill>
                <a:hlinkClick r:id="rId5"/>
              </a:rPr>
              <a:t>People in safety equipment working</a:t>
            </a:r>
            <a:endParaRPr/>
          </a:p>
          <a:p>
            <a:pPr marL="457200" lvl="0" indent="-292100" algn="l" rtl="0">
              <a:spcBef>
                <a:spcPts val="0"/>
              </a:spcBef>
              <a:spcAft>
                <a:spcPts val="0"/>
              </a:spcAft>
              <a:buSzPts val="1000"/>
              <a:buChar char="❏"/>
            </a:pPr>
            <a:r>
              <a:rPr lang="en">
                <a:solidFill>
                  <a:schemeClr val="hlink"/>
                </a:solidFill>
                <a:uFill>
                  <a:noFill/>
                </a:uFill>
                <a:hlinkClick r:id="rId6"/>
              </a:rPr>
              <a:t>Men working with heavy objects</a:t>
            </a:r>
            <a:endParaRPr/>
          </a:p>
          <a:p>
            <a:pPr marL="457200" lvl="0" indent="-292100" algn="l" rtl="0">
              <a:spcBef>
                <a:spcPts val="0"/>
              </a:spcBef>
              <a:spcAft>
                <a:spcPts val="0"/>
              </a:spcAft>
              <a:buSzPts val="1000"/>
              <a:buChar char="❏"/>
            </a:pPr>
            <a:r>
              <a:rPr lang="en">
                <a:solidFill>
                  <a:schemeClr val="hlink"/>
                </a:solidFill>
                <a:uFill>
                  <a:noFill/>
                </a:uFill>
                <a:hlinkClick r:id="rId7"/>
              </a:rPr>
              <a:t>Colleagues in safety equipment at work</a:t>
            </a:r>
            <a:endParaRPr/>
          </a:p>
        </p:txBody>
      </p:sp>
      <p:sp>
        <p:nvSpPr>
          <p:cNvPr id="4154" name="Google Shape;4154;p89"/>
          <p:cNvSpPr txBox="1">
            <a:spLocks noGrp="1"/>
          </p:cNvSpPr>
          <p:nvPr>
            <p:ph type="subTitle" idx="1"/>
          </p:nvPr>
        </p:nvSpPr>
        <p:spPr>
          <a:xfrm>
            <a:off x="813900" y="3247925"/>
            <a:ext cx="4875000" cy="114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a:solidFill>
                  <a:schemeClr val="hlink"/>
                </a:solidFill>
                <a:uFill>
                  <a:noFill/>
                </a:uFill>
                <a:hlinkClick r:id="rId8"/>
              </a:rPr>
              <a:t>Manufacturing infographic concept</a:t>
            </a:r>
            <a:endParaRPr/>
          </a:p>
          <a:p>
            <a:pPr marL="457200" lvl="0" indent="-292100" algn="l" rtl="0">
              <a:spcBef>
                <a:spcPts val="0"/>
              </a:spcBef>
              <a:spcAft>
                <a:spcPts val="0"/>
              </a:spcAft>
              <a:buSzPts val="1000"/>
              <a:buChar char="❏"/>
            </a:pPr>
            <a:r>
              <a:rPr lang="en">
                <a:solidFill>
                  <a:schemeClr val="hlink"/>
                </a:solidFill>
                <a:uFill>
                  <a:noFill/>
                </a:uFill>
                <a:hlinkClick r:id="rId9"/>
              </a:rPr>
              <a:t>Manufacturing infographic template</a:t>
            </a:r>
            <a:endParaRPr/>
          </a:p>
        </p:txBody>
      </p:sp>
      <p:sp>
        <p:nvSpPr>
          <p:cNvPr id="4155" name="Google Shape;4155;p89"/>
          <p:cNvSpPr txBox="1">
            <a:spLocks noGrp="1"/>
          </p:cNvSpPr>
          <p:nvPr>
            <p:ph type="title" idx="2"/>
          </p:nvPr>
        </p:nvSpPr>
        <p:spPr>
          <a:xfrm>
            <a:off x="813900" y="2874425"/>
            <a:ext cx="2332800" cy="37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Vectors</a:t>
            </a:r>
            <a:endParaRPr/>
          </a:p>
        </p:txBody>
      </p:sp>
      <p:sp>
        <p:nvSpPr>
          <p:cNvPr id="4156" name="Google Shape;4156;p89"/>
          <p:cNvSpPr txBox="1">
            <a:spLocks noGrp="1"/>
          </p:cNvSpPr>
          <p:nvPr>
            <p:ph type="title" idx="4"/>
          </p:nvPr>
        </p:nvSpPr>
        <p:spPr>
          <a:xfrm>
            <a:off x="813900" y="1192400"/>
            <a:ext cx="2332800" cy="37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Photos</a:t>
            </a:r>
            <a:endParaRPr/>
          </a:p>
        </p:txBody>
      </p:sp>
      <p:grpSp>
        <p:nvGrpSpPr>
          <p:cNvPr id="4157" name="Google Shape;4157;p89"/>
          <p:cNvGrpSpPr/>
          <p:nvPr/>
        </p:nvGrpSpPr>
        <p:grpSpPr>
          <a:xfrm>
            <a:off x="3372363" y="4730895"/>
            <a:ext cx="685225" cy="579075"/>
            <a:chOff x="457200" y="1099375"/>
            <a:chExt cx="685225" cy="579075"/>
          </a:xfrm>
        </p:grpSpPr>
        <p:sp>
          <p:nvSpPr>
            <p:cNvPr id="4158" name="Google Shape;4158;p89"/>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89"/>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89"/>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89"/>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89"/>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89"/>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89"/>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89"/>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89"/>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89"/>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89"/>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89"/>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0" name="Google Shape;4170;p89"/>
          <p:cNvSpPr/>
          <p:nvPr/>
        </p:nvSpPr>
        <p:spPr>
          <a:xfrm>
            <a:off x="8055400" y="378727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74"/>
        <p:cNvGrpSpPr/>
        <p:nvPr/>
      </p:nvGrpSpPr>
      <p:grpSpPr>
        <a:xfrm>
          <a:off x="0" y="0"/>
          <a:ext cx="0" cy="0"/>
          <a:chOff x="0" y="0"/>
          <a:chExt cx="0" cy="0"/>
        </a:xfrm>
      </p:grpSpPr>
      <p:sp>
        <p:nvSpPr>
          <p:cNvPr id="4175" name="Google Shape;4175;p90"/>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a:p>
        </p:txBody>
      </p:sp>
      <p:sp>
        <p:nvSpPr>
          <p:cNvPr id="4176" name="Google Shape;4176;p90"/>
          <p:cNvSpPr txBox="1">
            <a:spLocks noGrp="1"/>
          </p:cNvSpPr>
          <p:nvPr>
            <p:ph type="subTitle" idx="3"/>
          </p:nvPr>
        </p:nvSpPr>
        <p:spPr>
          <a:xfrm>
            <a:off x="813899" y="884734"/>
            <a:ext cx="6471051" cy="1190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accent2"/>
              </a:buClr>
              <a:buSzPts val="1000"/>
              <a:buChar char="❏"/>
            </a:pPr>
            <a:r>
              <a:rPr lang="en-US" u="none" dirty="0">
                <a:solidFill>
                  <a:schemeClr val="hlink"/>
                </a:solidFill>
                <a:uFill>
                  <a:noFill/>
                </a:uFill>
              </a:rPr>
              <a:t>Cognizant. (2023). Gen AI Smart Manufacturing Demo of the Factory Whisperer [Video]. YouTube. </a:t>
            </a:r>
            <a:r>
              <a:rPr lang="en-US" u="none" dirty="0">
                <a:solidFill>
                  <a:schemeClr val="hlink"/>
                </a:solidFill>
                <a:uFill>
                  <a:noFill/>
                </a:uFill>
                <a:hlinkClick r:id="rId3"/>
              </a:rPr>
              <a:t>https://www.youtube.com/watch?v=7Az5yEm-9K4</a:t>
            </a:r>
            <a:r>
              <a:rPr lang="en-US" u="none" dirty="0">
                <a:solidFill>
                  <a:schemeClr val="hlink"/>
                </a:solidFill>
                <a:uFill>
                  <a:noFill/>
                </a:uFill>
              </a:rPr>
              <a:t> </a:t>
            </a:r>
          </a:p>
          <a:p>
            <a:pPr marL="457200" lvl="0" indent="-292100" algn="l" rtl="0">
              <a:spcBef>
                <a:spcPts val="0"/>
              </a:spcBef>
              <a:spcAft>
                <a:spcPts val="0"/>
              </a:spcAft>
              <a:buClr>
                <a:schemeClr val="accent2"/>
              </a:buClr>
              <a:buSzPts val="1000"/>
              <a:buChar char="❏"/>
            </a:pP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r>
              <a:rPr lang="en-US" u="none" dirty="0">
                <a:solidFill>
                  <a:schemeClr val="hlink"/>
                </a:solidFill>
                <a:uFill>
                  <a:noFill/>
                </a:uFill>
              </a:rPr>
              <a:t>Microsoft. (2024). Transforming manufacturing with industrial AI [Video series]. Microsoft Videos. </a:t>
            </a:r>
            <a:r>
              <a:rPr lang="en-US" u="none" dirty="0">
                <a:solidFill>
                  <a:schemeClr val="hlink"/>
                </a:solidFill>
                <a:uFill>
                  <a:noFill/>
                </a:uFill>
                <a:hlinkClick r:id="rId4"/>
              </a:rPr>
              <a:t>https://videos.microsoft.com/transforming-manufacturing-with-industrial-ai</a:t>
            </a: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r>
              <a:rPr lang="en-US" u="none" dirty="0">
                <a:solidFill>
                  <a:schemeClr val="hlink"/>
                </a:solidFill>
                <a:uFill>
                  <a:noFill/>
                </a:uFill>
              </a:rPr>
              <a:t>OpenAI. (2023). ChatGPT (Mar 14 version) [Large language model]. </a:t>
            </a:r>
            <a:r>
              <a:rPr lang="en-US" u="none" dirty="0">
                <a:solidFill>
                  <a:schemeClr val="hlink"/>
                </a:solidFill>
                <a:uFill>
                  <a:noFill/>
                </a:uFill>
                <a:hlinkClick r:id="rId5"/>
              </a:rPr>
              <a:t>https://chat.openai.com/chat</a:t>
            </a: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r>
              <a:rPr lang="en-US" u="none" dirty="0">
                <a:solidFill>
                  <a:schemeClr val="hlink"/>
                </a:solidFill>
                <a:uFill>
                  <a:noFill/>
                </a:uFill>
              </a:rPr>
              <a:t>Grammarly. (2023, July 6). How to cite ChatGPT and AI in APA format. Grammarly Blog. </a:t>
            </a:r>
            <a:r>
              <a:rPr lang="en-US" u="none" dirty="0">
                <a:solidFill>
                  <a:schemeClr val="hlink"/>
                </a:solidFill>
                <a:uFill>
                  <a:noFill/>
                </a:uFill>
                <a:hlinkClick r:id="rId6"/>
              </a:rPr>
              <a:t>https://www.grammarly.com/blog/citations/ai-citations-apa/</a:t>
            </a: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r>
              <a:rPr lang="en-US" u="none" dirty="0">
                <a:solidFill>
                  <a:schemeClr val="hlink"/>
                </a:solidFill>
                <a:uFill>
                  <a:noFill/>
                </a:uFill>
              </a:rPr>
              <a:t>Detecting-AI.com. (2025, March 8). How to cite AI-generated content in APA style. </a:t>
            </a:r>
            <a:r>
              <a:rPr lang="en-US" u="none" dirty="0">
                <a:solidFill>
                  <a:schemeClr val="hlink"/>
                </a:solidFill>
                <a:uFill>
                  <a:noFill/>
                </a:uFill>
                <a:hlinkClick r:id="rId7"/>
              </a:rPr>
              <a:t>https://detecting-ai.com/blog/how-to-cite-ai-generated-content-in-apa-style</a:t>
            </a: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endParaRPr lang="en-US" u="none" dirty="0">
              <a:solidFill>
                <a:schemeClr val="hlink"/>
              </a:solidFill>
              <a:uFill>
                <a:noFill/>
              </a:uFill>
            </a:endParaRPr>
          </a:p>
          <a:p>
            <a:pPr marL="457200" lvl="0" indent="-292100" algn="l" rtl="0">
              <a:spcBef>
                <a:spcPts val="0"/>
              </a:spcBef>
              <a:spcAft>
                <a:spcPts val="0"/>
              </a:spcAft>
              <a:buClr>
                <a:schemeClr val="accent2"/>
              </a:buClr>
              <a:buSzPts val="1000"/>
              <a:buChar char="❏"/>
            </a:pPr>
            <a:r>
              <a:rPr lang="en-US" u="none" dirty="0">
                <a:solidFill>
                  <a:schemeClr val="hlink"/>
                </a:solidFill>
                <a:uFill>
                  <a:noFill/>
                </a:uFill>
              </a:rPr>
              <a:t>McAdoo, T. (2024, February 23). How to cite ChatGPT. APA Style Blog. https://apastyle.apa.org/blog/how-to-cite-chatgpt</a:t>
            </a:r>
            <a:endParaRPr u="none" dirty="0"/>
          </a:p>
        </p:txBody>
      </p:sp>
      <p:grpSp>
        <p:nvGrpSpPr>
          <p:cNvPr id="4180" name="Google Shape;4180;p90"/>
          <p:cNvGrpSpPr/>
          <p:nvPr/>
        </p:nvGrpSpPr>
        <p:grpSpPr>
          <a:xfrm>
            <a:off x="7492413" y="785615"/>
            <a:ext cx="685225" cy="579075"/>
            <a:chOff x="457200" y="1099375"/>
            <a:chExt cx="685225" cy="579075"/>
          </a:xfrm>
        </p:grpSpPr>
        <p:sp>
          <p:nvSpPr>
            <p:cNvPr id="4181" name="Google Shape;4181;p90"/>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0"/>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0"/>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0"/>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0"/>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0"/>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0"/>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0"/>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0"/>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0"/>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0"/>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0"/>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3" name="Google Shape;4193;p90"/>
          <p:cNvSpPr/>
          <p:nvPr/>
        </p:nvSpPr>
        <p:spPr>
          <a:xfrm>
            <a:off x="4823850" y="42428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0"/>
          <p:cNvSpPr/>
          <p:nvPr/>
        </p:nvSpPr>
        <p:spPr>
          <a:xfrm>
            <a:off x="6806500" y="2984000"/>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5" name="Google Shape;4195;p90"/>
          <p:cNvGrpSpPr/>
          <p:nvPr/>
        </p:nvGrpSpPr>
        <p:grpSpPr>
          <a:xfrm flipH="1">
            <a:off x="7492426" y="1851200"/>
            <a:ext cx="306625" cy="306325"/>
            <a:chOff x="8142850" y="658200"/>
            <a:chExt cx="306625" cy="306325"/>
          </a:xfrm>
        </p:grpSpPr>
        <p:sp>
          <p:nvSpPr>
            <p:cNvPr id="4196" name="Google Shape;4196;p90"/>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0"/>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215"/>
        <p:cNvGrpSpPr/>
        <p:nvPr/>
      </p:nvGrpSpPr>
      <p:grpSpPr>
        <a:xfrm>
          <a:off x="0" y="0"/>
          <a:ext cx="0" cy="0"/>
          <a:chOff x="0" y="0"/>
          <a:chExt cx="0" cy="0"/>
        </a:xfrm>
      </p:grpSpPr>
      <p:sp>
        <p:nvSpPr>
          <p:cNvPr id="4216" name="Google Shape;4216;p93"/>
          <p:cNvSpPr txBox="1"/>
          <p:nvPr/>
        </p:nvSpPr>
        <p:spPr>
          <a:xfrm>
            <a:off x="1068100" y="1087849"/>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rgbClr val="FFFFFF"/>
                </a:solidFill>
              </a:rPr>
              <a:t>This presentation has been made using the following fonts:</a:t>
            </a:r>
            <a:endParaRPr sz="1100">
              <a:solidFill>
                <a:srgbClr val="FFFFFF"/>
              </a:solidFill>
            </a:endParaRPr>
          </a:p>
          <a:p>
            <a:pPr marL="0" lvl="0" indent="0" algn="l" rtl="0">
              <a:lnSpc>
                <a:spcPct val="115000"/>
              </a:lnSpc>
              <a:spcBef>
                <a:spcPts val="0"/>
              </a:spcBef>
              <a:spcAft>
                <a:spcPts val="0"/>
              </a:spcAft>
              <a:buNone/>
            </a:pPr>
            <a:endParaRPr sz="1300">
              <a:solidFill>
                <a:srgbClr val="435D74"/>
              </a:solidFill>
            </a:endParaRPr>
          </a:p>
        </p:txBody>
      </p:sp>
      <p:sp>
        <p:nvSpPr>
          <p:cNvPr id="4217" name="Google Shape;4217;p93"/>
          <p:cNvSpPr txBox="1"/>
          <p:nvPr/>
        </p:nvSpPr>
        <p:spPr>
          <a:xfrm>
            <a:off x="1068100" y="1610422"/>
            <a:ext cx="7047300" cy="1254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b="1">
                <a:solidFill>
                  <a:schemeClr val="lt1"/>
                </a:solidFill>
              </a:rPr>
              <a:t>Montserrat</a:t>
            </a:r>
            <a:endParaRPr sz="1100" b="1">
              <a:solidFill>
                <a:schemeClr val="lt1"/>
              </a:solidFill>
            </a:endParaRPr>
          </a:p>
          <a:p>
            <a:pPr marL="0" lvl="0" indent="0" algn="ctr" rtl="0">
              <a:lnSpc>
                <a:spcPct val="115000"/>
              </a:lnSpc>
              <a:spcBef>
                <a:spcPts val="0"/>
              </a:spcBef>
              <a:spcAft>
                <a:spcPts val="0"/>
              </a:spcAft>
              <a:buNone/>
            </a:pPr>
            <a:r>
              <a:rPr lang="en" sz="1100">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https://fonts.google.com/specimen/Montserrat</a:t>
            </a:r>
            <a:r>
              <a:rPr lang="en" sz="1100">
                <a:solidFill>
                  <a:schemeClr val="lt1"/>
                </a:solidFill>
              </a:rPr>
              <a:t>)</a:t>
            </a:r>
            <a:endParaRPr sz="1100">
              <a:solidFill>
                <a:schemeClr val="lt1"/>
              </a:solidFill>
            </a:endParaRPr>
          </a:p>
          <a:p>
            <a:pPr marL="0" lvl="0" indent="0" algn="ctr" rtl="0">
              <a:lnSpc>
                <a:spcPct val="115000"/>
              </a:lnSpc>
              <a:spcBef>
                <a:spcPts val="0"/>
              </a:spcBef>
              <a:spcAft>
                <a:spcPts val="0"/>
              </a:spcAft>
              <a:buNone/>
            </a:pPr>
            <a:endParaRPr sz="800">
              <a:solidFill>
                <a:schemeClr val="lt1"/>
              </a:solidFill>
            </a:endParaRPr>
          </a:p>
          <a:p>
            <a:pPr marL="0" lvl="0" indent="0" algn="ctr" rtl="0">
              <a:lnSpc>
                <a:spcPct val="115000"/>
              </a:lnSpc>
              <a:spcBef>
                <a:spcPts val="0"/>
              </a:spcBef>
              <a:spcAft>
                <a:spcPts val="0"/>
              </a:spcAft>
              <a:buNone/>
            </a:pPr>
            <a:r>
              <a:rPr lang="en" sz="1100" b="1">
                <a:solidFill>
                  <a:schemeClr val="lt1"/>
                </a:solidFill>
              </a:rPr>
              <a:t>Raleway</a:t>
            </a:r>
            <a:endParaRPr sz="1100" b="1">
              <a:solidFill>
                <a:schemeClr val="lt1"/>
              </a:solidFill>
            </a:endParaRPr>
          </a:p>
          <a:p>
            <a:pPr marL="0" lvl="0" indent="0" algn="ctr" rtl="0">
              <a:lnSpc>
                <a:spcPct val="115000"/>
              </a:lnSpc>
              <a:spcBef>
                <a:spcPts val="0"/>
              </a:spcBef>
              <a:spcAft>
                <a:spcPts val="0"/>
              </a:spcAft>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https://fonts.google.com/specimen/Raleway</a:t>
            </a:r>
            <a:r>
              <a:rPr lang="en" sz="1100">
                <a:solidFill>
                  <a:schemeClr val="lt1"/>
                </a:solidFill>
              </a:rPr>
              <a:t>)</a:t>
            </a:r>
            <a:endParaRPr sz="1100">
              <a:solidFill>
                <a:schemeClr val="lt1"/>
              </a:solidFill>
            </a:endParaRPr>
          </a:p>
        </p:txBody>
      </p:sp>
      <p:sp>
        <p:nvSpPr>
          <p:cNvPr id="4218" name="Google Shape;4218;p93"/>
          <p:cNvSpPr/>
          <p:nvPr/>
        </p:nvSpPr>
        <p:spPr>
          <a:xfrm>
            <a:off x="2583563" y="2988225"/>
            <a:ext cx="791400" cy="754200"/>
          </a:xfrm>
          <a:prstGeom prst="roundRect">
            <a:avLst>
              <a:gd name="adj" fmla="val 16667"/>
            </a:avLst>
          </a:prstGeom>
          <a:solidFill>
            <a:srgbClr val="2D295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3"/>
          <p:cNvSpPr/>
          <p:nvPr/>
        </p:nvSpPr>
        <p:spPr>
          <a:xfrm>
            <a:off x="3645382" y="2988225"/>
            <a:ext cx="791400" cy="754200"/>
          </a:xfrm>
          <a:prstGeom prst="roundRect">
            <a:avLst>
              <a:gd name="adj" fmla="val 16667"/>
            </a:avLst>
          </a:prstGeom>
          <a:solidFill>
            <a:srgbClr val="4B4BB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3"/>
          <p:cNvSpPr/>
          <p:nvPr/>
        </p:nvSpPr>
        <p:spPr>
          <a:xfrm>
            <a:off x="4707202" y="2988225"/>
            <a:ext cx="791400" cy="754200"/>
          </a:xfrm>
          <a:prstGeom prst="roundRect">
            <a:avLst>
              <a:gd name="adj" fmla="val 16667"/>
            </a:avLst>
          </a:prstGeom>
          <a:solidFill>
            <a:srgbClr val="9C88F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3"/>
          <p:cNvSpPr txBox="1"/>
          <p:nvPr/>
        </p:nvSpPr>
        <p:spPr>
          <a:xfrm>
            <a:off x="258356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#2d2958</a:t>
            </a:r>
            <a:endParaRPr sz="1000">
              <a:solidFill>
                <a:srgbClr val="FFFFFF"/>
              </a:solidFill>
            </a:endParaRPr>
          </a:p>
        </p:txBody>
      </p:sp>
      <p:sp>
        <p:nvSpPr>
          <p:cNvPr id="4222" name="Google Shape;4222;p93"/>
          <p:cNvSpPr txBox="1"/>
          <p:nvPr/>
        </p:nvSpPr>
        <p:spPr>
          <a:xfrm>
            <a:off x="364538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#4b4bbb</a:t>
            </a:r>
            <a:endParaRPr sz="1000">
              <a:solidFill>
                <a:srgbClr val="FFFFFF"/>
              </a:solidFill>
            </a:endParaRPr>
          </a:p>
        </p:txBody>
      </p:sp>
      <p:sp>
        <p:nvSpPr>
          <p:cNvPr id="4223" name="Google Shape;4223;p93"/>
          <p:cNvSpPr txBox="1"/>
          <p:nvPr/>
        </p:nvSpPr>
        <p:spPr>
          <a:xfrm>
            <a:off x="4707213"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#9c88fa</a:t>
            </a:r>
            <a:endParaRPr sz="1000">
              <a:solidFill>
                <a:srgbClr val="FFFFFF"/>
              </a:solidFill>
            </a:endParaRPr>
          </a:p>
        </p:txBody>
      </p:sp>
      <p:sp>
        <p:nvSpPr>
          <p:cNvPr id="4224" name="Google Shape;4224;p93"/>
          <p:cNvSpPr/>
          <p:nvPr/>
        </p:nvSpPr>
        <p:spPr>
          <a:xfrm>
            <a:off x="5769038" y="2988225"/>
            <a:ext cx="791400" cy="754200"/>
          </a:xfrm>
          <a:prstGeom prst="roundRect">
            <a:avLst>
              <a:gd name="adj" fmla="val 16667"/>
            </a:avLst>
          </a:prstGeom>
          <a:solidFill>
            <a:srgbClr val="F4D83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3"/>
          <p:cNvSpPr txBox="1"/>
          <p:nvPr/>
        </p:nvSpPr>
        <p:spPr>
          <a:xfrm>
            <a:off x="5769038" y="31452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#f4d834</a:t>
            </a:r>
            <a:endParaRPr sz="1000">
              <a:solidFill>
                <a:srgbClr val="FFFFFF"/>
              </a:solidFill>
            </a:endParaRPr>
          </a:p>
        </p:txBody>
      </p:sp>
      <p:sp>
        <p:nvSpPr>
          <p:cNvPr id="4226" name="Google Shape;4226;p93"/>
          <p:cNvSpPr/>
          <p:nvPr/>
        </p:nvSpPr>
        <p:spPr>
          <a:xfrm>
            <a:off x="4174532" y="3919325"/>
            <a:ext cx="791400" cy="754200"/>
          </a:xfrm>
          <a:prstGeom prst="roundRect">
            <a:avLst>
              <a:gd name="adj" fmla="val 16667"/>
            </a:avLst>
          </a:prstGeom>
          <a:solidFill>
            <a:srgbClr val="E592F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3"/>
          <p:cNvSpPr/>
          <p:nvPr/>
        </p:nvSpPr>
        <p:spPr>
          <a:xfrm>
            <a:off x="5236352" y="3919325"/>
            <a:ext cx="791400" cy="754200"/>
          </a:xfrm>
          <a:prstGeom prst="roundRect">
            <a:avLst>
              <a:gd name="adj" fmla="val 16667"/>
            </a:avLst>
          </a:prstGeom>
          <a:solidFill>
            <a:srgbClr val="ECECE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3"/>
          <p:cNvSpPr txBox="1"/>
          <p:nvPr/>
        </p:nvSpPr>
        <p:spPr>
          <a:xfrm>
            <a:off x="4174532"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#e592f1</a:t>
            </a:r>
            <a:endParaRPr sz="1000">
              <a:solidFill>
                <a:srgbClr val="FFFFFF"/>
              </a:solidFill>
            </a:endParaRPr>
          </a:p>
        </p:txBody>
      </p:sp>
      <p:sp>
        <p:nvSpPr>
          <p:cNvPr id="4229" name="Google Shape;4229;p93"/>
          <p:cNvSpPr txBox="1"/>
          <p:nvPr/>
        </p:nvSpPr>
        <p:spPr>
          <a:xfrm>
            <a:off x="5236357"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#ececec</a:t>
            </a:r>
            <a:endParaRPr sz="1000">
              <a:solidFill>
                <a:schemeClr val="dk1"/>
              </a:solidFill>
            </a:endParaRPr>
          </a:p>
        </p:txBody>
      </p:sp>
      <p:sp>
        <p:nvSpPr>
          <p:cNvPr id="4230" name="Google Shape;4230;p93"/>
          <p:cNvSpPr/>
          <p:nvPr/>
        </p:nvSpPr>
        <p:spPr>
          <a:xfrm>
            <a:off x="3112707" y="3919325"/>
            <a:ext cx="791400" cy="754200"/>
          </a:xfrm>
          <a:prstGeom prst="roundRect">
            <a:avLst>
              <a:gd name="adj" fmla="val 16667"/>
            </a:avLst>
          </a:prstGeom>
          <a:solidFill>
            <a:srgbClr val="EDC4F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3"/>
          <p:cNvSpPr txBox="1"/>
          <p:nvPr/>
        </p:nvSpPr>
        <p:spPr>
          <a:xfrm>
            <a:off x="3112707" y="407637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#edc4f2</a:t>
            </a:r>
            <a:endParaRPr sz="1000">
              <a:solidFill>
                <a:srgbClr val="FFFFFF"/>
              </a:solidFill>
            </a:endParaRPr>
          </a:p>
        </p:txBody>
      </p:sp>
      <p:sp>
        <p:nvSpPr>
          <p:cNvPr id="4232" name="Google Shape;4232;p93"/>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Fonts &amp; colors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43"/>
          <p:cNvSpPr txBox="1">
            <a:spLocks noGrp="1"/>
          </p:cNvSpPr>
          <p:nvPr>
            <p:ph type="title"/>
          </p:nvPr>
        </p:nvSpPr>
        <p:spPr>
          <a:xfrm>
            <a:off x="2005200" y="878013"/>
            <a:ext cx="5133600" cy="119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Use Case – Quality Control with Machine Vision</a:t>
            </a:r>
            <a:endParaRPr sz="2400" dirty="0"/>
          </a:p>
        </p:txBody>
      </p:sp>
      <p:sp>
        <p:nvSpPr>
          <p:cNvPr id="1376" name="Google Shape;1376;p43"/>
          <p:cNvSpPr txBox="1">
            <a:spLocks noGrp="1"/>
          </p:cNvSpPr>
          <p:nvPr>
            <p:ph type="subTitle" idx="1"/>
          </p:nvPr>
        </p:nvSpPr>
        <p:spPr>
          <a:xfrm>
            <a:off x="2463600" y="1950475"/>
            <a:ext cx="4216800" cy="100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AI-powered cameras detect defects in real time with greater accuracy than human inspectors.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Benefit: </a:t>
            </a:r>
            <a:r>
              <a:rPr lang="en-US" dirty="0"/>
              <a:t>Minimizes recalls and ensures consistent product standards.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Example: </a:t>
            </a:r>
            <a:r>
              <a:rPr lang="en-US" dirty="0"/>
              <a:t>Samsung uses robotic arms and AI to inspect 30,000 to 50,000 components per line* – often in real-time.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100" b="1" dirty="0"/>
              <a:t>*</a:t>
            </a:r>
            <a:r>
              <a:rPr lang="en-US" sz="1100" dirty="0"/>
              <a:t>Human inspectors, depending on complexity and fatigue, typically inspect 300–1,000 components per 8 hour shift manually</a:t>
            </a:r>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endParaRPr lang="en-US" dirty="0"/>
          </a:p>
        </p:txBody>
      </p:sp>
      <p:grpSp>
        <p:nvGrpSpPr>
          <p:cNvPr id="1377" name="Google Shape;1377;p43"/>
          <p:cNvGrpSpPr/>
          <p:nvPr/>
        </p:nvGrpSpPr>
        <p:grpSpPr>
          <a:xfrm flipH="1">
            <a:off x="7572013" y="4024725"/>
            <a:ext cx="685225" cy="579075"/>
            <a:chOff x="457200" y="1099375"/>
            <a:chExt cx="685225" cy="579075"/>
          </a:xfrm>
        </p:grpSpPr>
        <p:sp>
          <p:nvSpPr>
            <p:cNvPr id="1378" name="Google Shape;1378;p43"/>
            <p:cNvSpPr/>
            <p:nvPr/>
          </p:nvSpPr>
          <p:spPr>
            <a:xfrm>
              <a:off x="457200" y="1575025"/>
              <a:ext cx="107175" cy="92100"/>
            </a:xfrm>
            <a:custGeom>
              <a:avLst/>
              <a:gdLst/>
              <a:ahLst/>
              <a:cxnLst/>
              <a:rect l="l" t="t" r="r" b="b"/>
              <a:pathLst>
                <a:path w="4287" h="3684" extrusionOk="0">
                  <a:moveTo>
                    <a:pt x="1834" y="1"/>
                  </a:moveTo>
                  <a:cubicBezTo>
                    <a:pt x="822" y="1"/>
                    <a:pt x="0" y="822"/>
                    <a:pt x="0" y="1846"/>
                  </a:cubicBezTo>
                  <a:cubicBezTo>
                    <a:pt x="0" y="2950"/>
                    <a:pt x="906" y="3684"/>
                    <a:pt x="1850" y="3684"/>
                  </a:cubicBezTo>
                  <a:cubicBezTo>
                    <a:pt x="2300" y="3684"/>
                    <a:pt x="2758" y="3517"/>
                    <a:pt x="3131" y="3144"/>
                  </a:cubicBezTo>
                  <a:cubicBezTo>
                    <a:pt x="4286" y="1989"/>
                    <a:pt x="3465" y="1"/>
                    <a:pt x="18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457200" y="1337200"/>
              <a:ext cx="107175" cy="91875"/>
            </a:xfrm>
            <a:custGeom>
              <a:avLst/>
              <a:gdLst/>
              <a:ahLst/>
              <a:cxnLst/>
              <a:rect l="l" t="t" r="r" b="b"/>
              <a:pathLst>
                <a:path w="4287" h="3675" extrusionOk="0">
                  <a:moveTo>
                    <a:pt x="1834" y="0"/>
                  </a:moveTo>
                  <a:cubicBezTo>
                    <a:pt x="822" y="0"/>
                    <a:pt x="0" y="822"/>
                    <a:pt x="0" y="1834"/>
                  </a:cubicBezTo>
                  <a:cubicBezTo>
                    <a:pt x="0" y="2944"/>
                    <a:pt x="903" y="3674"/>
                    <a:pt x="1844" y="3674"/>
                  </a:cubicBezTo>
                  <a:cubicBezTo>
                    <a:pt x="2296" y="3674"/>
                    <a:pt x="2757" y="3506"/>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457200" y="1099375"/>
              <a:ext cx="107175" cy="91800"/>
            </a:xfrm>
            <a:custGeom>
              <a:avLst/>
              <a:gdLst/>
              <a:ahLst/>
              <a:cxnLst/>
              <a:rect l="l" t="t" r="r" b="b"/>
              <a:pathLst>
                <a:path w="4287" h="3672" extrusionOk="0">
                  <a:moveTo>
                    <a:pt x="1834" y="0"/>
                  </a:moveTo>
                  <a:cubicBezTo>
                    <a:pt x="822" y="0"/>
                    <a:pt x="0" y="822"/>
                    <a:pt x="0" y="1834"/>
                  </a:cubicBezTo>
                  <a:cubicBezTo>
                    <a:pt x="0" y="2938"/>
                    <a:pt x="906" y="3672"/>
                    <a:pt x="1850" y="3672"/>
                  </a:cubicBezTo>
                  <a:cubicBezTo>
                    <a:pt x="2300" y="3672"/>
                    <a:pt x="2758" y="3505"/>
                    <a:pt x="3131" y="3132"/>
                  </a:cubicBezTo>
                  <a:cubicBezTo>
                    <a:pt x="4286" y="1977"/>
                    <a:pt x="346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649775" y="1578900"/>
              <a:ext cx="107475" cy="92000"/>
            </a:xfrm>
            <a:custGeom>
              <a:avLst/>
              <a:gdLst/>
              <a:ahLst/>
              <a:cxnLst/>
              <a:rect l="l" t="t" r="r" b="b"/>
              <a:pathLst>
                <a:path w="4299" h="3680" extrusionOk="0">
                  <a:moveTo>
                    <a:pt x="1846" y="0"/>
                  </a:moveTo>
                  <a:cubicBezTo>
                    <a:pt x="822" y="0"/>
                    <a:pt x="0" y="822"/>
                    <a:pt x="0" y="1834"/>
                  </a:cubicBezTo>
                  <a:cubicBezTo>
                    <a:pt x="0" y="2944"/>
                    <a:pt x="903" y="3679"/>
                    <a:pt x="1848" y="3679"/>
                  </a:cubicBezTo>
                  <a:cubicBezTo>
                    <a:pt x="2302" y="3679"/>
                    <a:pt x="2765" y="3510"/>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649775" y="1341075"/>
              <a:ext cx="107475" cy="91800"/>
            </a:xfrm>
            <a:custGeom>
              <a:avLst/>
              <a:gdLst/>
              <a:ahLst/>
              <a:cxnLst/>
              <a:rect l="l" t="t" r="r" b="b"/>
              <a:pathLst>
                <a:path w="4299" h="3672" extrusionOk="0">
                  <a:moveTo>
                    <a:pt x="1846" y="0"/>
                  </a:moveTo>
                  <a:cubicBezTo>
                    <a:pt x="822" y="0"/>
                    <a:pt x="0" y="822"/>
                    <a:pt x="0" y="1834"/>
                  </a:cubicBezTo>
                  <a:cubicBezTo>
                    <a:pt x="0" y="2938"/>
                    <a:pt x="906" y="3671"/>
                    <a:pt x="1854" y="3671"/>
                  </a:cubicBezTo>
                  <a:cubicBezTo>
                    <a:pt x="2305" y="3671"/>
                    <a:pt x="2767" y="3505"/>
                    <a:pt x="3144" y="3132"/>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649775" y="1102950"/>
              <a:ext cx="107475" cy="92100"/>
            </a:xfrm>
            <a:custGeom>
              <a:avLst/>
              <a:gdLst/>
              <a:ahLst/>
              <a:cxnLst/>
              <a:rect l="l" t="t" r="r" b="b"/>
              <a:pathLst>
                <a:path w="4299" h="3684" extrusionOk="0">
                  <a:moveTo>
                    <a:pt x="1846" y="0"/>
                  </a:moveTo>
                  <a:cubicBezTo>
                    <a:pt x="822" y="0"/>
                    <a:pt x="0" y="822"/>
                    <a:pt x="0" y="1846"/>
                  </a:cubicBezTo>
                  <a:cubicBezTo>
                    <a:pt x="0" y="2950"/>
                    <a:pt x="906" y="3683"/>
                    <a:pt x="1854" y="3683"/>
                  </a:cubicBezTo>
                  <a:cubicBezTo>
                    <a:pt x="2305" y="3683"/>
                    <a:pt x="2767" y="3516"/>
                    <a:pt x="3144" y="3144"/>
                  </a:cubicBezTo>
                  <a:cubicBezTo>
                    <a:pt x="4299" y="1989"/>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842350" y="1582775"/>
              <a:ext cx="107475" cy="91850"/>
            </a:xfrm>
            <a:custGeom>
              <a:avLst/>
              <a:gdLst/>
              <a:ahLst/>
              <a:cxnLst/>
              <a:rect l="l" t="t" r="r" b="b"/>
              <a:pathLst>
                <a:path w="4299" h="3674" extrusionOk="0">
                  <a:moveTo>
                    <a:pt x="1846" y="0"/>
                  </a:moveTo>
                  <a:cubicBezTo>
                    <a:pt x="822" y="0"/>
                    <a:pt x="1" y="822"/>
                    <a:pt x="1" y="1834"/>
                  </a:cubicBezTo>
                  <a:cubicBezTo>
                    <a:pt x="1" y="2944"/>
                    <a:pt x="903" y="3674"/>
                    <a:pt x="1849" y="3674"/>
                  </a:cubicBezTo>
                  <a:cubicBezTo>
                    <a:pt x="2302" y="3674"/>
                    <a:pt x="2766" y="3506"/>
                    <a:pt x="3144" y="3131"/>
                  </a:cubicBezTo>
                  <a:cubicBezTo>
                    <a:pt x="4299" y="1977"/>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842350" y="1344950"/>
              <a:ext cx="107475" cy="91800"/>
            </a:xfrm>
            <a:custGeom>
              <a:avLst/>
              <a:gdLst/>
              <a:ahLst/>
              <a:cxnLst/>
              <a:rect l="l" t="t" r="r" b="b"/>
              <a:pathLst>
                <a:path w="4299" h="3672" extrusionOk="0">
                  <a:moveTo>
                    <a:pt x="1846" y="0"/>
                  </a:moveTo>
                  <a:cubicBezTo>
                    <a:pt x="822" y="0"/>
                    <a:pt x="1" y="822"/>
                    <a:pt x="1" y="1834"/>
                  </a:cubicBezTo>
                  <a:cubicBezTo>
                    <a:pt x="1" y="2938"/>
                    <a:pt x="907" y="3671"/>
                    <a:pt x="1854" y="3671"/>
                  </a:cubicBezTo>
                  <a:cubicBezTo>
                    <a:pt x="2306" y="3671"/>
                    <a:pt x="2767" y="3504"/>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842350" y="1106825"/>
              <a:ext cx="107475" cy="92000"/>
            </a:xfrm>
            <a:custGeom>
              <a:avLst/>
              <a:gdLst/>
              <a:ahLst/>
              <a:cxnLst/>
              <a:rect l="l" t="t" r="r" b="b"/>
              <a:pathLst>
                <a:path w="4299" h="3680" extrusionOk="0">
                  <a:moveTo>
                    <a:pt x="1846" y="0"/>
                  </a:moveTo>
                  <a:cubicBezTo>
                    <a:pt x="822" y="0"/>
                    <a:pt x="1" y="822"/>
                    <a:pt x="1" y="1834"/>
                  </a:cubicBezTo>
                  <a:cubicBezTo>
                    <a:pt x="1" y="2944"/>
                    <a:pt x="903" y="3679"/>
                    <a:pt x="1848" y="3679"/>
                  </a:cubicBezTo>
                  <a:cubicBezTo>
                    <a:pt x="2302" y="3679"/>
                    <a:pt x="2766" y="3510"/>
                    <a:pt x="3144" y="3131"/>
                  </a:cubicBezTo>
                  <a:cubicBezTo>
                    <a:pt x="4299" y="1976"/>
                    <a:pt x="3477" y="0"/>
                    <a:pt x="1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1034950" y="1586625"/>
              <a:ext cx="107475" cy="91825"/>
            </a:xfrm>
            <a:custGeom>
              <a:avLst/>
              <a:gdLst/>
              <a:ahLst/>
              <a:cxnLst/>
              <a:rect l="l" t="t" r="r" b="b"/>
              <a:pathLst>
                <a:path w="4299" h="3673" extrusionOk="0">
                  <a:moveTo>
                    <a:pt x="1846" y="1"/>
                  </a:moveTo>
                  <a:cubicBezTo>
                    <a:pt x="833" y="1"/>
                    <a:pt x="0" y="822"/>
                    <a:pt x="12" y="1834"/>
                  </a:cubicBezTo>
                  <a:cubicBezTo>
                    <a:pt x="12" y="2939"/>
                    <a:pt x="918" y="3672"/>
                    <a:pt x="1862" y="3672"/>
                  </a:cubicBezTo>
                  <a:cubicBezTo>
                    <a:pt x="2312" y="3672"/>
                    <a:pt x="2770" y="3505"/>
                    <a:pt x="3143" y="3132"/>
                  </a:cubicBezTo>
                  <a:cubicBezTo>
                    <a:pt x="4298" y="1977"/>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1034950" y="1348500"/>
              <a:ext cx="107475" cy="92100"/>
            </a:xfrm>
            <a:custGeom>
              <a:avLst/>
              <a:gdLst/>
              <a:ahLst/>
              <a:cxnLst/>
              <a:rect l="l" t="t" r="r" b="b"/>
              <a:pathLst>
                <a:path w="4299" h="3684" extrusionOk="0">
                  <a:moveTo>
                    <a:pt x="1846" y="1"/>
                  </a:moveTo>
                  <a:cubicBezTo>
                    <a:pt x="833" y="1"/>
                    <a:pt x="0" y="822"/>
                    <a:pt x="12" y="1846"/>
                  </a:cubicBezTo>
                  <a:cubicBezTo>
                    <a:pt x="12" y="2951"/>
                    <a:pt x="918" y="3684"/>
                    <a:pt x="1862" y="3684"/>
                  </a:cubicBezTo>
                  <a:cubicBezTo>
                    <a:pt x="2312" y="3684"/>
                    <a:pt x="2770" y="3517"/>
                    <a:pt x="3143" y="3144"/>
                  </a:cubicBezTo>
                  <a:cubicBezTo>
                    <a:pt x="4298" y="1989"/>
                    <a:pt x="3477" y="1"/>
                    <a:pt x="1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1035025" y="1110975"/>
              <a:ext cx="107400" cy="91800"/>
            </a:xfrm>
            <a:custGeom>
              <a:avLst/>
              <a:gdLst/>
              <a:ahLst/>
              <a:cxnLst/>
              <a:rect l="l" t="t" r="r" b="b"/>
              <a:pathLst>
                <a:path w="4296" h="3672" extrusionOk="0">
                  <a:moveTo>
                    <a:pt x="1821" y="1"/>
                  </a:moveTo>
                  <a:cubicBezTo>
                    <a:pt x="819" y="1"/>
                    <a:pt x="9" y="818"/>
                    <a:pt x="9" y="1822"/>
                  </a:cubicBezTo>
                  <a:cubicBezTo>
                    <a:pt x="1" y="2935"/>
                    <a:pt x="905" y="3671"/>
                    <a:pt x="1852" y="3671"/>
                  </a:cubicBezTo>
                  <a:cubicBezTo>
                    <a:pt x="2303" y="3671"/>
                    <a:pt x="2764" y="3505"/>
                    <a:pt x="3140" y="3132"/>
                  </a:cubicBezTo>
                  <a:cubicBezTo>
                    <a:pt x="4295" y="1977"/>
                    <a:pt x="3474" y="1"/>
                    <a:pt x="1843" y="1"/>
                  </a:cubicBezTo>
                  <a:cubicBezTo>
                    <a:pt x="1835" y="1"/>
                    <a:pt x="182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0" name="Google Shape;1390;p43"/>
          <p:cNvSpPr/>
          <p:nvPr/>
        </p:nvSpPr>
        <p:spPr>
          <a:xfrm flipH="1">
            <a:off x="2184975" y="927025"/>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flipH="1">
            <a:off x="7980675" y="567700"/>
            <a:ext cx="750400" cy="722000"/>
          </a:xfrm>
          <a:custGeom>
            <a:avLst/>
            <a:gdLst/>
            <a:ahLst/>
            <a:cxnLst/>
            <a:rect l="l" t="t" r="r" b="b"/>
            <a:pathLst>
              <a:path w="30016" h="28880" extrusionOk="0">
                <a:moveTo>
                  <a:pt x="15586" y="4364"/>
                </a:moveTo>
                <a:cubicBezTo>
                  <a:pt x="21146" y="4376"/>
                  <a:pt x="25658" y="8877"/>
                  <a:pt x="25670" y="14449"/>
                </a:cubicBezTo>
                <a:cubicBezTo>
                  <a:pt x="25658" y="18521"/>
                  <a:pt x="23206" y="22200"/>
                  <a:pt x="19443" y="23760"/>
                </a:cubicBezTo>
                <a:cubicBezTo>
                  <a:pt x="18192" y="24277"/>
                  <a:pt x="16879" y="24528"/>
                  <a:pt x="15577" y="24528"/>
                </a:cubicBezTo>
                <a:cubicBezTo>
                  <a:pt x="12954" y="24528"/>
                  <a:pt x="10380" y="23507"/>
                  <a:pt x="8454" y="21581"/>
                </a:cubicBezTo>
                <a:cubicBezTo>
                  <a:pt x="5572" y="18688"/>
                  <a:pt x="4703" y="14354"/>
                  <a:pt x="6263" y="10591"/>
                </a:cubicBezTo>
                <a:cubicBezTo>
                  <a:pt x="7835" y="6817"/>
                  <a:pt x="11502" y="4364"/>
                  <a:pt x="15586" y="4364"/>
                </a:cubicBezTo>
                <a:close/>
                <a:moveTo>
                  <a:pt x="15576" y="1"/>
                </a:moveTo>
                <a:cubicBezTo>
                  <a:pt x="11819" y="1"/>
                  <a:pt x="8126" y="1470"/>
                  <a:pt x="5370" y="4233"/>
                </a:cubicBezTo>
                <a:cubicBezTo>
                  <a:pt x="1239" y="8365"/>
                  <a:pt x="0" y="14580"/>
                  <a:pt x="2239" y="19973"/>
                </a:cubicBezTo>
                <a:cubicBezTo>
                  <a:pt x="4477" y="25367"/>
                  <a:pt x="9740" y="28879"/>
                  <a:pt x="15586" y="28879"/>
                </a:cubicBezTo>
                <a:cubicBezTo>
                  <a:pt x="23551" y="28867"/>
                  <a:pt x="30004" y="22414"/>
                  <a:pt x="30016" y="14449"/>
                </a:cubicBezTo>
                <a:cubicBezTo>
                  <a:pt x="30016" y="8603"/>
                  <a:pt x="26492" y="3340"/>
                  <a:pt x="21098" y="1102"/>
                </a:cubicBezTo>
                <a:cubicBezTo>
                  <a:pt x="19312" y="361"/>
                  <a:pt x="17436" y="1"/>
                  <a:pt x="15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flipH="1">
            <a:off x="1853175" y="4198625"/>
            <a:ext cx="421200" cy="405175"/>
          </a:xfrm>
          <a:custGeom>
            <a:avLst/>
            <a:gdLst/>
            <a:ahLst/>
            <a:cxnLst/>
            <a:rect l="l" t="t" r="r" b="b"/>
            <a:pathLst>
              <a:path w="16848" h="16207" extrusionOk="0">
                <a:moveTo>
                  <a:pt x="8740" y="788"/>
                </a:moveTo>
                <a:cubicBezTo>
                  <a:pt x="12776" y="800"/>
                  <a:pt x="16050" y="4062"/>
                  <a:pt x="16050" y="8110"/>
                </a:cubicBezTo>
                <a:cubicBezTo>
                  <a:pt x="16050" y="11063"/>
                  <a:pt x="14264" y="13730"/>
                  <a:pt x="11538" y="14861"/>
                </a:cubicBezTo>
                <a:cubicBezTo>
                  <a:pt x="10632" y="15235"/>
                  <a:pt x="9683" y="15416"/>
                  <a:pt x="8742" y="15416"/>
                </a:cubicBezTo>
                <a:cubicBezTo>
                  <a:pt x="6836" y="15416"/>
                  <a:pt x="4963" y="14672"/>
                  <a:pt x="3560" y="13278"/>
                </a:cubicBezTo>
                <a:cubicBezTo>
                  <a:pt x="1477" y="11182"/>
                  <a:pt x="846" y="8039"/>
                  <a:pt x="1977" y="5300"/>
                </a:cubicBezTo>
                <a:cubicBezTo>
                  <a:pt x="3108" y="2574"/>
                  <a:pt x="5775" y="788"/>
                  <a:pt x="8740" y="788"/>
                </a:cubicBezTo>
                <a:close/>
                <a:moveTo>
                  <a:pt x="8737" y="1"/>
                </a:moveTo>
                <a:cubicBezTo>
                  <a:pt x="6630" y="1"/>
                  <a:pt x="4558" y="827"/>
                  <a:pt x="3013" y="2371"/>
                </a:cubicBezTo>
                <a:cubicBezTo>
                  <a:pt x="691" y="4693"/>
                  <a:pt x="0" y="8182"/>
                  <a:pt x="1251" y="11206"/>
                </a:cubicBezTo>
                <a:cubicBezTo>
                  <a:pt x="2501" y="14230"/>
                  <a:pt x="5453" y="16207"/>
                  <a:pt x="8740" y="16207"/>
                </a:cubicBezTo>
                <a:cubicBezTo>
                  <a:pt x="13216" y="16207"/>
                  <a:pt x="16836" y="12575"/>
                  <a:pt x="16848" y="8110"/>
                </a:cubicBezTo>
                <a:cubicBezTo>
                  <a:pt x="16836" y="4824"/>
                  <a:pt x="14871" y="1871"/>
                  <a:pt x="11835" y="621"/>
                </a:cubicBezTo>
                <a:cubicBezTo>
                  <a:pt x="10834" y="203"/>
                  <a:pt x="9781" y="1"/>
                  <a:pt x="8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flipH="1">
            <a:off x="7858697" y="2956375"/>
            <a:ext cx="306628" cy="306628"/>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4" name="Google Shape;1394;p43"/>
          <p:cNvGrpSpPr/>
          <p:nvPr/>
        </p:nvGrpSpPr>
        <p:grpSpPr>
          <a:xfrm flipH="1">
            <a:off x="435075" y="3261650"/>
            <a:ext cx="975125" cy="98825"/>
            <a:chOff x="7649075" y="1411438"/>
            <a:chExt cx="975125" cy="98825"/>
          </a:xfrm>
        </p:grpSpPr>
        <p:sp>
          <p:nvSpPr>
            <p:cNvPr id="1395" name="Google Shape;1395;p43"/>
            <p:cNvSpPr/>
            <p:nvPr/>
          </p:nvSpPr>
          <p:spPr>
            <a:xfrm>
              <a:off x="7649075" y="1421400"/>
              <a:ext cx="800400" cy="78900"/>
            </a:xfrm>
            <a:custGeom>
              <a:avLst/>
              <a:gdLst/>
              <a:ahLst/>
              <a:cxnLst/>
              <a:rect l="l" t="t" r="r" b="b"/>
              <a:pathLst>
                <a:path w="32016" h="3156" extrusionOk="0">
                  <a:moveTo>
                    <a:pt x="0" y="0"/>
                  </a:moveTo>
                  <a:lnTo>
                    <a:pt x="0" y="3155"/>
                  </a:lnTo>
                  <a:lnTo>
                    <a:pt x="32016" y="3155"/>
                  </a:lnTo>
                  <a:lnTo>
                    <a:pt x="320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8525375" y="1411438"/>
              <a:ext cx="98825" cy="98825"/>
            </a:xfrm>
            <a:custGeom>
              <a:avLst/>
              <a:gdLst/>
              <a:ahLst/>
              <a:cxnLst/>
              <a:rect l="l" t="t" r="r" b="b"/>
              <a:pathLst>
                <a:path w="3953" h="3953" extrusionOk="0">
                  <a:moveTo>
                    <a:pt x="0" y="0"/>
                  </a:moveTo>
                  <a:lnTo>
                    <a:pt x="0" y="3953"/>
                  </a:lnTo>
                  <a:lnTo>
                    <a:pt x="3953" y="3953"/>
                  </a:lnTo>
                  <a:lnTo>
                    <a:pt x="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43"/>
          <p:cNvGrpSpPr/>
          <p:nvPr/>
        </p:nvGrpSpPr>
        <p:grpSpPr>
          <a:xfrm flipH="1">
            <a:off x="6340125" y="567700"/>
            <a:ext cx="571550" cy="354225"/>
            <a:chOff x="2378875" y="567700"/>
            <a:chExt cx="571550" cy="354225"/>
          </a:xfrm>
        </p:grpSpPr>
        <p:sp>
          <p:nvSpPr>
            <p:cNvPr id="1398" name="Google Shape;1398;p43"/>
            <p:cNvSpPr/>
            <p:nvPr/>
          </p:nvSpPr>
          <p:spPr>
            <a:xfrm>
              <a:off x="2378875" y="793325"/>
              <a:ext cx="128600" cy="128600"/>
            </a:xfrm>
            <a:custGeom>
              <a:avLst/>
              <a:gdLst/>
              <a:ahLst/>
              <a:cxnLst/>
              <a:rect l="l" t="t" r="r" b="b"/>
              <a:pathLst>
                <a:path w="5144" h="5144" extrusionOk="0">
                  <a:moveTo>
                    <a:pt x="0" y="0"/>
                  </a:moveTo>
                  <a:lnTo>
                    <a:pt x="0" y="5144"/>
                  </a:lnTo>
                  <a:lnTo>
                    <a:pt x="5144" y="5144"/>
                  </a:lnTo>
                  <a:lnTo>
                    <a:pt x="51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2851600" y="666550"/>
              <a:ext cx="98825" cy="98850"/>
            </a:xfrm>
            <a:custGeom>
              <a:avLst/>
              <a:gdLst/>
              <a:ahLst/>
              <a:cxnLst/>
              <a:rect l="l" t="t" r="r" b="b"/>
              <a:pathLst>
                <a:path w="3953" h="3954" extrusionOk="0">
                  <a:moveTo>
                    <a:pt x="0" y="1"/>
                  </a:moveTo>
                  <a:lnTo>
                    <a:pt x="0" y="3953"/>
                  </a:lnTo>
                  <a:lnTo>
                    <a:pt x="3953" y="3953"/>
                  </a:lnTo>
                  <a:lnTo>
                    <a:pt x="39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2535525" y="567700"/>
              <a:ext cx="98850" cy="98850"/>
            </a:xfrm>
            <a:custGeom>
              <a:avLst/>
              <a:gdLst/>
              <a:ahLst/>
              <a:cxnLst/>
              <a:rect l="l" t="t" r="r" b="b"/>
              <a:pathLst>
                <a:path w="3954" h="3954" extrusionOk="0">
                  <a:moveTo>
                    <a:pt x="1" y="1"/>
                  </a:moveTo>
                  <a:lnTo>
                    <a:pt x="1" y="3954"/>
                  </a:lnTo>
                  <a:lnTo>
                    <a:pt x="3953" y="3954"/>
                  </a:lnTo>
                  <a:lnTo>
                    <a:pt x="3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43"/>
          <p:cNvGrpSpPr/>
          <p:nvPr/>
        </p:nvGrpSpPr>
        <p:grpSpPr>
          <a:xfrm flipH="1">
            <a:off x="787500" y="1956475"/>
            <a:ext cx="306625" cy="306325"/>
            <a:chOff x="8142850" y="658200"/>
            <a:chExt cx="306625" cy="306325"/>
          </a:xfrm>
        </p:grpSpPr>
        <p:sp>
          <p:nvSpPr>
            <p:cNvPr id="1402" name="Google Shape;1402;p43"/>
            <p:cNvSpPr/>
            <p:nvPr/>
          </p:nvSpPr>
          <p:spPr>
            <a:xfrm>
              <a:off x="8294375" y="658200"/>
              <a:ext cx="155100" cy="155100"/>
            </a:xfrm>
            <a:custGeom>
              <a:avLst/>
              <a:gdLst/>
              <a:ahLst/>
              <a:cxnLst/>
              <a:rect l="l" t="t" r="r" b="b"/>
              <a:pathLst>
                <a:path w="6204" h="6204" extrusionOk="0">
                  <a:moveTo>
                    <a:pt x="0" y="1"/>
                  </a:moveTo>
                  <a:lnTo>
                    <a:pt x="0" y="6204"/>
                  </a:lnTo>
                  <a:lnTo>
                    <a:pt x="6203" y="6204"/>
                  </a:lnTo>
                  <a:lnTo>
                    <a:pt x="62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8142850" y="813275"/>
              <a:ext cx="151250" cy="151250"/>
            </a:xfrm>
            <a:custGeom>
              <a:avLst/>
              <a:gdLst/>
              <a:ahLst/>
              <a:cxnLst/>
              <a:rect l="l" t="t" r="r" b="b"/>
              <a:pathLst>
                <a:path w="6050" h="6050" extrusionOk="0">
                  <a:moveTo>
                    <a:pt x="1" y="1"/>
                  </a:moveTo>
                  <a:lnTo>
                    <a:pt x="1" y="6049"/>
                  </a:lnTo>
                  <a:lnTo>
                    <a:pt x="6049" y="6049"/>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43"/>
          <p:cNvSpPr/>
          <p:nvPr/>
        </p:nvSpPr>
        <p:spPr>
          <a:xfrm flipH="1">
            <a:off x="6264250" y="4276913"/>
            <a:ext cx="896275" cy="156875"/>
          </a:xfrm>
          <a:custGeom>
            <a:avLst/>
            <a:gdLst/>
            <a:ahLst/>
            <a:cxnLst/>
            <a:rect l="l" t="t" r="r" b="b"/>
            <a:pathLst>
              <a:path w="35851" h="6275" extrusionOk="0">
                <a:moveTo>
                  <a:pt x="0" y="0"/>
                </a:moveTo>
                <a:lnTo>
                  <a:pt x="0" y="393"/>
                </a:lnTo>
                <a:cubicBezTo>
                  <a:pt x="1679" y="393"/>
                  <a:pt x="2513" y="1774"/>
                  <a:pt x="3406" y="3239"/>
                </a:cubicBezTo>
                <a:cubicBezTo>
                  <a:pt x="4322" y="4727"/>
                  <a:pt x="5263" y="6275"/>
                  <a:pt x="7156" y="6275"/>
                </a:cubicBezTo>
                <a:cubicBezTo>
                  <a:pt x="9061" y="6275"/>
                  <a:pt x="10002" y="4727"/>
                  <a:pt x="10918" y="3239"/>
                </a:cubicBezTo>
                <a:cubicBezTo>
                  <a:pt x="11800" y="1774"/>
                  <a:pt x="12645" y="393"/>
                  <a:pt x="14324" y="393"/>
                </a:cubicBezTo>
                <a:cubicBezTo>
                  <a:pt x="16002" y="393"/>
                  <a:pt x="16848" y="1774"/>
                  <a:pt x="17741" y="3239"/>
                </a:cubicBezTo>
                <a:cubicBezTo>
                  <a:pt x="18646" y="4727"/>
                  <a:pt x="19586" y="6275"/>
                  <a:pt x="21491" y="6275"/>
                </a:cubicBezTo>
                <a:cubicBezTo>
                  <a:pt x="23396" y="6275"/>
                  <a:pt x="24337" y="4727"/>
                  <a:pt x="25242" y="3239"/>
                </a:cubicBezTo>
                <a:cubicBezTo>
                  <a:pt x="26135" y="1774"/>
                  <a:pt x="26980" y="393"/>
                  <a:pt x="28671" y="393"/>
                </a:cubicBezTo>
                <a:cubicBezTo>
                  <a:pt x="30349" y="393"/>
                  <a:pt x="31195" y="1774"/>
                  <a:pt x="32088" y="3239"/>
                </a:cubicBezTo>
                <a:cubicBezTo>
                  <a:pt x="32993" y="4727"/>
                  <a:pt x="33933" y="6275"/>
                  <a:pt x="35838" y="6275"/>
                </a:cubicBezTo>
                <a:lnTo>
                  <a:pt x="35850" y="5870"/>
                </a:lnTo>
                <a:cubicBezTo>
                  <a:pt x="34171" y="5870"/>
                  <a:pt x="33326" y="4489"/>
                  <a:pt x="32433" y="3024"/>
                </a:cubicBezTo>
                <a:cubicBezTo>
                  <a:pt x="31516" y="1536"/>
                  <a:pt x="30576" y="0"/>
                  <a:pt x="28671" y="0"/>
                </a:cubicBezTo>
                <a:cubicBezTo>
                  <a:pt x="26766" y="0"/>
                  <a:pt x="25825" y="1536"/>
                  <a:pt x="24920" y="3024"/>
                </a:cubicBezTo>
                <a:cubicBezTo>
                  <a:pt x="24027" y="4489"/>
                  <a:pt x="23182" y="5870"/>
                  <a:pt x="21503" y="5870"/>
                </a:cubicBezTo>
                <a:cubicBezTo>
                  <a:pt x="19824" y="5870"/>
                  <a:pt x="18991" y="4489"/>
                  <a:pt x="18098" y="3036"/>
                </a:cubicBezTo>
                <a:cubicBezTo>
                  <a:pt x="17181" y="1536"/>
                  <a:pt x="16229" y="0"/>
                  <a:pt x="14324" y="0"/>
                </a:cubicBezTo>
                <a:cubicBezTo>
                  <a:pt x="12419" y="0"/>
                  <a:pt x="11490" y="1536"/>
                  <a:pt x="10573" y="3024"/>
                </a:cubicBezTo>
                <a:cubicBezTo>
                  <a:pt x="9692" y="4489"/>
                  <a:pt x="8835" y="5870"/>
                  <a:pt x="7156" y="5870"/>
                </a:cubicBezTo>
                <a:cubicBezTo>
                  <a:pt x="5477" y="5870"/>
                  <a:pt x="4644" y="4489"/>
                  <a:pt x="3751" y="3024"/>
                </a:cubicBezTo>
                <a:cubicBezTo>
                  <a:pt x="2834" y="1536"/>
                  <a:pt x="189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flipH="1">
            <a:off x="1410195" y="4491863"/>
            <a:ext cx="223880" cy="223880"/>
          </a:xfrm>
          <a:custGeom>
            <a:avLst/>
            <a:gdLst/>
            <a:ahLst/>
            <a:cxnLst/>
            <a:rect l="l" t="t" r="r" b="b"/>
            <a:pathLst>
              <a:path w="7514" h="7514" extrusionOk="0">
                <a:moveTo>
                  <a:pt x="3763" y="1"/>
                </a:moveTo>
                <a:cubicBezTo>
                  <a:pt x="1691" y="1"/>
                  <a:pt x="0" y="1680"/>
                  <a:pt x="0" y="3763"/>
                </a:cubicBezTo>
                <a:cubicBezTo>
                  <a:pt x="0" y="5835"/>
                  <a:pt x="1691" y="7514"/>
                  <a:pt x="3763" y="7514"/>
                </a:cubicBezTo>
                <a:cubicBezTo>
                  <a:pt x="5835" y="7514"/>
                  <a:pt x="7513" y="5835"/>
                  <a:pt x="7513" y="3763"/>
                </a:cubicBezTo>
                <a:cubicBezTo>
                  <a:pt x="7513" y="1680"/>
                  <a:pt x="5835" y="1"/>
                  <a:pt x="3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48"/>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Techniques Used</a:t>
            </a:r>
            <a:endParaRPr dirty="0"/>
          </a:p>
        </p:txBody>
      </p:sp>
      <p:sp>
        <p:nvSpPr>
          <p:cNvPr id="1513" name="Google Shape;1513;p48"/>
          <p:cNvSpPr txBox="1">
            <a:spLocks noGrp="1"/>
          </p:cNvSpPr>
          <p:nvPr>
            <p:ph type="title" idx="2"/>
          </p:nvPr>
        </p:nvSpPr>
        <p:spPr>
          <a:xfrm>
            <a:off x="3359700" y="2377725"/>
            <a:ext cx="2424600" cy="3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Predictive Analysis</a:t>
            </a:r>
            <a:endParaRPr dirty="0"/>
          </a:p>
        </p:txBody>
      </p:sp>
      <p:sp>
        <p:nvSpPr>
          <p:cNvPr id="1514" name="Google Shape;1514;p48"/>
          <p:cNvSpPr txBox="1">
            <a:spLocks noGrp="1"/>
          </p:cNvSpPr>
          <p:nvPr>
            <p:ph type="title" idx="3"/>
          </p:nvPr>
        </p:nvSpPr>
        <p:spPr>
          <a:xfrm>
            <a:off x="3359700" y="3042616"/>
            <a:ext cx="24246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Applies machine learning to sensor and historical data to forecast maintenance needs and prevent failures.</a:t>
            </a:r>
            <a:endParaRPr dirty="0"/>
          </a:p>
        </p:txBody>
      </p:sp>
      <p:sp>
        <p:nvSpPr>
          <p:cNvPr id="1515" name="Google Shape;1515;p48"/>
          <p:cNvSpPr txBox="1">
            <a:spLocks noGrp="1"/>
          </p:cNvSpPr>
          <p:nvPr>
            <p:ph type="title" idx="4"/>
          </p:nvPr>
        </p:nvSpPr>
        <p:spPr>
          <a:xfrm>
            <a:off x="713475" y="2377725"/>
            <a:ext cx="2424600" cy="3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Computer V</a:t>
            </a:r>
            <a:r>
              <a:rPr lang="en-US" dirty="0" err="1"/>
              <a:t>i</a:t>
            </a:r>
            <a:r>
              <a:rPr lang="en" dirty="0"/>
              <a:t>sion </a:t>
            </a:r>
            <a:endParaRPr dirty="0"/>
          </a:p>
        </p:txBody>
      </p:sp>
      <p:sp>
        <p:nvSpPr>
          <p:cNvPr id="1516" name="Google Shape;1516;p48"/>
          <p:cNvSpPr txBox="1">
            <a:spLocks noGrp="1"/>
          </p:cNvSpPr>
          <p:nvPr>
            <p:ph type="title" idx="5"/>
          </p:nvPr>
        </p:nvSpPr>
        <p:spPr>
          <a:xfrm>
            <a:off x="713403" y="3042616"/>
            <a:ext cx="24246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Uses cameras and image analysis to detect defects, measure dimensions, and ensure quality during assembly</a:t>
            </a:r>
            <a:endParaRPr dirty="0"/>
          </a:p>
        </p:txBody>
      </p:sp>
      <p:sp>
        <p:nvSpPr>
          <p:cNvPr id="1517" name="Google Shape;1517;p48"/>
          <p:cNvSpPr txBox="1">
            <a:spLocks noGrp="1"/>
          </p:cNvSpPr>
          <p:nvPr>
            <p:ph type="title" idx="6"/>
          </p:nvPr>
        </p:nvSpPr>
        <p:spPr>
          <a:xfrm>
            <a:off x="6005998" y="2377725"/>
            <a:ext cx="2424600" cy="3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Generative Design</a:t>
            </a:r>
            <a:endParaRPr dirty="0"/>
          </a:p>
        </p:txBody>
      </p:sp>
      <p:sp>
        <p:nvSpPr>
          <p:cNvPr id="1518" name="Google Shape;1518;p48"/>
          <p:cNvSpPr txBox="1">
            <a:spLocks noGrp="1"/>
          </p:cNvSpPr>
          <p:nvPr>
            <p:ph type="title" idx="7"/>
          </p:nvPr>
        </p:nvSpPr>
        <p:spPr>
          <a:xfrm>
            <a:off x="6005997" y="3046957"/>
            <a:ext cx="24246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AI-driven design algorithms generate optimal product structures based on constraints like materials, load, or cost.</a:t>
            </a:r>
            <a:endParaRPr dirty="0"/>
          </a:p>
        </p:txBody>
      </p:sp>
      <p:sp>
        <p:nvSpPr>
          <p:cNvPr id="1519" name="Google Shape;1519;p48"/>
          <p:cNvSpPr/>
          <p:nvPr/>
        </p:nvSpPr>
        <p:spPr>
          <a:xfrm>
            <a:off x="1726973" y="1907088"/>
            <a:ext cx="397508" cy="36901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520" name="Google Shape;1520;p48"/>
          <p:cNvGrpSpPr/>
          <p:nvPr/>
        </p:nvGrpSpPr>
        <p:grpSpPr>
          <a:xfrm>
            <a:off x="4378435" y="1955587"/>
            <a:ext cx="357611" cy="272350"/>
            <a:chOff x="3271200" y="3863875"/>
            <a:chExt cx="481825" cy="366950"/>
          </a:xfrm>
        </p:grpSpPr>
        <p:sp>
          <p:nvSpPr>
            <p:cNvPr id="1521" name="Google Shape;1521;p48"/>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2" name="Google Shape;1522;p48"/>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23" name="Google Shape;1523;p48"/>
          <p:cNvGrpSpPr/>
          <p:nvPr/>
        </p:nvGrpSpPr>
        <p:grpSpPr>
          <a:xfrm>
            <a:off x="7036001" y="1913746"/>
            <a:ext cx="357633" cy="355248"/>
            <a:chOff x="3863900" y="4993625"/>
            <a:chExt cx="482050" cy="478900"/>
          </a:xfrm>
        </p:grpSpPr>
        <p:sp>
          <p:nvSpPr>
            <p:cNvPr id="1524" name="Google Shape;1524;p48"/>
            <p:cNvSpPr/>
            <p:nvPr/>
          </p:nvSpPr>
          <p:spPr>
            <a:xfrm>
              <a:off x="3877525"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5" name="Google Shape;1525;p48"/>
            <p:cNvSpPr/>
            <p:nvPr/>
          </p:nvSpPr>
          <p:spPr>
            <a:xfrm>
              <a:off x="4113750" y="5133350"/>
              <a:ext cx="232200" cy="339175"/>
            </a:xfrm>
            <a:custGeom>
              <a:avLst/>
              <a:gdLst/>
              <a:ahLst/>
              <a:cxnLst/>
              <a:rect l="l" t="t" r="r" b="b"/>
              <a:pathLst>
                <a:path w="9288" h="13567" extrusionOk="0">
                  <a:moveTo>
                    <a:pt x="9284" y="1"/>
                  </a:moveTo>
                  <a:lnTo>
                    <a:pt x="4836" y="2202"/>
                  </a:lnTo>
                  <a:lnTo>
                    <a:pt x="4836" y="4680"/>
                  </a:lnTo>
                  <a:cubicBezTo>
                    <a:pt x="4836" y="4993"/>
                    <a:pt x="4584" y="5246"/>
                    <a:pt x="4270" y="5246"/>
                  </a:cubicBezTo>
                  <a:cubicBezTo>
                    <a:pt x="3957" y="5246"/>
                    <a:pt x="3707" y="4993"/>
                    <a:pt x="3707" y="4680"/>
                  </a:cubicBezTo>
                  <a:lnTo>
                    <a:pt x="3707" y="2762"/>
                  </a:lnTo>
                  <a:lnTo>
                    <a:pt x="0" y="4593"/>
                  </a:lnTo>
                  <a:lnTo>
                    <a:pt x="0" y="13566"/>
                  </a:lnTo>
                  <a:cubicBezTo>
                    <a:pt x="12" y="13560"/>
                    <a:pt x="24" y="13557"/>
                    <a:pt x="37" y="13551"/>
                  </a:cubicBezTo>
                  <a:lnTo>
                    <a:pt x="8552" y="9236"/>
                  </a:lnTo>
                  <a:cubicBezTo>
                    <a:pt x="9004" y="9010"/>
                    <a:pt x="9287" y="8550"/>
                    <a:pt x="9287" y="8047"/>
                  </a:cubicBezTo>
                  <a:lnTo>
                    <a:pt x="9287" y="52"/>
                  </a:lnTo>
                  <a:cubicBezTo>
                    <a:pt x="9287" y="34"/>
                    <a:pt x="9287" y="19"/>
                    <a:pt x="92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6" name="Google Shape;1526;p48"/>
            <p:cNvSpPr/>
            <p:nvPr/>
          </p:nvSpPr>
          <p:spPr>
            <a:xfrm>
              <a:off x="3998800" y="4993625"/>
              <a:ext cx="334125" cy="168500"/>
            </a:xfrm>
            <a:custGeom>
              <a:avLst/>
              <a:gdLst/>
              <a:ahLst/>
              <a:cxnLst/>
              <a:rect l="l" t="t" r="r" b="b"/>
              <a:pathLst>
                <a:path w="13365" h="6740" extrusionOk="0">
                  <a:moveTo>
                    <a:pt x="4045" y="1"/>
                  </a:moveTo>
                  <a:cubicBezTo>
                    <a:pt x="3833" y="1"/>
                    <a:pt x="3623" y="51"/>
                    <a:pt x="3430" y="151"/>
                  </a:cubicBezTo>
                  <a:lnTo>
                    <a:pt x="0" y="1970"/>
                  </a:lnTo>
                  <a:lnTo>
                    <a:pt x="9013" y="6740"/>
                  </a:lnTo>
                  <a:lnTo>
                    <a:pt x="13364" y="4587"/>
                  </a:lnTo>
                  <a:cubicBezTo>
                    <a:pt x="13298" y="4536"/>
                    <a:pt x="13226" y="4491"/>
                    <a:pt x="13150" y="4454"/>
                  </a:cubicBezTo>
                  <a:lnTo>
                    <a:pt x="4638" y="139"/>
                  </a:lnTo>
                  <a:lnTo>
                    <a:pt x="4635" y="139"/>
                  </a:lnTo>
                  <a:cubicBezTo>
                    <a:pt x="4448" y="47"/>
                    <a:pt x="4246" y="1"/>
                    <a:pt x="4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7" name="Google Shape;1527;p48"/>
            <p:cNvSpPr/>
            <p:nvPr/>
          </p:nvSpPr>
          <p:spPr>
            <a:xfrm>
              <a:off x="3863900" y="5132450"/>
              <a:ext cx="221650" cy="339925"/>
            </a:xfrm>
            <a:custGeom>
              <a:avLst/>
              <a:gdLst/>
              <a:ahLst/>
              <a:cxnLst/>
              <a:rect l="l" t="t" r="r" b="b"/>
              <a:pathLst>
                <a:path w="8866" h="13597" extrusionOk="0">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62" name="Google Shape;1562;p51"/>
          <p:cNvSpPr/>
          <p:nvPr/>
        </p:nvSpPr>
        <p:spPr>
          <a:xfrm>
            <a:off x="5010900" y="1610417"/>
            <a:ext cx="2730900" cy="624900"/>
          </a:xfrm>
          <a:prstGeom prst="cube">
            <a:avLst>
              <a:gd name="adj" fmla="val 1467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1499700" y="1610417"/>
            <a:ext cx="2730900" cy="624900"/>
          </a:xfrm>
          <a:prstGeom prst="cube">
            <a:avLst>
              <a:gd name="adj" fmla="val 1467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1"/>
                </a:solidFill>
              </a:rPr>
              <a:t>Impacts &amp; Benefits</a:t>
            </a:r>
            <a:endParaRPr sz="2600" dirty="0">
              <a:solidFill>
                <a:schemeClr val="dk1"/>
              </a:solidFill>
            </a:endParaRPr>
          </a:p>
        </p:txBody>
      </p:sp>
      <p:sp>
        <p:nvSpPr>
          <p:cNvPr id="1565" name="Google Shape;1565;p51"/>
          <p:cNvSpPr txBox="1">
            <a:spLocks noGrp="1"/>
          </p:cNvSpPr>
          <p:nvPr>
            <p:ph type="title" idx="2"/>
          </p:nvPr>
        </p:nvSpPr>
        <p:spPr>
          <a:xfrm>
            <a:off x="5010888" y="1703817"/>
            <a:ext cx="26334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Benefit</a:t>
            </a:r>
            <a:endParaRPr dirty="0"/>
          </a:p>
        </p:txBody>
      </p:sp>
      <p:sp>
        <p:nvSpPr>
          <p:cNvPr id="1566" name="Google Shape;1566;p51"/>
          <p:cNvSpPr txBox="1">
            <a:spLocks noGrp="1"/>
          </p:cNvSpPr>
          <p:nvPr>
            <p:ph type="title" idx="3"/>
          </p:nvPr>
        </p:nvSpPr>
        <p:spPr>
          <a:xfrm>
            <a:off x="5010900" y="2361006"/>
            <a:ext cx="2633400" cy="1733100"/>
          </a:xfrm>
          <a:prstGeom prst="rect">
            <a:avLst/>
          </a:prstGeom>
        </p:spPr>
        <p:txBody>
          <a:bodyPr spcFirstLastPara="1" wrap="square" lIns="91425" tIns="91425" rIns="91425" bIns="91425" anchor="t" anchorCtr="0">
            <a:noAutofit/>
          </a:bodyPr>
          <a:lstStyle/>
          <a:p>
            <a:pPr marL="274320" lvl="0" indent="-226059" algn="l" rtl="0">
              <a:spcBef>
                <a:spcPts val="0"/>
              </a:spcBef>
              <a:spcAft>
                <a:spcPts val="0"/>
              </a:spcAft>
              <a:buSzPts val="1400"/>
              <a:buFont typeface="Raleway"/>
              <a:buChar char="❏"/>
            </a:pPr>
            <a:r>
              <a:rPr lang="en-US" dirty="0"/>
              <a:t>Cost Reduction</a:t>
            </a:r>
            <a:endParaRPr dirty="0"/>
          </a:p>
          <a:p>
            <a:pPr marL="274320" lvl="0" indent="-226059" algn="l" rtl="0">
              <a:spcBef>
                <a:spcPts val="1000"/>
              </a:spcBef>
              <a:spcAft>
                <a:spcPts val="0"/>
              </a:spcAft>
              <a:buSzPts val="1400"/>
              <a:buFont typeface="Raleway"/>
              <a:buChar char="❏"/>
            </a:pPr>
            <a:r>
              <a:rPr lang="en-US" dirty="0"/>
              <a:t>Data-Driven Decisions</a:t>
            </a:r>
            <a:endParaRPr dirty="0"/>
          </a:p>
          <a:p>
            <a:pPr marL="274320" lvl="0" indent="-226059" algn="l" rtl="0">
              <a:spcBef>
                <a:spcPts val="1000"/>
              </a:spcBef>
              <a:spcAft>
                <a:spcPts val="1000"/>
              </a:spcAft>
              <a:buSzPts val="1400"/>
              <a:buFont typeface="Raleway"/>
              <a:buChar char="❏"/>
            </a:pPr>
            <a:r>
              <a:rPr lang="en" dirty="0"/>
              <a:t>Resource Efficiency</a:t>
            </a:r>
            <a:endParaRPr dirty="0"/>
          </a:p>
        </p:txBody>
      </p:sp>
      <p:sp>
        <p:nvSpPr>
          <p:cNvPr id="1567" name="Google Shape;1567;p51"/>
          <p:cNvSpPr txBox="1">
            <a:spLocks noGrp="1"/>
          </p:cNvSpPr>
          <p:nvPr>
            <p:ph type="title" idx="4"/>
          </p:nvPr>
        </p:nvSpPr>
        <p:spPr>
          <a:xfrm>
            <a:off x="1499712" y="1703817"/>
            <a:ext cx="26337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Impact</a:t>
            </a:r>
            <a:endParaRPr dirty="0"/>
          </a:p>
        </p:txBody>
      </p:sp>
      <p:sp>
        <p:nvSpPr>
          <p:cNvPr id="1568" name="Google Shape;1568;p51"/>
          <p:cNvSpPr txBox="1">
            <a:spLocks noGrp="1"/>
          </p:cNvSpPr>
          <p:nvPr>
            <p:ph type="title" idx="5"/>
          </p:nvPr>
        </p:nvSpPr>
        <p:spPr>
          <a:xfrm>
            <a:off x="1499700" y="2361006"/>
            <a:ext cx="2633700" cy="1733100"/>
          </a:xfrm>
          <a:prstGeom prst="rect">
            <a:avLst/>
          </a:prstGeom>
        </p:spPr>
        <p:txBody>
          <a:bodyPr spcFirstLastPara="1" wrap="square" lIns="137150" tIns="91425" rIns="91425" bIns="91425" anchor="t" anchorCtr="0">
            <a:noAutofit/>
          </a:bodyPr>
          <a:lstStyle/>
          <a:p>
            <a:pPr marL="274320" lvl="0" indent="-226059" algn="l" rtl="0">
              <a:spcBef>
                <a:spcPts val="0"/>
              </a:spcBef>
              <a:spcAft>
                <a:spcPts val="0"/>
              </a:spcAft>
              <a:buSzPts val="1400"/>
              <a:buFont typeface="Raleway"/>
              <a:buChar char="❏"/>
            </a:pPr>
            <a:r>
              <a:rPr lang="en-US" dirty="0"/>
              <a:t>Increased Production Speed</a:t>
            </a:r>
            <a:endParaRPr dirty="0"/>
          </a:p>
          <a:p>
            <a:pPr marL="274320" lvl="0" indent="-226059" algn="l" rtl="0">
              <a:spcBef>
                <a:spcPts val="1000"/>
              </a:spcBef>
              <a:spcAft>
                <a:spcPts val="0"/>
              </a:spcAft>
              <a:buSzPts val="1400"/>
              <a:buFont typeface="Raleway"/>
              <a:buChar char="❏"/>
            </a:pPr>
            <a:r>
              <a:rPr lang="en-US" dirty="0"/>
              <a:t>Enhanced Quality Assurance</a:t>
            </a:r>
            <a:endParaRPr dirty="0"/>
          </a:p>
          <a:p>
            <a:pPr marL="274320" lvl="0" indent="-226059" algn="l" rtl="0">
              <a:spcBef>
                <a:spcPts val="1000"/>
              </a:spcBef>
              <a:spcAft>
                <a:spcPts val="1000"/>
              </a:spcAft>
              <a:buSzPts val="1400"/>
              <a:buFont typeface="Raleway"/>
              <a:buChar char="❏"/>
            </a:pPr>
            <a:r>
              <a:rPr lang="en" dirty="0"/>
              <a:t>Shift in Workforce Roles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1">
          <a:extLst>
            <a:ext uri="{FF2B5EF4-FFF2-40B4-BE49-F238E27FC236}">
              <a16:creationId xmlns:a16="http://schemas.microsoft.com/office/drawing/2014/main" id="{66F5182F-2500-B300-EDCB-3890B73D7FC3}"/>
            </a:ext>
          </a:extLst>
        </p:cNvPr>
        <p:cNvGrpSpPr/>
        <p:nvPr/>
      </p:nvGrpSpPr>
      <p:grpSpPr>
        <a:xfrm>
          <a:off x="0" y="0"/>
          <a:ext cx="0" cy="0"/>
          <a:chOff x="0" y="0"/>
          <a:chExt cx="0" cy="0"/>
        </a:xfrm>
      </p:grpSpPr>
      <p:sp>
        <p:nvSpPr>
          <p:cNvPr id="1562" name="Google Shape;1562;p51">
            <a:extLst>
              <a:ext uri="{FF2B5EF4-FFF2-40B4-BE49-F238E27FC236}">
                <a16:creationId xmlns:a16="http://schemas.microsoft.com/office/drawing/2014/main" id="{2AC0249F-CB0E-B8A4-20A4-D20DCBA6F5F5}"/>
              </a:ext>
            </a:extLst>
          </p:cNvPr>
          <p:cNvSpPr/>
          <p:nvPr/>
        </p:nvSpPr>
        <p:spPr>
          <a:xfrm>
            <a:off x="5010900" y="1610417"/>
            <a:ext cx="2730900" cy="624900"/>
          </a:xfrm>
          <a:prstGeom prst="cube">
            <a:avLst>
              <a:gd name="adj" fmla="val 1467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a:extLst>
              <a:ext uri="{FF2B5EF4-FFF2-40B4-BE49-F238E27FC236}">
                <a16:creationId xmlns:a16="http://schemas.microsoft.com/office/drawing/2014/main" id="{319C07D0-3730-D059-C7AD-1D55A7EE860A}"/>
              </a:ext>
            </a:extLst>
          </p:cNvPr>
          <p:cNvSpPr/>
          <p:nvPr/>
        </p:nvSpPr>
        <p:spPr>
          <a:xfrm>
            <a:off x="1499700" y="1610417"/>
            <a:ext cx="2730900" cy="624900"/>
          </a:xfrm>
          <a:prstGeom prst="cube">
            <a:avLst>
              <a:gd name="adj" fmla="val 14678"/>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a:extLst>
              <a:ext uri="{FF2B5EF4-FFF2-40B4-BE49-F238E27FC236}">
                <a16:creationId xmlns:a16="http://schemas.microsoft.com/office/drawing/2014/main" id="{572BD111-230A-A5F7-A49D-5B3ED51E0289}"/>
              </a:ext>
            </a:extLst>
          </p:cNvPr>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dk1"/>
                </a:solidFill>
              </a:rPr>
              <a:t>Challenges &amp; Risks</a:t>
            </a:r>
            <a:endParaRPr sz="2600" dirty="0">
              <a:solidFill>
                <a:schemeClr val="dk1"/>
              </a:solidFill>
            </a:endParaRPr>
          </a:p>
        </p:txBody>
      </p:sp>
      <p:sp>
        <p:nvSpPr>
          <p:cNvPr id="1565" name="Google Shape;1565;p51">
            <a:extLst>
              <a:ext uri="{FF2B5EF4-FFF2-40B4-BE49-F238E27FC236}">
                <a16:creationId xmlns:a16="http://schemas.microsoft.com/office/drawing/2014/main" id="{4255C432-7C74-E054-8058-F2127F6A37B5}"/>
              </a:ext>
            </a:extLst>
          </p:cNvPr>
          <p:cNvSpPr txBox="1">
            <a:spLocks noGrp="1"/>
          </p:cNvSpPr>
          <p:nvPr>
            <p:ph type="title" idx="2"/>
          </p:nvPr>
        </p:nvSpPr>
        <p:spPr>
          <a:xfrm>
            <a:off x="5010888" y="1703817"/>
            <a:ext cx="26334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Risks</a:t>
            </a:r>
            <a:endParaRPr dirty="0"/>
          </a:p>
        </p:txBody>
      </p:sp>
      <p:sp>
        <p:nvSpPr>
          <p:cNvPr id="1566" name="Google Shape;1566;p51">
            <a:extLst>
              <a:ext uri="{FF2B5EF4-FFF2-40B4-BE49-F238E27FC236}">
                <a16:creationId xmlns:a16="http://schemas.microsoft.com/office/drawing/2014/main" id="{19737035-5327-5265-37A7-CF30BBB6196B}"/>
              </a:ext>
            </a:extLst>
          </p:cNvPr>
          <p:cNvSpPr txBox="1">
            <a:spLocks noGrp="1"/>
          </p:cNvSpPr>
          <p:nvPr>
            <p:ph type="title" idx="3"/>
          </p:nvPr>
        </p:nvSpPr>
        <p:spPr>
          <a:xfrm>
            <a:off x="5010900" y="2361006"/>
            <a:ext cx="2633400" cy="1733100"/>
          </a:xfrm>
          <a:prstGeom prst="rect">
            <a:avLst/>
          </a:prstGeom>
        </p:spPr>
        <p:txBody>
          <a:bodyPr spcFirstLastPara="1" wrap="square" lIns="91425" tIns="91425" rIns="91425" bIns="91425" anchor="t" anchorCtr="0">
            <a:noAutofit/>
          </a:bodyPr>
          <a:lstStyle/>
          <a:p>
            <a:pPr marL="274320" lvl="0" indent="-226059" algn="l" rtl="0">
              <a:spcBef>
                <a:spcPts val="0"/>
              </a:spcBef>
              <a:spcAft>
                <a:spcPts val="0"/>
              </a:spcAft>
              <a:buSzPts val="1400"/>
              <a:buFont typeface="Raleway"/>
              <a:buChar char="❏"/>
            </a:pPr>
            <a:r>
              <a:rPr lang="en-US" dirty="0"/>
              <a:t>Unexpected Model Behavior</a:t>
            </a:r>
            <a:endParaRPr dirty="0"/>
          </a:p>
          <a:p>
            <a:pPr marL="274320" lvl="0" indent="-226059" algn="l" rtl="0">
              <a:spcBef>
                <a:spcPts val="1000"/>
              </a:spcBef>
              <a:spcAft>
                <a:spcPts val="0"/>
              </a:spcAft>
              <a:buSzPts val="1400"/>
              <a:buFont typeface="Raleway"/>
              <a:buChar char="❏"/>
            </a:pPr>
            <a:r>
              <a:rPr lang="en-US" dirty="0"/>
              <a:t>System Downtime</a:t>
            </a:r>
          </a:p>
          <a:p>
            <a:pPr marL="274320" lvl="0" indent="-226059" algn="l" rtl="0">
              <a:spcBef>
                <a:spcPts val="1000"/>
              </a:spcBef>
              <a:spcAft>
                <a:spcPts val="1000"/>
              </a:spcAft>
              <a:buSzPts val="1400"/>
              <a:buFont typeface="Raleway"/>
              <a:buChar char="❏"/>
            </a:pPr>
            <a:r>
              <a:rPr lang="en-US" dirty="0"/>
              <a:t>Workforce Disruption</a:t>
            </a:r>
          </a:p>
        </p:txBody>
      </p:sp>
      <p:sp>
        <p:nvSpPr>
          <p:cNvPr id="1567" name="Google Shape;1567;p51">
            <a:extLst>
              <a:ext uri="{FF2B5EF4-FFF2-40B4-BE49-F238E27FC236}">
                <a16:creationId xmlns:a16="http://schemas.microsoft.com/office/drawing/2014/main" id="{8F2851BF-190F-6DA4-EE4A-60EAFB37CF6D}"/>
              </a:ext>
            </a:extLst>
          </p:cNvPr>
          <p:cNvSpPr txBox="1">
            <a:spLocks noGrp="1"/>
          </p:cNvSpPr>
          <p:nvPr>
            <p:ph type="title" idx="4"/>
          </p:nvPr>
        </p:nvSpPr>
        <p:spPr>
          <a:xfrm>
            <a:off x="1499712" y="1703817"/>
            <a:ext cx="26337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a:t>
            </a:r>
            <a:endParaRPr dirty="0"/>
          </a:p>
        </p:txBody>
      </p:sp>
      <p:sp>
        <p:nvSpPr>
          <p:cNvPr id="1568" name="Google Shape;1568;p51">
            <a:extLst>
              <a:ext uri="{FF2B5EF4-FFF2-40B4-BE49-F238E27FC236}">
                <a16:creationId xmlns:a16="http://schemas.microsoft.com/office/drawing/2014/main" id="{B5B11121-E054-87CC-CDBB-13FC71025460}"/>
              </a:ext>
            </a:extLst>
          </p:cNvPr>
          <p:cNvSpPr txBox="1">
            <a:spLocks noGrp="1"/>
          </p:cNvSpPr>
          <p:nvPr>
            <p:ph type="title" idx="5"/>
          </p:nvPr>
        </p:nvSpPr>
        <p:spPr>
          <a:xfrm>
            <a:off x="1499700" y="2361006"/>
            <a:ext cx="2633700" cy="1733100"/>
          </a:xfrm>
          <a:prstGeom prst="rect">
            <a:avLst/>
          </a:prstGeom>
        </p:spPr>
        <p:txBody>
          <a:bodyPr spcFirstLastPara="1" wrap="square" lIns="137150" tIns="91425" rIns="91425" bIns="91425" anchor="t" anchorCtr="0">
            <a:noAutofit/>
          </a:bodyPr>
          <a:lstStyle/>
          <a:p>
            <a:pPr marL="274320" lvl="0" indent="-226059" algn="l" rtl="0">
              <a:spcBef>
                <a:spcPts val="0"/>
              </a:spcBef>
              <a:spcAft>
                <a:spcPts val="0"/>
              </a:spcAft>
              <a:buSzPts val="1400"/>
              <a:buFont typeface="Raleway"/>
              <a:buChar char="❏"/>
            </a:pPr>
            <a:r>
              <a:rPr lang="en-US" dirty="0"/>
              <a:t>Integration Complexity</a:t>
            </a:r>
            <a:endParaRPr dirty="0"/>
          </a:p>
          <a:p>
            <a:pPr marL="274320" lvl="0" indent="-226059" algn="l" rtl="0">
              <a:spcBef>
                <a:spcPts val="1000"/>
              </a:spcBef>
              <a:spcAft>
                <a:spcPts val="0"/>
              </a:spcAft>
              <a:buSzPts val="1400"/>
              <a:buFont typeface="Raleway"/>
              <a:buChar char="❏"/>
            </a:pPr>
            <a:r>
              <a:rPr lang="en-US" dirty="0"/>
              <a:t>Skill Gaps</a:t>
            </a:r>
            <a:endParaRPr dirty="0"/>
          </a:p>
          <a:p>
            <a:pPr marL="274320" lvl="0" indent="-226059" algn="l" rtl="0">
              <a:spcBef>
                <a:spcPts val="1000"/>
              </a:spcBef>
              <a:spcAft>
                <a:spcPts val="1000"/>
              </a:spcAft>
              <a:buSzPts val="1400"/>
              <a:buFont typeface="Raleway"/>
              <a:buChar char="❏"/>
            </a:pPr>
            <a:r>
              <a:rPr lang="en" dirty="0"/>
              <a:t>Data Quality &amp; Consistency</a:t>
            </a:r>
            <a:endParaRPr dirty="0"/>
          </a:p>
        </p:txBody>
      </p:sp>
    </p:spTree>
    <p:extLst>
      <p:ext uri="{BB962C8B-B14F-4D97-AF65-F5344CB8AC3E}">
        <p14:creationId xmlns:p14="http://schemas.microsoft.com/office/powerpoint/2010/main" val="231539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p67"/>
          <p:cNvSpPr txBox="1">
            <a:spLocks noGrp="1"/>
          </p:cNvSpPr>
          <p:nvPr>
            <p:ph type="title"/>
          </p:nvPr>
        </p:nvSpPr>
        <p:spPr>
          <a:xfrm>
            <a:off x="1039375" y="561337"/>
            <a:ext cx="5394300" cy="59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Trends</a:t>
            </a:r>
            <a:endParaRPr dirty="0"/>
          </a:p>
        </p:txBody>
      </p:sp>
      <p:sp>
        <p:nvSpPr>
          <p:cNvPr id="2250" name="Google Shape;2250;p67"/>
          <p:cNvSpPr txBox="1">
            <a:spLocks noGrp="1"/>
          </p:cNvSpPr>
          <p:nvPr>
            <p:ph type="body" idx="1"/>
          </p:nvPr>
        </p:nvSpPr>
        <p:spPr>
          <a:xfrm>
            <a:off x="1039375" y="1160448"/>
            <a:ext cx="5016000" cy="2925782"/>
          </a:xfrm>
          <a:prstGeom prst="rect">
            <a:avLst/>
          </a:prstGeom>
        </p:spPr>
        <p:txBody>
          <a:bodyPr spcFirstLastPara="1" wrap="square" lIns="91425" tIns="91425" rIns="91425" bIns="91425" anchor="t" anchorCtr="0">
            <a:noAutofit/>
          </a:bodyPr>
          <a:lstStyle/>
          <a:p>
            <a:pPr marL="457200" lvl="0" indent="-298450" algn="l" rtl="0">
              <a:spcBef>
                <a:spcPts val="1000"/>
              </a:spcBef>
              <a:spcAft>
                <a:spcPts val="0"/>
              </a:spcAft>
              <a:buSzPts val="1100"/>
              <a:buChar char="❏"/>
            </a:pPr>
            <a:r>
              <a:rPr lang="en-US" dirty="0"/>
              <a:t>Industrial Metaverse &amp; Digital Twins</a:t>
            </a:r>
          </a:p>
          <a:p>
            <a:pPr lvl="1"/>
            <a:r>
              <a:rPr lang="en-US" dirty="0"/>
              <a:t>Impact: Enhances training, quality control, and predictive planning.</a:t>
            </a:r>
          </a:p>
          <a:p>
            <a:pPr lvl="1"/>
            <a:r>
              <a:rPr lang="en-US" dirty="0"/>
              <a:t>Example: Boeing and Airbus use AR and LIDAR-equipped drones for immersive inspections.</a:t>
            </a:r>
          </a:p>
          <a:p>
            <a:pPr lvl="0"/>
            <a:endParaRPr lang="en-US" dirty="0"/>
          </a:p>
          <a:p>
            <a:pPr lvl="0"/>
            <a:r>
              <a:rPr lang="en-US" dirty="0"/>
              <a:t>AI + Web3 for Supply Chain Transparency</a:t>
            </a:r>
          </a:p>
          <a:p>
            <a:pPr lvl="1"/>
            <a:r>
              <a:rPr lang="en-US" dirty="0"/>
              <a:t>Impact: Boosts traceability, speeds up customs, and cuts paperwork.</a:t>
            </a:r>
          </a:p>
          <a:p>
            <a:pPr lvl="1"/>
            <a:r>
              <a:rPr lang="en-US" dirty="0"/>
              <a:t>Example: IBM and Maersk’s </a:t>
            </a:r>
            <a:r>
              <a:rPr lang="en-US" dirty="0" err="1"/>
              <a:t>TradeLens</a:t>
            </a:r>
            <a:r>
              <a:rPr lang="en-US" dirty="0"/>
              <a:t> system streamlines global shipping with AI-backed smart contracts.</a:t>
            </a:r>
          </a:p>
          <a:p>
            <a:pPr lvl="0"/>
            <a:endParaRPr lang="en-US" dirty="0"/>
          </a:p>
          <a:p>
            <a:pPr lvl="0"/>
            <a:endParaRPr lang="en-US" dirty="0"/>
          </a:p>
          <a:p>
            <a:pPr lvl="0"/>
            <a:endParaRPr lang="en-US" dirty="0"/>
          </a:p>
        </p:txBody>
      </p:sp>
      <p:grpSp>
        <p:nvGrpSpPr>
          <p:cNvPr id="2251" name="Google Shape;2251;p67"/>
          <p:cNvGrpSpPr/>
          <p:nvPr/>
        </p:nvGrpSpPr>
        <p:grpSpPr>
          <a:xfrm>
            <a:off x="5752249" y="1514837"/>
            <a:ext cx="3114081" cy="2676742"/>
            <a:chOff x="5752249" y="1514837"/>
            <a:chExt cx="3114081" cy="2676742"/>
          </a:xfrm>
        </p:grpSpPr>
        <p:sp>
          <p:nvSpPr>
            <p:cNvPr id="2252" name="Google Shape;2252;p67"/>
            <p:cNvSpPr/>
            <p:nvPr/>
          </p:nvSpPr>
          <p:spPr>
            <a:xfrm>
              <a:off x="5752249" y="2215467"/>
              <a:ext cx="3114081" cy="1976112"/>
            </a:xfrm>
            <a:custGeom>
              <a:avLst/>
              <a:gdLst/>
              <a:ahLst/>
              <a:cxnLst/>
              <a:rect l="l" t="t" r="r" b="b"/>
              <a:pathLst>
                <a:path w="121088" h="74683" extrusionOk="0">
                  <a:moveTo>
                    <a:pt x="57270" y="0"/>
                  </a:moveTo>
                  <a:cubicBezTo>
                    <a:pt x="56389" y="0"/>
                    <a:pt x="55508" y="232"/>
                    <a:pt x="54722" y="697"/>
                  </a:cubicBezTo>
                  <a:lnTo>
                    <a:pt x="3287" y="30962"/>
                  </a:lnTo>
                  <a:cubicBezTo>
                    <a:pt x="13" y="32903"/>
                    <a:pt x="1" y="37642"/>
                    <a:pt x="3275" y="39594"/>
                  </a:cubicBezTo>
                  <a:lnTo>
                    <a:pt x="61104" y="73980"/>
                  </a:lnTo>
                  <a:cubicBezTo>
                    <a:pt x="61894" y="74447"/>
                    <a:pt x="62785" y="74682"/>
                    <a:pt x="63674" y="74682"/>
                  </a:cubicBezTo>
                  <a:cubicBezTo>
                    <a:pt x="64553" y="74682"/>
                    <a:pt x="65431" y="74453"/>
                    <a:pt x="66211" y="73991"/>
                  </a:cubicBezTo>
                  <a:lnTo>
                    <a:pt x="117801" y="43559"/>
                  </a:lnTo>
                  <a:cubicBezTo>
                    <a:pt x="121087" y="41618"/>
                    <a:pt x="121087" y="36856"/>
                    <a:pt x="117801" y="34915"/>
                  </a:cubicBezTo>
                  <a:lnTo>
                    <a:pt x="59818" y="697"/>
                  </a:lnTo>
                  <a:cubicBezTo>
                    <a:pt x="59032" y="232"/>
                    <a:pt x="58151" y="0"/>
                    <a:pt x="57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3" name="Google Shape;2253;p67"/>
            <p:cNvGrpSpPr/>
            <p:nvPr/>
          </p:nvGrpSpPr>
          <p:grpSpPr>
            <a:xfrm>
              <a:off x="7629068" y="2063931"/>
              <a:ext cx="765614" cy="1374262"/>
              <a:chOff x="6388249" y="2170367"/>
              <a:chExt cx="820242" cy="1472319"/>
            </a:xfrm>
          </p:grpSpPr>
          <p:sp>
            <p:nvSpPr>
              <p:cNvPr id="2254" name="Google Shape;2254;p67"/>
              <p:cNvSpPr/>
              <p:nvPr/>
            </p:nvSpPr>
            <p:spPr>
              <a:xfrm>
                <a:off x="6795244" y="3146853"/>
                <a:ext cx="398786" cy="482859"/>
              </a:xfrm>
              <a:custGeom>
                <a:avLst/>
                <a:gdLst/>
                <a:ahLst/>
                <a:cxnLst/>
                <a:rect l="l" t="t" r="r" b="b"/>
                <a:pathLst>
                  <a:path w="13158" h="15932" extrusionOk="0">
                    <a:moveTo>
                      <a:pt x="13134" y="0"/>
                    </a:moveTo>
                    <a:lnTo>
                      <a:pt x="1" y="7775"/>
                    </a:lnTo>
                    <a:lnTo>
                      <a:pt x="1" y="15931"/>
                    </a:lnTo>
                    <a:cubicBezTo>
                      <a:pt x="1" y="15931"/>
                      <a:pt x="2" y="15931"/>
                      <a:pt x="3" y="15931"/>
                    </a:cubicBezTo>
                    <a:cubicBezTo>
                      <a:pt x="224" y="15931"/>
                      <a:pt x="13157" y="8263"/>
                      <a:pt x="13157" y="8263"/>
                    </a:cubicBezTo>
                    <a:lnTo>
                      <a:pt x="13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6782274" y="3134216"/>
                <a:ext cx="424729" cy="507742"/>
              </a:xfrm>
              <a:custGeom>
                <a:avLst/>
                <a:gdLst/>
                <a:ahLst/>
                <a:cxnLst/>
                <a:rect l="l" t="t" r="r" b="b"/>
                <a:pathLst>
                  <a:path w="14014" h="16753" extrusionOk="0">
                    <a:moveTo>
                      <a:pt x="13145" y="1167"/>
                    </a:moveTo>
                    <a:lnTo>
                      <a:pt x="13169" y="8442"/>
                    </a:lnTo>
                    <a:cubicBezTo>
                      <a:pt x="8859" y="10990"/>
                      <a:pt x="2751" y="14585"/>
                      <a:pt x="858" y="15645"/>
                    </a:cubicBezTo>
                    <a:lnTo>
                      <a:pt x="858" y="8442"/>
                    </a:lnTo>
                    <a:lnTo>
                      <a:pt x="13145" y="1167"/>
                    </a:lnTo>
                    <a:close/>
                    <a:moveTo>
                      <a:pt x="13565" y="0"/>
                    </a:moveTo>
                    <a:cubicBezTo>
                      <a:pt x="13492" y="0"/>
                      <a:pt x="13418" y="19"/>
                      <a:pt x="13347" y="60"/>
                    </a:cubicBezTo>
                    <a:lnTo>
                      <a:pt x="215" y="7835"/>
                    </a:lnTo>
                    <a:cubicBezTo>
                      <a:pt x="84" y="7906"/>
                      <a:pt x="0" y="8049"/>
                      <a:pt x="0" y="8204"/>
                    </a:cubicBezTo>
                    <a:lnTo>
                      <a:pt x="0" y="16360"/>
                    </a:lnTo>
                    <a:cubicBezTo>
                      <a:pt x="0" y="16467"/>
                      <a:pt x="48" y="16574"/>
                      <a:pt x="131" y="16657"/>
                    </a:cubicBezTo>
                    <a:cubicBezTo>
                      <a:pt x="167" y="16717"/>
                      <a:pt x="250" y="16752"/>
                      <a:pt x="322" y="16752"/>
                    </a:cubicBezTo>
                    <a:cubicBezTo>
                      <a:pt x="810" y="16752"/>
                      <a:pt x="2667" y="15645"/>
                      <a:pt x="13812" y="9049"/>
                    </a:cubicBezTo>
                    <a:cubicBezTo>
                      <a:pt x="13931" y="8978"/>
                      <a:pt x="14014" y="8835"/>
                      <a:pt x="14014" y="8692"/>
                    </a:cubicBezTo>
                    <a:lnTo>
                      <a:pt x="13990" y="417"/>
                    </a:lnTo>
                    <a:cubicBezTo>
                      <a:pt x="13990" y="175"/>
                      <a:pt x="13787" y="0"/>
                      <a:pt x="13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6403401" y="3143580"/>
                <a:ext cx="391906" cy="486102"/>
              </a:xfrm>
              <a:custGeom>
                <a:avLst/>
                <a:gdLst/>
                <a:ahLst/>
                <a:cxnLst/>
                <a:rect l="l" t="t" r="r" b="b"/>
                <a:pathLst>
                  <a:path w="12931" h="16039" extrusionOk="0">
                    <a:moveTo>
                      <a:pt x="1" y="1"/>
                    </a:moveTo>
                    <a:lnTo>
                      <a:pt x="1" y="8431"/>
                    </a:lnTo>
                    <a:lnTo>
                      <a:pt x="12931" y="16039"/>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6527530" y="3219009"/>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6390431" y="3130761"/>
                <a:ext cx="417516" cy="511924"/>
              </a:xfrm>
              <a:custGeom>
                <a:avLst/>
                <a:gdLst/>
                <a:ahLst/>
                <a:cxnLst/>
                <a:rect l="l" t="t" r="r" b="b"/>
                <a:pathLst>
                  <a:path w="13776" h="16891" extrusionOk="0">
                    <a:moveTo>
                      <a:pt x="845" y="1186"/>
                    </a:moveTo>
                    <a:lnTo>
                      <a:pt x="12918" y="8544"/>
                    </a:lnTo>
                    <a:lnTo>
                      <a:pt x="12918" y="15723"/>
                    </a:lnTo>
                    <a:lnTo>
                      <a:pt x="845" y="8603"/>
                    </a:lnTo>
                    <a:lnTo>
                      <a:pt x="845" y="1186"/>
                    </a:lnTo>
                    <a:close/>
                    <a:moveTo>
                      <a:pt x="427" y="0"/>
                    </a:moveTo>
                    <a:cubicBezTo>
                      <a:pt x="204" y="0"/>
                      <a:pt x="0" y="176"/>
                      <a:pt x="0" y="424"/>
                    </a:cubicBezTo>
                    <a:lnTo>
                      <a:pt x="0" y="8854"/>
                    </a:lnTo>
                    <a:cubicBezTo>
                      <a:pt x="0" y="8996"/>
                      <a:pt x="83" y="9139"/>
                      <a:pt x="214" y="9223"/>
                    </a:cubicBezTo>
                    <a:lnTo>
                      <a:pt x="13133" y="16831"/>
                    </a:lnTo>
                    <a:cubicBezTo>
                      <a:pt x="13204" y="16866"/>
                      <a:pt x="13276" y="16890"/>
                      <a:pt x="13347" y="16890"/>
                    </a:cubicBezTo>
                    <a:cubicBezTo>
                      <a:pt x="13585" y="16890"/>
                      <a:pt x="13776" y="16700"/>
                      <a:pt x="13776" y="16474"/>
                    </a:cubicBezTo>
                    <a:lnTo>
                      <a:pt x="13776" y="8318"/>
                    </a:lnTo>
                    <a:cubicBezTo>
                      <a:pt x="13776" y="8163"/>
                      <a:pt x="13704" y="8032"/>
                      <a:pt x="13573" y="7949"/>
                    </a:cubicBezTo>
                    <a:lnTo>
                      <a:pt x="655" y="67"/>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6403401" y="2921324"/>
                <a:ext cx="789935" cy="461189"/>
              </a:xfrm>
              <a:custGeom>
                <a:avLst/>
                <a:gdLst/>
                <a:ahLst/>
                <a:cxnLst/>
                <a:rect l="l" t="t" r="r" b="b"/>
                <a:pathLst>
                  <a:path w="26064" h="15217" extrusionOk="0">
                    <a:moveTo>
                      <a:pt x="13038" y="1"/>
                    </a:moveTo>
                    <a:lnTo>
                      <a:pt x="1" y="7335"/>
                    </a:lnTo>
                    <a:lnTo>
                      <a:pt x="12931" y="15217"/>
                    </a:lnTo>
                    <a:lnTo>
                      <a:pt x="26064" y="7442"/>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7"/>
              <p:cNvSpPr/>
              <p:nvPr/>
            </p:nvSpPr>
            <p:spPr>
              <a:xfrm>
                <a:off x="6388249" y="2908171"/>
                <a:ext cx="819878" cy="487345"/>
              </a:xfrm>
              <a:custGeom>
                <a:avLst/>
                <a:gdLst/>
                <a:ahLst/>
                <a:cxnLst/>
                <a:rect l="l" t="t" r="r" b="b"/>
                <a:pathLst>
                  <a:path w="27052" h="16080" extrusionOk="0">
                    <a:moveTo>
                      <a:pt x="13538" y="923"/>
                    </a:moveTo>
                    <a:lnTo>
                      <a:pt x="25718" y="7888"/>
                    </a:lnTo>
                    <a:lnTo>
                      <a:pt x="13431" y="15163"/>
                    </a:lnTo>
                    <a:lnTo>
                      <a:pt x="1346" y="7781"/>
                    </a:lnTo>
                    <a:lnTo>
                      <a:pt x="13538" y="923"/>
                    </a:lnTo>
                    <a:close/>
                    <a:moveTo>
                      <a:pt x="13532" y="0"/>
                    </a:moveTo>
                    <a:cubicBezTo>
                      <a:pt x="13461" y="0"/>
                      <a:pt x="13389" y="18"/>
                      <a:pt x="13324" y="54"/>
                    </a:cubicBezTo>
                    <a:lnTo>
                      <a:pt x="298" y="7400"/>
                    </a:lnTo>
                    <a:cubicBezTo>
                      <a:pt x="13" y="7555"/>
                      <a:pt x="1" y="7959"/>
                      <a:pt x="275" y="8126"/>
                    </a:cubicBezTo>
                    <a:lnTo>
                      <a:pt x="13205" y="16020"/>
                    </a:lnTo>
                    <a:cubicBezTo>
                      <a:pt x="13264" y="16056"/>
                      <a:pt x="13348" y="16079"/>
                      <a:pt x="13419" y="16079"/>
                    </a:cubicBezTo>
                    <a:cubicBezTo>
                      <a:pt x="13502" y="16079"/>
                      <a:pt x="13574" y="16056"/>
                      <a:pt x="13633" y="16020"/>
                    </a:cubicBezTo>
                    <a:lnTo>
                      <a:pt x="26778" y="8233"/>
                    </a:lnTo>
                    <a:cubicBezTo>
                      <a:pt x="27052" y="8078"/>
                      <a:pt x="27052" y="7662"/>
                      <a:pt x="26778" y="7507"/>
                    </a:cubicBezTo>
                    <a:lnTo>
                      <a:pt x="13740" y="54"/>
                    </a:lnTo>
                    <a:cubicBezTo>
                      <a:pt x="13675" y="18"/>
                      <a:pt x="13604" y="0"/>
                      <a:pt x="13532"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7"/>
              <p:cNvSpPr/>
              <p:nvPr/>
            </p:nvSpPr>
            <p:spPr>
              <a:xfrm>
                <a:off x="6592474" y="3333380"/>
                <a:ext cx="168904" cy="214001"/>
              </a:xfrm>
              <a:custGeom>
                <a:avLst/>
                <a:gdLst/>
                <a:ahLst/>
                <a:cxnLst/>
                <a:rect l="l" t="t" r="r" b="b"/>
                <a:pathLst>
                  <a:path w="5573" h="7061" extrusionOk="0">
                    <a:moveTo>
                      <a:pt x="1" y="1"/>
                    </a:moveTo>
                    <a:lnTo>
                      <a:pt x="1" y="3846"/>
                    </a:lnTo>
                    <a:lnTo>
                      <a:pt x="5537" y="7061"/>
                    </a:lnTo>
                    <a:lnTo>
                      <a:pt x="5573" y="32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7"/>
              <p:cNvSpPr/>
              <p:nvPr/>
            </p:nvSpPr>
            <p:spPr>
              <a:xfrm>
                <a:off x="6795244" y="2901110"/>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7"/>
              <p:cNvSpPr/>
              <p:nvPr/>
            </p:nvSpPr>
            <p:spPr>
              <a:xfrm>
                <a:off x="6782274" y="2888321"/>
                <a:ext cx="424729" cy="507560"/>
              </a:xfrm>
              <a:custGeom>
                <a:avLst/>
                <a:gdLst/>
                <a:ahLst/>
                <a:cxnLst/>
                <a:rect l="l" t="t" r="r" b="b"/>
                <a:pathLst>
                  <a:path w="14014" h="16747" extrusionOk="0">
                    <a:moveTo>
                      <a:pt x="13145" y="1161"/>
                    </a:moveTo>
                    <a:lnTo>
                      <a:pt x="13169" y="8436"/>
                    </a:lnTo>
                    <a:cubicBezTo>
                      <a:pt x="8859" y="10984"/>
                      <a:pt x="2751" y="14579"/>
                      <a:pt x="858" y="15651"/>
                    </a:cubicBezTo>
                    <a:lnTo>
                      <a:pt x="858" y="8436"/>
                    </a:lnTo>
                    <a:lnTo>
                      <a:pt x="13145" y="1161"/>
                    </a:lnTo>
                    <a:close/>
                    <a:moveTo>
                      <a:pt x="13562" y="0"/>
                    </a:moveTo>
                    <a:cubicBezTo>
                      <a:pt x="13487" y="0"/>
                      <a:pt x="13413" y="18"/>
                      <a:pt x="13347" y="54"/>
                    </a:cubicBezTo>
                    <a:lnTo>
                      <a:pt x="215" y="7829"/>
                    </a:lnTo>
                    <a:cubicBezTo>
                      <a:pt x="84" y="7912"/>
                      <a:pt x="0" y="8043"/>
                      <a:pt x="0" y="8198"/>
                    </a:cubicBezTo>
                    <a:lnTo>
                      <a:pt x="0" y="16353"/>
                    </a:lnTo>
                    <a:cubicBezTo>
                      <a:pt x="0" y="16461"/>
                      <a:pt x="48" y="16568"/>
                      <a:pt x="131" y="16651"/>
                    </a:cubicBezTo>
                    <a:cubicBezTo>
                      <a:pt x="167" y="16711"/>
                      <a:pt x="250" y="16746"/>
                      <a:pt x="322" y="16746"/>
                    </a:cubicBezTo>
                    <a:cubicBezTo>
                      <a:pt x="810" y="16746"/>
                      <a:pt x="2667" y="15651"/>
                      <a:pt x="13812" y="9055"/>
                    </a:cubicBezTo>
                    <a:cubicBezTo>
                      <a:pt x="13931" y="8984"/>
                      <a:pt x="14014" y="8841"/>
                      <a:pt x="14014" y="8686"/>
                    </a:cubicBezTo>
                    <a:lnTo>
                      <a:pt x="13990" y="423"/>
                    </a:lnTo>
                    <a:cubicBezTo>
                      <a:pt x="13990" y="268"/>
                      <a:pt x="13907" y="125"/>
                      <a:pt x="13776" y="54"/>
                    </a:cubicBezTo>
                    <a:cubicBezTo>
                      <a:pt x="13710" y="18"/>
                      <a:pt x="13636" y="0"/>
                      <a:pt x="13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7"/>
              <p:cNvSpPr/>
              <p:nvPr/>
            </p:nvSpPr>
            <p:spPr>
              <a:xfrm>
                <a:off x="6403401" y="2897867"/>
                <a:ext cx="391906" cy="486102"/>
              </a:xfrm>
              <a:custGeom>
                <a:avLst/>
                <a:gdLst/>
                <a:ahLst/>
                <a:cxnLst/>
                <a:rect l="l" t="t" r="r" b="b"/>
                <a:pathLst>
                  <a:path w="12931" h="16039" extrusionOk="0">
                    <a:moveTo>
                      <a:pt x="1" y="1"/>
                    </a:moveTo>
                    <a:lnTo>
                      <a:pt x="1" y="8418"/>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7"/>
              <p:cNvSpPr/>
              <p:nvPr/>
            </p:nvSpPr>
            <p:spPr>
              <a:xfrm>
                <a:off x="6527530" y="2972933"/>
                <a:ext cx="143658" cy="337413"/>
              </a:xfrm>
              <a:custGeom>
                <a:avLst/>
                <a:gdLst/>
                <a:ahLst/>
                <a:cxnLst/>
                <a:rect l="l" t="t" r="r" b="b"/>
                <a:pathLst>
                  <a:path w="4740" h="11133" extrusionOk="0">
                    <a:moveTo>
                      <a:pt x="0" y="0"/>
                    </a:moveTo>
                    <a:lnTo>
                      <a:pt x="251" y="8430"/>
                    </a:lnTo>
                    <a:lnTo>
                      <a:pt x="4739" y="11133"/>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7"/>
              <p:cNvSpPr/>
              <p:nvPr/>
            </p:nvSpPr>
            <p:spPr>
              <a:xfrm>
                <a:off x="6390431" y="2884897"/>
                <a:ext cx="417516" cy="512076"/>
              </a:xfrm>
              <a:custGeom>
                <a:avLst/>
                <a:gdLst/>
                <a:ahLst/>
                <a:cxnLst/>
                <a:rect l="l" t="t" r="r" b="b"/>
                <a:pathLst>
                  <a:path w="13776" h="16896" extrusionOk="0">
                    <a:moveTo>
                      <a:pt x="845" y="1179"/>
                    </a:moveTo>
                    <a:lnTo>
                      <a:pt x="12918" y="8549"/>
                    </a:lnTo>
                    <a:lnTo>
                      <a:pt x="12918" y="15716"/>
                    </a:lnTo>
                    <a:lnTo>
                      <a:pt x="845" y="8608"/>
                    </a:lnTo>
                    <a:lnTo>
                      <a:pt x="845" y="1179"/>
                    </a:lnTo>
                    <a:close/>
                    <a:moveTo>
                      <a:pt x="436" y="0"/>
                    </a:moveTo>
                    <a:cubicBezTo>
                      <a:pt x="210" y="0"/>
                      <a:pt x="0" y="177"/>
                      <a:pt x="0" y="429"/>
                    </a:cubicBezTo>
                    <a:lnTo>
                      <a:pt x="0" y="8846"/>
                    </a:lnTo>
                    <a:cubicBezTo>
                      <a:pt x="0" y="8989"/>
                      <a:pt x="83" y="9132"/>
                      <a:pt x="214" y="9216"/>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4"/>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7"/>
              <p:cNvSpPr/>
              <p:nvPr/>
            </p:nvSpPr>
            <p:spPr>
              <a:xfrm>
                <a:off x="6403401" y="2675247"/>
                <a:ext cx="789935" cy="461553"/>
              </a:xfrm>
              <a:custGeom>
                <a:avLst/>
                <a:gdLst/>
                <a:ahLst/>
                <a:cxnLst/>
                <a:rect l="l" t="t" r="r" b="b"/>
                <a:pathLst>
                  <a:path w="26064" h="15229" extrusionOk="0">
                    <a:moveTo>
                      <a:pt x="13038" y="1"/>
                    </a:moveTo>
                    <a:lnTo>
                      <a:pt x="1" y="7347"/>
                    </a:lnTo>
                    <a:lnTo>
                      <a:pt x="12931" y="15229"/>
                    </a:lnTo>
                    <a:lnTo>
                      <a:pt x="26064" y="7454"/>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7"/>
              <p:cNvSpPr/>
              <p:nvPr/>
            </p:nvSpPr>
            <p:spPr>
              <a:xfrm>
                <a:off x="6388249" y="2662428"/>
                <a:ext cx="820242" cy="487375"/>
              </a:xfrm>
              <a:custGeom>
                <a:avLst/>
                <a:gdLst/>
                <a:ahLst/>
                <a:cxnLst/>
                <a:rect l="l" t="t" r="r" b="b"/>
                <a:pathLst>
                  <a:path w="27064" h="16081" extrusionOk="0">
                    <a:moveTo>
                      <a:pt x="13538" y="924"/>
                    </a:moveTo>
                    <a:lnTo>
                      <a:pt x="25718" y="7877"/>
                    </a:lnTo>
                    <a:lnTo>
                      <a:pt x="13431" y="15152"/>
                    </a:lnTo>
                    <a:lnTo>
                      <a:pt x="1346" y="7782"/>
                    </a:lnTo>
                    <a:lnTo>
                      <a:pt x="13538" y="924"/>
                    </a:lnTo>
                    <a:close/>
                    <a:moveTo>
                      <a:pt x="13532" y="1"/>
                    </a:moveTo>
                    <a:cubicBezTo>
                      <a:pt x="13461" y="1"/>
                      <a:pt x="13389" y="19"/>
                      <a:pt x="13324" y="55"/>
                    </a:cubicBezTo>
                    <a:lnTo>
                      <a:pt x="298" y="7389"/>
                    </a:lnTo>
                    <a:cubicBezTo>
                      <a:pt x="13" y="7544"/>
                      <a:pt x="1" y="7960"/>
                      <a:pt x="275" y="8127"/>
                    </a:cubicBezTo>
                    <a:lnTo>
                      <a:pt x="13205" y="16009"/>
                    </a:lnTo>
                    <a:cubicBezTo>
                      <a:pt x="13264" y="16057"/>
                      <a:pt x="13348" y="16068"/>
                      <a:pt x="13419" y="16080"/>
                    </a:cubicBezTo>
                    <a:cubicBezTo>
                      <a:pt x="13502" y="16068"/>
                      <a:pt x="13574" y="16045"/>
                      <a:pt x="13633" y="16009"/>
                    </a:cubicBezTo>
                    <a:lnTo>
                      <a:pt x="26778" y="8234"/>
                    </a:lnTo>
                    <a:cubicBezTo>
                      <a:pt x="27064" y="8067"/>
                      <a:pt x="27064" y="7663"/>
                      <a:pt x="26778" y="7496"/>
                    </a:cubicBezTo>
                    <a:lnTo>
                      <a:pt x="13740" y="55"/>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7"/>
              <p:cNvSpPr/>
              <p:nvPr/>
            </p:nvSpPr>
            <p:spPr>
              <a:xfrm>
                <a:off x="6592474" y="3087667"/>
                <a:ext cx="168904" cy="213638"/>
              </a:xfrm>
              <a:custGeom>
                <a:avLst/>
                <a:gdLst/>
                <a:ahLst/>
                <a:cxnLst/>
                <a:rect l="l" t="t" r="r" b="b"/>
                <a:pathLst>
                  <a:path w="5573" h="7049" extrusionOk="0">
                    <a:moveTo>
                      <a:pt x="1" y="0"/>
                    </a:moveTo>
                    <a:lnTo>
                      <a:pt x="1" y="3846"/>
                    </a:lnTo>
                    <a:lnTo>
                      <a:pt x="5537" y="7049"/>
                    </a:lnTo>
                    <a:lnTo>
                      <a:pt x="5573" y="32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7"/>
              <p:cNvSpPr/>
              <p:nvPr/>
            </p:nvSpPr>
            <p:spPr>
              <a:xfrm>
                <a:off x="6795244" y="2655034"/>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7"/>
              <p:cNvSpPr/>
              <p:nvPr/>
            </p:nvSpPr>
            <p:spPr>
              <a:xfrm>
                <a:off x="6782274" y="2642397"/>
                <a:ext cx="424729" cy="507772"/>
              </a:xfrm>
              <a:custGeom>
                <a:avLst/>
                <a:gdLst/>
                <a:ahLst/>
                <a:cxnLst/>
                <a:rect l="l" t="t" r="r" b="b"/>
                <a:pathLst>
                  <a:path w="14014" h="16754" extrusionOk="0">
                    <a:moveTo>
                      <a:pt x="13145" y="1168"/>
                    </a:moveTo>
                    <a:lnTo>
                      <a:pt x="13169" y="8443"/>
                    </a:lnTo>
                    <a:cubicBezTo>
                      <a:pt x="8859" y="10991"/>
                      <a:pt x="2751" y="14586"/>
                      <a:pt x="858" y="15646"/>
                    </a:cubicBezTo>
                    <a:lnTo>
                      <a:pt x="858" y="8443"/>
                    </a:lnTo>
                    <a:lnTo>
                      <a:pt x="13145" y="1168"/>
                    </a:lnTo>
                    <a:close/>
                    <a:moveTo>
                      <a:pt x="13565" y="1"/>
                    </a:moveTo>
                    <a:cubicBezTo>
                      <a:pt x="13492" y="1"/>
                      <a:pt x="13418" y="20"/>
                      <a:pt x="13347" y="61"/>
                    </a:cubicBezTo>
                    <a:lnTo>
                      <a:pt x="215" y="7835"/>
                    </a:lnTo>
                    <a:cubicBezTo>
                      <a:pt x="84" y="7907"/>
                      <a:pt x="0" y="8050"/>
                      <a:pt x="0" y="8205"/>
                    </a:cubicBezTo>
                    <a:lnTo>
                      <a:pt x="0" y="16360"/>
                    </a:lnTo>
                    <a:cubicBezTo>
                      <a:pt x="0" y="16467"/>
                      <a:pt x="48" y="16575"/>
                      <a:pt x="131" y="16658"/>
                    </a:cubicBezTo>
                    <a:cubicBezTo>
                      <a:pt x="167" y="16718"/>
                      <a:pt x="250" y="16753"/>
                      <a:pt x="322" y="16753"/>
                    </a:cubicBezTo>
                    <a:cubicBezTo>
                      <a:pt x="810" y="16753"/>
                      <a:pt x="2667" y="15658"/>
                      <a:pt x="13812" y="9050"/>
                    </a:cubicBezTo>
                    <a:cubicBezTo>
                      <a:pt x="13943" y="8978"/>
                      <a:pt x="14014" y="8836"/>
                      <a:pt x="14014" y="8693"/>
                    </a:cubicBezTo>
                    <a:lnTo>
                      <a:pt x="13990" y="418"/>
                    </a:lnTo>
                    <a:cubicBezTo>
                      <a:pt x="13990" y="176"/>
                      <a:pt x="13787" y="1"/>
                      <a:pt x="1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7"/>
              <p:cNvSpPr/>
              <p:nvPr/>
            </p:nvSpPr>
            <p:spPr>
              <a:xfrm>
                <a:off x="6403401" y="2651791"/>
                <a:ext cx="391906" cy="486102"/>
              </a:xfrm>
              <a:custGeom>
                <a:avLst/>
                <a:gdLst/>
                <a:ahLst/>
                <a:cxnLst/>
                <a:rect l="l" t="t" r="r" b="b"/>
                <a:pathLst>
                  <a:path w="12931" h="16039" extrusionOk="0">
                    <a:moveTo>
                      <a:pt x="1" y="1"/>
                    </a:moveTo>
                    <a:lnTo>
                      <a:pt x="1" y="8430"/>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7"/>
              <p:cNvSpPr/>
              <p:nvPr/>
            </p:nvSpPr>
            <p:spPr>
              <a:xfrm>
                <a:off x="6527530" y="2727220"/>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6390431" y="2638821"/>
                <a:ext cx="417516" cy="512076"/>
              </a:xfrm>
              <a:custGeom>
                <a:avLst/>
                <a:gdLst/>
                <a:ahLst/>
                <a:cxnLst/>
                <a:rect l="l" t="t" r="r" b="b"/>
                <a:pathLst>
                  <a:path w="13776" h="16896" extrusionOk="0">
                    <a:moveTo>
                      <a:pt x="845" y="1179"/>
                    </a:moveTo>
                    <a:lnTo>
                      <a:pt x="12918" y="8549"/>
                    </a:lnTo>
                    <a:lnTo>
                      <a:pt x="12918" y="15728"/>
                    </a:lnTo>
                    <a:lnTo>
                      <a:pt x="845" y="8608"/>
                    </a:lnTo>
                    <a:lnTo>
                      <a:pt x="845" y="1179"/>
                    </a:lnTo>
                    <a:close/>
                    <a:moveTo>
                      <a:pt x="436" y="0"/>
                    </a:moveTo>
                    <a:cubicBezTo>
                      <a:pt x="210" y="0"/>
                      <a:pt x="0" y="177"/>
                      <a:pt x="0" y="429"/>
                    </a:cubicBezTo>
                    <a:lnTo>
                      <a:pt x="0" y="8858"/>
                    </a:lnTo>
                    <a:cubicBezTo>
                      <a:pt x="0" y="9001"/>
                      <a:pt x="83" y="9144"/>
                      <a:pt x="214" y="9227"/>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3"/>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6403401" y="2429535"/>
                <a:ext cx="789935" cy="461189"/>
              </a:xfrm>
              <a:custGeom>
                <a:avLst/>
                <a:gdLst/>
                <a:ahLst/>
                <a:cxnLst/>
                <a:rect l="l" t="t" r="r" b="b"/>
                <a:pathLst>
                  <a:path w="26064" h="15217" extrusionOk="0">
                    <a:moveTo>
                      <a:pt x="13038" y="0"/>
                    </a:moveTo>
                    <a:lnTo>
                      <a:pt x="1" y="7335"/>
                    </a:lnTo>
                    <a:lnTo>
                      <a:pt x="12931" y="15217"/>
                    </a:lnTo>
                    <a:lnTo>
                      <a:pt x="26064" y="7442"/>
                    </a:lnTo>
                    <a:lnTo>
                      <a:pt x="13038" y="0"/>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6388249" y="2416352"/>
                <a:ext cx="820242" cy="487375"/>
              </a:xfrm>
              <a:custGeom>
                <a:avLst/>
                <a:gdLst/>
                <a:ahLst/>
                <a:cxnLst/>
                <a:rect l="l" t="t" r="r" b="b"/>
                <a:pathLst>
                  <a:path w="27064" h="16081" extrusionOk="0">
                    <a:moveTo>
                      <a:pt x="13538" y="924"/>
                    </a:moveTo>
                    <a:lnTo>
                      <a:pt x="25718" y="7889"/>
                    </a:lnTo>
                    <a:lnTo>
                      <a:pt x="13431" y="15152"/>
                    </a:lnTo>
                    <a:lnTo>
                      <a:pt x="1346" y="7782"/>
                    </a:lnTo>
                    <a:lnTo>
                      <a:pt x="13538" y="924"/>
                    </a:lnTo>
                    <a:close/>
                    <a:moveTo>
                      <a:pt x="13532" y="1"/>
                    </a:moveTo>
                    <a:cubicBezTo>
                      <a:pt x="13461" y="1"/>
                      <a:pt x="13389" y="19"/>
                      <a:pt x="13324" y="54"/>
                    </a:cubicBezTo>
                    <a:lnTo>
                      <a:pt x="298" y="7389"/>
                    </a:lnTo>
                    <a:cubicBezTo>
                      <a:pt x="13" y="7555"/>
                      <a:pt x="1" y="7960"/>
                      <a:pt x="275" y="8127"/>
                    </a:cubicBezTo>
                    <a:lnTo>
                      <a:pt x="13205" y="16021"/>
                    </a:lnTo>
                    <a:cubicBezTo>
                      <a:pt x="13264" y="16056"/>
                      <a:pt x="13348" y="16080"/>
                      <a:pt x="13419" y="16080"/>
                    </a:cubicBezTo>
                    <a:cubicBezTo>
                      <a:pt x="13502" y="16080"/>
                      <a:pt x="13574" y="16056"/>
                      <a:pt x="13633" y="16009"/>
                    </a:cubicBezTo>
                    <a:lnTo>
                      <a:pt x="26778" y="8234"/>
                    </a:lnTo>
                    <a:cubicBezTo>
                      <a:pt x="27064" y="8067"/>
                      <a:pt x="27064" y="7663"/>
                      <a:pt x="26778" y="7496"/>
                    </a:cubicBezTo>
                    <a:lnTo>
                      <a:pt x="13740" y="54"/>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a:off x="6592474" y="2841591"/>
                <a:ext cx="168904" cy="214001"/>
              </a:xfrm>
              <a:custGeom>
                <a:avLst/>
                <a:gdLst/>
                <a:ahLst/>
                <a:cxnLst/>
                <a:rect l="l" t="t" r="r" b="b"/>
                <a:pathLst>
                  <a:path w="5573" h="7061" extrusionOk="0">
                    <a:moveTo>
                      <a:pt x="1" y="0"/>
                    </a:moveTo>
                    <a:lnTo>
                      <a:pt x="1" y="3846"/>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7"/>
              <p:cNvSpPr/>
              <p:nvPr/>
            </p:nvSpPr>
            <p:spPr>
              <a:xfrm>
                <a:off x="6795244" y="2409321"/>
                <a:ext cx="398786" cy="482859"/>
              </a:xfrm>
              <a:custGeom>
                <a:avLst/>
                <a:gdLst/>
                <a:ahLst/>
                <a:cxnLst/>
                <a:rect l="l" t="t" r="r" b="b"/>
                <a:pathLst>
                  <a:path w="13158" h="15932"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7"/>
              <p:cNvSpPr/>
              <p:nvPr/>
            </p:nvSpPr>
            <p:spPr>
              <a:xfrm>
                <a:off x="6782274" y="2396351"/>
                <a:ext cx="424729" cy="507742"/>
              </a:xfrm>
              <a:custGeom>
                <a:avLst/>
                <a:gdLst/>
                <a:ahLst/>
                <a:cxnLst/>
                <a:rect l="l" t="t" r="r" b="b"/>
                <a:pathLst>
                  <a:path w="14014" h="16753" extrusionOk="0">
                    <a:moveTo>
                      <a:pt x="13145" y="1179"/>
                    </a:moveTo>
                    <a:lnTo>
                      <a:pt x="13169" y="8454"/>
                    </a:lnTo>
                    <a:cubicBezTo>
                      <a:pt x="8859" y="11001"/>
                      <a:pt x="2751" y="14597"/>
                      <a:pt x="858" y="15657"/>
                    </a:cubicBezTo>
                    <a:lnTo>
                      <a:pt x="858" y="8442"/>
                    </a:lnTo>
                    <a:lnTo>
                      <a:pt x="13145" y="1179"/>
                    </a:lnTo>
                    <a:close/>
                    <a:moveTo>
                      <a:pt x="13564" y="0"/>
                    </a:moveTo>
                    <a:cubicBezTo>
                      <a:pt x="13492" y="0"/>
                      <a:pt x="13417" y="19"/>
                      <a:pt x="13347" y="60"/>
                    </a:cubicBezTo>
                    <a:lnTo>
                      <a:pt x="215" y="7834"/>
                    </a:lnTo>
                    <a:cubicBezTo>
                      <a:pt x="84" y="7906"/>
                      <a:pt x="0" y="8049"/>
                      <a:pt x="0" y="8204"/>
                    </a:cubicBezTo>
                    <a:lnTo>
                      <a:pt x="0" y="16359"/>
                    </a:lnTo>
                    <a:cubicBezTo>
                      <a:pt x="0" y="16466"/>
                      <a:pt x="48" y="16574"/>
                      <a:pt x="131" y="16657"/>
                    </a:cubicBezTo>
                    <a:cubicBezTo>
                      <a:pt x="167" y="16716"/>
                      <a:pt x="250" y="16752"/>
                      <a:pt x="322" y="16752"/>
                    </a:cubicBezTo>
                    <a:cubicBezTo>
                      <a:pt x="810" y="16752"/>
                      <a:pt x="2667" y="15657"/>
                      <a:pt x="13812" y="9061"/>
                    </a:cubicBezTo>
                    <a:cubicBezTo>
                      <a:pt x="13931" y="8977"/>
                      <a:pt x="14014" y="8835"/>
                      <a:pt x="14014" y="8692"/>
                    </a:cubicBezTo>
                    <a:lnTo>
                      <a:pt x="13990" y="429"/>
                    </a:lnTo>
                    <a:cubicBezTo>
                      <a:pt x="13990" y="177"/>
                      <a:pt x="13787" y="0"/>
                      <a:pt x="13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7"/>
              <p:cNvSpPr/>
              <p:nvPr/>
            </p:nvSpPr>
            <p:spPr>
              <a:xfrm>
                <a:off x="6403401" y="2405715"/>
                <a:ext cx="391906" cy="486466"/>
              </a:xfrm>
              <a:custGeom>
                <a:avLst/>
                <a:gdLst/>
                <a:ahLst/>
                <a:cxnLst/>
                <a:rect l="l" t="t" r="r" b="b"/>
                <a:pathLst>
                  <a:path w="12931" h="16051" extrusionOk="0">
                    <a:moveTo>
                      <a:pt x="1" y="1"/>
                    </a:moveTo>
                    <a:lnTo>
                      <a:pt x="1" y="8430"/>
                    </a:lnTo>
                    <a:lnTo>
                      <a:pt x="12931" y="16050"/>
                    </a:lnTo>
                    <a:lnTo>
                      <a:pt x="12931" y="789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7"/>
              <p:cNvSpPr/>
              <p:nvPr/>
            </p:nvSpPr>
            <p:spPr>
              <a:xfrm>
                <a:off x="6527530" y="2481144"/>
                <a:ext cx="143658" cy="337413"/>
              </a:xfrm>
              <a:custGeom>
                <a:avLst/>
                <a:gdLst/>
                <a:ahLst/>
                <a:cxnLst/>
                <a:rect l="l" t="t" r="r" b="b"/>
                <a:pathLst>
                  <a:path w="4740" h="11133" extrusionOk="0">
                    <a:moveTo>
                      <a:pt x="0" y="0"/>
                    </a:moveTo>
                    <a:lnTo>
                      <a:pt x="251" y="8430"/>
                    </a:lnTo>
                    <a:lnTo>
                      <a:pt x="4739" y="11132"/>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7"/>
              <p:cNvSpPr/>
              <p:nvPr/>
            </p:nvSpPr>
            <p:spPr>
              <a:xfrm>
                <a:off x="6390431" y="2392896"/>
                <a:ext cx="417516" cy="512015"/>
              </a:xfrm>
              <a:custGeom>
                <a:avLst/>
                <a:gdLst/>
                <a:ahLst/>
                <a:cxnLst/>
                <a:rect l="l" t="t" r="r" b="b"/>
                <a:pathLst>
                  <a:path w="13776" h="16894" extrusionOk="0">
                    <a:moveTo>
                      <a:pt x="857" y="1186"/>
                    </a:moveTo>
                    <a:lnTo>
                      <a:pt x="12918" y="8556"/>
                    </a:lnTo>
                    <a:lnTo>
                      <a:pt x="12918" y="15723"/>
                    </a:lnTo>
                    <a:lnTo>
                      <a:pt x="845" y="8615"/>
                    </a:lnTo>
                    <a:lnTo>
                      <a:pt x="857" y="1186"/>
                    </a:lnTo>
                    <a:close/>
                    <a:moveTo>
                      <a:pt x="427" y="0"/>
                    </a:moveTo>
                    <a:cubicBezTo>
                      <a:pt x="204" y="0"/>
                      <a:pt x="0" y="176"/>
                      <a:pt x="0" y="424"/>
                    </a:cubicBezTo>
                    <a:lnTo>
                      <a:pt x="0" y="8853"/>
                    </a:lnTo>
                    <a:cubicBezTo>
                      <a:pt x="0" y="9008"/>
                      <a:pt x="83" y="9151"/>
                      <a:pt x="214" y="9222"/>
                    </a:cubicBezTo>
                    <a:lnTo>
                      <a:pt x="13133" y="16842"/>
                    </a:lnTo>
                    <a:cubicBezTo>
                      <a:pt x="13191" y="16872"/>
                      <a:pt x="13250" y="16893"/>
                      <a:pt x="13309" y="16893"/>
                    </a:cubicBezTo>
                    <a:cubicBezTo>
                      <a:pt x="13322" y="16893"/>
                      <a:pt x="13334" y="16892"/>
                      <a:pt x="13347" y="16890"/>
                    </a:cubicBezTo>
                    <a:cubicBezTo>
                      <a:pt x="13362" y="16892"/>
                      <a:pt x="13376" y="16893"/>
                      <a:pt x="13390" y="16893"/>
                    </a:cubicBezTo>
                    <a:cubicBezTo>
                      <a:pt x="13455" y="16893"/>
                      <a:pt x="13512" y="16872"/>
                      <a:pt x="13561" y="16842"/>
                    </a:cubicBezTo>
                    <a:cubicBezTo>
                      <a:pt x="13692" y="16771"/>
                      <a:pt x="13776" y="16628"/>
                      <a:pt x="13776" y="16473"/>
                    </a:cubicBezTo>
                    <a:lnTo>
                      <a:pt x="13776" y="8318"/>
                    </a:lnTo>
                    <a:cubicBezTo>
                      <a:pt x="13776" y="8175"/>
                      <a:pt x="13704" y="8032"/>
                      <a:pt x="13573" y="7948"/>
                    </a:cubicBezTo>
                    <a:lnTo>
                      <a:pt x="655" y="66"/>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7"/>
              <p:cNvSpPr/>
              <p:nvPr/>
            </p:nvSpPr>
            <p:spPr>
              <a:xfrm>
                <a:off x="6403401" y="2183458"/>
                <a:ext cx="789935" cy="461553"/>
              </a:xfrm>
              <a:custGeom>
                <a:avLst/>
                <a:gdLst/>
                <a:ahLst/>
                <a:cxnLst/>
                <a:rect l="l" t="t" r="r" b="b"/>
                <a:pathLst>
                  <a:path w="26064" h="15229" extrusionOk="0">
                    <a:moveTo>
                      <a:pt x="13038" y="0"/>
                    </a:moveTo>
                    <a:lnTo>
                      <a:pt x="1" y="7335"/>
                    </a:lnTo>
                    <a:lnTo>
                      <a:pt x="12931" y="15229"/>
                    </a:lnTo>
                    <a:lnTo>
                      <a:pt x="26064" y="7454"/>
                    </a:lnTo>
                    <a:lnTo>
                      <a:pt x="13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7"/>
              <p:cNvSpPr/>
              <p:nvPr/>
            </p:nvSpPr>
            <p:spPr>
              <a:xfrm>
                <a:off x="6388249" y="2170367"/>
                <a:ext cx="818090" cy="487648"/>
              </a:xfrm>
              <a:custGeom>
                <a:avLst/>
                <a:gdLst/>
                <a:ahLst/>
                <a:cxnLst/>
                <a:rect l="l" t="t" r="r" b="b"/>
                <a:pathLst>
                  <a:path w="26993" h="16090" extrusionOk="0">
                    <a:moveTo>
                      <a:pt x="13538" y="921"/>
                    </a:moveTo>
                    <a:lnTo>
                      <a:pt x="25718" y="7886"/>
                    </a:lnTo>
                    <a:lnTo>
                      <a:pt x="13431" y="15160"/>
                    </a:lnTo>
                    <a:lnTo>
                      <a:pt x="1346" y="7790"/>
                    </a:lnTo>
                    <a:lnTo>
                      <a:pt x="13538" y="921"/>
                    </a:lnTo>
                    <a:close/>
                    <a:moveTo>
                      <a:pt x="13532" y="1"/>
                    </a:moveTo>
                    <a:cubicBezTo>
                      <a:pt x="13461" y="1"/>
                      <a:pt x="13389" y="22"/>
                      <a:pt x="13324" y="63"/>
                    </a:cubicBezTo>
                    <a:lnTo>
                      <a:pt x="298" y="7398"/>
                    </a:lnTo>
                    <a:cubicBezTo>
                      <a:pt x="13" y="7552"/>
                      <a:pt x="1" y="7969"/>
                      <a:pt x="275" y="8136"/>
                    </a:cubicBezTo>
                    <a:lnTo>
                      <a:pt x="13205" y="16018"/>
                    </a:lnTo>
                    <a:cubicBezTo>
                      <a:pt x="13264" y="16065"/>
                      <a:pt x="13348" y="16077"/>
                      <a:pt x="13419" y="16089"/>
                    </a:cubicBezTo>
                    <a:cubicBezTo>
                      <a:pt x="13502" y="16077"/>
                      <a:pt x="13574" y="16053"/>
                      <a:pt x="13645" y="16018"/>
                    </a:cubicBezTo>
                    <a:lnTo>
                      <a:pt x="26778" y="8243"/>
                    </a:lnTo>
                    <a:cubicBezTo>
                      <a:pt x="26909" y="8160"/>
                      <a:pt x="26992" y="8017"/>
                      <a:pt x="26992" y="7874"/>
                    </a:cubicBezTo>
                    <a:cubicBezTo>
                      <a:pt x="26992" y="7719"/>
                      <a:pt x="26909" y="7576"/>
                      <a:pt x="26778" y="7505"/>
                    </a:cubicBezTo>
                    <a:lnTo>
                      <a:pt x="13740" y="63"/>
                    </a:lnTo>
                    <a:cubicBezTo>
                      <a:pt x="13675" y="22"/>
                      <a:pt x="13604" y="1"/>
                      <a:pt x="13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7"/>
              <p:cNvSpPr/>
              <p:nvPr/>
            </p:nvSpPr>
            <p:spPr>
              <a:xfrm>
                <a:off x="6592474" y="2595515"/>
                <a:ext cx="168904" cy="214001"/>
              </a:xfrm>
              <a:custGeom>
                <a:avLst/>
                <a:gdLst/>
                <a:ahLst/>
                <a:cxnLst/>
                <a:rect l="l" t="t" r="r" b="b"/>
                <a:pathLst>
                  <a:path w="5573" h="7061" extrusionOk="0">
                    <a:moveTo>
                      <a:pt x="1" y="0"/>
                    </a:moveTo>
                    <a:lnTo>
                      <a:pt x="1" y="3858"/>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4" name="Google Shape;2294;p67"/>
            <p:cNvGrpSpPr/>
            <p:nvPr/>
          </p:nvGrpSpPr>
          <p:grpSpPr>
            <a:xfrm>
              <a:off x="6815900" y="1514837"/>
              <a:ext cx="765614" cy="1374262"/>
              <a:chOff x="6388249" y="2170367"/>
              <a:chExt cx="820242" cy="1472319"/>
            </a:xfrm>
          </p:grpSpPr>
          <p:sp>
            <p:nvSpPr>
              <p:cNvPr id="2295" name="Google Shape;2295;p67"/>
              <p:cNvSpPr/>
              <p:nvPr/>
            </p:nvSpPr>
            <p:spPr>
              <a:xfrm>
                <a:off x="6795244" y="3146853"/>
                <a:ext cx="398786" cy="482859"/>
              </a:xfrm>
              <a:custGeom>
                <a:avLst/>
                <a:gdLst/>
                <a:ahLst/>
                <a:cxnLst/>
                <a:rect l="l" t="t" r="r" b="b"/>
                <a:pathLst>
                  <a:path w="13158" h="15932" extrusionOk="0">
                    <a:moveTo>
                      <a:pt x="13134" y="0"/>
                    </a:moveTo>
                    <a:lnTo>
                      <a:pt x="1" y="7775"/>
                    </a:lnTo>
                    <a:lnTo>
                      <a:pt x="1" y="15931"/>
                    </a:lnTo>
                    <a:cubicBezTo>
                      <a:pt x="1" y="15931"/>
                      <a:pt x="2" y="15931"/>
                      <a:pt x="3" y="15931"/>
                    </a:cubicBezTo>
                    <a:cubicBezTo>
                      <a:pt x="224" y="15931"/>
                      <a:pt x="13157" y="8263"/>
                      <a:pt x="13157" y="8263"/>
                    </a:cubicBezTo>
                    <a:lnTo>
                      <a:pt x="13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7"/>
              <p:cNvSpPr/>
              <p:nvPr/>
            </p:nvSpPr>
            <p:spPr>
              <a:xfrm>
                <a:off x="6782274" y="3134216"/>
                <a:ext cx="424729" cy="507742"/>
              </a:xfrm>
              <a:custGeom>
                <a:avLst/>
                <a:gdLst/>
                <a:ahLst/>
                <a:cxnLst/>
                <a:rect l="l" t="t" r="r" b="b"/>
                <a:pathLst>
                  <a:path w="14014" h="16753" extrusionOk="0">
                    <a:moveTo>
                      <a:pt x="13145" y="1167"/>
                    </a:moveTo>
                    <a:lnTo>
                      <a:pt x="13169" y="8442"/>
                    </a:lnTo>
                    <a:cubicBezTo>
                      <a:pt x="8859" y="10990"/>
                      <a:pt x="2751" y="14585"/>
                      <a:pt x="858" y="15645"/>
                    </a:cubicBezTo>
                    <a:lnTo>
                      <a:pt x="858" y="8442"/>
                    </a:lnTo>
                    <a:lnTo>
                      <a:pt x="13145" y="1167"/>
                    </a:lnTo>
                    <a:close/>
                    <a:moveTo>
                      <a:pt x="13565" y="0"/>
                    </a:moveTo>
                    <a:cubicBezTo>
                      <a:pt x="13492" y="0"/>
                      <a:pt x="13418" y="19"/>
                      <a:pt x="13347" y="60"/>
                    </a:cubicBezTo>
                    <a:lnTo>
                      <a:pt x="215" y="7835"/>
                    </a:lnTo>
                    <a:cubicBezTo>
                      <a:pt x="84" y="7906"/>
                      <a:pt x="0" y="8049"/>
                      <a:pt x="0" y="8204"/>
                    </a:cubicBezTo>
                    <a:lnTo>
                      <a:pt x="0" y="16360"/>
                    </a:lnTo>
                    <a:cubicBezTo>
                      <a:pt x="0" y="16467"/>
                      <a:pt x="48" y="16574"/>
                      <a:pt x="131" y="16657"/>
                    </a:cubicBezTo>
                    <a:cubicBezTo>
                      <a:pt x="167" y="16717"/>
                      <a:pt x="250" y="16752"/>
                      <a:pt x="322" y="16752"/>
                    </a:cubicBezTo>
                    <a:cubicBezTo>
                      <a:pt x="810" y="16752"/>
                      <a:pt x="2667" y="15645"/>
                      <a:pt x="13812" y="9049"/>
                    </a:cubicBezTo>
                    <a:cubicBezTo>
                      <a:pt x="13931" y="8978"/>
                      <a:pt x="14014" y="8835"/>
                      <a:pt x="14014" y="8692"/>
                    </a:cubicBezTo>
                    <a:lnTo>
                      <a:pt x="13990" y="417"/>
                    </a:lnTo>
                    <a:cubicBezTo>
                      <a:pt x="13990" y="175"/>
                      <a:pt x="13787" y="0"/>
                      <a:pt x="13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7"/>
              <p:cNvSpPr/>
              <p:nvPr/>
            </p:nvSpPr>
            <p:spPr>
              <a:xfrm>
                <a:off x="6403401" y="3143580"/>
                <a:ext cx="391906" cy="486102"/>
              </a:xfrm>
              <a:custGeom>
                <a:avLst/>
                <a:gdLst/>
                <a:ahLst/>
                <a:cxnLst/>
                <a:rect l="l" t="t" r="r" b="b"/>
                <a:pathLst>
                  <a:path w="12931" h="16039" extrusionOk="0">
                    <a:moveTo>
                      <a:pt x="1" y="1"/>
                    </a:moveTo>
                    <a:lnTo>
                      <a:pt x="1" y="8431"/>
                    </a:lnTo>
                    <a:lnTo>
                      <a:pt x="12931" y="16039"/>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7"/>
              <p:cNvSpPr/>
              <p:nvPr/>
            </p:nvSpPr>
            <p:spPr>
              <a:xfrm>
                <a:off x="6527530" y="3219009"/>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7"/>
              <p:cNvSpPr/>
              <p:nvPr/>
            </p:nvSpPr>
            <p:spPr>
              <a:xfrm>
                <a:off x="6390431" y="3130761"/>
                <a:ext cx="417516" cy="511924"/>
              </a:xfrm>
              <a:custGeom>
                <a:avLst/>
                <a:gdLst/>
                <a:ahLst/>
                <a:cxnLst/>
                <a:rect l="l" t="t" r="r" b="b"/>
                <a:pathLst>
                  <a:path w="13776" h="16891" extrusionOk="0">
                    <a:moveTo>
                      <a:pt x="845" y="1186"/>
                    </a:moveTo>
                    <a:lnTo>
                      <a:pt x="12918" y="8544"/>
                    </a:lnTo>
                    <a:lnTo>
                      <a:pt x="12918" y="15723"/>
                    </a:lnTo>
                    <a:lnTo>
                      <a:pt x="845" y="8603"/>
                    </a:lnTo>
                    <a:lnTo>
                      <a:pt x="845" y="1186"/>
                    </a:lnTo>
                    <a:close/>
                    <a:moveTo>
                      <a:pt x="427" y="0"/>
                    </a:moveTo>
                    <a:cubicBezTo>
                      <a:pt x="204" y="0"/>
                      <a:pt x="0" y="176"/>
                      <a:pt x="0" y="424"/>
                    </a:cubicBezTo>
                    <a:lnTo>
                      <a:pt x="0" y="8854"/>
                    </a:lnTo>
                    <a:cubicBezTo>
                      <a:pt x="0" y="8996"/>
                      <a:pt x="83" y="9139"/>
                      <a:pt x="214" y="9223"/>
                    </a:cubicBezTo>
                    <a:lnTo>
                      <a:pt x="13133" y="16831"/>
                    </a:lnTo>
                    <a:cubicBezTo>
                      <a:pt x="13204" y="16866"/>
                      <a:pt x="13276" y="16890"/>
                      <a:pt x="13347" y="16890"/>
                    </a:cubicBezTo>
                    <a:cubicBezTo>
                      <a:pt x="13585" y="16890"/>
                      <a:pt x="13776" y="16700"/>
                      <a:pt x="13776" y="16474"/>
                    </a:cubicBezTo>
                    <a:lnTo>
                      <a:pt x="13776" y="8318"/>
                    </a:lnTo>
                    <a:cubicBezTo>
                      <a:pt x="13776" y="8163"/>
                      <a:pt x="13704" y="8032"/>
                      <a:pt x="13573" y="7949"/>
                    </a:cubicBezTo>
                    <a:lnTo>
                      <a:pt x="655" y="67"/>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7"/>
              <p:cNvSpPr/>
              <p:nvPr/>
            </p:nvSpPr>
            <p:spPr>
              <a:xfrm>
                <a:off x="6403401" y="2921324"/>
                <a:ext cx="789935" cy="461189"/>
              </a:xfrm>
              <a:custGeom>
                <a:avLst/>
                <a:gdLst/>
                <a:ahLst/>
                <a:cxnLst/>
                <a:rect l="l" t="t" r="r" b="b"/>
                <a:pathLst>
                  <a:path w="26064" h="15217" extrusionOk="0">
                    <a:moveTo>
                      <a:pt x="13038" y="1"/>
                    </a:moveTo>
                    <a:lnTo>
                      <a:pt x="1" y="7335"/>
                    </a:lnTo>
                    <a:lnTo>
                      <a:pt x="12931" y="15217"/>
                    </a:lnTo>
                    <a:lnTo>
                      <a:pt x="26064" y="7442"/>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7"/>
              <p:cNvSpPr/>
              <p:nvPr/>
            </p:nvSpPr>
            <p:spPr>
              <a:xfrm>
                <a:off x="6388249" y="2908171"/>
                <a:ext cx="819878" cy="487345"/>
              </a:xfrm>
              <a:custGeom>
                <a:avLst/>
                <a:gdLst/>
                <a:ahLst/>
                <a:cxnLst/>
                <a:rect l="l" t="t" r="r" b="b"/>
                <a:pathLst>
                  <a:path w="27052" h="16080" extrusionOk="0">
                    <a:moveTo>
                      <a:pt x="13538" y="923"/>
                    </a:moveTo>
                    <a:lnTo>
                      <a:pt x="25718" y="7888"/>
                    </a:lnTo>
                    <a:lnTo>
                      <a:pt x="13431" y="15163"/>
                    </a:lnTo>
                    <a:lnTo>
                      <a:pt x="1346" y="7781"/>
                    </a:lnTo>
                    <a:lnTo>
                      <a:pt x="13538" y="923"/>
                    </a:lnTo>
                    <a:close/>
                    <a:moveTo>
                      <a:pt x="13532" y="0"/>
                    </a:moveTo>
                    <a:cubicBezTo>
                      <a:pt x="13461" y="0"/>
                      <a:pt x="13389" y="18"/>
                      <a:pt x="13324" y="54"/>
                    </a:cubicBezTo>
                    <a:lnTo>
                      <a:pt x="298" y="7400"/>
                    </a:lnTo>
                    <a:cubicBezTo>
                      <a:pt x="13" y="7555"/>
                      <a:pt x="1" y="7959"/>
                      <a:pt x="275" y="8126"/>
                    </a:cubicBezTo>
                    <a:lnTo>
                      <a:pt x="13205" y="16020"/>
                    </a:lnTo>
                    <a:cubicBezTo>
                      <a:pt x="13264" y="16056"/>
                      <a:pt x="13348" y="16079"/>
                      <a:pt x="13419" y="16079"/>
                    </a:cubicBezTo>
                    <a:cubicBezTo>
                      <a:pt x="13502" y="16079"/>
                      <a:pt x="13574" y="16056"/>
                      <a:pt x="13633" y="16020"/>
                    </a:cubicBezTo>
                    <a:lnTo>
                      <a:pt x="26778" y="8233"/>
                    </a:lnTo>
                    <a:cubicBezTo>
                      <a:pt x="27052" y="8078"/>
                      <a:pt x="27052" y="7662"/>
                      <a:pt x="26778" y="7507"/>
                    </a:cubicBezTo>
                    <a:lnTo>
                      <a:pt x="13740" y="54"/>
                    </a:lnTo>
                    <a:cubicBezTo>
                      <a:pt x="13675" y="18"/>
                      <a:pt x="13604" y="0"/>
                      <a:pt x="13532"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7"/>
              <p:cNvSpPr/>
              <p:nvPr/>
            </p:nvSpPr>
            <p:spPr>
              <a:xfrm>
                <a:off x="6592474" y="3333380"/>
                <a:ext cx="168904" cy="214001"/>
              </a:xfrm>
              <a:custGeom>
                <a:avLst/>
                <a:gdLst/>
                <a:ahLst/>
                <a:cxnLst/>
                <a:rect l="l" t="t" r="r" b="b"/>
                <a:pathLst>
                  <a:path w="5573" h="7061" extrusionOk="0">
                    <a:moveTo>
                      <a:pt x="1" y="1"/>
                    </a:moveTo>
                    <a:lnTo>
                      <a:pt x="1" y="3846"/>
                    </a:lnTo>
                    <a:lnTo>
                      <a:pt x="5537" y="7061"/>
                    </a:lnTo>
                    <a:lnTo>
                      <a:pt x="5573" y="32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7"/>
              <p:cNvSpPr/>
              <p:nvPr/>
            </p:nvSpPr>
            <p:spPr>
              <a:xfrm>
                <a:off x="6795244" y="2901110"/>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7"/>
              <p:cNvSpPr/>
              <p:nvPr/>
            </p:nvSpPr>
            <p:spPr>
              <a:xfrm>
                <a:off x="6782274" y="2888321"/>
                <a:ext cx="424729" cy="507560"/>
              </a:xfrm>
              <a:custGeom>
                <a:avLst/>
                <a:gdLst/>
                <a:ahLst/>
                <a:cxnLst/>
                <a:rect l="l" t="t" r="r" b="b"/>
                <a:pathLst>
                  <a:path w="14014" h="16747" extrusionOk="0">
                    <a:moveTo>
                      <a:pt x="13145" y="1161"/>
                    </a:moveTo>
                    <a:lnTo>
                      <a:pt x="13169" y="8436"/>
                    </a:lnTo>
                    <a:cubicBezTo>
                      <a:pt x="8859" y="10984"/>
                      <a:pt x="2751" y="14579"/>
                      <a:pt x="858" y="15651"/>
                    </a:cubicBezTo>
                    <a:lnTo>
                      <a:pt x="858" y="8436"/>
                    </a:lnTo>
                    <a:lnTo>
                      <a:pt x="13145" y="1161"/>
                    </a:lnTo>
                    <a:close/>
                    <a:moveTo>
                      <a:pt x="13562" y="0"/>
                    </a:moveTo>
                    <a:cubicBezTo>
                      <a:pt x="13487" y="0"/>
                      <a:pt x="13413" y="18"/>
                      <a:pt x="13347" y="54"/>
                    </a:cubicBezTo>
                    <a:lnTo>
                      <a:pt x="215" y="7829"/>
                    </a:lnTo>
                    <a:cubicBezTo>
                      <a:pt x="84" y="7912"/>
                      <a:pt x="0" y="8043"/>
                      <a:pt x="0" y="8198"/>
                    </a:cubicBezTo>
                    <a:lnTo>
                      <a:pt x="0" y="16353"/>
                    </a:lnTo>
                    <a:cubicBezTo>
                      <a:pt x="0" y="16461"/>
                      <a:pt x="48" y="16568"/>
                      <a:pt x="131" y="16651"/>
                    </a:cubicBezTo>
                    <a:cubicBezTo>
                      <a:pt x="167" y="16711"/>
                      <a:pt x="250" y="16746"/>
                      <a:pt x="322" y="16746"/>
                    </a:cubicBezTo>
                    <a:cubicBezTo>
                      <a:pt x="810" y="16746"/>
                      <a:pt x="2667" y="15651"/>
                      <a:pt x="13812" y="9055"/>
                    </a:cubicBezTo>
                    <a:cubicBezTo>
                      <a:pt x="13931" y="8984"/>
                      <a:pt x="14014" y="8841"/>
                      <a:pt x="14014" y="8686"/>
                    </a:cubicBezTo>
                    <a:lnTo>
                      <a:pt x="13990" y="423"/>
                    </a:lnTo>
                    <a:cubicBezTo>
                      <a:pt x="13990" y="268"/>
                      <a:pt x="13907" y="125"/>
                      <a:pt x="13776" y="54"/>
                    </a:cubicBezTo>
                    <a:cubicBezTo>
                      <a:pt x="13710" y="18"/>
                      <a:pt x="13636" y="0"/>
                      <a:pt x="13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7"/>
              <p:cNvSpPr/>
              <p:nvPr/>
            </p:nvSpPr>
            <p:spPr>
              <a:xfrm>
                <a:off x="6403401" y="2897867"/>
                <a:ext cx="391906" cy="486102"/>
              </a:xfrm>
              <a:custGeom>
                <a:avLst/>
                <a:gdLst/>
                <a:ahLst/>
                <a:cxnLst/>
                <a:rect l="l" t="t" r="r" b="b"/>
                <a:pathLst>
                  <a:path w="12931" h="16039" extrusionOk="0">
                    <a:moveTo>
                      <a:pt x="1" y="1"/>
                    </a:moveTo>
                    <a:lnTo>
                      <a:pt x="1" y="8418"/>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7"/>
              <p:cNvSpPr/>
              <p:nvPr/>
            </p:nvSpPr>
            <p:spPr>
              <a:xfrm>
                <a:off x="6527530" y="2972933"/>
                <a:ext cx="143658" cy="337413"/>
              </a:xfrm>
              <a:custGeom>
                <a:avLst/>
                <a:gdLst/>
                <a:ahLst/>
                <a:cxnLst/>
                <a:rect l="l" t="t" r="r" b="b"/>
                <a:pathLst>
                  <a:path w="4740" h="11133" extrusionOk="0">
                    <a:moveTo>
                      <a:pt x="0" y="0"/>
                    </a:moveTo>
                    <a:lnTo>
                      <a:pt x="251" y="8430"/>
                    </a:lnTo>
                    <a:lnTo>
                      <a:pt x="4739" y="11133"/>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7"/>
              <p:cNvSpPr/>
              <p:nvPr/>
            </p:nvSpPr>
            <p:spPr>
              <a:xfrm>
                <a:off x="6390431" y="2884897"/>
                <a:ext cx="417516" cy="512076"/>
              </a:xfrm>
              <a:custGeom>
                <a:avLst/>
                <a:gdLst/>
                <a:ahLst/>
                <a:cxnLst/>
                <a:rect l="l" t="t" r="r" b="b"/>
                <a:pathLst>
                  <a:path w="13776" h="16896" extrusionOk="0">
                    <a:moveTo>
                      <a:pt x="845" y="1179"/>
                    </a:moveTo>
                    <a:lnTo>
                      <a:pt x="12918" y="8549"/>
                    </a:lnTo>
                    <a:lnTo>
                      <a:pt x="12918" y="15716"/>
                    </a:lnTo>
                    <a:lnTo>
                      <a:pt x="845" y="8608"/>
                    </a:lnTo>
                    <a:lnTo>
                      <a:pt x="845" y="1179"/>
                    </a:lnTo>
                    <a:close/>
                    <a:moveTo>
                      <a:pt x="436" y="0"/>
                    </a:moveTo>
                    <a:cubicBezTo>
                      <a:pt x="210" y="0"/>
                      <a:pt x="0" y="177"/>
                      <a:pt x="0" y="429"/>
                    </a:cubicBezTo>
                    <a:lnTo>
                      <a:pt x="0" y="8846"/>
                    </a:lnTo>
                    <a:cubicBezTo>
                      <a:pt x="0" y="8989"/>
                      <a:pt x="83" y="9132"/>
                      <a:pt x="214" y="9216"/>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4"/>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7"/>
              <p:cNvSpPr/>
              <p:nvPr/>
            </p:nvSpPr>
            <p:spPr>
              <a:xfrm>
                <a:off x="6403401" y="2675247"/>
                <a:ext cx="789935" cy="461553"/>
              </a:xfrm>
              <a:custGeom>
                <a:avLst/>
                <a:gdLst/>
                <a:ahLst/>
                <a:cxnLst/>
                <a:rect l="l" t="t" r="r" b="b"/>
                <a:pathLst>
                  <a:path w="26064" h="15229" extrusionOk="0">
                    <a:moveTo>
                      <a:pt x="13038" y="1"/>
                    </a:moveTo>
                    <a:lnTo>
                      <a:pt x="1" y="7347"/>
                    </a:lnTo>
                    <a:lnTo>
                      <a:pt x="12931" y="15229"/>
                    </a:lnTo>
                    <a:lnTo>
                      <a:pt x="26064" y="7454"/>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7"/>
              <p:cNvSpPr/>
              <p:nvPr/>
            </p:nvSpPr>
            <p:spPr>
              <a:xfrm>
                <a:off x="6388249" y="2662428"/>
                <a:ext cx="820242" cy="487375"/>
              </a:xfrm>
              <a:custGeom>
                <a:avLst/>
                <a:gdLst/>
                <a:ahLst/>
                <a:cxnLst/>
                <a:rect l="l" t="t" r="r" b="b"/>
                <a:pathLst>
                  <a:path w="27064" h="16081" extrusionOk="0">
                    <a:moveTo>
                      <a:pt x="13538" y="924"/>
                    </a:moveTo>
                    <a:lnTo>
                      <a:pt x="25718" y="7877"/>
                    </a:lnTo>
                    <a:lnTo>
                      <a:pt x="13431" y="15152"/>
                    </a:lnTo>
                    <a:lnTo>
                      <a:pt x="1346" y="7782"/>
                    </a:lnTo>
                    <a:lnTo>
                      <a:pt x="13538" y="924"/>
                    </a:lnTo>
                    <a:close/>
                    <a:moveTo>
                      <a:pt x="13532" y="1"/>
                    </a:moveTo>
                    <a:cubicBezTo>
                      <a:pt x="13461" y="1"/>
                      <a:pt x="13389" y="19"/>
                      <a:pt x="13324" y="55"/>
                    </a:cubicBezTo>
                    <a:lnTo>
                      <a:pt x="298" y="7389"/>
                    </a:lnTo>
                    <a:cubicBezTo>
                      <a:pt x="13" y="7544"/>
                      <a:pt x="1" y="7960"/>
                      <a:pt x="275" y="8127"/>
                    </a:cubicBezTo>
                    <a:lnTo>
                      <a:pt x="13205" y="16009"/>
                    </a:lnTo>
                    <a:cubicBezTo>
                      <a:pt x="13264" y="16057"/>
                      <a:pt x="13348" y="16068"/>
                      <a:pt x="13419" y="16080"/>
                    </a:cubicBezTo>
                    <a:cubicBezTo>
                      <a:pt x="13502" y="16068"/>
                      <a:pt x="13574" y="16045"/>
                      <a:pt x="13633" y="16009"/>
                    </a:cubicBezTo>
                    <a:lnTo>
                      <a:pt x="26778" y="8234"/>
                    </a:lnTo>
                    <a:cubicBezTo>
                      <a:pt x="27064" y="8067"/>
                      <a:pt x="27064" y="7663"/>
                      <a:pt x="26778" y="7496"/>
                    </a:cubicBezTo>
                    <a:lnTo>
                      <a:pt x="13740" y="55"/>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7"/>
              <p:cNvSpPr/>
              <p:nvPr/>
            </p:nvSpPr>
            <p:spPr>
              <a:xfrm>
                <a:off x="6592474" y="3087667"/>
                <a:ext cx="168904" cy="213638"/>
              </a:xfrm>
              <a:custGeom>
                <a:avLst/>
                <a:gdLst/>
                <a:ahLst/>
                <a:cxnLst/>
                <a:rect l="l" t="t" r="r" b="b"/>
                <a:pathLst>
                  <a:path w="5573" h="7049" extrusionOk="0">
                    <a:moveTo>
                      <a:pt x="1" y="0"/>
                    </a:moveTo>
                    <a:lnTo>
                      <a:pt x="1" y="3846"/>
                    </a:lnTo>
                    <a:lnTo>
                      <a:pt x="5537" y="7049"/>
                    </a:lnTo>
                    <a:lnTo>
                      <a:pt x="5573" y="32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7"/>
              <p:cNvSpPr/>
              <p:nvPr/>
            </p:nvSpPr>
            <p:spPr>
              <a:xfrm>
                <a:off x="6795244" y="2655034"/>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7"/>
              <p:cNvSpPr/>
              <p:nvPr/>
            </p:nvSpPr>
            <p:spPr>
              <a:xfrm>
                <a:off x="6782274" y="2642397"/>
                <a:ext cx="424729" cy="507772"/>
              </a:xfrm>
              <a:custGeom>
                <a:avLst/>
                <a:gdLst/>
                <a:ahLst/>
                <a:cxnLst/>
                <a:rect l="l" t="t" r="r" b="b"/>
                <a:pathLst>
                  <a:path w="14014" h="16754" extrusionOk="0">
                    <a:moveTo>
                      <a:pt x="13145" y="1168"/>
                    </a:moveTo>
                    <a:lnTo>
                      <a:pt x="13169" y="8443"/>
                    </a:lnTo>
                    <a:cubicBezTo>
                      <a:pt x="8859" y="10991"/>
                      <a:pt x="2751" y="14586"/>
                      <a:pt x="858" y="15646"/>
                    </a:cubicBezTo>
                    <a:lnTo>
                      <a:pt x="858" y="8443"/>
                    </a:lnTo>
                    <a:lnTo>
                      <a:pt x="13145" y="1168"/>
                    </a:lnTo>
                    <a:close/>
                    <a:moveTo>
                      <a:pt x="13565" y="1"/>
                    </a:moveTo>
                    <a:cubicBezTo>
                      <a:pt x="13492" y="1"/>
                      <a:pt x="13418" y="20"/>
                      <a:pt x="13347" y="61"/>
                    </a:cubicBezTo>
                    <a:lnTo>
                      <a:pt x="215" y="7835"/>
                    </a:lnTo>
                    <a:cubicBezTo>
                      <a:pt x="84" y="7907"/>
                      <a:pt x="0" y="8050"/>
                      <a:pt x="0" y="8205"/>
                    </a:cubicBezTo>
                    <a:lnTo>
                      <a:pt x="0" y="16360"/>
                    </a:lnTo>
                    <a:cubicBezTo>
                      <a:pt x="0" y="16467"/>
                      <a:pt x="48" y="16575"/>
                      <a:pt x="131" y="16658"/>
                    </a:cubicBezTo>
                    <a:cubicBezTo>
                      <a:pt x="167" y="16718"/>
                      <a:pt x="250" y="16753"/>
                      <a:pt x="322" y="16753"/>
                    </a:cubicBezTo>
                    <a:cubicBezTo>
                      <a:pt x="810" y="16753"/>
                      <a:pt x="2667" y="15658"/>
                      <a:pt x="13812" y="9050"/>
                    </a:cubicBezTo>
                    <a:cubicBezTo>
                      <a:pt x="13943" y="8978"/>
                      <a:pt x="14014" y="8836"/>
                      <a:pt x="14014" y="8693"/>
                    </a:cubicBezTo>
                    <a:lnTo>
                      <a:pt x="13990" y="418"/>
                    </a:lnTo>
                    <a:cubicBezTo>
                      <a:pt x="13990" y="176"/>
                      <a:pt x="13787" y="1"/>
                      <a:pt x="1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7"/>
              <p:cNvSpPr/>
              <p:nvPr/>
            </p:nvSpPr>
            <p:spPr>
              <a:xfrm>
                <a:off x="6403401" y="2651791"/>
                <a:ext cx="391906" cy="486102"/>
              </a:xfrm>
              <a:custGeom>
                <a:avLst/>
                <a:gdLst/>
                <a:ahLst/>
                <a:cxnLst/>
                <a:rect l="l" t="t" r="r" b="b"/>
                <a:pathLst>
                  <a:path w="12931" h="16039" extrusionOk="0">
                    <a:moveTo>
                      <a:pt x="1" y="1"/>
                    </a:moveTo>
                    <a:lnTo>
                      <a:pt x="1" y="8430"/>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7"/>
              <p:cNvSpPr/>
              <p:nvPr/>
            </p:nvSpPr>
            <p:spPr>
              <a:xfrm>
                <a:off x="6527530" y="2727220"/>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7"/>
              <p:cNvSpPr/>
              <p:nvPr/>
            </p:nvSpPr>
            <p:spPr>
              <a:xfrm>
                <a:off x="6390431" y="2638821"/>
                <a:ext cx="417516" cy="512076"/>
              </a:xfrm>
              <a:custGeom>
                <a:avLst/>
                <a:gdLst/>
                <a:ahLst/>
                <a:cxnLst/>
                <a:rect l="l" t="t" r="r" b="b"/>
                <a:pathLst>
                  <a:path w="13776" h="16896" extrusionOk="0">
                    <a:moveTo>
                      <a:pt x="845" y="1179"/>
                    </a:moveTo>
                    <a:lnTo>
                      <a:pt x="12918" y="8549"/>
                    </a:lnTo>
                    <a:lnTo>
                      <a:pt x="12918" y="15728"/>
                    </a:lnTo>
                    <a:lnTo>
                      <a:pt x="845" y="8608"/>
                    </a:lnTo>
                    <a:lnTo>
                      <a:pt x="845" y="1179"/>
                    </a:lnTo>
                    <a:close/>
                    <a:moveTo>
                      <a:pt x="436" y="0"/>
                    </a:moveTo>
                    <a:cubicBezTo>
                      <a:pt x="210" y="0"/>
                      <a:pt x="0" y="177"/>
                      <a:pt x="0" y="429"/>
                    </a:cubicBezTo>
                    <a:lnTo>
                      <a:pt x="0" y="8858"/>
                    </a:lnTo>
                    <a:cubicBezTo>
                      <a:pt x="0" y="9001"/>
                      <a:pt x="83" y="9144"/>
                      <a:pt x="214" y="9227"/>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3"/>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7"/>
              <p:cNvSpPr/>
              <p:nvPr/>
            </p:nvSpPr>
            <p:spPr>
              <a:xfrm>
                <a:off x="6403401" y="2429535"/>
                <a:ext cx="789935" cy="461189"/>
              </a:xfrm>
              <a:custGeom>
                <a:avLst/>
                <a:gdLst/>
                <a:ahLst/>
                <a:cxnLst/>
                <a:rect l="l" t="t" r="r" b="b"/>
                <a:pathLst>
                  <a:path w="26064" h="15217" extrusionOk="0">
                    <a:moveTo>
                      <a:pt x="13038" y="0"/>
                    </a:moveTo>
                    <a:lnTo>
                      <a:pt x="1" y="7335"/>
                    </a:lnTo>
                    <a:lnTo>
                      <a:pt x="12931" y="15217"/>
                    </a:lnTo>
                    <a:lnTo>
                      <a:pt x="26064" y="7442"/>
                    </a:lnTo>
                    <a:lnTo>
                      <a:pt x="13038" y="0"/>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7"/>
              <p:cNvSpPr/>
              <p:nvPr/>
            </p:nvSpPr>
            <p:spPr>
              <a:xfrm>
                <a:off x="6388249" y="2416352"/>
                <a:ext cx="820242" cy="487375"/>
              </a:xfrm>
              <a:custGeom>
                <a:avLst/>
                <a:gdLst/>
                <a:ahLst/>
                <a:cxnLst/>
                <a:rect l="l" t="t" r="r" b="b"/>
                <a:pathLst>
                  <a:path w="27064" h="16081" extrusionOk="0">
                    <a:moveTo>
                      <a:pt x="13538" y="924"/>
                    </a:moveTo>
                    <a:lnTo>
                      <a:pt x="25718" y="7889"/>
                    </a:lnTo>
                    <a:lnTo>
                      <a:pt x="13431" y="15152"/>
                    </a:lnTo>
                    <a:lnTo>
                      <a:pt x="1346" y="7782"/>
                    </a:lnTo>
                    <a:lnTo>
                      <a:pt x="13538" y="924"/>
                    </a:lnTo>
                    <a:close/>
                    <a:moveTo>
                      <a:pt x="13532" y="1"/>
                    </a:moveTo>
                    <a:cubicBezTo>
                      <a:pt x="13461" y="1"/>
                      <a:pt x="13389" y="19"/>
                      <a:pt x="13324" y="54"/>
                    </a:cubicBezTo>
                    <a:lnTo>
                      <a:pt x="298" y="7389"/>
                    </a:lnTo>
                    <a:cubicBezTo>
                      <a:pt x="13" y="7555"/>
                      <a:pt x="1" y="7960"/>
                      <a:pt x="275" y="8127"/>
                    </a:cubicBezTo>
                    <a:lnTo>
                      <a:pt x="13205" y="16021"/>
                    </a:lnTo>
                    <a:cubicBezTo>
                      <a:pt x="13264" y="16056"/>
                      <a:pt x="13348" y="16080"/>
                      <a:pt x="13419" y="16080"/>
                    </a:cubicBezTo>
                    <a:cubicBezTo>
                      <a:pt x="13502" y="16080"/>
                      <a:pt x="13574" y="16056"/>
                      <a:pt x="13633" y="16009"/>
                    </a:cubicBezTo>
                    <a:lnTo>
                      <a:pt x="26778" y="8234"/>
                    </a:lnTo>
                    <a:cubicBezTo>
                      <a:pt x="27064" y="8067"/>
                      <a:pt x="27064" y="7663"/>
                      <a:pt x="26778" y="7496"/>
                    </a:cubicBezTo>
                    <a:lnTo>
                      <a:pt x="13740" y="54"/>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7"/>
              <p:cNvSpPr/>
              <p:nvPr/>
            </p:nvSpPr>
            <p:spPr>
              <a:xfrm>
                <a:off x="6592474" y="2841591"/>
                <a:ext cx="168904" cy="214001"/>
              </a:xfrm>
              <a:custGeom>
                <a:avLst/>
                <a:gdLst/>
                <a:ahLst/>
                <a:cxnLst/>
                <a:rect l="l" t="t" r="r" b="b"/>
                <a:pathLst>
                  <a:path w="5573" h="7061" extrusionOk="0">
                    <a:moveTo>
                      <a:pt x="1" y="0"/>
                    </a:moveTo>
                    <a:lnTo>
                      <a:pt x="1" y="3846"/>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7"/>
              <p:cNvSpPr/>
              <p:nvPr/>
            </p:nvSpPr>
            <p:spPr>
              <a:xfrm>
                <a:off x="6795244" y="2409321"/>
                <a:ext cx="398786" cy="482859"/>
              </a:xfrm>
              <a:custGeom>
                <a:avLst/>
                <a:gdLst/>
                <a:ahLst/>
                <a:cxnLst/>
                <a:rect l="l" t="t" r="r" b="b"/>
                <a:pathLst>
                  <a:path w="13158" h="15932"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7"/>
              <p:cNvSpPr/>
              <p:nvPr/>
            </p:nvSpPr>
            <p:spPr>
              <a:xfrm>
                <a:off x="6782274" y="2396351"/>
                <a:ext cx="424729" cy="507742"/>
              </a:xfrm>
              <a:custGeom>
                <a:avLst/>
                <a:gdLst/>
                <a:ahLst/>
                <a:cxnLst/>
                <a:rect l="l" t="t" r="r" b="b"/>
                <a:pathLst>
                  <a:path w="14014" h="16753" extrusionOk="0">
                    <a:moveTo>
                      <a:pt x="13145" y="1179"/>
                    </a:moveTo>
                    <a:lnTo>
                      <a:pt x="13169" y="8454"/>
                    </a:lnTo>
                    <a:cubicBezTo>
                      <a:pt x="8859" y="11001"/>
                      <a:pt x="2751" y="14597"/>
                      <a:pt x="858" y="15657"/>
                    </a:cubicBezTo>
                    <a:lnTo>
                      <a:pt x="858" y="8442"/>
                    </a:lnTo>
                    <a:lnTo>
                      <a:pt x="13145" y="1179"/>
                    </a:lnTo>
                    <a:close/>
                    <a:moveTo>
                      <a:pt x="13564" y="0"/>
                    </a:moveTo>
                    <a:cubicBezTo>
                      <a:pt x="13492" y="0"/>
                      <a:pt x="13417" y="19"/>
                      <a:pt x="13347" y="60"/>
                    </a:cubicBezTo>
                    <a:lnTo>
                      <a:pt x="215" y="7834"/>
                    </a:lnTo>
                    <a:cubicBezTo>
                      <a:pt x="84" y="7906"/>
                      <a:pt x="0" y="8049"/>
                      <a:pt x="0" y="8204"/>
                    </a:cubicBezTo>
                    <a:lnTo>
                      <a:pt x="0" y="16359"/>
                    </a:lnTo>
                    <a:cubicBezTo>
                      <a:pt x="0" y="16466"/>
                      <a:pt x="48" y="16574"/>
                      <a:pt x="131" y="16657"/>
                    </a:cubicBezTo>
                    <a:cubicBezTo>
                      <a:pt x="167" y="16716"/>
                      <a:pt x="250" y="16752"/>
                      <a:pt x="322" y="16752"/>
                    </a:cubicBezTo>
                    <a:cubicBezTo>
                      <a:pt x="810" y="16752"/>
                      <a:pt x="2667" y="15657"/>
                      <a:pt x="13812" y="9061"/>
                    </a:cubicBezTo>
                    <a:cubicBezTo>
                      <a:pt x="13931" y="8977"/>
                      <a:pt x="14014" y="8835"/>
                      <a:pt x="14014" y="8692"/>
                    </a:cubicBezTo>
                    <a:lnTo>
                      <a:pt x="13990" y="429"/>
                    </a:lnTo>
                    <a:cubicBezTo>
                      <a:pt x="13990" y="177"/>
                      <a:pt x="13787" y="0"/>
                      <a:pt x="13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6403401" y="2405715"/>
                <a:ext cx="391906" cy="486466"/>
              </a:xfrm>
              <a:custGeom>
                <a:avLst/>
                <a:gdLst/>
                <a:ahLst/>
                <a:cxnLst/>
                <a:rect l="l" t="t" r="r" b="b"/>
                <a:pathLst>
                  <a:path w="12931" h="16051" extrusionOk="0">
                    <a:moveTo>
                      <a:pt x="1" y="1"/>
                    </a:moveTo>
                    <a:lnTo>
                      <a:pt x="1" y="8430"/>
                    </a:lnTo>
                    <a:lnTo>
                      <a:pt x="12931" y="16050"/>
                    </a:lnTo>
                    <a:lnTo>
                      <a:pt x="12931" y="789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6527530" y="2481144"/>
                <a:ext cx="143658" cy="337413"/>
              </a:xfrm>
              <a:custGeom>
                <a:avLst/>
                <a:gdLst/>
                <a:ahLst/>
                <a:cxnLst/>
                <a:rect l="l" t="t" r="r" b="b"/>
                <a:pathLst>
                  <a:path w="4740" h="11133" extrusionOk="0">
                    <a:moveTo>
                      <a:pt x="0" y="0"/>
                    </a:moveTo>
                    <a:lnTo>
                      <a:pt x="251" y="8430"/>
                    </a:lnTo>
                    <a:lnTo>
                      <a:pt x="4739" y="11132"/>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6390431" y="2392896"/>
                <a:ext cx="417516" cy="512015"/>
              </a:xfrm>
              <a:custGeom>
                <a:avLst/>
                <a:gdLst/>
                <a:ahLst/>
                <a:cxnLst/>
                <a:rect l="l" t="t" r="r" b="b"/>
                <a:pathLst>
                  <a:path w="13776" h="16894" extrusionOk="0">
                    <a:moveTo>
                      <a:pt x="857" y="1186"/>
                    </a:moveTo>
                    <a:lnTo>
                      <a:pt x="12918" y="8556"/>
                    </a:lnTo>
                    <a:lnTo>
                      <a:pt x="12918" y="15723"/>
                    </a:lnTo>
                    <a:lnTo>
                      <a:pt x="845" y="8615"/>
                    </a:lnTo>
                    <a:lnTo>
                      <a:pt x="857" y="1186"/>
                    </a:lnTo>
                    <a:close/>
                    <a:moveTo>
                      <a:pt x="427" y="0"/>
                    </a:moveTo>
                    <a:cubicBezTo>
                      <a:pt x="204" y="0"/>
                      <a:pt x="0" y="176"/>
                      <a:pt x="0" y="424"/>
                    </a:cubicBezTo>
                    <a:lnTo>
                      <a:pt x="0" y="8853"/>
                    </a:lnTo>
                    <a:cubicBezTo>
                      <a:pt x="0" y="9008"/>
                      <a:pt x="83" y="9151"/>
                      <a:pt x="214" y="9222"/>
                    </a:cubicBezTo>
                    <a:lnTo>
                      <a:pt x="13133" y="16842"/>
                    </a:lnTo>
                    <a:cubicBezTo>
                      <a:pt x="13191" y="16872"/>
                      <a:pt x="13250" y="16893"/>
                      <a:pt x="13309" y="16893"/>
                    </a:cubicBezTo>
                    <a:cubicBezTo>
                      <a:pt x="13322" y="16893"/>
                      <a:pt x="13334" y="16892"/>
                      <a:pt x="13347" y="16890"/>
                    </a:cubicBezTo>
                    <a:cubicBezTo>
                      <a:pt x="13362" y="16892"/>
                      <a:pt x="13376" y="16893"/>
                      <a:pt x="13390" y="16893"/>
                    </a:cubicBezTo>
                    <a:cubicBezTo>
                      <a:pt x="13455" y="16893"/>
                      <a:pt x="13512" y="16872"/>
                      <a:pt x="13561" y="16842"/>
                    </a:cubicBezTo>
                    <a:cubicBezTo>
                      <a:pt x="13692" y="16771"/>
                      <a:pt x="13776" y="16628"/>
                      <a:pt x="13776" y="16473"/>
                    </a:cubicBezTo>
                    <a:lnTo>
                      <a:pt x="13776" y="8318"/>
                    </a:lnTo>
                    <a:cubicBezTo>
                      <a:pt x="13776" y="8175"/>
                      <a:pt x="13704" y="8032"/>
                      <a:pt x="13573" y="7948"/>
                    </a:cubicBezTo>
                    <a:lnTo>
                      <a:pt x="655" y="66"/>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6403401" y="2183458"/>
                <a:ext cx="789935" cy="461553"/>
              </a:xfrm>
              <a:custGeom>
                <a:avLst/>
                <a:gdLst/>
                <a:ahLst/>
                <a:cxnLst/>
                <a:rect l="l" t="t" r="r" b="b"/>
                <a:pathLst>
                  <a:path w="26064" h="15229" extrusionOk="0">
                    <a:moveTo>
                      <a:pt x="13038" y="0"/>
                    </a:moveTo>
                    <a:lnTo>
                      <a:pt x="1" y="7335"/>
                    </a:lnTo>
                    <a:lnTo>
                      <a:pt x="12931" y="15229"/>
                    </a:lnTo>
                    <a:lnTo>
                      <a:pt x="26064" y="7454"/>
                    </a:lnTo>
                    <a:lnTo>
                      <a:pt x="13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6388249" y="2170367"/>
                <a:ext cx="818090" cy="487648"/>
              </a:xfrm>
              <a:custGeom>
                <a:avLst/>
                <a:gdLst/>
                <a:ahLst/>
                <a:cxnLst/>
                <a:rect l="l" t="t" r="r" b="b"/>
                <a:pathLst>
                  <a:path w="26993" h="16090" extrusionOk="0">
                    <a:moveTo>
                      <a:pt x="13538" y="921"/>
                    </a:moveTo>
                    <a:lnTo>
                      <a:pt x="25718" y="7886"/>
                    </a:lnTo>
                    <a:lnTo>
                      <a:pt x="13431" y="15160"/>
                    </a:lnTo>
                    <a:lnTo>
                      <a:pt x="1346" y="7790"/>
                    </a:lnTo>
                    <a:lnTo>
                      <a:pt x="13538" y="921"/>
                    </a:lnTo>
                    <a:close/>
                    <a:moveTo>
                      <a:pt x="13532" y="1"/>
                    </a:moveTo>
                    <a:cubicBezTo>
                      <a:pt x="13461" y="1"/>
                      <a:pt x="13389" y="22"/>
                      <a:pt x="13324" y="63"/>
                    </a:cubicBezTo>
                    <a:lnTo>
                      <a:pt x="298" y="7398"/>
                    </a:lnTo>
                    <a:cubicBezTo>
                      <a:pt x="13" y="7552"/>
                      <a:pt x="1" y="7969"/>
                      <a:pt x="275" y="8136"/>
                    </a:cubicBezTo>
                    <a:lnTo>
                      <a:pt x="13205" y="16018"/>
                    </a:lnTo>
                    <a:cubicBezTo>
                      <a:pt x="13264" y="16065"/>
                      <a:pt x="13348" y="16077"/>
                      <a:pt x="13419" y="16089"/>
                    </a:cubicBezTo>
                    <a:cubicBezTo>
                      <a:pt x="13502" y="16077"/>
                      <a:pt x="13574" y="16053"/>
                      <a:pt x="13645" y="16018"/>
                    </a:cubicBezTo>
                    <a:lnTo>
                      <a:pt x="26778" y="8243"/>
                    </a:lnTo>
                    <a:cubicBezTo>
                      <a:pt x="26909" y="8160"/>
                      <a:pt x="26992" y="8017"/>
                      <a:pt x="26992" y="7874"/>
                    </a:cubicBezTo>
                    <a:cubicBezTo>
                      <a:pt x="26992" y="7719"/>
                      <a:pt x="26909" y="7576"/>
                      <a:pt x="26778" y="7505"/>
                    </a:cubicBezTo>
                    <a:lnTo>
                      <a:pt x="13740" y="63"/>
                    </a:lnTo>
                    <a:cubicBezTo>
                      <a:pt x="13675" y="22"/>
                      <a:pt x="13604" y="1"/>
                      <a:pt x="13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6592474" y="2595515"/>
                <a:ext cx="168904" cy="214001"/>
              </a:xfrm>
              <a:custGeom>
                <a:avLst/>
                <a:gdLst/>
                <a:ahLst/>
                <a:cxnLst/>
                <a:rect l="l" t="t" r="r" b="b"/>
                <a:pathLst>
                  <a:path w="5573" h="7061" extrusionOk="0">
                    <a:moveTo>
                      <a:pt x="1" y="0"/>
                    </a:moveTo>
                    <a:lnTo>
                      <a:pt x="1" y="3858"/>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5" name="Google Shape;2335;p67"/>
            <p:cNvGrpSpPr/>
            <p:nvPr/>
          </p:nvGrpSpPr>
          <p:grpSpPr>
            <a:xfrm>
              <a:off x="6211206" y="2096895"/>
              <a:ext cx="765614" cy="1374262"/>
              <a:chOff x="6388249" y="2170367"/>
              <a:chExt cx="820242" cy="1472319"/>
            </a:xfrm>
          </p:grpSpPr>
          <p:sp>
            <p:nvSpPr>
              <p:cNvPr id="2336" name="Google Shape;2336;p67"/>
              <p:cNvSpPr/>
              <p:nvPr/>
            </p:nvSpPr>
            <p:spPr>
              <a:xfrm>
                <a:off x="6795244" y="3146853"/>
                <a:ext cx="398786" cy="482859"/>
              </a:xfrm>
              <a:custGeom>
                <a:avLst/>
                <a:gdLst/>
                <a:ahLst/>
                <a:cxnLst/>
                <a:rect l="l" t="t" r="r" b="b"/>
                <a:pathLst>
                  <a:path w="13158" h="15932" extrusionOk="0">
                    <a:moveTo>
                      <a:pt x="13134" y="0"/>
                    </a:moveTo>
                    <a:lnTo>
                      <a:pt x="1" y="7775"/>
                    </a:lnTo>
                    <a:lnTo>
                      <a:pt x="1" y="15931"/>
                    </a:lnTo>
                    <a:cubicBezTo>
                      <a:pt x="1" y="15931"/>
                      <a:pt x="2" y="15931"/>
                      <a:pt x="3" y="15931"/>
                    </a:cubicBezTo>
                    <a:cubicBezTo>
                      <a:pt x="224" y="15931"/>
                      <a:pt x="13157" y="8263"/>
                      <a:pt x="13157" y="8263"/>
                    </a:cubicBezTo>
                    <a:lnTo>
                      <a:pt x="13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6782274" y="3134216"/>
                <a:ext cx="424729" cy="507742"/>
              </a:xfrm>
              <a:custGeom>
                <a:avLst/>
                <a:gdLst/>
                <a:ahLst/>
                <a:cxnLst/>
                <a:rect l="l" t="t" r="r" b="b"/>
                <a:pathLst>
                  <a:path w="14014" h="16753" extrusionOk="0">
                    <a:moveTo>
                      <a:pt x="13145" y="1167"/>
                    </a:moveTo>
                    <a:lnTo>
                      <a:pt x="13169" y="8442"/>
                    </a:lnTo>
                    <a:cubicBezTo>
                      <a:pt x="8859" y="10990"/>
                      <a:pt x="2751" y="14585"/>
                      <a:pt x="858" y="15645"/>
                    </a:cubicBezTo>
                    <a:lnTo>
                      <a:pt x="858" y="8442"/>
                    </a:lnTo>
                    <a:lnTo>
                      <a:pt x="13145" y="1167"/>
                    </a:lnTo>
                    <a:close/>
                    <a:moveTo>
                      <a:pt x="13565" y="0"/>
                    </a:moveTo>
                    <a:cubicBezTo>
                      <a:pt x="13492" y="0"/>
                      <a:pt x="13418" y="19"/>
                      <a:pt x="13347" y="60"/>
                    </a:cubicBezTo>
                    <a:lnTo>
                      <a:pt x="215" y="7835"/>
                    </a:lnTo>
                    <a:cubicBezTo>
                      <a:pt x="84" y="7906"/>
                      <a:pt x="0" y="8049"/>
                      <a:pt x="0" y="8204"/>
                    </a:cubicBezTo>
                    <a:lnTo>
                      <a:pt x="0" y="16360"/>
                    </a:lnTo>
                    <a:cubicBezTo>
                      <a:pt x="0" y="16467"/>
                      <a:pt x="48" y="16574"/>
                      <a:pt x="131" y="16657"/>
                    </a:cubicBezTo>
                    <a:cubicBezTo>
                      <a:pt x="167" y="16717"/>
                      <a:pt x="250" y="16752"/>
                      <a:pt x="322" y="16752"/>
                    </a:cubicBezTo>
                    <a:cubicBezTo>
                      <a:pt x="810" y="16752"/>
                      <a:pt x="2667" y="15645"/>
                      <a:pt x="13812" y="9049"/>
                    </a:cubicBezTo>
                    <a:cubicBezTo>
                      <a:pt x="13931" y="8978"/>
                      <a:pt x="14014" y="8835"/>
                      <a:pt x="14014" y="8692"/>
                    </a:cubicBezTo>
                    <a:lnTo>
                      <a:pt x="13990" y="417"/>
                    </a:lnTo>
                    <a:cubicBezTo>
                      <a:pt x="13990" y="175"/>
                      <a:pt x="13787" y="0"/>
                      <a:pt x="13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6403401" y="3143580"/>
                <a:ext cx="391906" cy="486102"/>
              </a:xfrm>
              <a:custGeom>
                <a:avLst/>
                <a:gdLst/>
                <a:ahLst/>
                <a:cxnLst/>
                <a:rect l="l" t="t" r="r" b="b"/>
                <a:pathLst>
                  <a:path w="12931" h="16039" extrusionOk="0">
                    <a:moveTo>
                      <a:pt x="1" y="1"/>
                    </a:moveTo>
                    <a:lnTo>
                      <a:pt x="1" y="8431"/>
                    </a:lnTo>
                    <a:lnTo>
                      <a:pt x="12931" y="16039"/>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6527530" y="3219009"/>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6390431" y="3130761"/>
                <a:ext cx="417516" cy="511924"/>
              </a:xfrm>
              <a:custGeom>
                <a:avLst/>
                <a:gdLst/>
                <a:ahLst/>
                <a:cxnLst/>
                <a:rect l="l" t="t" r="r" b="b"/>
                <a:pathLst>
                  <a:path w="13776" h="16891" extrusionOk="0">
                    <a:moveTo>
                      <a:pt x="845" y="1186"/>
                    </a:moveTo>
                    <a:lnTo>
                      <a:pt x="12918" y="8544"/>
                    </a:lnTo>
                    <a:lnTo>
                      <a:pt x="12918" y="15723"/>
                    </a:lnTo>
                    <a:lnTo>
                      <a:pt x="845" y="8603"/>
                    </a:lnTo>
                    <a:lnTo>
                      <a:pt x="845" y="1186"/>
                    </a:lnTo>
                    <a:close/>
                    <a:moveTo>
                      <a:pt x="427" y="0"/>
                    </a:moveTo>
                    <a:cubicBezTo>
                      <a:pt x="204" y="0"/>
                      <a:pt x="0" y="176"/>
                      <a:pt x="0" y="424"/>
                    </a:cubicBezTo>
                    <a:lnTo>
                      <a:pt x="0" y="8854"/>
                    </a:lnTo>
                    <a:cubicBezTo>
                      <a:pt x="0" y="8996"/>
                      <a:pt x="83" y="9139"/>
                      <a:pt x="214" y="9223"/>
                    </a:cubicBezTo>
                    <a:lnTo>
                      <a:pt x="13133" y="16831"/>
                    </a:lnTo>
                    <a:cubicBezTo>
                      <a:pt x="13204" y="16866"/>
                      <a:pt x="13276" y="16890"/>
                      <a:pt x="13347" y="16890"/>
                    </a:cubicBezTo>
                    <a:cubicBezTo>
                      <a:pt x="13585" y="16890"/>
                      <a:pt x="13776" y="16700"/>
                      <a:pt x="13776" y="16474"/>
                    </a:cubicBezTo>
                    <a:lnTo>
                      <a:pt x="13776" y="8318"/>
                    </a:lnTo>
                    <a:cubicBezTo>
                      <a:pt x="13776" y="8163"/>
                      <a:pt x="13704" y="8032"/>
                      <a:pt x="13573" y="7949"/>
                    </a:cubicBezTo>
                    <a:lnTo>
                      <a:pt x="655" y="67"/>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6403401" y="2921324"/>
                <a:ext cx="789935" cy="461189"/>
              </a:xfrm>
              <a:custGeom>
                <a:avLst/>
                <a:gdLst/>
                <a:ahLst/>
                <a:cxnLst/>
                <a:rect l="l" t="t" r="r" b="b"/>
                <a:pathLst>
                  <a:path w="26064" h="15217" extrusionOk="0">
                    <a:moveTo>
                      <a:pt x="13038" y="1"/>
                    </a:moveTo>
                    <a:lnTo>
                      <a:pt x="1" y="7335"/>
                    </a:lnTo>
                    <a:lnTo>
                      <a:pt x="12931" y="15217"/>
                    </a:lnTo>
                    <a:lnTo>
                      <a:pt x="26064" y="7442"/>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6388249" y="2908171"/>
                <a:ext cx="819878" cy="487345"/>
              </a:xfrm>
              <a:custGeom>
                <a:avLst/>
                <a:gdLst/>
                <a:ahLst/>
                <a:cxnLst/>
                <a:rect l="l" t="t" r="r" b="b"/>
                <a:pathLst>
                  <a:path w="27052" h="16080" extrusionOk="0">
                    <a:moveTo>
                      <a:pt x="13538" y="923"/>
                    </a:moveTo>
                    <a:lnTo>
                      <a:pt x="25718" y="7888"/>
                    </a:lnTo>
                    <a:lnTo>
                      <a:pt x="13431" y="15163"/>
                    </a:lnTo>
                    <a:lnTo>
                      <a:pt x="1346" y="7781"/>
                    </a:lnTo>
                    <a:lnTo>
                      <a:pt x="13538" y="923"/>
                    </a:lnTo>
                    <a:close/>
                    <a:moveTo>
                      <a:pt x="13532" y="0"/>
                    </a:moveTo>
                    <a:cubicBezTo>
                      <a:pt x="13461" y="0"/>
                      <a:pt x="13389" y="18"/>
                      <a:pt x="13324" y="54"/>
                    </a:cubicBezTo>
                    <a:lnTo>
                      <a:pt x="298" y="7400"/>
                    </a:lnTo>
                    <a:cubicBezTo>
                      <a:pt x="13" y="7555"/>
                      <a:pt x="1" y="7959"/>
                      <a:pt x="275" y="8126"/>
                    </a:cubicBezTo>
                    <a:lnTo>
                      <a:pt x="13205" y="16020"/>
                    </a:lnTo>
                    <a:cubicBezTo>
                      <a:pt x="13264" y="16056"/>
                      <a:pt x="13348" y="16079"/>
                      <a:pt x="13419" y="16079"/>
                    </a:cubicBezTo>
                    <a:cubicBezTo>
                      <a:pt x="13502" y="16079"/>
                      <a:pt x="13574" y="16056"/>
                      <a:pt x="13633" y="16020"/>
                    </a:cubicBezTo>
                    <a:lnTo>
                      <a:pt x="26778" y="8233"/>
                    </a:lnTo>
                    <a:cubicBezTo>
                      <a:pt x="27052" y="8078"/>
                      <a:pt x="27052" y="7662"/>
                      <a:pt x="26778" y="7507"/>
                    </a:cubicBezTo>
                    <a:lnTo>
                      <a:pt x="13740" y="54"/>
                    </a:lnTo>
                    <a:cubicBezTo>
                      <a:pt x="13675" y="18"/>
                      <a:pt x="13604" y="0"/>
                      <a:pt x="13532"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6592474" y="3333380"/>
                <a:ext cx="168904" cy="214001"/>
              </a:xfrm>
              <a:custGeom>
                <a:avLst/>
                <a:gdLst/>
                <a:ahLst/>
                <a:cxnLst/>
                <a:rect l="l" t="t" r="r" b="b"/>
                <a:pathLst>
                  <a:path w="5573" h="7061" extrusionOk="0">
                    <a:moveTo>
                      <a:pt x="1" y="1"/>
                    </a:moveTo>
                    <a:lnTo>
                      <a:pt x="1" y="3846"/>
                    </a:lnTo>
                    <a:lnTo>
                      <a:pt x="5537" y="7061"/>
                    </a:lnTo>
                    <a:lnTo>
                      <a:pt x="5573" y="32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6795244" y="2901110"/>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6782274" y="2888321"/>
                <a:ext cx="424729" cy="507560"/>
              </a:xfrm>
              <a:custGeom>
                <a:avLst/>
                <a:gdLst/>
                <a:ahLst/>
                <a:cxnLst/>
                <a:rect l="l" t="t" r="r" b="b"/>
                <a:pathLst>
                  <a:path w="14014" h="16747" extrusionOk="0">
                    <a:moveTo>
                      <a:pt x="13145" y="1161"/>
                    </a:moveTo>
                    <a:lnTo>
                      <a:pt x="13169" y="8436"/>
                    </a:lnTo>
                    <a:cubicBezTo>
                      <a:pt x="8859" y="10984"/>
                      <a:pt x="2751" y="14579"/>
                      <a:pt x="858" y="15651"/>
                    </a:cubicBezTo>
                    <a:lnTo>
                      <a:pt x="858" y="8436"/>
                    </a:lnTo>
                    <a:lnTo>
                      <a:pt x="13145" y="1161"/>
                    </a:lnTo>
                    <a:close/>
                    <a:moveTo>
                      <a:pt x="13562" y="0"/>
                    </a:moveTo>
                    <a:cubicBezTo>
                      <a:pt x="13487" y="0"/>
                      <a:pt x="13413" y="18"/>
                      <a:pt x="13347" y="54"/>
                    </a:cubicBezTo>
                    <a:lnTo>
                      <a:pt x="215" y="7829"/>
                    </a:lnTo>
                    <a:cubicBezTo>
                      <a:pt x="84" y="7912"/>
                      <a:pt x="0" y="8043"/>
                      <a:pt x="0" y="8198"/>
                    </a:cubicBezTo>
                    <a:lnTo>
                      <a:pt x="0" y="16353"/>
                    </a:lnTo>
                    <a:cubicBezTo>
                      <a:pt x="0" y="16461"/>
                      <a:pt x="48" y="16568"/>
                      <a:pt x="131" y="16651"/>
                    </a:cubicBezTo>
                    <a:cubicBezTo>
                      <a:pt x="167" y="16711"/>
                      <a:pt x="250" y="16746"/>
                      <a:pt x="322" y="16746"/>
                    </a:cubicBezTo>
                    <a:cubicBezTo>
                      <a:pt x="810" y="16746"/>
                      <a:pt x="2667" y="15651"/>
                      <a:pt x="13812" y="9055"/>
                    </a:cubicBezTo>
                    <a:cubicBezTo>
                      <a:pt x="13931" y="8984"/>
                      <a:pt x="14014" y="8841"/>
                      <a:pt x="14014" y="8686"/>
                    </a:cubicBezTo>
                    <a:lnTo>
                      <a:pt x="13990" y="423"/>
                    </a:lnTo>
                    <a:cubicBezTo>
                      <a:pt x="13990" y="268"/>
                      <a:pt x="13907" y="125"/>
                      <a:pt x="13776" y="54"/>
                    </a:cubicBezTo>
                    <a:cubicBezTo>
                      <a:pt x="13710" y="18"/>
                      <a:pt x="13636" y="0"/>
                      <a:pt x="13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7"/>
              <p:cNvSpPr/>
              <p:nvPr/>
            </p:nvSpPr>
            <p:spPr>
              <a:xfrm>
                <a:off x="6403401" y="2897867"/>
                <a:ext cx="391906" cy="486102"/>
              </a:xfrm>
              <a:custGeom>
                <a:avLst/>
                <a:gdLst/>
                <a:ahLst/>
                <a:cxnLst/>
                <a:rect l="l" t="t" r="r" b="b"/>
                <a:pathLst>
                  <a:path w="12931" h="16039" extrusionOk="0">
                    <a:moveTo>
                      <a:pt x="1" y="1"/>
                    </a:moveTo>
                    <a:lnTo>
                      <a:pt x="1" y="8418"/>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7"/>
              <p:cNvSpPr/>
              <p:nvPr/>
            </p:nvSpPr>
            <p:spPr>
              <a:xfrm>
                <a:off x="6527530" y="2972933"/>
                <a:ext cx="143658" cy="337413"/>
              </a:xfrm>
              <a:custGeom>
                <a:avLst/>
                <a:gdLst/>
                <a:ahLst/>
                <a:cxnLst/>
                <a:rect l="l" t="t" r="r" b="b"/>
                <a:pathLst>
                  <a:path w="4740" h="11133" extrusionOk="0">
                    <a:moveTo>
                      <a:pt x="0" y="0"/>
                    </a:moveTo>
                    <a:lnTo>
                      <a:pt x="251" y="8430"/>
                    </a:lnTo>
                    <a:lnTo>
                      <a:pt x="4739" y="11133"/>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6390431" y="2884897"/>
                <a:ext cx="417516" cy="512076"/>
              </a:xfrm>
              <a:custGeom>
                <a:avLst/>
                <a:gdLst/>
                <a:ahLst/>
                <a:cxnLst/>
                <a:rect l="l" t="t" r="r" b="b"/>
                <a:pathLst>
                  <a:path w="13776" h="16896" extrusionOk="0">
                    <a:moveTo>
                      <a:pt x="845" y="1179"/>
                    </a:moveTo>
                    <a:lnTo>
                      <a:pt x="12918" y="8549"/>
                    </a:lnTo>
                    <a:lnTo>
                      <a:pt x="12918" y="15716"/>
                    </a:lnTo>
                    <a:lnTo>
                      <a:pt x="845" y="8608"/>
                    </a:lnTo>
                    <a:lnTo>
                      <a:pt x="845" y="1179"/>
                    </a:lnTo>
                    <a:close/>
                    <a:moveTo>
                      <a:pt x="436" y="0"/>
                    </a:moveTo>
                    <a:cubicBezTo>
                      <a:pt x="210" y="0"/>
                      <a:pt x="0" y="177"/>
                      <a:pt x="0" y="429"/>
                    </a:cubicBezTo>
                    <a:lnTo>
                      <a:pt x="0" y="8846"/>
                    </a:lnTo>
                    <a:cubicBezTo>
                      <a:pt x="0" y="8989"/>
                      <a:pt x="83" y="9132"/>
                      <a:pt x="214" y="9216"/>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4"/>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6403401" y="2675247"/>
                <a:ext cx="789935" cy="461553"/>
              </a:xfrm>
              <a:custGeom>
                <a:avLst/>
                <a:gdLst/>
                <a:ahLst/>
                <a:cxnLst/>
                <a:rect l="l" t="t" r="r" b="b"/>
                <a:pathLst>
                  <a:path w="26064" h="15229" extrusionOk="0">
                    <a:moveTo>
                      <a:pt x="13038" y="1"/>
                    </a:moveTo>
                    <a:lnTo>
                      <a:pt x="1" y="7347"/>
                    </a:lnTo>
                    <a:lnTo>
                      <a:pt x="12931" y="15229"/>
                    </a:lnTo>
                    <a:lnTo>
                      <a:pt x="26064" y="7454"/>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6388249" y="2662428"/>
                <a:ext cx="820242" cy="487375"/>
              </a:xfrm>
              <a:custGeom>
                <a:avLst/>
                <a:gdLst/>
                <a:ahLst/>
                <a:cxnLst/>
                <a:rect l="l" t="t" r="r" b="b"/>
                <a:pathLst>
                  <a:path w="27064" h="16081" extrusionOk="0">
                    <a:moveTo>
                      <a:pt x="13538" y="924"/>
                    </a:moveTo>
                    <a:lnTo>
                      <a:pt x="25718" y="7877"/>
                    </a:lnTo>
                    <a:lnTo>
                      <a:pt x="13431" y="15152"/>
                    </a:lnTo>
                    <a:lnTo>
                      <a:pt x="1346" y="7782"/>
                    </a:lnTo>
                    <a:lnTo>
                      <a:pt x="13538" y="924"/>
                    </a:lnTo>
                    <a:close/>
                    <a:moveTo>
                      <a:pt x="13532" y="1"/>
                    </a:moveTo>
                    <a:cubicBezTo>
                      <a:pt x="13461" y="1"/>
                      <a:pt x="13389" y="19"/>
                      <a:pt x="13324" y="55"/>
                    </a:cubicBezTo>
                    <a:lnTo>
                      <a:pt x="298" y="7389"/>
                    </a:lnTo>
                    <a:cubicBezTo>
                      <a:pt x="13" y="7544"/>
                      <a:pt x="1" y="7960"/>
                      <a:pt x="275" y="8127"/>
                    </a:cubicBezTo>
                    <a:lnTo>
                      <a:pt x="13205" y="16009"/>
                    </a:lnTo>
                    <a:cubicBezTo>
                      <a:pt x="13264" y="16057"/>
                      <a:pt x="13348" y="16068"/>
                      <a:pt x="13419" y="16080"/>
                    </a:cubicBezTo>
                    <a:cubicBezTo>
                      <a:pt x="13502" y="16068"/>
                      <a:pt x="13574" y="16045"/>
                      <a:pt x="13633" y="16009"/>
                    </a:cubicBezTo>
                    <a:lnTo>
                      <a:pt x="26778" y="8234"/>
                    </a:lnTo>
                    <a:cubicBezTo>
                      <a:pt x="27064" y="8067"/>
                      <a:pt x="27064" y="7663"/>
                      <a:pt x="26778" y="7496"/>
                    </a:cubicBezTo>
                    <a:lnTo>
                      <a:pt x="13740" y="55"/>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6592474" y="3087667"/>
                <a:ext cx="168904" cy="213638"/>
              </a:xfrm>
              <a:custGeom>
                <a:avLst/>
                <a:gdLst/>
                <a:ahLst/>
                <a:cxnLst/>
                <a:rect l="l" t="t" r="r" b="b"/>
                <a:pathLst>
                  <a:path w="5573" h="7049" extrusionOk="0">
                    <a:moveTo>
                      <a:pt x="1" y="0"/>
                    </a:moveTo>
                    <a:lnTo>
                      <a:pt x="1" y="3846"/>
                    </a:lnTo>
                    <a:lnTo>
                      <a:pt x="5537" y="7049"/>
                    </a:lnTo>
                    <a:lnTo>
                      <a:pt x="5573" y="32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6795244" y="2655034"/>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6782274" y="2642397"/>
                <a:ext cx="424729" cy="507772"/>
              </a:xfrm>
              <a:custGeom>
                <a:avLst/>
                <a:gdLst/>
                <a:ahLst/>
                <a:cxnLst/>
                <a:rect l="l" t="t" r="r" b="b"/>
                <a:pathLst>
                  <a:path w="14014" h="16754" extrusionOk="0">
                    <a:moveTo>
                      <a:pt x="13145" y="1168"/>
                    </a:moveTo>
                    <a:lnTo>
                      <a:pt x="13169" y="8443"/>
                    </a:lnTo>
                    <a:cubicBezTo>
                      <a:pt x="8859" y="10991"/>
                      <a:pt x="2751" y="14586"/>
                      <a:pt x="858" y="15646"/>
                    </a:cubicBezTo>
                    <a:lnTo>
                      <a:pt x="858" y="8443"/>
                    </a:lnTo>
                    <a:lnTo>
                      <a:pt x="13145" y="1168"/>
                    </a:lnTo>
                    <a:close/>
                    <a:moveTo>
                      <a:pt x="13565" y="1"/>
                    </a:moveTo>
                    <a:cubicBezTo>
                      <a:pt x="13492" y="1"/>
                      <a:pt x="13418" y="20"/>
                      <a:pt x="13347" y="61"/>
                    </a:cubicBezTo>
                    <a:lnTo>
                      <a:pt x="215" y="7835"/>
                    </a:lnTo>
                    <a:cubicBezTo>
                      <a:pt x="84" y="7907"/>
                      <a:pt x="0" y="8050"/>
                      <a:pt x="0" y="8205"/>
                    </a:cubicBezTo>
                    <a:lnTo>
                      <a:pt x="0" y="16360"/>
                    </a:lnTo>
                    <a:cubicBezTo>
                      <a:pt x="0" y="16467"/>
                      <a:pt x="48" y="16575"/>
                      <a:pt x="131" y="16658"/>
                    </a:cubicBezTo>
                    <a:cubicBezTo>
                      <a:pt x="167" y="16718"/>
                      <a:pt x="250" y="16753"/>
                      <a:pt x="322" y="16753"/>
                    </a:cubicBezTo>
                    <a:cubicBezTo>
                      <a:pt x="810" y="16753"/>
                      <a:pt x="2667" y="15658"/>
                      <a:pt x="13812" y="9050"/>
                    </a:cubicBezTo>
                    <a:cubicBezTo>
                      <a:pt x="13943" y="8978"/>
                      <a:pt x="14014" y="8836"/>
                      <a:pt x="14014" y="8693"/>
                    </a:cubicBezTo>
                    <a:lnTo>
                      <a:pt x="13990" y="418"/>
                    </a:lnTo>
                    <a:cubicBezTo>
                      <a:pt x="13990" y="176"/>
                      <a:pt x="13787" y="1"/>
                      <a:pt x="1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6403401" y="2651791"/>
                <a:ext cx="391906" cy="486102"/>
              </a:xfrm>
              <a:custGeom>
                <a:avLst/>
                <a:gdLst/>
                <a:ahLst/>
                <a:cxnLst/>
                <a:rect l="l" t="t" r="r" b="b"/>
                <a:pathLst>
                  <a:path w="12931" h="16039" extrusionOk="0">
                    <a:moveTo>
                      <a:pt x="1" y="1"/>
                    </a:moveTo>
                    <a:lnTo>
                      <a:pt x="1" y="8430"/>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6527530" y="2727220"/>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6390431" y="2638821"/>
                <a:ext cx="417516" cy="512076"/>
              </a:xfrm>
              <a:custGeom>
                <a:avLst/>
                <a:gdLst/>
                <a:ahLst/>
                <a:cxnLst/>
                <a:rect l="l" t="t" r="r" b="b"/>
                <a:pathLst>
                  <a:path w="13776" h="16896" extrusionOk="0">
                    <a:moveTo>
                      <a:pt x="845" y="1179"/>
                    </a:moveTo>
                    <a:lnTo>
                      <a:pt x="12918" y="8549"/>
                    </a:lnTo>
                    <a:lnTo>
                      <a:pt x="12918" y="15728"/>
                    </a:lnTo>
                    <a:lnTo>
                      <a:pt x="845" y="8608"/>
                    </a:lnTo>
                    <a:lnTo>
                      <a:pt x="845" y="1179"/>
                    </a:lnTo>
                    <a:close/>
                    <a:moveTo>
                      <a:pt x="436" y="0"/>
                    </a:moveTo>
                    <a:cubicBezTo>
                      <a:pt x="210" y="0"/>
                      <a:pt x="0" y="177"/>
                      <a:pt x="0" y="429"/>
                    </a:cubicBezTo>
                    <a:lnTo>
                      <a:pt x="0" y="8858"/>
                    </a:lnTo>
                    <a:cubicBezTo>
                      <a:pt x="0" y="9001"/>
                      <a:pt x="83" y="9144"/>
                      <a:pt x="214" y="9227"/>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3"/>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6403401" y="2429535"/>
                <a:ext cx="789935" cy="461189"/>
              </a:xfrm>
              <a:custGeom>
                <a:avLst/>
                <a:gdLst/>
                <a:ahLst/>
                <a:cxnLst/>
                <a:rect l="l" t="t" r="r" b="b"/>
                <a:pathLst>
                  <a:path w="26064" h="15217" extrusionOk="0">
                    <a:moveTo>
                      <a:pt x="13038" y="0"/>
                    </a:moveTo>
                    <a:lnTo>
                      <a:pt x="1" y="7335"/>
                    </a:lnTo>
                    <a:lnTo>
                      <a:pt x="12931" y="15217"/>
                    </a:lnTo>
                    <a:lnTo>
                      <a:pt x="26064" y="7442"/>
                    </a:lnTo>
                    <a:lnTo>
                      <a:pt x="13038" y="0"/>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6388249" y="2416352"/>
                <a:ext cx="820242" cy="487375"/>
              </a:xfrm>
              <a:custGeom>
                <a:avLst/>
                <a:gdLst/>
                <a:ahLst/>
                <a:cxnLst/>
                <a:rect l="l" t="t" r="r" b="b"/>
                <a:pathLst>
                  <a:path w="27064" h="16081" extrusionOk="0">
                    <a:moveTo>
                      <a:pt x="13538" y="924"/>
                    </a:moveTo>
                    <a:lnTo>
                      <a:pt x="25718" y="7889"/>
                    </a:lnTo>
                    <a:lnTo>
                      <a:pt x="13431" y="15152"/>
                    </a:lnTo>
                    <a:lnTo>
                      <a:pt x="1346" y="7782"/>
                    </a:lnTo>
                    <a:lnTo>
                      <a:pt x="13538" y="924"/>
                    </a:lnTo>
                    <a:close/>
                    <a:moveTo>
                      <a:pt x="13532" y="1"/>
                    </a:moveTo>
                    <a:cubicBezTo>
                      <a:pt x="13461" y="1"/>
                      <a:pt x="13389" y="19"/>
                      <a:pt x="13324" y="54"/>
                    </a:cubicBezTo>
                    <a:lnTo>
                      <a:pt x="298" y="7389"/>
                    </a:lnTo>
                    <a:cubicBezTo>
                      <a:pt x="13" y="7555"/>
                      <a:pt x="1" y="7960"/>
                      <a:pt x="275" y="8127"/>
                    </a:cubicBezTo>
                    <a:lnTo>
                      <a:pt x="13205" y="16021"/>
                    </a:lnTo>
                    <a:cubicBezTo>
                      <a:pt x="13264" y="16056"/>
                      <a:pt x="13348" y="16080"/>
                      <a:pt x="13419" y="16080"/>
                    </a:cubicBezTo>
                    <a:cubicBezTo>
                      <a:pt x="13502" y="16080"/>
                      <a:pt x="13574" y="16056"/>
                      <a:pt x="13633" y="16009"/>
                    </a:cubicBezTo>
                    <a:lnTo>
                      <a:pt x="26778" y="8234"/>
                    </a:lnTo>
                    <a:cubicBezTo>
                      <a:pt x="27064" y="8067"/>
                      <a:pt x="27064" y="7663"/>
                      <a:pt x="26778" y="7496"/>
                    </a:cubicBezTo>
                    <a:lnTo>
                      <a:pt x="13740" y="54"/>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6592474" y="2841591"/>
                <a:ext cx="168904" cy="214001"/>
              </a:xfrm>
              <a:custGeom>
                <a:avLst/>
                <a:gdLst/>
                <a:ahLst/>
                <a:cxnLst/>
                <a:rect l="l" t="t" r="r" b="b"/>
                <a:pathLst>
                  <a:path w="5573" h="7061" extrusionOk="0">
                    <a:moveTo>
                      <a:pt x="1" y="0"/>
                    </a:moveTo>
                    <a:lnTo>
                      <a:pt x="1" y="3846"/>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6795244" y="2409321"/>
                <a:ext cx="398786" cy="482859"/>
              </a:xfrm>
              <a:custGeom>
                <a:avLst/>
                <a:gdLst/>
                <a:ahLst/>
                <a:cxnLst/>
                <a:rect l="l" t="t" r="r" b="b"/>
                <a:pathLst>
                  <a:path w="13158" h="15932"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6782274" y="2396351"/>
                <a:ext cx="424729" cy="507742"/>
              </a:xfrm>
              <a:custGeom>
                <a:avLst/>
                <a:gdLst/>
                <a:ahLst/>
                <a:cxnLst/>
                <a:rect l="l" t="t" r="r" b="b"/>
                <a:pathLst>
                  <a:path w="14014" h="16753" extrusionOk="0">
                    <a:moveTo>
                      <a:pt x="13145" y="1179"/>
                    </a:moveTo>
                    <a:lnTo>
                      <a:pt x="13169" y="8454"/>
                    </a:lnTo>
                    <a:cubicBezTo>
                      <a:pt x="8859" y="11001"/>
                      <a:pt x="2751" y="14597"/>
                      <a:pt x="858" y="15657"/>
                    </a:cubicBezTo>
                    <a:lnTo>
                      <a:pt x="858" y="8442"/>
                    </a:lnTo>
                    <a:lnTo>
                      <a:pt x="13145" y="1179"/>
                    </a:lnTo>
                    <a:close/>
                    <a:moveTo>
                      <a:pt x="13564" y="0"/>
                    </a:moveTo>
                    <a:cubicBezTo>
                      <a:pt x="13492" y="0"/>
                      <a:pt x="13417" y="19"/>
                      <a:pt x="13347" y="60"/>
                    </a:cubicBezTo>
                    <a:lnTo>
                      <a:pt x="215" y="7834"/>
                    </a:lnTo>
                    <a:cubicBezTo>
                      <a:pt x="84" y="7906"/>
                      <a:pt x="0" y="8049"/>
                      <a:pt x="0" y="8204"/>
                    </a:cubicBezTo>
                    <a:lnTo>
                      <a:pt x="0" y="16359"/>
                    </a:lnTo>
                    <a:cubicBezTo>
                      <a:pt x="0" y="16466"/>
                      <a:pt x="48" y="16574"/>
                      <a:pt x="131" y="16657"/>
                    </a:cubicBezTo>
                    <a:cubicBezTo>
                      <a:pt x="167" y="16716"/>
                      <a:pt x="250" y="16752"/>
                      <a:pt x="322" y="16752"/>
                    </a:cubicBezTo>
                    <a:cubicBezTo>
                      <a:pt x="810" y="16752"/>
                      <a:pt x="2667" y="15657"/>
                      <a:pt x="13812" y="9061"/>
                    </a:cubicBezTo>
                    <a:cubicBezTo>
                      <a:pt x="13931" y="8977"/>
                      <a:pt x="14014" y="8835"/>
                      <a:pt x="14014" y="8692"/>
                    </a:cubicBezTo>
                    <a:lnTo>
                      <a:pt x="13990" y="429"/>
                    </a:lnTo>
                    <a:cubicBezTo>
                      <a:pt x="13990" y="177"/>
                      <a:pt x="13787" y="0"/>
                      <a:pt x="13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6403401" y="2405715"/>
                <a:ext cx="391906" cy="486466"/>
              </a:xfrm>
              <a:custGeom>
                <a:avLst/>
                <a:gdLst/>
                <a:ahLst/>
                <a:cxnLst/>
                <a:rect l="l" t="t" r="r" b="b"/>
                <a:pathLst>
                  <a:path w="12931" h="16051" extrusionOk="0">
                    <a:moveTo>
                      <a:pt x="1" y="1"/>
                    </a:moveTo>
                    <a:lnTo>
                      <a:pt x="1" y="8430"/>
                    </a:lnTo>
                    <a:lnTo>
                      <a:pt x="12931" y="16050"/>
                    </a:lnTo>
                    <a:lnTo>
                      <a:pt x="12931" y="789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6527530" y="2481144"/>
                <a:ext cx="143658" cy="337413"/>
              </a:xfrm>
              <a:custGeom>
                <a:avLst/>
                <a:gdLst/>
                <a:ahLst/>
                <a:cxnLst/>
                <a:rect l="l" t="t" r="r" b="b"/>
                <a:pathLst>
                  <a:path w="4740" h="11133" extrusionOk="0">
                    <a:moveTo>
                      <a:pt x="0" y="0"/>
                    </a:moveTo>
                    <a:lnTo>
                      <a:pt x="251" y="8430"/>
                    </a:lnTo>
                    <a:lnTo>
                      <a:pt x="4739" y="11132"/>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6390431" y="2392896"/>
                <a:ext cx="417516" cy="512015"/>
              </a:xfrm>
              <a:custGeom>
                <a:avLst/>
                <a:gdLst/>
                <a:ahLst/>
                <a:cxnLst/>
                <a:rect l="l" t="t" r="r" b="b"/>
                <a:pathLst>
                  <a:path w="13776" h="16894" extrusionOk="0">
                    <a:moveTo>
                      <a:pt x="857" y="1186"/>
                    </a:moveTo>
                    <a:lnTo>
                      <a:pt x="12918" y="8556"/>
                    </a:lnTo>
                    <a:lnTo>
                      <a:pt x="12918" y="15723"/>
                    </a:lnTo>
                    <a:lnTo>
                      <a:pt x="845" y="8615"/>
                    </a:lnTo>
                    <a:lnTo>
                      <a:pt x="857" y="1186"/>
                    </a:lnTo>
                    <a:close/>
                    <a:moveTo>
                      <a:pt x="427" y="0"/>
                    </a:moveTo>
                    <a:cubicBezTo>
                      <a:pt x="204" y="0"/>
                      <a:pt x="0" y="176"/>
                      <a:pt x="0" y="424"/>
                    </a:cubicBezTo>
                    <a:lnTo>
                      <a:pt x="0" y="8853"/>
                    </a:lnTo>
                    <a:cubicBezTo>
                      <a:pt x="0" y="9008"/>
                      <a:pt x="83" y="9151"/>
                      <a:pt x="214" y="9222"/>
                    </a:cubicBezTo>
                    <a:lnTo>
                      <a:pt x="13133" y="16842"/>
                    </a:lnTo>
                    <a:cubicBezTo>
                      <a:pt x="13191" y="16872"/>
                      <a:pt x="13250" y="16893"/>
                      <a:pt x="13309" y="16893"/>
                    </a:cubicBezTo>
                    <a:cubicBezTo>
                      <a:pt x="13322" y="16893"/>
                      <a:pt x="13334" y="16892"/>
                      <a:pt x="13347" y="16890"/>
                    </a:cubicBezTo>
                    <a:cubicBezTo>
                      <a:pt x="13362" y="16892"/>
                      <a:pt x="13376" y="16893"/>
                      <a:pt x="13390" y="16893"/>
                    </a:cubicBezTo>
                    <a:cubicBezTo>
                      <a:pt x="13455" y="16893"/>
                      <a:pt x="13512" y="16872"/>
                      <a:pt x="13561" y="16842"/>
                    </a:cubicBezTo>
                    <a:cubicBezTo>
                      <a:pt x="13692" y="16771"/>
                      <a:pt x="13776" y="16628"/>
                      <a:pt x="13776" y="16473"/>
                    </a:cubicBezTo>
                    <a:lnTo>
                      <a:pt x="13776" y="8318"/>
                    </a:lnTo>
                    <a:cubicBezTo>
                      <a:pt x="13776" y="8175"/>
                      <a:pt x="13704" y="8032"/>
                      <a:pt x="13573" y="7948"/>
                    </a:cubicBezTo>
                    <a:lnTo>
                      <a:pt x="655" y="66"/>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6403401" y="2183458"/>
                <a:ext cx="789935" cy="461553"/>
              </a:xfrm>
              <a:custGeom>
                <a:avLst/>
                <a:gdLst/>
                <a:ahLst/>
                <a:cxnLst/>
                <a:rect l="l" t="t" r="r" b="b"/>
                <a:pathLst>
                  <a:path w="26064" h="15229" extrusionOk="0">
                    <a:moveTo>
                      <a:pt x="13038" y="0"/>
                    </a:moveTo>
                    <a:lnTo>
                      <a:pt x="1" y="7335"/>
                    </a:lnTo>
                    <a:lnTo>
                      <a:pt x="12931" y="15229"/>
                    </a:lnTo>
                    <a:lnTo>
                      <a:pt x="26064" y="7454"/>
                    </a:lnTo>
                    <a:lnTo>
                      <a:pt x="13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6388249" y="2170367"/>
                <a:ext cx="818090" cy="487648"/>
              </a:xfrm>
              <a:custGeom>
                <a:avLst/>
                <a:gdLst/>
                <a:ahLst/>
                <a:cxnLst/>
                <a:rect l="l" t="t" r="r" b="b"/>
                <a:pathLst>
                  <a:path w="26993" h="16090" extrusionOk="0">
                    <a:moveTo>
                      <a:pt x="13538" y="921"/>
                    </a:moveTo>
                    <a:lnTo>
                      <a:pt x="25718" y="7886"/>
                    </a:lnTo>
                    <a:lnTo>
                      <a:pt x="13431" y="15160"/>
                    </a:lnTo>
                    <a:lnTo>
                      <a:pt x="1346" y="7790"/>
                    </a:lnTo>
                    <a:lnTo>
                      <a:pt x="13538" y="921"/>
                    </a:lnTo>
                    <a:close/>
                    <a:moveTo>
                      <a:pt x="13532" y="1"/>
                    </a:moveTo>
                    <a:cubicBezTo>
                      <a:pt x="13461" y="1"/>
                      <a:pt x="13389" y="22"/>
                      <a:pt x="13324" y="63"/>
                    </a:cubicBezTo>
                    <a:lnTo>
                      <a:pt x="298" y="7398"/>
                    </a:lnTo>
                    <a:cubicBezTo>
                      <a:pt x="13" y="7552"/>
                      <a:pt x="1" y="7969"/>
                      <a:pt x="275" y="8136"/>
                    </a:cubicBezTo>
                    <a:lnTo>
                      <a:pt x="13205" y="16018"/>
                    </a:lnTo>
                    <a:cubicBezTo>
                      <a:pt x="13264" y="16065"/>
                      <a:pt x="13348" y="16077"/>
                      <a:pt x="13419" y="16089"/>
                    </a:cubicBezTo>
                    <a:cubicBezTo>
                      <a:pt x="13502" y="16077"/>
                      <a:pt x="13574" y="16053"/>
                      <a:pt x="13645" y="16018"/>
                    </a:cubicBezTo>
                    <a:lnTo>
                      <a:pt x="26778" y="8243"/>
                    </a:lnTo>
                    <a:cubicBezTo>
                      <a:pt x="26909" y="8160"/>
                      <a:pt x="26992" y="8017"/>
                      <a:pt x="26992" y="7874"/>
                    </a:cubicBezTo>
                    <a:cubicBezTo>
                      <a:pt x="26992" y="7719"/>
                      <a:pt x="26909" y="7576"/>
                      <a:pt x="26778" y="7505"/>
                    </a:cubicBezTo>
                    <a:lnTo>
                      <a:pt x="13740" y="63"/>
                    </a:lnTo>
                    <a:cubicBezTo>
                      <a:pt x="13675" y="22"/>
                      <a:pt x="13604" y="1"/>
                      <a:pt x="13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6592474" y="2595515"/>
                <a:ext cx="168904" cy="214001"/>
              </a:xfrm>
              <a:custGeom>
                <a:avLst/>
                <a:gdLst/>
                <a:ahLst/>
                <a:cxnLst/>
                <a:rect l="l" t="t" r="r" b="b"/>
                <a:pathLst>
                  <a:path w="5573" h="7061" extrusionOk="0">
                    <a:moveTo>
                      <a:pt x="1" y="0"/>
                    </a:moveTo>
                    <a:lnTo>
                      <a:pt x="1" y="3858"/>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6" name="Google Shape;2376;p67"/>
            <p:cNvGrpSpPr/>
            <p:nvPr/>
          </p:nvGrpSpPr>
          <p:grpSpPr>
            <a:xfrm>
              <a:off x="6908122" y="2493470"/>
              <a:ext cx="765614" cy="1374262"/>
              <a:chOff x="6388249" y="2170367"/>
              <a:chExt cx="820242" cy="1472319"/>
            </a:xfrm>
          </p:grpSpPr>
          <p:sp>
            <p:nvSpPr>
              <p:cNvPr id="2377" name="Google Shape;2377;p67"/>
              <p:cNvSpPr/>
              <p:nvPr/>
            </p:nvSpPr>
            <p:spPr>
              <a:xfrm>
                <a:off x="6795244" y="3146853"/>
                <a:ext cx="398786" cy="482859"/>
              </a:xfrm>
              <a:custGeom>
                <a:avLst/>
                <a:gdLst/>
                <a:ahLst/>
                <a:cxnLst/>
                <a:rect l="l" t="t" r="r" b="b"/>
                <a:pathLst>
                  <a:path w="13158" h="15932" extrusionOk="0">
                    <a:moveTo>
                      <a:pt x="13134" y="0"/>
                    </a:moveTo>
                    <a:lnTo>
                      <a:pt x="1" y="7775"/>
                    </a:lnTo>
                    <a:lnTo>
                      <a:pt x="1" y="15931"/>
                    </a:lnTo>
                    <a:cubicBezTo>
                      <a:pt x="1" y="15931"/>
                      <a:pt x="2" y="15931"/>
                      <a:pt x="3" y="15931"/>
                    </a:cubicBezTo>
                    <a:cubicBezTo>
                      <a:pt x="224" y="15931"/>
                      <a:pt x="13157" y="8263"/>
                      <a:pt x="13157" y="8263"/>
                    </a:cubicBezTo>
                    <a:lnTo>
                      <a:pt x="13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6782274" y="3134216"/>
                <a:ext cx="424729" cy="507742"/>
              </a:xfrm>
              <a:custGeom>
                <a:avLst/>
                <a:gdLst/>
                <a:ahLst/>
                <a:cxnLst/>
                <a:rect l="l" t="t" r="r" b="b"/>
                <a:pathLst>
                  <a:path w="14014" h="16753" extrusionOk="0">
                    <a:moveTo>
                      <a:pt x="13145" y="1167"/>
                    </a:moveTo>
                    <a:lnTo>
                      <a:pt x="13169" y="8442"/>
                    </a:lnTo>
                    <a:cubicBezTo>
                      <a:pt x="8859" y="10990"/>
                      <a:pt x="2751" y="14585"/>
                      <a:pt x="858" y="15645"/>
                    </a:cubicBezTo>
                    <a:lnTo>
                      <a:pt x="858" y="8442"/>
                    </a:lnTo>
                    <a:lnTo>
                      <a:pt x="13145" y="1167"/>
                    </a:lnTo>
                    <a:close/>
                    <a:moveTo>
                      <a:pt x="13565" y="0"/>
                    </a:moveTo>
                    <a:cubicBezTo>
                      <a:pt x="13492" y="0"/>
                      <a:pt x="13418" y="19"/>
                      <a:pt x="13347" y="60"/>
                    </a:cubicBezTo>
                    <a:lnTo>
                      <a:pt x="215" y="7835"/>
                    </a:lnTo>
                    <a:cubicBezTo>
                      <a:pt x="84" y="7906"/>
                      <a:pt x="0" y="8049"/>
                      <a:pt x="0" y="8204"/>
                    </a:cubicBezTo>
                    <a:lnTo>
                      <a:pt x="0" y="16360"/>
                    </a:lnTo>
                    <a:cubicBezTo>
                      <a:pt x="0" y="16467"/>
                      <a:pt x="48" y="16574"/>
                      <a:pt x="131" y="16657"/>
                    </a:cubicBezTo>
                    <a:cubicBezTo>
                      <a:pt x="167" y="16717"/>
                      <a:pt x="250" y="16752"/>
                      <a:pt x="322" y="16752"/>
                    </a:cubicBezTo>
                    <a:cubicBezTo>
                      <a:pt x="810" y="16752"/>
                      <a:pt x="2667" y="15645"/>
                      <a:pt x="13812" y="9049"/>
                    </a:cubicBezTo>
                    <a:cubicBezTo>
                      <a:pt x="13931" y="8978"/>
                      <a:pt x="14014" y="8835"/>
                      <a:pt x="14014" y="8692"/>
                    </a:cubicBezTo>
                    <a:lnTo>
                      <a:pt x="13990" y="417"/>
                    </a:lnTo>
                    <a:cubicBezTo>
                      <a:pt x="13990" y="175"/>
                      <a:pt x="13787" y="0"/>
                      <a:pt x="13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6403401" y="3143580"/>
                <a:ext cx="391906" cy="486102"/>
              </a:xfrm>
              <a:custGeom>
                <a:avLst/>
                <a:gdLst/>
                <a:ahLst/>
                <a:cxnLst/>
                <a:rect l="l" t="t" r="r" b="b"/>
                <a:pathLst>
                  <a:path w="12931" h="16039" extrusionOk="0">
                    <a:moveTo>
                      <a:pt x="1" y="1"/>
                    </a:moveTo>
                    <a:lnTo>
                      <a:pt x="1" y="8431"/>
                    </a:lnTo>
                    <a:lnTo>
                      <a:pt x="12931" y="16039"/>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6527530" y="3219009"/>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6390431" y="3130761"/>
                <a:ext cx="417516" cy="511924"/>
              </a:xfrm>
              <a:custGeom>
                <a:avLst/>
                <a:gdLst/>
                <a:ahLst/>
                <a:cxnLst/>
                <a:rect l="l" t="t" r="r" b="b"/>
                <a:pathLst>
                  <a:path w="13776" h="16891" extrusionOk="0">
                    <a:moveTo>
                      <a:pt x="845" y="1186"/>
                    </a:moveTo>
                    <a:lnTo>
                      <a:pt x="12918" y="8544"/>
                    </a:lnTo>
                    <a:lnTo>
                      <a:pt x="12918" y="15723"/>
                    </a:lnTo>
                    <a:lnTo>
                      <a:pt x="845" y="8603"/>
                    </a:lnTo>
                    <a:lnTo>
                      <a:pt x="845" y="1186"/>
                    </a:lnTo>
                    <a:close/>
                    <a:moveTo>
                      <a:pt x="427" y="0"/>
                    </a:moveTo>
                    <a:cubicBezTo>
                      <a:pt x="204" y="0"/>
                      <a:pt x="0" y="176"/>
                      <a:pt x="0" y="424"/>
                    </a:cubicBezTo>
                    <a:lnTo>
                      <a:pt x="0" y="8854"/>
                    </a:lnTo>
                    <a:cubicBezTo>
                      <a:pt x="0" y="8996"/>
                      <a:pt x="83" y="9139"/>
                      <a:pt x="214" y="9223"/>
                    </a:cubicBezTo>
                    <a:lnTo>
                      <a:pt x="13133" y="16831"/>
                    </a:lnTo>
                    <a:cubicBezTo>
                      <a:pt x="13204" y="16866"/>
                      <a:pt x="13276" y="16890"/>
                      <a:pt x="13347" y="16890"/>
                    </a:cubicBezTo>
                    <a:cubicBezTo>
                      <a:pt x="13585" y="16890"/>
                      <a:pt x="13776" y="16700"/>
                      <a:pt x="13776" y="16474"/>
                    </a:cubicBezTo>
                    <a:lnTo>
                      <a:pt x="13776" y="8318"/>
                    </a:lnTo>
                    <a:cubicBezTo>
                      <a:pt x="13776" y="8163"/>
                      <a:pt x="13704" y="8032"/>
                      <a:pt x="13573" y="7949"/>
                    </a:cubicBezTo>
                    <a:lnTo>
                      <a:pt x="655" y="67"/>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6403401" y="2921324"/>
                <a:ext cx="789935" cy="461189"/>
              </a:xfrm>
              <a:custGeom>
                <a:avLst/>
                <a:gdLst/>
                <a:ahLst/>
                <a:cxnLst/>
                <a:rect l="l" t="t" r="r" b="b"/>
                <a:pathLst>
                  <a:path w="26064" h="15217" extrusionOk="0">
                    <a:moveTo>
                      <a:pt x="13038" y="1"/>
                    </a:moveTo>
                    <a:lnTo>
                      <a:pt x="1" y="7335"/>
                    </a:lnTo>
                    <a:lnTo>
                      <a:pt x="12931" y="15217"/>
                    </a:lnTo>
                    <a:lnTo>
                      <a:pt x="26064" y="7442"/>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6527530" y="2990964"/>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6388249" y="2908171"/>
                <a:ext cx="819878" cy="487345"/>
              </a:xfrm>
              <a:custGeom>
                <a:avLst/>
                <a:gdLst/>
                <a:ahLst/>
                <a:cxnLst/>
                <a:rect l="l" t="t" r="r" b="b"/>
                <a:pathLst>
                  <a:path w="27052" h="16080" extrusionOk="0">
                    <a:moveTo>
                      <a:pt x="13538" y="923"/>
                    </a:moveTo>
                    <a:lnTo>
                      <a:pt x="25718" y="7888"/>
                    </a:lnTo>
                    <a:lnTo>
                      <a:pt x="13431" y="15163"/>
                    </a:lnTo>
                    <a:lnTo>
                      <a:pt x="1346" y="7781"/>
                    </a:lnTo>
                    <a:lnTo>
                      <a:pt x="13538" y="923"/>
                    </a:lnTo>
                    <a:close/>
                    <a:moveTo>
                      <a:pt x="13532" y="0"/>
                    </a:moveTo>
                    <a:cubicBezTo>
                      <a:pt x="13461" y="0"/>
                      <a:pt x="13389" y="18"/>
                      <a:pt x="13324" y="54"/>
                    </a:cubicBezTo>
                    <a:lnTo>
                      <a:pt x="298" y="7400"/>
                    </a:lnTo>
                    <a:cubicBezTo>
                      <a:pt x="13" y="7555"/>
                      <a:pt x="1" y="7959"/>
                      <a:pt x="275" y="8126"/>
                    </a:cubicBezTo>
                    <a:lnTo>
                      <a:pt x="13205" y="16020"/>
                    </a:lnTo>
                    <a:cubicBezTo>
                      <a:pt x="13264" y="16056"/>
                      <a:pt x="13348" y="16079"/>
                      <a:pt x="13419" y="16079"/>
                    </a:cubicBezTo>
                    <a:cubicBezTo>
                      <a:pt x="13502" y="16079"/>
                      <a:pt x="13574" y="16056"/>
                      <a:pt x="13633" y="16020"/>
                    </a:cubicBezTo>
                    <a:lnTo>
                      <a:pt x="26778" y="8233"/>
                    </a:lnTo>
                    <a:cubicBezTo>
                      <a:pt x="27052" y="8078"/>
                      <a:pt x="27052" y="7662"/>
                      <a:pt x="26778" y="7507"/>
                    </a:cubicBezTo>
                    <a:lnTo>
                      <a:pt x="13740" y="54"/>
                    </a:lnTo>
                    <a:cubicBezTo>
                      <a:pt x="13675" y="18"/>
                      <a:pt x="13604" y="0"/>
                      <a:pt x="13532" y="0"/>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6592474" y="3333380"/>
                <a:ext cx="168904" cy="214001"/>
              </a:xfrm>
              <a:custGeom>
                <a:avLst/>
                <a:gdLst/>
                <a:ahLst/>
                <a:cxnLst/>
                <a:rect l="l" t="t" r="r" b="b"/>
                <a:pathLst>
                  <a:path w="5573" h="7061" extrusionOk="0">
                    <a:moveTo>
                      <a:pt x="1" y="1"/>
                    </a:moveTo>
                    <a:lnTo>
                      <a:pt x="1" y="3846"/>
                    </a:lnTo>
                    <a:lnTo>
                      <a:pt x="5537" y="7061"/>
                    </a:lnTo>
                    <a:lnTo>
                      <a:pt x="5573" y="32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6795244" y="2901110"/>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6782274" y="2888321"/>
                <a:ext cx="424729" cy="507560"/>
              </a:xfrm>
              <a:custGeom>
                <a:avLst/>
                <a:gdLst/>
                <a:ahLst/>
                <a:cxnLst/>
                <a:rect l="l" t="t" r="r" b="b"/>
                <a:pathLst>
                  <a:path w="14014" h="16747" extrusionOk="0">
                    <a:moveTo>
                      <a:pt x="13145" y="1161"/>
                    </a:moveTo>
                    <a:lnTo>
                      <a:pt x="13169" y="8436"/>
                    </a:lnTo>
                    <a:cubicBezTo>
                      <a:pt x="8859" y="10984"/>
                      <a:pt x="2751" y="14579"/>
                      <a:pt x="858" y="15651"/>
                    </a:cubicBezTo>
                    <a:lnTo>
                      <a:pt x="858" y="8436"/>
                    </a:lnTo>
                    <a:lnTo>
                      <a:pt x="13145" y="1161"/>
                    </a:lnTo>
                    <a:close/>
                    <a:moveTo>
                      <a:pt x="13562" y="0"/>
                    </a:moveTo>
                    <a:cubicBezTo>
                      <a:pt x="13487" y="0"/>
                      <a:pt x="13413" y="18"/>
                      <a:pt x="13347" y="54"/>
                    </a:cubicBezTo>
                    <a:lnTo>
                      <a:pt x="215" y="7829"/>
                    </a:lnTo>
                    <a:cubicBezTo>
                      <a:pt x="84" y="7912"/>
                      <a:pt x="0" y="8043"/>
                      <a:pt x="0" y="8198"/>
                    </a:cubicBezTo>
                    <a:lnTo>
                      <a:pt x="0" y="16353"/>
                    </a:lnTo>
                    <a:cubicBezTo>
                      <a:pt x="0" y="16461"/>
                      <a:pt x="48" y="16568"/>
                      <a:pt x="131" y="16651"/>
                    </a:cubicBezTo>
                    <a:cubicBezTo>
                      <a:pt x="167" y="16711"/>
                      <a:pt x="250" y="16746"/>
                      <a:pt x="322" y="16746"/>
                    </a:cubicBezTo>
                    <a:cubicBezTo>
                      <a:pt x="810" y="16746"/>
                      <a:pt x="2667" y="15651"/>
                      <a:pt x="13812" y="9055"/>
                    </a:cubicBezTo>
                    <a:cubicBezTo>
                      <a:pt x="13931" y="8984"/>
                      <a:pt x="14014" y="8841"/>
                      <a:pt x="14014" y="8686"/>
                    </a:cubicBezTo>
                    <a:lnTo>
                      <a:pt x="13990" y="423"/>
                    </a:lnTo>
                    <a:cubicBezTo>
                      <a:pt x="13990" y="268"/>
                      <a:pt x="13907" y="125"/>
                      <a:pt x="13776" y="54"/>
                    </a:cubicBezTo>
                    <a:cubicBezTo>
                      <a:pt x="13710" y="18"/>
                      <a:pt x="13636" y="0"/>
                      <a:pt x="13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6403401" y="2897867"/>
                <a:ext cx="391906" cy="486102"/>
              </a:xfrm>
              <a:custGeom>
                <a:avLst/>
                <a:gdLst/>
                <a:ahLst/>
                <a:cxnLst/>
                <a:rect l="l" t="t" r="r" b="b"/>
                <a:pathLst>
                  <a:path w="12931" h="16039" extrusionOk="0">
                    <a:moveTo>
                      <a:pt x="1" y="1"/>
                    </a:moveTo>
                    <a:lnTo>
                      <a:pt x="1" y="8418"/>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6527530" y="2972933"/>
                <a:ext cx="143658" cy="337413"/>
              </a:xfrm>
              <a:custGeom>
                <a:avLst/>
                <a:gdLst/>
                <a:ahLst/>
                <a:cxnLst/>
                <a:rect l="l" t="t" r="r" b="b"/>
                <a:pathLst>
                  <a:path w="4740" h="11133" extrusionOk="0">
                    <a:moveTo>
                      <a:pt x="0" y="0"/>
                    </a:moveTo>
                    <a:lnTo>
                      <a:pt x="251" y="8430"/>
                    </a:lnTo>
                    <a:lnTo>
                      <a:pt x="4739" y="11133"/>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6390431" y="2884897"/>
                <a:ext cx="417516" cy="512076"/>
              </a:xfrm>
              <a:custGeom>
                <a:avLst/>
                <a:gdLst/>
                <a:ahLst/>
                <a:cxnLst/>
                <a:rect l="l" t="t" r="r" b="b"/>
                <a:pathLst>
                  <a:path w="13776" h="16896" extrusionOk="0">
                    <a:moveTo>
                      <a:pt x="845" y="1179"/>
                    </a:moveTo>
                    <a:lnTo>
                      <a:pt x="12918" y="8549"/>
                    </a:lnTo>
                    <a:lnTo>
                      <a:pt x="12918" y="15716"/>
                    </a:lnTo>
                    <a:lnTo>
                      <a:pt x="845" y="8608"/>
                    </a:lnTo>
                    <a:lnTo>
                      <a:pt x="845" y="1179"/>
                    </a:lnTo>
                    <a:close/>
                    <a:moveTo>
                      <a:pt x="436" y="0"/>
                    </a:moveTo>
                    <a:cubicBezTo>
                      <a:pt x="210" y="0"/>
                      <a:pt x="0" y="177"/>
                      <a:pt x="0" y="429"/>
                    </a:cubicBezTo>
                    <a:lnTo>
                      <a:pt x="0" y="8846"/>
                    </a:lnTo>
                    <a:cubicBezTo>
                      <a:pt x="0" y="8989"/>
                      <a:pt x="83" y="9132"/>
                      <a:pt x="214" y="9216"/>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4"/>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6403401" y="2675247"/>
                <a:ext cx="789935" cy="461553"/>
              </a:xfrm>
              <a:custGeom>
                <a:avLst/>
                <a:gdLst/>
                <a:ahLst/>
                <a:cxnLst/>
                <a:rect l="l" t="t" r="r" b="b"/>
                <a:pathLst>
                  <a:path w="26064" h="15229" extrusionOk="0">
                    <a:moveTo>
                      <a:pt x="13038" y="1"/>
                    </a:moveTo>
                    <a:lnTo>
                      <a:pt x="1" y="7347"/>
                    </a:lnTo>
                    <a:lnTo>
                      <a:pt x="12931" y="15229"/>
                    </a:lnTo>
                    <a:lnTo>
                      <a:pt x="26064" y="7454"/>
                    </a:lnTo>
                    <a:lnTo>
                      <a:pt x="13038" y="1"/>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6527530" y="2744888"/>
                <a:ext cx="531927" cy="313258"/>
              </a:xfrm>
              <a:custGeom>
                <a:avLst/>
                <a:gdLst/>
                <a:ahLst/>
                <a:cxnLst/>
                <a:rect l="l" t="t" r="r" b="b"/>
                <a:pathLst>
                  <a:path w="17551" h="10336" extrusionOk="0">
                    <a:moveTo>
                      <a:pt x="12954" y="1"/>
                    </a:moveTo>
                    <a:lnTo>
                      <a:pt x="0" y="7525"/>
                    </a:lnTo>
                    <a:lnTo>
                      <a:pt x="4739" y="10335"/>
                    </a:lnTo>
                    <a:lnTo>
                      <a:pt x="17550" y="2668"/>
                    </a:lnTo>
                    <a:lnTo>
                      <a:pt x="12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6388249" y="2662428"/>
                <a:ext cx="820242" cy="487375"/>
              </a:xfrm>
              <a:custGeom>
                <a:avLst/>
                <a:gdLst/>
                <a:ahLst/>
                <a:cxnLst/>
                <a:rect l="l" t="t" r="r" b="b"/>
                <a:pathLst>
                  <a:path w="27064" h="16081" extrusionOk="0">
                    <a:moveTo>
                      <a:pt x="13538" y="924"/>
                    </a:moveTo>
                    <a:lnTo>
                      <a:pt x="25718" y="7877"/>
                    </a:lnTo>
                    <a:lnTo>
                      <a:pt x="13431" y="15152"/>
                    </a:lnTo>
                    <a:lnTo>
                      <a:pt x="1346" y="7782"/>
                    </a:lnTo>
                    <a:lnTo>
                      <a:pt x="13538" y="924"/>
                    </a:lnTo>
                    <a:close/>
                    <a:moveTo>
                      <a:pt x="13532" y="1"/>
                    </a:moveTo>
                    <a:cubicBezTo>
                      <a:pt x="13461" y="1"/>
                      <a:pt x="13389" y="19"/>
                      <a:pt x="13324" y="55"/>
                    </a:cubicBezTo>
                    <a:lnTo>
                      <a:pt x="298" y="7389"/>
                    </a:lnTo>
                    <a:cubicBezTo>
                      <a:pt x="13" y="7544"/>
                      <a:pt x="1" y="7960"/>
                      <a:pt x="275" y="8127"/>
                    </a:cubicBezTo>
                    <a:lnTo>
                      <a:pt x="13205" y="16009"/>
                    </a:lnTo>
                    <a:cubicBezTo>
                      <a:pt x="13264" y="16057"/>
                      <a:pt x="13348" y="16068"/>
                      <a:pt x="13419" y="16080"/>
                    </a:cubicBezTo>
                    <a:cubicBezTo>
                      <a:pt x="13502" y="16068"/>
                      <a:pt x="13574" y="16045"/>
                      <a:pt x="13633" y="16009"/>
                    </a:cubicBezTo>
                    <a:lnTo>
                      <a:pt x="26778" y="8234"/>
                    </a:lnTo>
                    <a:cubicBezTo>
                      <a:pt x="27064" y="8067"/>
                      <a:pt x="27064" y="7663"/>
                      <a:pt x="26778" y="7496"/>
                    </a:cubicBezTo>
                    <a:lnTo>
                      <a:pt x="13740" y="55"/>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6592474" y="3087667"/>
                <a:ext cx="168904" cy="213638"/>
              </a:xfrm>
              <a:custGeom>
                <a:avLst/>
                <a:gdLst/>
                <a:ahLst/>
                <a:cxnLst/>
                <a:rect l="l" t="t" r="r" b="b"/>
                <a:pathLst>
                  <a:path w="5573" h="7049" extrusionOk="0">
                    <a:moveTo>
                      <a:pt x="1" y="0"/>
                    </a:moveTo>
                    <a:lnTo>
                      <a:pt x="1" y="3846"/>
                    </a:lnTo>
                    <a:lnTo>
                      <a:pt x="5537" y="7049"/>
                    </a:lnTo>
                    <a:lnTo>
                      <a:pt x="5573" y="323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6795244" y="2655034"/>
                <a:ext cx="398786" cy="482889"/>
              </a:xfrm>
              <a:custGeom>
                <a:avLst/>
                <a:gdLst/>
                <a:ahLst/>
                <a:cxnLst/>
                <a:rect l="l" t="t" r="r" b="b"/>
                <a:pathLst>
                  <a:path w="13158" h="15933"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6782274" y="2642397"/>
                <a:ext cx="424729" cy="507772"/>
              </a:xfrm>
              <a:custGeom>
                <a:avLst/>
                <a:gdLst/>
                <a:ahLst/>
                <a:cxnLst/>
                <a:rect l="l" t="t" r="r" b="b"/>
                <a:pathLst>
                  <a:path w="14014" h="16754" extrusionOk="0">
                    <a:moveTo>
                      <a:pt x="13145" y="1168"/>
                    </a:moveTo>
                    <a:lnTo>
                      <a:pt x="13169" y="8443"/>
                    </a:lnTo>
                    <a:cubicBezTo>
                      <a:pt x="8859" y="10991"/>
                      <a:pt x="2751" y="14586"/>
                      <a:pt x="858" y="15646"/>
                    </a:cubicBezTo>
                    <a:lnTo>
                      <a:pt x="858" y="8443"/>
                    </a:lnTo>
                    <a:lnTo>
                      <a:pt x="13145" y="1168"/>
                    </a:lnTo>
                    <a:close/>
                    <a:moveTo>
                      <a:pt x="13565" y="1"/>
                    </a:moveTo>
                    <a:cubicBezTo>
                      <a:pt x="13492" y="1"/>
                      <a:pt x="13418" y="20"/>
                      <a:pt x="13347" y="61"/>
                    </a:cubicBezTo>
                    <a:lnTo>
                      <a:pt x="215" y="7835"/>
                    </a:lnTo>
                    <a:cubicBezTo>
                      <a:pt x="84" y="7907"/>
                      <a:pt x="0" y="8050"/>
                      <a:pt x="0" y="8205"/>
                    </a:cubicBezTo>
                    <a:lnTo>
                      <a:pt x="0" y="16360"/>
                    </a:lnTo>
                    <a:cubicBezTo>
                      <a:pt x="0" y="16467"/>
                      <a:pt x="48" y="16575"/>
                      <a:pt x="131" y="16658"/>
                    </a:cubicBezTo>
                    <a:cubicBezTo>
                      <a:pt x="167" y="16718"/>
                      <a:pt x="250" y="16753"/>
                      <a:pt x="322" y="16753"/>
                    </a:cubicBezTo>
                    <a:cubicBezTo>
                      <a:pt x="810" y="16753"/>
                      <a:pt x="2667" y="15658"/>
                      <a:pt x="13812" y="9050"/>
                    </a:cubicBezTo>
                    <a:cubicBezTo>
                      <a:pt x="13943" y="8978"/>
                      <a:pt x="14014" y="8836"/>
                      <a:pt x="14014" y="8693"/>
                    </a:cubicBezTo>
                    <a:lnTo>
                      <a:pt x="13990" y="418"/>
                    </a:lnTo>
                    <a:cubicBezTo>
                      <a:pt x="13990" y="176"/>
                      <a:pt x="13787" y="1"/>
                      <a:pt x="13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6403401" y="2651791"/>
                <a:ext cx="391906" cy="486102"/>
              </a:xfrm>
              <a:custGeom>
                <a:avLst/>
                <a:gdLst/>
                <a:ahLst/>
                <a:cxnLst/>
                <a:rect l="l" t="t" r="r" b="b"/>
                <a:pathLst>
                  <a:path w="12931" h="16039" extrusionOk="0">
                    <a:moveTo>
                      <a:pt x="1" y="1"/>
                    </a:moveTo>
                    <a:lnTo>
                      <a:pt x="1" y="8430"/>
                    </a:lnTo>
                    <a:lnTo>
                      <a:pt x="12931" y="16038"/>
                    </a:lnTo>
                    <a:lnTo>
                      <a:pt x="12931" y="788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7"/>
              <p:cNvSpPr/>
              <p:nvPr/>
            </p:nvSpPr>
            <p:spPr>
              <a:xfrm>
                <a:off x="6527530" y="2727220"/>
                <a:ext cx="143658" cy="337050"/>
              </a:xfrm>
              <a:custGeom>
                <a:avLst/>
                <a:gdLst/>
                <a:ahLst/>
                <a:cxnLst/>
                <a:rect l="l" t="t" r="r" b="b"/>
                <a:pathLst>
                  <a:path w="4740" h="11121" extrusionOk="0">
                    <a:moveTo>
                      <a:pt x="0" y="0"/>
                    </a:moveTo>
                    <a:lnTo>
                      <a:pt x="251" y="8418"/>
                    </a:lnTo>
                    <a:lnTo>
                      <a:pt x="4739" y="11121"/>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7"/>
              <p:cNvSpPr/>
              <p:nvPr/>
            </p:nvSpPr>
            <p:spPr>
              <a:xfrm>
                <a:off x="6390431" y="2638821"/>
                <a:ext cx="417516" cy="512076"/>
              </a:xfrm>
              <a:custGeom>
                <a:avLst/>
                <a:gdLst/>
                <a:ahLst/>
                <a:cxnLst/>
                <a:rect l="l" t="t" r="r" b="b"/>
                <a:pathLst>
                  <a:path w="13776" h="16896" extrusionOk="0">
                    <a:moveTo>
                      <a:pt x="845" y="1179"/>
                    </a:moveTo>
                    <a:lnTo>
                      <a:pt x="12918" y="8549"/>
                    </a:lnTo>
                    <a:lnTo>
                      <a:pt x="12918" y="15728"/>
                    </a:lnTo>
                    <a:lnTo>
                      <a:pt x="845" y="8608"/>
                    </a:lnTo>
                    <a:lnTo>
                      <a:pt x="845" y="1179"/>
                    </a:lnTo>
                    <a:close/>
                    <a:moveTo>
                      <a:pt x="436" y="0"/>
                    </a:moveTo>
                    <a:cubicBezTo>
                      <a:pt x="210" y="0"/>
                      <a:pt x="0" y="177"/>
                      <a:pt x="0" y="429"/>
                    </a:cubicBezTo>
                    <a:lnTo>
                      <a:pt x="0" y="8858"/>
                    </a:lnTo>
                    <a:cubicBezTo>
                      <a:pt x="0" y="9001"/>
                      <a:pt x="83" y="9144"/>
                      <a:pt x="214" y="9227"/>
                    </a:cubicBezTo>
                    <a:lnTo>
                      <a:pt x="13133" y="16836"/>
                    </a:lnTo>
                    <a:cubicBezTo>
                      <a:pt x="13204" y="16871"/>
                      <a:pt x="13276" y="16895"/>
                      <a:pt x="13347" y="16895"/>
                    </a:cubicBezTo>
                    <a:cubicBezTo>
                      <a:pt x="13585" y="16895"/>
                      <a:pt x="13776" y="16705"/>
                      <a:pt x="13776" y="16478"/>
                    </a:cubicBezTo>
                    <a:lnTo>
                      <a:pt x="13776" y="8323"/>
                    </a:lnTo>
                    <a:cubicBezTo>
                      <a:pt x="13776" y="8168"/>
                      <a:pt x="13704" y="8025"/>
                      <a:pt x="13573" y="7953"/>
                    </a:cubicBezTo>
                    <a:lnTo>
                      <a:pt x="655" y="60"/>
                    </a:lnTo>
                    <a:cubicBezTo>
                      <a:pt x="585" y="19"/>
                      <a:pt x="510"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7"/>
              <p:cNvSpPr/>
              <p:nvPr/>
            </p:nvSpPr>
            <p:spPr>
              <a:xfrm>
                <a:off x="6403401" y="2429535"/>
                <a:ext cx="789935" cy="461189"/>
              </a:xfrm>
              <a:custGeom>
                <a:avLst/>
                <a:gdLst/>
                <a:ahLst/>
                <a:cxnLst/>
                <a:rect l="l" t="t" r="r" b="b"/>
                <a:pathLst>
                  <a:path w="26064" h="15217" extrusionOk="0">
                    <a:moveTo>
                      <a:pt x="13038" y="0"/>
                    </a:moveTo>
                    <a:lnTo>
                      <a:pt x="1" y="7335"/>
                    </a:lnTo>
                    <a:lnTo>
                      <a:pt x="12931" y="15217"/>
                    </a:lnTo>
                    <a:lnTo>
                      <a:pt x="26064" y="7442"/>
                    </a:lnTo>
                    <a:lnTo>
                      <a:pt x="13038" y="0"/>
                    </a:lnTo>
                    <a:close/>
                  </a:path>
                </a:pathLst>
              </a:custGeom>
              <a:solidFill>
                <a:srgbClr val="D3D7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6527530" y="2499175"/>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6388249" y="2416352"/>
                <a:ext cx="820242" cy="487375"/>
              </a:xfrm>
              <a:custGeom>
                <a:avLst/>
                <a:gdLst/>
                <a:ahLst/>
                <a:cxnLst/>
                <a:rect l="l" t="t" r="r" b="b"/>
                <a:pathLst>
                  <a:path w="27064" h="16081" extrusionOk="0">
                    <a:moveTo>
                      <a:pt x="13538" y="924"/>
                    </a:moveTo>
                    <a:lnTo>
                      <a:pt x="25718" y="7889"/>
                    </a:lnTo>
                    <a:lnTo>
                      <a:pt x="13431" y="15152"/>
                    </a:lnTo>
                    <a:lnTo>
                      <a:pt x="1346" y="7782"/>
                    </a:lnTo>
                    <a:lnTo>
                      <a:pt x="13538" y="924"/>
                    </a:lnTo>
                    <a:close/>
                    <a:moveTo>
                      <a:pt x="13532" y="1"/>
                    </a:moveTo>
                    <a:cubicBezTo>
                      <a:pt x="13461" y="1"/>
                      <a:pt x="13389" y="19"/>
                      <a:pt x="13324" y="54"/>
                    </a:cubicBezTo>
                    <a:lnTo>
                      <a:pt x="298" y="7389"/>
                    </a:lnTo>
                    <a:cubicBezTo>
                      <a:pt x="13" y="7555"/>
                      <a:pt x="1" y="7960"/>
                      <a:pt x="275" y="8127"/>
                    </a:cubicBezTo>
                    <a:lnTo>
                      <a:pt x="13205" y="16021"/>
                    </a:lnTo>
                    <a:cubicBezTo>
                      <a:pt x="13264" y="16056"/>
                      <a:pt x="13348" y="16080"/>
                      <a:pt x="13419" y="16080"/>
                    </a:cubicBezTo>
                    <a:cubicBezTo>
                      <a:pt x="13502" y="16080"/>
                      <a:pt x="13574" y="16056"/>
                      <a:pt x="13633" y="16009"/>
                    </a:cubicBezTo>
                    <a:lnTo>
                      <a:pt x="26778" y="8234"/>
                    </a:lnTo>
                    <a:cubicBezTo>
                      <a:pt x="27064" y="8067"/>
                      <a:pt x="27064" y="7663"/>
                      <a:pt x="26778" y="7496"/>
                    </a:cubicBezTo>
                    <a:lnTo>
                      <a:pt x="13740" y="54"/>
                    </a:lnTo>
                    <a:cubicBezTo>
                      <a:pt x="13675" y="19"/>
                      <a:pt x="13604" y="1"/>
                      <a:pt x="13532" y="1"/>
                    </a:cubicBezTo>
                    <a:close/>
                  </a:path>
                </a:pathLst>
              </a:custGeom>
              <a:solidFill>
                <a:srgbClr val="2F3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6592474" y="2841591"/>
                <a:ext cx="168904" cy="214001"/>
              </a:xfrm>
              <a:custGeom>
                <a:avLst/>
                <a:gdLst/>
                <a:ahLst/>
                <a:cxnLst/>
                <a:rect l="l" t="t" r="r" b="b"/>
                <a:pathLst>
                  <a:path w="5573" h="7061" extrusionOk="0">
                    <a:moveTo>
                      <a:pt x="1" y="0"/>
                    </a:moveTo>
                    <a:lnTo>
                      <a:pt x="1" y="3846"/>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6795244" y="2409321"/>
                <a:ext cx="398786" cy="482859"/>
              </a:xfrm>
              <a:custGeom>
                <a:avLst/>
                <a:gdLst/>
                <a:ahLst/>
                <a:cxnLst/>
                <a:rect l="l" t="t" r="r" b="b"/>
                <a:pathLst>
                  <a:path w="13158" h="15932" extrusionOk="0">
                    <a:moveTo>
                      <a:pt x="13134" y="1"/>
                    </a:moveTo>
                    <a:lnTo>
                      <a:pt x="1" y="7776"/>
                    </a:lnTo>
                    <a:lnTo>
                      <a:pt x="1" y="15931"/>
                    </a:lnTo>
                    <a:cubicBezTo>
                      <a:pt x="1" y="15932"/>
                      <a:pt x="2" y="15932"/>
                      <a:pt x="3" y="15932"/>
                    </a:cubicBezTo>
                    <a:cubicBezTo>
                      <a:pt x="224" y="15932"/>
                      <a:pt x="13157" y="8264"/>
                      <a:pt x="13157" y="8264"/>
                    </a:cubicBezTo>
                    <a:lnTo>
                      <a:pt x="13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7"/>
              <p:cNvSpPr/>
              <p:nvPr/>
            </p:nvSpPr>
            <p:spPr>
              <a:xfrm>
                <a:off x="6782274" y="2396351"/>
                <a:ext cx="424729" cy="507742"/>
              </a:xfrm>
              <a:custGeom>
                <a:avLst/>
                <a:gdLst/>
                <a:ahLst/>
                <a:cxnLst/>
                <a:rect l="l" t="t" r="r" b="b"/>
                <a:pathLst>
                  <a:path w="14014" h="16753" extrusionOk="0">
                    <a:moveTo>
                      <a:pt x="13145" y="1179"/>
                    </a:moveTo>
                    <a:lnTo>
                      <a:pt x="13169" y="8454"/>
                    </a:lnTo>
                    <a:cubicBezTo>
                      <a:pt x="8859" y="11001"/>
                      <a:pt x="2751" y="14597"/>
                      <a:pt x="858" y="15657"/>
                    </a:cubicBezTo>
                    <a:lnTo>
                      <a:pt x="858" y="8442"/>
                    </a:lnTo>
                    <a:lnTo>
                      <a:pt x="13145" y="1179"/>
                    </a:lnTo>
                    <a:close/>
                    <a:moveTo>
                      <a:pt x="13564" y="0"/>
                    </a:moveTo>
                    <a:cubicBezTo>
                      <a:pt x="13492" y="0"/>
                      <a:pt x="13417" y="19"/>
                      <a:pt x="13347" y="60"/>
                    </a:cubicBezTo>
                    <a:lnTo>
                      <a:pt x="215" y="7834"/>
                    </a:lnTo>
                    <a:cubicBezTo>
                      <a:pt x="84" y="7906"/>
                      <a:pt x="0" y="8049"/>
                      <a:pt x="0" y="8204"/>
                    </a:cubicBezTo>
                    <a:lnTo>
                      <a:pt x="0" y="16359"/>
                    </a:lnTo>
                    <a:cubicBezTo>
                      <a:pt x="0" y="16466"/>
                      <a:pt x="48" y="16574"/>
                      <a:pt x="131" y="16657"/>
                    </a:cubicBezTo>
                    <a:cubicBezTo>
                      <a:pt x="167" y="16716"/>
                      <a:pt x="250" y="16752"/>
                      <a:pt x="322" y="16752"/>
                    </a:cubicBezTo>
                    <a:cubicBezTo>
                      <a:pt x="810" y="16752"/>
                      <a:pt x="2667" y="15657"/>
                      <a:pt x="13812" y="9061"/>
                    </a:cubicBezTo>
                    <a:cubicBezTo>
                      <a:pt x="13931" y="8977"/>
                      <a:pt x="14014" y="8835"/>
                      <a:pt x="14014" y="8692"/>
                    </a:cubicBezTo>
                    <a:lnTo>
                      <a:pt x="13990" y="429"/>
                    </a:lnTo>
                    <a:cubicBezTo>
                      <a:pt x="13990" y="177"/>
                      <a:pt x="13787" y="0"/>
                      <a:pt x="135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7"/>
              <p:cNvSpPr/>
              <p:nvPr/>
            </p:nvSpPr>
            <p:spPr>
              <a:xfrm>
                <a:off x="6403401" y="2405715"/>
                <a:ext cx="391906" cy="486466"/>
              </a:xfrm>
              <a:custGeom>
                <a:avLst/>
                <a:gdLst/>
                <a:ahLst/>
                <a:cxnLst/>
                <a:rect l="l" t="t" r="r" b="b"/>
                <a:pathLst>
                  <a:path w="12931" h="16051" extrusionOk="0">
                    <a:moveTo>
                      <a:pt x="1" y="1"/>
                    </a:moveTo>
                    <a:lnTo>
                      <a:pt x="1" y="8430"/>
                    </a:lnTo>
                    <a:lnTo>
                      <a:pt x="12931" y="16050"/>
                    </a:lnTo>
                    <a:lnTo>
                      <a:pt x="12931" y="789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7"/>
              <p:cNvSpPr/>
              <p:nvPr/>
            </p:nvSpPr>
            <p:spPr>
              <a:xfrm>
                <a:off x="6527530" y="2481144"/>
                <a:ext cx="143658" cy="337413"/>
              </a:xfrm>
              <a:custGeom>
                <a:avLst/>
                <a:gdLst/>
                <a:ahLst/>
                <a:cxnLst/>
                <a:rect l="l" t="t" r="r" b="b"/>
                <a:pathLst>
                  <a:path w="4740" h="11133" extrusionOk="0">
                    <a:moveTo>
                      <a:pt x="0" y="0"/>
                    </a:moveTo>
                    <a:lnTo>
                      <a:pt x="251" y="8430"/>
                    </a:lnTo>
                    <a:lnTo>
                      <a:pt x="4739" y="11132"/>
                    </a:lnTo>
                    <a:lnTo>
                      <a:pt x="4739" y="281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6390431" y="2392896"/>
                <a:ext cx="417516" cy="512015"/>
              </a:xfrm>
              <a:custGeom>
                <a:avLst/>
                <a:gdLst/>
                <a:ahLst/>
                <a:cxnLst/>
                <a:rect l="l" t="t" r="r" b="b"/>
                <a:pathLst>
                  <a:path w="13776" h="16894" extrusionOk="0">
                    <a:moveTo>
                      <a:pt x="857" y="1186"/>
                    </a:moveTo>
                    <a:lnTo>
                      <a:pt x="12918" y="8556"/>
                    </a:lnTo>
                    <a:lnTo>
                      <a:pt x="12918" y="15723"/>
                    </a:lnTo>
                    <a:lnTo>
                      <a:pt x="845" y="8615"/>
                    </a:lnTo>
                    <a:lnTo>
                      <a:pt x="857" y="1186"/>
                    </a:lnTo>
                    <a:close/>
                    <a:moveTo>
                      <a:pt x="427" y="0"/>
                    </a:moveTo>
                    <a:cubicBezTo>
                      <a:pt x="204" y="0"/>
                      <a:pt x="0" y="176"/>
                      <a:pt x="0" y="424"/>
                    </a:cubicBezTo>
                    <a:lnTo>
                      <a:pt x="0" y="8853"/>
                    </a:lnTo>
                    <a:cubicBezTo>
                      <a:pt x="0" y="9008"/>
                      <a:pt x="83" y="9151"/>
                      <a:pt x="214" y="9222"/>
                    </a:cubicBezTo>
                    <a:lnTo>
                      <a:pt x="13133" y="16842"/>
                    </a:lnTo>
                    <a:cubicBezTo>
                      <a:pt x="13191" y="16872"/>
                      <a:pt x="13250" y="16893"/>
                      <a:pt x="13309" y="16893"/>
                    </a:cubicBezTo>
                    <a:cubicBezTo>
                      <a:pt x="13322" y="16893"/>
                      <a:pt x="13334" y="16892"/>
                      <a:pt x="13347" y="16890"/>
                    </a:cubicBezTo>
                    <a:cubicBezTo>
                      <a:pt x="13362" y="16892"/>
                      <a:pt x="13376" y="16893"/>
                      <a:pt x="13390" y="16893"/>
                    </a:cubicBezTo>
                    <a:cubicBezTo>
                      <a:pt x="13455" y="16893"/>
                      <a:pt x="13512" y="16872"/>
                      <a:pt x="13561" y="16842"/>
                    </a:cubicBezTo>
                    <a:cubicBezTo>
                      <a:pt x="13692" y="16771"/>
                      <a:pt x="13776" y="16628"/>
                      <a:pt x="13776" y="16473"/>
                    </a:cubicBezTo>
                    <a:lnTo>
                      <a:pt x="13776" y="8318"/>
                    </a:lnTo>
                    <a:cubicBezTo>
                      <a:pt x="13776" y="8175"/>
                      <a:pt x="13704" y="8032"/>
                      <a:pt x="13573" y="7948"/>
                    </a:cubicBezTo>
                    <a:lnTo>
                      <a:pt x="655" y="66"/>
                    </a:lnTo>
                    <a:cubicBezTo>
                      <a:pt x="582" y="21"/>
                      <a:pt x="503" y="0"/>
                      <a:pt x="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6403401" y="2183458"/>
                <a:ext cx="789935" cy="461553"/>
              </a:xfrm>
              <a:custGeom>
                <a:avLst/>
                <a:gdLst/>
                <a:ahLst/>
                <a:cxnLst/>
                <a:rect l="l" t="t" r="r" b="b"/>
                <a:pathLst>
                  <a:path w="26064" h="15229" extrusionOk="0">
                    <a:moveTo>
                      <a:pt x="13038" y="0"/>
                    </a:moveTo>
                    <a:lnTo>
                      <a:pt x="1" y="7335"/>
                    </a:lnTo>
                    <a:lnTo>
                      <a:pt x="12931" y="15229"/>
                    </a:lnTo>
                    <a:lnTo>
                      <a:pt x="26064" y="7454"/>
                    </a:lnTo>
                    <a:lnTo>
                      <a:pt x="130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6527530" y="2253099"/>
                <a:ext cx="531927" cy="313228"/>
              </a:xfrm>
              <a:custGeom>
                <a:avLst/>
                <a:gdLst/>
                <a:ahLst/>
                <a:cxnLst/>
                <a:rect l="l" t="t" r="r" b="b"/>
                <a:pathLst>
                  <a:path w="17551" h="10335" extrusionOk="0">
                    <a:moveTo>
                      <a:pt x="12954" y="0"/>
                    </a:moveTo>
                    <a:lnTo>
                      <a:pt x="0" y="7525"/>
                    </a:lnTo>
                    <a:lnTo>
                      <a:pt x="4739" y="10335"/>
                    </a:lnTo>
                    <a:lnTo>
                      <a:pt x="17550" y="2667"/>
                    </a:lnTo>
                    <a:lnTo>
                      <a:pt x="129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6388249" y="2170367"/>
                <a:ext cx="818090" cy="487648"/>
              </a:xfrm>
              <a:custGeom>
                <a:avLst/>
                <a:gdLst/>
                <a:ahLst/>
                <a:cxnLst/>
                <a:rect l="l" t="t" r="r" b="b"/>
                <a:pathLst>
                  <a:path w="26993" h="16090" extrusionOk="0">
                    <a:moveTo>
                      <a:pt x="13538" y="921"/>
                    </a:moveTo>
                    <a:lnTo>
                      <a:pt x="25718" y="7886"/>
                    </a:lnTo>
                    <a:lnTo>
                      <a:pt x="13431" y="15160"/>
                    </a:lnTo>
                    <a:lnTo>
                      <a:pt x="1346" y="7790"/>
                    </a:lnTo>
                    <a:lnTo>
                      <a:pt x="13538" y="921"/>
                    </a:lnTo>
                    <a:close/>
                    <a:moveTo>
                      <a:pt x="13532" y="1"/>
                    </a:moveTo>
                    <a:cubicBezTo>
                      <a:pt x="13461" y="1"/>
                      <a:pt x="13389" y="22"/>
                      <a:pt x="13324" y="63"/>
                    </a:cubicBezTo>
                    <a:lnTo>
                      <a:pt x="298" y="7398"/>
                    </a:lnTo>
                    <a:cubicBezTo>
                      <a:pt x="13" y="7552"/>
                      <a:pt x="1" y="7969"/>
                      <a:pt x="275" y="8136"/>
                    </a:cubicBezTo>
                    <a:lnTo>
                      <a:pt x="13205" y="16018"/>
                    </a:lnTo>
                    <a:cubicBezTo>
                      <a:pt x="13264" y="16065"/>
                      <a:pt x="13348" y="16077"/>
                      <a:pt x="13419" y="16089"/>
                    </a:cubicBezTo>
                    <a:cubicBezTo>
                      <a:pt x="13502" y="16077"/>
                      <a:pt x="13574" y="16053"/>
                      <a:pt x="13645" y="16018"/>
                    </a:cubicBezTo>
                    <a:lnTo>
                      <a:pt x="26778" y="8243"/>
                    </a:lnTo>
                    <a:cubicBezTo>
                      <a:pt x="26909" y="8160"/>
                      <a:pt x="26992" y="8017"/>
                      <a:pt x="26992" y="7874"/>
                    </a:cubicBezTo>
                    <a:cubicBezTo>
                      <a:pt x="26992" y="7719"/>
                      <a:pt x="26909" y="7576"/>
                      <a:pt x="26778" y="7505"/>
                    </a:cubicBezTo>
                    <a:lnTo>
                      <a:pt x="13740" y="63"/>
                    </a:lnTo>
                    <a:cubicBezTo>
                      <a:pt x="13675" y="22"/>
                      <a:pt x="13604" y="1"/>
                      <a:pt x="13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6592474" y="2595515"/>
                <a:ext cx="168904" cy="214001"/>
              </a:xfrm>
              <a:custGeom>
                <a:avLst/>
                <a:gdLst/>
                <a:ahLst/>
                <a:cxnLst/>
                <a:rect l="l" t="t" r="r" b="b"/>
                <a:pathLst>
                  <a:path w="5573" h="7061" extrusionOk="0">
                    <a:moveTo>
                      <a:pt x="1" y="0"/>
                    </a:moveTo>
                    <a:lnTo>
                      <a:pt x="1" y="3858"/>
                    </a:lnTo>
                    <a:lnTo>
                      <a:pt x="5537" y="7061"/>
                    </a:lnTo>
                    <a:lnTo>
                      <a:pt x="5573" y="3251"/>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47"/>
          <p:cNvSpPr txBox="1">
            <a:spLocks noGrp="1"/>
          </p:cNvSpPr>
          <p:nvPr>
            <p:ph type="title"/>
          </p:nvPr>
        </p:nvSpPr>
        <p:spPr>
          <a:xfrm>
            <a:off x="758775" y="381193"/>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Impact of the risks</a:t>
            </a:r>
            <a:endParaRPr/>
          </a:p>
        </p:txBody>
      </p:sp>
      <p:sp>
        <p:nvSpPr>
          <p:cNvPr id="1490" name="Google Shape;1490;p47"/>
          <p:cNvSpPr txBox="1"/>
          <p:nvPr/>
        </p:nvSpPr>
        <p:spPr>
          <a:xfrm>
            <a:off x="3222375" y="4121541"/>
            <a:ext cx="2699100" cy="53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2"/>
                </a:solidFill>
                <a:latin typeface="Poppins"/>
                <a:ea typeface="Poppins"/>
                <a:cs typeface="Poppins"/>
                <a:sym typeface="Poppins"/>
              </a:rPr>
              <a:t>Follow the link in the graph to modify its data and then paste the new one here. </a:t>
            </a:r>
            <a:r>
              <a:rPr lang="en" sz="1000" b="1">
                <a:solidFill>
                  <a:schemeClr val="dk2"/>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For more info, click here</a:t>
            </a:r>
            <a:endParaRPr sz="1000" b="1">
              <a:solidFill>
                <a:schemeClr val="dk2"/>
              </a:solidFill>
              <a:latin typeface="Poppins"/>
              <a:ea typeface="Poppins"/>
              <a:cs typeface="Poppins"/>
              <a:sym typeface="Poppins"/>
            </a:endParaRPr>
          </a:p>
        </p:txBody>
      </p:sp>
      <p:sp>
        <p:nvSpPr>
          <p:cNvPr id="1491" name="Google Shape;1491;p47"/>
          <p:cNvSpPr txBox="1"/>
          <p:nvPr/>
        </p:nvSpPr>
        <p:spPr>
          <a:xfrm>
            <a:off x="1467200" y="1757250"/>
            <a:ext cx="1449000" cy="25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Saturn</a:t>
            </a:r>
            <a:endParaRPr sz="1800" b="1">
              <a:solidFill>
                <a:schemeClr val="dk1"/>
              </a:solidFill>
              <a:latin typeface="Montserrat"/>
              <a:ea typeface="Montserrat"/>
              <a:cs typeface="Montserrat"/>
              <a:sym typeface="Montserrat"/>
            </a:endParaRPr>
          </a:p>
        </p:txBody>
      </p:sp>
      <p:sp>
        <p:nvSpPr>
          <p:cNvPr id="1492" name="Google Shape;1492;p47"/>
          <p:cNvSpPr txBox="1"/>
          <p:nvPr/>
        </p:nvSpPr>
        <p:spPr>
          <a:xfrm>
            <a:off x="1237400" y="2018644"/>
            <a:ext cx="1678800" cy="474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Raleway"/>
                <a:ea typeface="Raleway"/>
                <a:cs typeface="Raleway"/>
                <a:sym typeface="Raleway"/>
              </a:rPr>
              <a:t>Saturn has several rings</a:t>
            </a:r>
            <a:endParaRPr>
              <a:solidFill>
                <a:schemeClr val="dk2"/>
              </a:solidFill>
              <a:latin typeface="Raleway"/>
              <a:ea typeface="Raleway"/>
              <a:cs typeface="Raleway"/>
              <a:sym typeface="Raleway"/>
            </a:endParaRPr>
          </a:p>
        </p:txBody>
      </p:sp>
      <p:sp>
        <p:nvSpPr>
          <p:cNvPr id="1493" name="Google Shape;1493;p47"/>
          <p:cNvSpPr txBox="1"/>
          <p:nvPr/>
        </p:nvSpPr>
        <p:spPr>
          <a:xfrm>
            <a:off x="1895900" y="1428262"/>
            <a:ext cx="1020300" cy="25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dk2"/>
                </a:solidFill>
                <a:latin typeface="Montserrat SemiBold"/>
                <a:ea typeface="Montserrat SemiBold"/>
                <a:cs typeface="Montserrat SemiBold"/>
                <a:sym typeface="Montserrat SemiBold"/>
              </a:rPr>
              <a:t>33%</a:t>
            </a:r>
            <a:endParaRPr sz="2000">
              <a:solidFill>
                <a:schemeClr val="dk2"/>
              </a:solidFill>
              <a:latin typeface="Montserrat SemiBold"/>
              <a:ea typeface="Montserrat SemiBold"/>
              <a:cs typeface="Montserrat SemiBold"/>
              <a:sym typeface="Montserrat SemiBold"/>
            </a:endParaRPr>
          </a:p>
        </p:txBody>
      </p:sp>
      <p:sp>
        <p:nvSpPr>
          <p:cNvPr id="1494" name="Google Shape;1494;p47"/>
          <p:cNvSpPr txBox="1"/>
          <p:nvPr/>
        </p:nvSpPr>
        <p:spPr>
          <a:xfrm>
            <a:off x="1467200" y="3229600"/>
            <a:ext cx="1449000" cy="26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dk1"/>
                </a:solidFill>
                <a:latin typeface="Montserrat"/>
                <a:ea typeface="Montserrat"/>
                <a:cs typeface="Montserrat"/>
                <a:sym typeface="Montserrat"/>
              </a:rPr>
              <a:t>Mars</a:t>
            </a:r>
            <a:endParaRPr sz="1800" b="1">
              <a:solidFill>
                <a:schemeClr val="dk1"/>
              </a:solidFill>
              <a:latin typeface="Montserrat"/>
              <a:ea typeface="Montserrat"/>
              <a:cs typeface="Montserrat"/>
              <a:sym typeface="Montserrat"/>
            </a:endParaRPr>
          </a:p>
        </p:txBody>
      </p:sp>
      <p:sp>
        <p:nvSpPr>
          <p:cNvPr id="1495" name="Google Shape;1495;p47"/>
          <p:cNvSpPr txBox="1"/>
          <p:nvPr/>
        </p:nvSpPr>
        <p:spPr>
          <a:xfrm>
            <a:off x="1237400" y="3510325"/>
            <a:ext cx="1678800" cy="474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2"/>
                </a:solidFill>
                <a:latin typeface="Raleway"/>
                <a:ea typeface="Raleway"/>
                <a:cs typeface="Raleway"/>
                <a:sym typeface="Raleway"/>
              </a:rPr>
              <a:t>Despite being red, Mars is cold</a:t>
            </a:r>
            <a:endParaRPr>
              <a:solidFill>
                <a:schemeClr val="dk2"/>
              </a:solidFill>
              <a:latin typeface="Raleway"/>
              <a:ea typeface="Raleway"/>
              <a:cs typeface="Raleway"/>
              <a:sym typeface="Raleway"/>
            </a:endParaRPr>
          </a:p>
        </p:txBody>
      </p:sp>
      <p:sp>
        <p:nvSpPr>
          <p:cNvPr id="1496" name="Google Shape;1496;p47"/>
          <p:cNvSpPr txBox="1"/>
          <p:nvPr/>
        </p:nvSpPr>
        <p:spPr>
          <a:xfrm>
            <a:off x="1895900" y="2906148"/>
            <a:ext cx="1020300" cy="258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dk2"/>
                </a:solidFill>
                <a:latin typeface="Montserrat SemiBold"/>
                <a:ea typeface="Montserrat SemiBold"/>
                <a:cs typeface="Montserrat SemiBold"/>
                <a:sym typeface="Montserrat SemiBold"/>
              </a:rPr>
              <a:t>16%</a:t>
            </a:r>
            <a:endParaRPr sz="2000">
              <a:solidFill>
                <a:schemeClr val="dk2"/>
              </a:solidFill>
              <a:latin typeface="Montserrat SemiBold"/>
              <a:ea typeface="Montserrat SemiBold"/>
              <a:cs typeface="Montserrat SemiBold"/>
              <a:sym typeface="Montserrat SemiBold"/>
            </a:endParaRPr>
          </a:p>
        </p:txBody>
      </p:sp>
      <p:sp>
        <p:nvSpPr>
          <p:cNvPr id="1497" name="Google Shape;1497;p47"/>
          <p:cNvSpPr txBox="1"/>
          <p:nvPr/>
        </p:nvSpPr>
        <p:spPr>
          <a:xfrm>
            <a:off x="6227575" y="1757250"/>
            <a:ext cx="1449000" cy="2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Moon</a:t>
            </a:r>
            <a:endParaRPr sz="1800" b="1">
              <a:solidFill>
                <a:schemeClr val="dk1"/>
              </a:solidFill>
              <a:latin typeface="Montserrat"/>
              <a:ea typeface="Montserrat"/>
              <a:cs typeface="Montserrat"/>
              <a:sym typeface="Montserrat"/>
            </a:endParaRPr>
          </a:p>
        </p:txBody>
      </p:sp>
      <p:sp>
        <p:nvSpPr>
          <p:cNvPr id="1498" name="Google Shape;1498;p47"/>
          <p:cNvSpPr txBox="1"/>
          <p:nvPr/>
        </p:nvSpPr>
        <p:spPr>
          <a:xfrm>
            <a:off x="6227575" y="2018644"/>
            <a:ext cx="1678800" cy="47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The moon is a nice satellite</a:t>
            </a:r>
            <a:endParaRPr>
              <a:solidFill>
                <a:schemeClr val="dk2"/>
              </a:solidFill>
              <a:latin typeface="Raleway"/>
              <a:ea typeface="Raleway"/>
              <a:cs typeface="Raleway"/>
              <a:sym typeface="Raleway"/>
            </a:endParaRPr>
          </a:p>
        </p:txBody>
      </p:sp>
      <p:sp>
        <p:nvSpPr>
          <p:cNvPr id="1499" name="Google Shape;1499;p47"/>
          <p:cNvSpPr txBox="1"/>
          <p:nvPr/>
        </p:nvSpPr>
        <p:spPr>
          <a:xfrm>
            <a:off x="6227575" y="1428262"/>
            <a:ext cx="1020300" cy="2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latin typeface="Montserrat SemiBold"/>
                <a:ea typeface="Montserrat SemiBold"/>
                <a:cs typeface="Montserrat SemiBold"/>
                <a:sym typeface="Montserrat SemiBold"/>
              </a:rPr>
              <a:t>20%</a:t>
            </a:r>
            <a:endParaRPr sz="2000">
              <a:solidFill>
                <a:schemeClr val="dk2"/>
              </a:solidFill>
              <a:latin typeface="Montserrat SemiBold"/>
              <a:ea typeface="Montserrat SemiBold"/>
              <a:cs typeface="Montserrat SemiBold"/>
              <a:sym typeface="Montserrat SemiBold"/>
            </a:endParaRPr>
          </a:p>
        </p:txBody>
      </p:sp>
      <p:sp>
        <p:nvSpPr>
          <p:cNvPr id="1500" name="Google Shape;1500;p47"/>
          <p:cNvSpPr txBox="1"/>
          <p:nvPr/>
        </p:nvSpPr>
        <p:spPr>
          <a:xfrm>
            <a:off x="6227575" y="3235150"/>
            <a:ext cx="1449000" cy="2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latin typeface="Montserrat"/>
                <a:ea typeface="Montserrat"/>
                <a:cs typeface="Montserrat"/>
                <a:sym typeface="Montserrat"/>
              </a:rPr>
              <a:t>Mercury</a:t>
            </a:r>
            <a:endParaRPr sz="1800" b="1">
              <a:solidFill>
                <a:schemeClr val="dk1"/>
              </a:solidFill>
              <a:latin typeface="Montserrat"/>
              <a:ea typeface="Montserrat"/>
              <a:cs typeface="Montserrat"/>
              <a:sym typeface="Montserrat"/>
            </a:endParaRPr>
          </a:p>
        </p:txBody>
      </p:sp>
      <p:sp>
        <p:nvSpPr>
          <p:cNvPr id="1501" name="Google Shape;1501;p47"/>
          <p:cNvSpPr txBox="1"/>
          <p:nvPr/>
        </p:nvSpPr>
        <p:spPr>
          <a:xfrm>
            <a:off x="6227575" y="3488734"/>
            <a:ext cx="1678800" cy="47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2"/>
                </a:solidFill>
                <a:latin typeface="Raleway"/>
                <a:ea typeface="Raleway"/>
                <a:cs typeface="Raleway"/>
                <a:sym typeface="Raleway"/>
              </a:rPr>
              <a:t>Mercury is the smallest planet</a:t>
            </a:r>
            <a:endParaRPr>
              <a:solidFill>
                <a:schemeClr val="dk2"/>
              </a:solidFill>
              <a:latin typeface="Raleway"/>
              <a:ea typeface="Raleway"/>
              <a:cs typeface="Raleway"/>
              <a:sym typeface="Raleway"/>
            </a:endParaRPr>
          </a:p>
        </p:txBody>
      </p:sp>
      <p:sp>
        <p:nvSpPr>
          <p:cNvPr id="1502" name="Google Shape;1502;p47"/>
          <p:cNvSpPr txBox="1"/>
          <p:nvPr/>
        </p:nvSpPr>
        <p:spPr>
          <a:xfrm>
            <a:off x="6227575" y="2906153"/>
            <a:ext cx="1020300" cy="25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dk2"/>
                </a:solidFill>
                <a:latin typeface="Montserrat SemiBold"/>
                <a:ea typeface="Montserrat SemiBold"/>
                <a:cs typeface="Montserrat SemiBold"/>
                <a:sym typeface="Montserrat SemiBold"/>
              </a:rPr>
              <a:t>31%</a:t>
            </a:r>
            <a:endParaRPr sz="2000">
              <a:solidFill>
                <a:schemeClr val="dk2"/>
              </a:solidFill>
              <a:latin typeface="Montserrat SemiBold"/>
              <a:ea typeface="Montserrat SemiBold"/>
              <a:cs typeface="Montserrat SemiBold"/>
              <a:sym typeface="Montserrat SemiBold"/>
            </a:endParaRPr>
          </a:p>
        </p:txBody>
      </p:sp>
      <p:pic>
        <p:nvPicPr>
          <p:cNvPr id="1503" name="Google Shape;1503;p47" title="Points scored">
            <a:hlinkClick r:id="rId4"/>
          </p:cNvPr>
          <p:cNvPicPr preferRelativeResize="0"/>
          <p:nvPr/>
        </p:nvPicPr>
        <p:blipFill>
          <a:blip r:embed="rId5">
            <a:alphaModFix/>
          </a:blip>
          <a:stretch>
            <a:fillRect/>
          </a:stretch>
        </p:blipFill>
        <p:spPr>
          <a:xfrm>
            <a:off x="3147375" y="1180987"/>
            <a:ext cx="2849250" cy="2865877"/>
          </a:xfrm>
          <a:prstGeom prst="rect">
            <a:avLst/>
          </a:prstGeom>
          <a:noFill/>
          <a:ln>
            <a:noFill/>
          </a:ln>
        </p:spPr>
      </p:pic>
      <p:sp>
        <p:nvSpPr>
          <p:cNvPr id="1504" name="Google Shape;1504;p47"/>
          <p:cNvSpPr/>
          <p:nvPr/>
        </p:nvSpPr>
        <p:spPr>
          <a:xfrm>
            <a:off x="6042469" y="1793704"/>
            <a:ext cx="185100" cy="185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7"/>
          <p:cNvSpPr/>
          <p:nvPr/>
        </p:nvSpPr>
        <p:spPr>
          <a:xfrm>
            <a:off x="6042469" y="3271593"/>
            <a:ext cx="185100" cy="185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2939231" y="1793704"/>
            <a:ext cx="185100" cy="185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7"/>
          <p:cNvSpPr/>
          <p:nvPr/>
        </p:nvSpPr>
        <p:spPr>
          <a:xfrm>
            <a:off x="2939231" y="3271593"/>
            <a:ext cx="185100" cy="185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anufacturing &amp; Process Consulting Toolkit by Slidesgo">
  <a:themeElements>
    <a:clrScheme name="Simple Light">
      <a:dk1>
        <a:srgbClr val="2D2958"/>
      </a:dk1>
      <a:lt1>
        <a:srgbClr val="FFFFFF"/>
      </a:lt1>
      <a:dk2>
        <a:srgbClr val="2D2958"/>
      </a:dk2>
      <a:lt2>
        <a:srgbClr val="ECECEC"/>
      </a:lt2>
      <a:accent1>
        <a:srgbClr val="2D2958"/>
      </a:accent1>
      <a:accent2>
        <a:srgbClr val="4B4BBB"/>
      </a:accent2>
      <a:accent3>
        <a:srgbClr val="9C88FA"/>
      </a:accent3>
      <a:accent4>
        <a:srgbClr val="F4D834"/>
      </a:accent4>
      <a:accent5>
        <a:srgbClr val="EDC4F2"/>
      </a:accent5>
      <a:accent6>
        <a:srgbClr val="E592F1"/>
      </a:accent6>
      <a:hlink>
        <a:srgbClr val="1715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2266</Words>
  <Application>Microsoft Office PowerPoint</Application>
  <PresentationFormat>On-screen Show (16:9)</PresentationFormat>
  <Paragraphs>428</Paragraphs>
  <Slides>37</Slides>
  <Notes>37</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Arial</vt:lpstr>
      <vt:lpstr>VT323</vt:lpstr>
      <vt:lpstr>Proxima Nova Semibold</vt:lpstr>
      <vt:lpstr>Proxima Nova</vt:lpstr>
      <vt:lpstr>Abhaya Libre</vt:lpstr>
      <vt:lpstr>Montserrat SemiBold</vt:lpstr>
      <vt:lpstr>Spartan</vt:lpstr>
      <vt:lpstr>Montserrat</vt:lpstr>
      <vt:lpstr>Poppins</vt:lpstr>
      <vt:lpstr>Nunito</vt:lpstr>
      <vt:lpstr>Raleway</vt:lpstr>
      <vt:lpstr>Manufacturing &amp; Process Consulting Toolkit by Slidesgo</vt:lpstr>
      <vt:lpstr>Slidesgo Final Pages</vt:lpstr>
      <vt:lpstr>AI in Manufacturing</vt:lpstr>
      <vt:lpstr>Manufacturing</vt:lpstr>
      <vt:lpstr>AI in Manufacturing</vt:lpstr>
      <vt:lpstr>Use Case – Quality Control with Machine Vision</vt:lpstr>
      <vt:lpstr>Techniques Used</vt:lpstr>
      <vt:lpstr>Impacts &amp; Benefits</vt:lpstr>
      <vt:lpstr>Challenges &amp; Risks</vt:lpstr>
      <vt:lpstr>Future Trends</vt:lpstr>
      <vt:lpstr>Impact of the risks</vt:lpstr>
      <vt:lpstr>—Someone Famous</vt:lpstr>
      <vt:lpstr>Strategic options: risks</vt:lpstr>
      <vt:lpstr>Key drivers of the profit</vt:lpstr>
      <vt:lpstr>New market, new product, new company</vt:lpstr>
      <vt:lpstr>Consulting proposal</vt:lpstr>
      <vt:lpstr>Cognizent: Gen AI Smart Manufacturing Demo</vt:lpstr>
      <vt:lpstr>Conclusion</vt:lpstr>
      <vt:lpstr>Annual profitable growth</vt:lpstr>
      <vt:lpstr>Answers and supporting arguments</vt:lpstr>
      <vt:lpstr>Initiative prioritization matrix</vt:lpstr>
      <vt:lpstr>Prioritization matrix</vt:lpstr>
      <vt:lpstr>Business case</vt:lpstr>
      <vt:lpstr>Competitor comparison table</vt:lpstr>
      <vt:lpstr>Implement, track &amp; manage progress</vt:lpstr>
      <vt:lpstr>Changing management strategy &amp; plan</vt:lpstr>
      <vt:lpstr>Sales and strategy plan</vt:lpstr>
      <vt:lpstr>Management approach</vt:lpstr>
      <vt:lpstr>Strategic alliances</vt:lpstr>
      <vt:lpstr>Answers and arguments</vt:lpstr>
      <vt:lpstr>Waterfall management plan</vt:lpstr>
      <vt:lpstr>Maturity model</vt:lpstr>
      <vt:lpstr>Profitability ratios</vt:lpstr>
      <vt:lpstr>Top 10 questions of business plans</vt:lpstr>
      <vt:lpstr>Demo software &amp; app</vt:lpstr>
      <vt:lpstr>Alternative resources</vt:lpstr>
      <vt:lpstr>Alternative resources</vt:lpstr>
      <vt:lpstr>Resources</vt:lpstr>
      <vt:lpstr>Fonts &amp; colors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Alfredo Garza</cp:lastModifiedBy>
  <cp:revision>1</cp:revision>
  <dcterms:modified xsi:type="dcterms:W3CDTF">2025-07-09T19:42:53Z</dcterms:modified>
</cp:coreProperties>
</file>