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lfa Slab One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Frank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EDIT WITH FLOWCHART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Types of Users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Support Requirements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Tests/Evals/Users = DB Objects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Admin functions Vs. User functions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Permissions for tests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Geoff - This is just an option you can remove it if you would like we just need between 20 and 25 slides so we put this here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Create another slide giving more detail about the data contained in the database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Geoff - This is just an option you can remove it if you would like we just need between 20 and 25 slides so we put this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another slide giving more detail about how the different aspects of creating a test interact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Geoff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Geoff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Geoff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Shaina - I am going to take this Geoff because you have too many slides already and I don’t have enough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Frank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Shaina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Shaina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Shaina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Shaina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Frank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Frank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Connor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406125" y="214400"/>
            <a:ext cx="8520600" cy="608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Sensory Evaluation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107100" y="938325"/>
            <a:ext cx="8929800" cy="49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Helping food sciences with sensory evaluations panels by replacing manual data entry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07100" y="1431525"/>
            <a:ext cx="8929800" cy="98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Client: Dr. David Gee, CWU Health Sciences Department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Team </a:t>
            </a:r>
            <a:r>
              <a:rPr lang="en" sz="1400" b="1" dirty="0"/>
              <a:t>WOW</a:t>
            </a:r>
            <a:r>
              <a:rPr lang="en" sz="1400" dirty="0"/>
              <a:t>: Geoff Worley, Frank Senseney, Connor Taylor, Shaina Greer-Short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/>
              <a:t>Supervisor: Dr. Szi</a:t>
            </a:r>
            <a:r>
              <a:rPr lang="en" sz="1400" dirty="0">
                <a:solidFill>
                  <a:srgbClr val="666666"/>
                </a:solidFill>
              </a:rPr>
              <a:t>lá</a:t>
            </a:r>
            <a:r>
              <a:rPr lang="en" sz="1400" dirty="0"/>
              <a:t>rd Vajda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11/30/2017</a:t>
            </a:r>
          </a:p>
        </p:txBody>
      </p:sp>
      <p:pic>
        <p:nvPicPr>
          <p:cNvPr id="59" name="Shape 59" descr="istock-000049335298lar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2533450"/>
            <a:ext cx="3660710" cy="2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 descr="img_041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002" y="2533450"/>
            <a:ext cx="3252996" cy="2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 descr="500px-Emojione_1F4CB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485" y="11855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 descr="500px-Emojione_1F4CB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510" y="138225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Requirements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Users should be able to...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 In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Tests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Store Test Data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Print Randomized Code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Input Data into Form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Save Judge Data</a:t>
            </a:r>
          </a:p>
          <a:p>
            <a:pPr marL="457200" lvl="0" indent="-355600" rtl="0">
              <a:lnSpc>
                <a:spcPct val="125000"/>
              </a:lnSpc>
              <a:spcBef>
                <a:spcPts val="0"/>
              </a:spcBef>
              <a:buSzPts val="2000"/>
              <a:buChar char="●"/>
            </a:pPr>
            <a:r>
              <a:rPr lang="en" sz="2000"/>
              <a:t>Export Excel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29" name="Shape 129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0851">
            <a:off x="7160875" y="337342"/>
            <a:ext cx="1706182" cy="6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 descr="img_041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101" y="1291675"/>
            <a:ext cx="4126500" cy="30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849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Test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412150"/>
            <a:ext cx="45621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 of Test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Judges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Variables Tested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 of Scale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Descriptive Terms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138" name="Shape 138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0851">
            <a:off x="7160875" y="337342"/>
            <a:ext cx="1706182" cy="6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mage result for taste test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925" y="1313907"/>
            <a:ext cx="4366225" cy="290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design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9144001" cy="29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Setup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850" y="3472600"/>
            <a:ext cx="6006894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</a:t>
            </a:r>
          </a:p>
          <a:p>
            <a:pPr marL="914400" lvl="1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Intensity Test</a:t>
            </a:r>
          </a:p>
          <a:p>
            <a:pPr marL="1371600" lvl="2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Attribute</a:t>
            </a:r>
          </a:p>
          <a:p>
            <a: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Descriptive</a:t>
            </a:r>
          </a:p>
          <a:p>
            <a:pPr marL="914400" lvl="1" indent="-355600">
              <a:lnSpc>
                <a:spcPct val="150000"/>
              </a:lnSpc>
              <a:spcBef>
                <a:spcPts val="0"/>
              </a:spcBef>
              <a:buSzPts val="2000"/>
              <a:buChar char="○"/>
            </a:pPr>
            <a:r>
              <a:rPr lang="en" sz="2000"/>
              <a:t>Difference Test</a:t>
            </a:r>
          </a:p>
        </p:txBody>
      </p:sp>
      <p:pic>
        <p:nvPicPr>
          <p:cNvPr id="161" name="Shape 161" descr="Image result for databas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307" y="658725"/>
            <a:ext cx="2822022" cy="2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Setup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250" y="140119"/>
            <a:ext cx="6193050" cy="500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 Level Design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t="22686" b="23376"/>
          <a:stretch/>
        </p:blipFill>
        <p:spPr>
          <a:xfrm>
            <a:off x="0" y="1487200"/>
            <a:ext cx="9143999" cy="239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Interface Design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800" y="445025"/>
            <a:ext cx="3592875" cy="45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4921175" cy="40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Interface Design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00" y="1074200"/>
            <a:ext cx="542398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664" y="1623075"/>
            <a:ext cx="3148611" cy="2547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4616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Version Control: Github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Communication: Slack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DB: mySQL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HTML, CSS, Javascript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PHP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150" y="346475"/>
            <a:ext cx="1711825" cy="1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775" y="385125"/>
            <a:ext cx="1215375" cy="1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9075" y="307811"/>
            <a:ext cx="1269275" cy="17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800" y="2204625"/>
            <a:ext cx="2731636" cy="17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5750" y="3737104"/>
            <a:ext cx="2451675" cy="127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3475" y="3469663"/>
            <a:ext cx="1488950" cy="1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05" name="Shape 205" descr="Image result for slack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8375" y="2096950"/>
            <a:ext cx="1652775" cy="16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Client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Sensory Evaluation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Problem and Solution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Project Requirements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Design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Tools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Schedule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Conclusion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71" name="Shape 71" descr="Image result for sensory evalu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425" y="1246900"/>
            <a:ext cx="5238725" cy="3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l="855" t="1595" r="845" b="1147"/>
          <a:stretch/>
        </p:blipFill>
        <p:spPr>
          <a:xfrm>
            <a:off x="177675" y="0"/>
            <a:ext cx="88221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950" y="285200"/>
            <a:ext cx="9212949" cy="45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pic>
        <p:nvPicPr>
          <p:cNvPr id="223" name="Shape 223" descr="istock-000049335298lar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205" y="1017726"/>
            <a:ext cx="5328495" cy="355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84800" y="124682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Solution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Requirements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Tools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Schedule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Client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3089950" y="892375"/>
            <a:ext cx="2676300" cy="4251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Dr. David Gee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 rtl="0">
              <a:spcBef>
                <a:spcPts val="0"/>
              </a:spcBef>
              <a:buNone/>
            </a:pP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CWU Health Sciences Department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062" y="1138014"/>
            <a:ext cx="2508075" cy="3058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Sensory Evaluation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Measures human response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Studies consumer products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" sz="2400"/>
              <a:t>Analytical and Affective testing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1" y="1204138"/>
            <a:ext cx="4687528" cy="312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352275"/>
            <a:ext cx="3618600" cy="301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Physical documents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Manual randomization</a:t>
            </a:r>
          </a:p>
          <a:p>
            <a:pPr marL="457200" lvl="0" indent="-381000" rtl="0">
              <a:lnSpc>
                <a:spcPct val="200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Manual transcription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95" name="Shape 95" descr="Image result for physical documents"/>
          <p:cNvPicPr preferRelativeResize="0"/>
          <p:nvPr/>
        </p:nvPicPr>
        <p:blipFill rotWithShape="1">
          <a:blip r:embed="rId3">
            <a:alphaModFix/>
          </a:blip>
          <a:srcRect b="7441"/>
          <a:stretch/>
        </p:blipFill>
        <p:spPr>
          <a:xfrm>
            <a:off x="3930300" y="312550"/>
            <a:ext cx="4934900" cy="4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51333"/>
          <a:stretch/>
        </p:blipFill>
        <p:spPr>
          <a:xfrm>
            <a:off x="575975" y="174798"/>
            <a:ext cx="7896475" cy="479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 lang="en">
              <a:solidFill>
                <a:schemeClr val="lt1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48667"/>
          <a:stretch/>
        </p:blipFill>
        <p:spPr>
          <a:xfrm>
            <a:off x="875275" y="114761"/>
            <a:ext cx="7673921" cy="49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21825" y="1399500"/>
            <a:ext cx="3628200" cy="3016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creation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collection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Spreadsheet generation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15" name="Shape 115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75" y="1319600"/>
            <a:ext cx="5893300" cy="2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Requirements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364</Words>
  <Application>Microsoft Office PowerPoint</Application>
  <PresentationFormat>On-screen Show (16:9)</PresentationFormat>
  <Paragraphs>129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Alfa Slab One</vt:lpstr>
      <vt:lpstr>Proxima Nova</vt:lpstr>
      <vt:lpstr>Arial</vt:lpstr>
      <vt:lpstr>Gameday</vt:lpstr>
      <vt:lpstr>Sensory Evaluation</vt:lpstr>
      <vt:lpstr>Table of Contents</vt:lpstr>
      <vt:lpstr>The Client</vt:lpstr>
      <vt:lpstr>Sensory Evaluation</vt:lpstr>
      <vt:lpstr>The Problem</vt:lpstr>
      <vt:lpstr>PowerPoint Presentation</vt:lpstr>
      <vt:lpstr>PowerPoint Presentation</vt:lpstr>
      <vt:lpstr>The Solution</vt:lpstr>
      <vt:lpstr>Project Requirements</vt:lpstr>
      <vt:lpstr>Project Requirements</vt:lpstr>
      <vt:lpstr>Create Test</vt:lpstr>
      <vt:lpstr>Design</vt:lpstr>
      <vt:lpstr>High level design </vt:lpstr>
      <vt:lpstr>Database Setup</vt:lpstr>
      <vt:lpstr>Test Setup</vt:lpstr>
      <vt:lpstr>Low Level Design</vt:lpstr>
      <vt:lpstr>Interface Design</vt:lpstr>
      <vt:lpstr>Interface Design </vt:lpstr>
      <vt:lpstr>Tools</vt:lpstr>
      <vt:lpstr>PowerPoint Presentation</vt:lpstr>
      <vt:lpstr>PowerPoint Presentation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Sensory Evaluation</dc:title>
  <cp:lastModifiedBy>Connor</cp:lastModifiedBy>
  <cp:revision>2</cp:revision>
  <dcterms:modified xsi:type="dcterms:W3CDTF">2017-11-30T10:55:10Z</dcterms:modified>
</cp:coreProperties>
</file>