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E7E65-F3BA-40B0-888B-41B290D7DCBE}" type="datetimeFigureOut">
              <a:rPr lang="fr-FR" smtClean="0"/>
              <a:t>14/05/2025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07A2E-7EEA-485B-8173-FE5072DFC4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08265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E7E65-F3BA-40B0-888B-41B290D7DCBE}" type="datetimeFigureOut">
              <a:rPr lang="fr-FR" smtClean="0"/>
              <a:t>14/05/2025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07A2E-7EEA-485B-8173-FE5072DFC4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8502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E7E65-F3BA-40B0-888B-41B290D7DCBE}" type="datetimeFigureOut">
              <a:rPr lang="fr-FR" smtClean="0"/>
              <a:t>14/05/2025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07A2E-7EEA-485B-8173-FE5072DFC4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2367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E7E65-F3BA-40B0-888B-41B290D7DCBE}" type="datetimeFigureOut">
              <a:rPr lang="fr-FR" smtClean="0"/>
              <a:t>14/05/2025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07A2E-7EEA-485B-8173-FE5072DFC4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832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E7E65-F3BA-40B0-888B-41B290D7DCBE}" type="datetimeFigureOut">
              <a:rPr lang="fr-FR" smtClean="0"/>
              <a:t>14/05/2025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07A2E-7EEA-485B-8173-FE5072DFC4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12885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E7E65-F3BA-40B0-888B-41B290D7DCBE}" type="datetimeFigureOut">
              <a:rPr lang="fr-FR" smtClean="0"/>
              <a:t>14/05/2025</a:t>
            </a:fld>
            <a:endParaRPr lang="fr-F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07A2E-7EEA-485B-8173-FE5072DFC4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8956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E7E65-F3BA-40B0-888B-41B290D7DCBE}" type="datetimeFigureOut">
              <a:rPr lang="fr-FR" smtClean="0"/>
              <a:t>14/05/2025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07A2E-7EEA-485B-8173-FE5072DFC40B}" type="slidenum">
              <a:rPr lang="fr-FR" smtClean="0"/>
              <a:t>‹N°›</a:t>
            </a:fld>
            <a:endParaRPr lang="fr-F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331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E7E65-F3BA-40B0-888B-41B290D7DCBE}" type="datetimeFigureOut">
              <a:rPr lang="fr-FR" smtClean="0"/>
              <a:t>14/05/2025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07A2E-7EEA-485B-8173-FE5072DFC4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7077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E7E65-F3BA-40B0-888B-41B290D7DCBE}" type="datetimeFigureOut">
              <a:rPr lang="fr-FR" smtClean="0"/>
              <a:t>14/05/2025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07A2E-7EEA-485B-8173-FE5072DFC4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0420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E7E65-F3BA-40B0-888B-41B290D7DCBE}" type="datetimeFigureOut">
              <a:rPr lang="fr-FR" smtClean="0"/>
              <a:t>14/05/2025</a:t>
            </a:fld>
            <a:endParaRPr lang="fr-F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fr-FR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07A2E-7EEA-485B-8173-FE5072DFC4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7845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8D1E7E65-F3BA-40B0-888B-41B290D7DCBE}" type="datetimeFigureOut">
              <a:rPr lang="fr-FR" smtClean="0"/>
              <a:t>14/05/2025</a:t>
            </a:fld>
            <a:endParaRPr lang="fr-F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fr-F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07A2E-7EEA-485B-8173-FE5072DFC4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7362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8D1E7E65-F3BA-40B0-888B-41B290D7DCBE}" type="datetimeFigureOut">
              <a:rPr lang="fr-FR" smtClean="0"/>
              <a:t>14/05/2025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F4E07A2E-7EEA-485B-8173-FE5072DFC4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8945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ata.gouv.fr/fr/datasets/bases-de-donnees-annuelles-des-accidents-corporels-de-la-circulation-routiere-annees-de-2005-a-2023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onisr.securite-routiere.gouv.fr/sites/default/files/2024-10/Description%20des%20bases%20de%20donn%C3%A9es%20annuelles.pdf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67E89B6-9B04-D014-1C68-33A08D2117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accidents corporels de la circulation routière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6E1B12E-9720-3D2B-B1E7-4AD4A00FFC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IA26 – ENSTA Paris</a:t>
            </a:r>
          </a:p>
          <a:p>
            <a:r>
              <a:rPr lang="fr-FR" dirty="0"/>
              <a:t>Seydou Sene</a:t>
            </a:r>
          </a:p>
        </p:txBody>
      </p:sp>
    </p:spTree>
    <p:extLst>
      <p:ext uri="{BB962C8B-B14F-4D97-AF65-F5344CB8AC3E}">
        <p14:creationId xmlns:p14="http://schemas.microsoft.com/office/powerpoint/2010/main" val="2621067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D5BEA3-4DF9-5FF7-211F-E6CB9F55D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Lien internet vers le jeu de données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2C04D7B-FAB4-95F4-25D8-7486F0110E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4271" y="3429000"/>
            <a:ext cx="10243458" cy="310198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sz="3200" dirty="0">
                <a:hlinkClick r:id="rId2"/>
              </a:rPr>
              <a:t>https://www.data.gouv.fr/fr/datasets/bases-de-donnees-annuelles-des-accidents-corporels-de-la-circulation-routiere-annees-de-2005-a-2023/</a:t>
            </a:r>
            <a:endParaRPr lang="fr-FR" sz="3200" dirty="0"/>
          </a:p>
          <a:p>
            <a:pPr marL="0" indent="0" algn="ctr">
              <a:buNone/>
            </a:pPr>
            <a:endParaRPr lang="fr-FR" sz="3200" dirty="0"/>
          </a:p>
        </p:txBody>
      </p:sp>
    </p:spTree>
    <p:extLst>
      <p:ext uri="{BB962C8B-B14F-4D97-AF65-F5344CB8AC3E}">
        <p14:creationId xmlns:p14="http://schemas.microsoft.com/office/powerpoint/2010/main" val="733371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555758-D4A9-DE0C-8756-D12CFC6B14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690216-0141-96DB-9F03-B98640C25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Quel problème résoudre à partir de ces </a:t>
            </a:r>
            <a:r>
              <a:rPr lang="fr-FR" dirty="0" err="1"/>
              <a:t>donnees</a:t>
            </a:r>
            <a:r>
              <a:rPr lang="fr-FR" dirty="0"/>
              <a:t> 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3A44A8C-577A-1C51-B43A-C019A2C163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4271" y="3429000"/>
            <a:ext cx="10243458" cy="126992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sz="3200" dirty="0"/>
              <a:t>Dans quelles conditions faut-il se méfier le plus des accidents routiers ?</a:t>
            </a:r>
          </a:p>
        </p:txBody>
      </p:sp>
    </p:spTree>
    <p:extLst>
      <p:ext uri="{BB962C8B-B14F-4D97-AF65-F5344CB8AC3E}">
        <p14:creationId xmlns:p14="http://schemas.microsoft.com/office/powerpoint/2010/main" val="2805769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D89881-5040-B88C-1E88-0C61179578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459727-CDE3-3069-3B80-503AF8C5A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Quel problème résoudre à partir de ces </a:t>
            </a:r>
            <a:r>
              <a:rPr lang="fr-FR" dirty="0" err="1"/>
              <a:t>donnees</a:t>
            </a:r>
            <a:r>
              <a:rPr lang="fr-FR" dirty="0"/>
              <a:t> 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2C98F14-103F-D9C8-4F8A-F68857C128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4271" y="3429000"/>
            <a:ext cx="10243458" cy="126992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sz="3200" dirty="0"/>
              <a:t>Dans quelles conditions faut-il se méfier le plus des accidents routiers ?</a:t>
            </a:r>
          </a:p>
        </p:txBody>
      </p:sp>
    </p:spTree>
    <p:extLst>
      <p:ext uri="{BB962C8B-B14F-4D97-AF65-F5344CB8AC3E}">
        <p14:creationId xmlns:p14="http://schemas.microsoft.com/office/powerpoint/2010/main" val="21693253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845C5F-FA55-3A91-D2AB-2C1781DA7F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3F2E74-0415-A9D1-3E8E-3BB432468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Précisions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B2CF306-8AF8-5D8D-6E59-163F920835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058" y="2558143"/>
            <a:ext cx="11234056" cy="3853543"/>
          </a:xfrm>
        </p:spPr>
        <p:txBody>
          <a:bodyPr>
            <a:normAutofit/>
          </a:bodyPr>
          <a:lstStyle/>
          <a:p>
            <a:pPr algn="ctr"/>
            <a:r>
              <a:rPr lang="fr-FR" sz="2400" dirty="0"/>
              <a:t>C’est un problème de classification</a:t>
            </a:r>
          </a:p>
          <a:p>
            <a:pPr algn="ctr"/>
            <a:r>
              <a:rPr lang="fr-FR" sz="2400" dirty="0"/>
              <a:t>Les données sont téléchargeables au format CSV</a:t>
            </a:r>
          </a:p>
          <a:p>
            <a:pPr algn="ctr"/>
            <a:r>
              <a:rPr lang="fr-FR" sz="2400" dirty="0"/>
              <a:t>Il y a plusieurs fichiers, séparés selon l’année et des points de vue (conducteur, usager, </a:t>
            </a:r>
            <a:r>
              <a:rPr lang="fr-FR" sz="2400" dirty="0" err="1"/>
              <a:t>lieu,etc</a:t>
            </a:r>
            <a:r>
              <a:rPr lang="fr-FR" sz="2400" dirty="0"/>
              <a:t>.)</a:t>
            </a:r>
          </a:p>
          <a:p>
            <a:pPr algn="ctr"/>
            <a:r>
              <a:rPr lang="fr-FR" sz="2400" dirty="0"/>
              <a:t>Documentation décrivant les données : </a:t>
            </a:r>
            <a:r>
              <a:rPr lang="fr-FR" sz="2400" dirty="0">
                <a:hlinkClick r:id="rId2"/>
              </a:rPr>
              <a:t>https://www.onisr.securite-routiere.gouv.fr/sites/default/files/2024-10/Description%20des%20bases%20de%20donn%C3%A9es%20annuelles.pdf</a:t>
            </a:r>
            <a:endParaRPr lang="fr-FR" sz="2400" dirty="0"/>
          </a:p>
          <a:p>
            <a:pPr algn="ctr"/>
            <a:r>
              <a:rPr lang="fr-FR" sz="2400" dirty="0"/>
              <a:t>Pas d’exemple</a:t>
            </a:r>
          </a:p>
        </p:txBody>
      </p:sp>
    </p:spTree>
    <p:extLst>
      <p:ext uri="{BB962C8B-B14F-4D97-AF65-F5344CB8AC3E}">
        <p14:creationId xmlns:p14="http://schemas.microsoft.com/office/powerpoint/2010/main" val="756606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9BFAC2-A8B3-4EF1-D2C2-57DB76CE9A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E65BAA-FBAC-6D03-512A-5AEB85E83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données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96422D0-099C-A330-81DA-94CB1322A1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4271" y="2786744"/>
            <a:ext cx="10243458" cy="3548742"/>
          </a:xfrm>
        </p:spPr>
        <p:txBody>
          <a:bodyPr>
            <a:normAutofit/>
          </a:bodyPr>
          <a:lstStyle/>
          <a:p>
            <a:pPr algn="ctr"/>
            <a:r>
              <a:rPr lang="fr-FR" sz="3200" dirty="0"/>
              <a:t>Attributs intéressants à prédire : </a:t>
            </a:r>
            <a:r>
              <a:rPr lang="fr-FR" sz="3200" dirty="0" err="1"/>
              <a:t>grav</a:t>
            </a:r>
            <a:r>
              <a:rPr lang="fr-FR" sz="3200" dirty="0"/>
              <a:t> (gravité de l’accident)</a:t>
            </a:r>
          </a:p>
          <a:p>
            <a:pPr algn="ctr"/>
            <a:r>
              <a:rPr lang="fr-FR" sz="3200" dirty="0"/>
              <a:t>Attributs intéressants pour apprendre : </a:t>
            </a:r>
            <a:r>
              <a:rPr lang="fr-FR" sz="3200" dirty="0" err="1"/>
              <a:t>dep</a:t>
            </a:r>
            <a:r>
              <a:rPr lang="fr-FR" sz="3200" dirty="0"/>
              <a:t>+ (département), place (place dans le véhicule), </a:t>
            </a:r>
            <a:r>
              <a:rPr lang="fr-FR" sz="3200" dirty="0" err="1"/>
              <a:t>catu</a:t>
            </a:r>
            <a:r>
              <a:rPr lang="fr-FR" sz="3200" dirty="0"/>
              <a:t> (conducteur, passager ou </a:t>
            </a:r>
            <a:r>
              <a:rPr lang="fr-FR" sz="3200" dirty="0" err="1"/>
              <a:t>pieton</a:t>
            </a:r>
            <a:r>
              <a:rPr lang="fr-FR" sz="3200" dirty="0"/>
              <a:t>), sexe, </a:t>
            </a:r>
            <a:r>
              <a:rPr lang="fr-FR" sz="3200" dirty="0" err="1"/>
              <a:t>actp</a:t>
            </a:r>
            <a:r>
              <a:rPr lang="fr-FR" sz="3200" dirty="0"/>
              <a:t> (ce que le piéton faisait), </a:t>
            </a:r>
            <a:r>
              <a:rPr lang="fr-FR" sz="3200" dirty="0" err="1"/>
              <a:t>manv</a:t>
            </a:r>
            <a:r>
              <a:rPr lang="fr-FR" sz="3200" dirty="0"/>
              <a:t> (manœuvre principale avant l’accident), etc.</a:t>
            </a:r>
          </a:p>
          <a:p>
            <a:pPr algn="ctr"/>
            <a:endParaRPr lang="fr-FR" sz="3200" dirty="0"/>
          </a:p>
        </p:txBody>
      </p:sp>
    </p:spTree>
    <p:extLst>
      <p:ext uri="{BB962C8B-B14F-4D97-AF65-F5344CB8AC3E}">
        <p14:creationId xmlns:p14="http://schemas.microsoft.com/office/powerpoint/2010/main" val="3950923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0FFF3A-8999-C1CD-544A-E8907F956E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Merci, questions ?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C40D8C3-5A3B-B7CE-A92A-9E697B034F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5070320"/>
      </p:ext>
    </p:extLst>
  </p:cSld>
  <p:clrMapOvr>
    <a:masterClrMapping/>
  </p:clrMapOvr>
</p:sld>
</file>

<file path=ppt/theme/theme1.xml><?xml version="1.0" encoding="utf-8"?>
<a:theme xmlns:a="http://schemas.openxmlformats.org/drawingml/2006/main" name="Colis">
  <a:themeElements>
    <a:clrScheme name="Colis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Colis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olis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Colis</Template>
  <TotalTime>23</TotalTime>
  <Words>218</Words>
  <Application>Microsoft Office PowerPoint</Application>
  <PresentationFormat>Grand écran</PresentationFormat>
  <Paragraphs>19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0" baseType="lpstr">
      <vt:lpstr>Arial</vt:lpstr>
      <vt:lpstr>Gill Sans MT</vt:lpstr>
      <vt:lpstr>Colis</vt:lpstr>
      <vt:lpstr>accidents corporels de la circulation routière</vt:lpstr>
      <vt:lpstr>Lien internet vers le jeu de données</vt:lpstr>
      <vt:lpstr>Quel problème résoudre à partir de ces donnees ?</vt:lpstr>
      <vt:lpstr>Quel problème résoudre à partir de ces donnees ?</vt:lpstr>
      <vt:lpstr>Précisions</vt:lpstr>
      <vt:lpstr>Les données</vt:lpstr>
      <vt:lpstr>Merci, questions 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Seydou SENE</dc:creator>
  <cp:lastModifiedBy>Seydou SENE</cp:lastModifiedBy>
  <cp:revision>1</cp:revision>
  <dcterms:created xsi:type="dcterms:W3CDTF">2025-05-14T11:34:05Z</dcterms:created>
  <dcterms:modified xsi:type="dcterms:W3CDTF">2025-05-14T11:57:37Z</dcterms:modified>
</cp:coreProperties>
</file>