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97024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97024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970244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970244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970244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970244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970244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970244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7afa68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7afa68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acebook.github.io/react-native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_fWcOe6wlC8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760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069450" y="630225"/>
            <a:ext cx="66339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Corre Comigo!</a:t>
            </a:r>
            <a:endParaRPr sz="7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02125" y="3723375"/>
            <a:ext cx="8520600" cy="7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Equipe 2: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Alysson Rogério de Oliveira 	nº USP: 9771355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Felipe Manfio Barbosa 		nº USP: 9771640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Hiago De Franco Moreira 		nº USP: 9771289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João Vitor Granzotti Machado 	nº USP: 9393322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Leonardo Sensiate 			nº USP: 9771571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Vinícius Nakasone Dilda 		nº USP: 9771612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Thales de Lima Kobosighawa 	nº USP: 9897884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50" y="726775"/>
            <a:ext cx="2375600" cy="21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5221900" y="3776500"/>
            <a:ext cx="37965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Eng Comp</a:t>
            </a:r>
            <a:r>
              <a:rPr lang="pt-BR" sz="6000"/>
              <a:t> 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Decisões do projeto: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Para o desenvolvimento deste projeto foi utilizado o </a:t>
            </a:r>
            <a:r>
              <a:rPr i="1" lang="pt-BR" sz="1400"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, uma biblioteca de código aberto, implementada em Javascript, utilizada para criar interfaces de usuário. Atualmente, a biblioteca é mantida pelo </a:t>
            </a:r>
            <a:r>
              <a:rPr i="1" lang="pt-BR" sz="1400"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pt-BR" sz="1400">
                <a:latin typeface="Arial"/>
                <a:ea typeface="Arial"/>
                <a:cs typeface="Arial"/>
                <a:sym typeface="Arial"/>
              </a:rPr>
              <a:t>Instagram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e uma comunidade de empresas e desenvolvedores. A biblioteca </a:t>
            </a:r>
            <a:r>
              <a:rPr i="1" lang="pt-BR" sz="1400">
                <a:latin typeface="Arial"/>
                <a:ea typeface="Arial"/>
                <a:cs typeface="Arial"/>
                <a:sym typeface="Arial"/>
              </a:rPr>
              <a:t>React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é utilizada principalmente para desenvolvimento de páginas web, já o </a:t>
            </a:r>
            <a:r>
              <a:rPr i="1" lang="pt-BR" sz="1400"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é utilizado para o desenvolvimento de aplicativos Android e iOS.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Para manipulação dos dados utilizamos o </a:t>
            </a:r>
            <a:r>
              <a:rPr i="1" lang="pt-BR" sz="1400">
                <a:latin typeface="Arial"/>
                <a:ea typeface="Arial"/>
                <a:cs typeface="Arial"/>
                <a:sym typeface="Arial"/>
              </a:rPr>
              <a:t>Firebase Realtime Database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, um banco de dados hospedado na nuvem. Nele, os dados são armazenados como JSON e sincronizados em tempo real com todos os clientes conectados.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Para realizar os testes e visualização das funcionalidades implementadas, foi utilizado o Expo. </a:t>
            </a:r>
            <a:r>
              <a:rPr lang="pt-BR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 Expo é uma ferramenta utilizada no desenvolvimento mobile com</a:t>
            </a:r>
            <a:r>
              <a:rPr lang="pt-BR" sz="1400">
                <a:solidFill>
                  <a:srgbClr val="6666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React Native</a:t>
            </a:r>
            <a:r>
              <a:rPr lang="pt-BR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que permite o fácil acesso às API’s nativas do dispositivo sem precisar instalar qualquer dependência ou alterar código nativo, permitindo um desenvolvimento rápido e ágil da aplicação.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125" y="267200"/>
            <a:ext cx="1835175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075" y="3900950"/>
            <a:ext cx="1119000" cy="11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2734850" y="4059950"/>
            <a:ext cx="845400" cy="8010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2850" y="3959425"/>
            <a:ext cx="1119000" cy="11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5217063" y="4118425"/>
            <a:ext cx="845400" cy="8010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9840" y="3900950"/>
            <a:ext cx="1583511" cy="1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Resultado: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86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Proposta: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Desenvolver uma aplicação onde serão cadastradas as corridas da região; As organizações do evento enviarão os detalhes aos moderados da aplicação e estes farão a inserção na aplicação; Será possível entrar com o Facebook e pesquisar os eventos cadastrados no aplicativo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Requisitos implementados: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Cadastro de usuário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Login com email e senha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Tela de eventos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Inserção de eventos pelos moderadores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Visualizar descrição de eventos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Dos requisitos obrigatórios, a única funcionalidade que não foi implementada foi a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Tela de Administrador, através da qual os moderadores podem inserir ou remover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eventos diretamente do aplicativo.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125" y="267200"/>
            <a:ext cx="1835175" cy="8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214125" y="2476725"/>
            <a:ext cx="45162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2"/>
                </a:solidFill>
              </a:rPr>
              <a:t>Pesquisa de eventos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pt-BR">
                <a:solidFill>
                  <a:schemeClr val="dk2"/>
                </a:solidFill>
              </a:rPr>
              <a:t>Inserção de eventos pelo moderador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2"/>
                </a:solidFill>
              </a:rPr>
              <a:t>Tela de perfil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2"/>
                </a:solidFill>
              </a:rPr>
              <a:t>Sugestão de evento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2"/>
                </a:solidFill>
              </a:rPr>
              <a:t>Recuperar senha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6700" y="3647025"/>
            <a:ext cx="1125607" cy="129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Continuidade: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Além das funcionalidades obrigatórias, foram estipuladas, juntamente com o cliente, algumas funcionalidades adicionais que visam tornar o aplicativo melhor e mais atrativo ao público, mas que não chegaram a ser implementadas, sendo, portanto, etapas de continuidade do projeto. Além delas, também foram projetadas algumas atividades para melhorar a experiência do usuário. Essas funcionalidades foram: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Finalizar a opção de Login com Facebook;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Inserir opções mais específicas para a Pesquisa;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Sistema de Conquistas - badges para os usuários;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Sugestão de Eventos pelo usuário;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Notificação de Eventos aos usuários;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Permitir ao usuário demonstrar interesse nos eventos;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Permitir aos usuários marcar os eventos nos quais ele participou;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Permitir a alteração de dados do Perfil de Usuário.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Apesar da não implementação desses requisitos “opcionais”, o MVP do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aplicativo apresentado hoje correspondeu às expectativas do grupo.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125" y="267200"/>
            <a:ext cx="1835175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574" y="3782349"/>
            <a:ext cx="1449725" cy="11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Lições aprendidas: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Familiarização com a 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manipulação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configuração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de base de dados não relacionais (</a:t>
            </a: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Firebase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);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Utilização da metodologia </a:t>
            </a: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Scrum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para desenvolvimento de projetos na área de </a:t>
            </a: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software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;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Utilização de ferramentas de trabalho em equipe 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versionamento de </a:t>
            </a: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software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como </a:t>
            </a: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Trello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GitHub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;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Javascript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para desenvolvimento de aplicativos multiplataforma utilizando a biblioteca </a:t>
            </a: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React Native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;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Desenvolvimento das habilidades de trabalho em equipe 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comunicação em grupo;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Estimar dificuldades de desenvolvimento 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 tempo necessário de atividades de projeto de </a:t>
            </a:r>
            <a:r>
              <a:rPr i="1" lang="pt-BR" sz="1400">
                <a:latin typeface="Raleway"/>
                <a:ea typeface="Raleway"/>
                <a:cs typeface="Raleway"/>
                <a:sym typeface="Raleway"/>
              </a:rPr>
              <a:t>software</a:t>
            </a:r>
            <a:r>
              <a:rPr lang="pt-BR" sz="14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125" y="267200"/>
            <a:ext cx="1835175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825" y="3243122"/>
            <a:ext cx="5306474" cy="18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760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11700" y="2763350"/>
            <a:ext cx="8520600" cy="5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https://www.youtube.com/watch?v=_fWcOe6wlC8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2467800" y="1148550"/>
            <a:ext cx="42084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accent1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Link para a demonstração</a:t>
            </a:r>
            <a:endParaRPr b="1" sz="4800">
              <a:solidFill>
                <a:schemeClr val="accent1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4253" y="3595975"/>
            <a:ext cx="1611499" cy="14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