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aleway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  <p:embeddedFont>
      <p:font typeface="Impact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52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d8c6ac0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d8c6ac00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d8c6ac0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d8c6ac0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d8c6ac0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d8c6ac0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d8c6ac0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d8c6ac0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d8c6ac0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d8c6ac00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8d8c6ac0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8d8c6ac0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d8c6ac0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d8c6ac0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d8c6ac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d8c6ac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d8c6ac0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d8c6ac0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8c6ac0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8c6ac0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d8c6ac0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d8c6ac0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d8c6ac0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d8c6ac0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d8c6ac0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d8c6ac00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d8c6ac0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d8c6ac0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d8c6ac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d8c6ac0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Protótipo</a:t>
            </a:r>
            <a:endParaRPr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Projeto Corre Comigo!</a:t>
            </a:r>
            <a:endParaRPr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77800" y="3073550"/>
            <a:ext cx="79536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Equipe: 	Alysson Rogério de Oliveira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Felipe </a:t>
            </a:r>
            <a:r>
              <a:rPr lang="pt-BR" dirty="0" err="1"/>
              <a:t>Manfio</a:t>
            </a:r>
            <a:r>
              <a:rPr lang="pt-BR" dirty="0"/>
              <a:t> Barbosa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err="1" smtClean="0"/>
              <a:t>Hiago</a:t>
            </a:r>
            <a:r>
              <a:rPr lang="pt-BR" dirty="0" smtClean="0"/>
              <a:t> </a:t>
            </a:r>
            <a:r>
              <a:rPr lang="pt-BR" dirty="0"/>
              <a:t>de Franco Moreira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João Vitor </a:t>
            </a:r>
            <a:r>
              <a:rPr lang="pt-BR" dirty="0" err="1"/>
              <a:t>Granzotti</a:t>
            </a:r>
            <a:r>
              <a:rPr lang="pt-BR" dirty="0"/>
              <a:t> Machado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smtClean="0"/>
              <a:t>Leonardo </a:t>
            </a:r>
            <a:r>
              <a:rPr lang="pt-BR" dirty="0" err="1"/>
              <a:t>Sensiate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smtClean="0"/>
              <a:t>Thales </a:t>
            </a:r>
            <a:r>
              <a:rPr lang="pt-BR" dirty="0"/>
              <a:t>de Lima </a:t>
            </a:r>
            <a:r>
              <a:rPr lang="pt-BR" dirty="0" err="1"/>
              <a:t>Kobosighawa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smtClean="0"/>
              <a:t>Vinícius </a:t>
            </a:r>
            <a:r>
              <a:rPr lang="pt-BR" dirty="0" err="1"/>
              <a:t>Nakasone</a:t>
            </a:r>
            <a:r>
              <a:rPr lang="pt-BR" dirty="0"/>
              <a:t> </a:t>
            </a:r>
            <a:r>
              <a:rPr lang="pt-BR" dirty="0" err="1"/>
              <a:t>Dilda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18425" y="6261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 de opções: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125" y="527150"/>
            <a:ext cx="2215325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53075" y="1430150"/>
            <a:ext cx="2358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Drop- down menu que aparece ao se clicar no ícone do canto superior direito do aplicativo na Tela Inicial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selecionar a opção “Pesquisar”: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Pesquisa: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27138"/>
            <a:ext cx="2252550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52000" y="1367425"/>
            <a:ext cx="24462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Usuário pode fazer pesquisas por eventos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Existe também a opção de ajustar os filtros da pesquisa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resultados da pesquisa são mostrados na parte de baixo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18425" y="6261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 de opções: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125" y="527150"/>
            <a:ext cx="2215325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991075" y="1442700"/>
            <a:ext cx="2358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Drop- down menu que aparece ao se clicar no ícone do canto superior direito do aplicativo na Tela Inicial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selecionar a opção “Sugerir Evento”: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de Evento: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800" y="527138"/>
            <a:ext cx="2240000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18425" y="1342325"/>
            <a:ext cx="40143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usuário (pessoa ou organização) pode realizar uma sugestão de evento à ser inserido na aplicação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É necessário que todas as informações relevantes sejam preenchidas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Essa sugestão é enviada aos moderadores, que filtram os eventos e então fazem a inserção na aplicação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418425" y="6261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 de opções: 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125" y="527150"/>
            <a:ext cx="2215325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991075" y="1442700"/>
            <a:ext cx="23586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Drop- down menu que aparece ao se clicar no ícone do canto superior direito do aplicativo na Tela Inicial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selecionar a opção “Alterar Cadastro”: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Visualizar/ Alterar Perfil: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75" y="483375"/>
            <a:ext cx="2199450" cy="417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765225" y="1316425"/>
            <a:ext cx="41274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Esta tela pode ser acessada pelo próprio usuário (para visualizar ou alterar informações de seu perfil) ou por outros usuários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Os usuários participantes do evento ficam listados na página do evento, de forma que outros usuários possam visualizar o perfil de outro alguém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Usuários podem então entrar em contato um com o outro à partir das redes sociais, disponíveis no perfil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88" y="468138"/>
            <a:ext cx="4690025" cy="42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59825" y="460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Logo:</a:t>
            </a:r>
            <a:endParaRPr sz="72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475" y="698875"/>
            <a:ext cx="4043604" cy="3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5" y="3806025"/>
            <a:ext cx="2040425" cy="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Abrindo o aplicativo: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375" y="588500"/>
            <a:ext cx="2252975" cy="40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Login: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325" y="568225"/>
            <a:ext cx="2315700" cy="40070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89950" y="1837800"/>
            <a:ext cx="21579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É possível logar com o cadastro no aplicativo ou com a conta do Facebook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Cadastro: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041225" y="1586613"/>
            <a:ext cx="18693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selecionar a opção “Cadastrar- se” na tela de login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Ao confirmar o cadastro, o usuário é redirecionado à tela de login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125" y="578075"/>
            <a:ext cx="2293900" cy="39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850" y="548250"/>
            <a:ext cx="2293875" cy="40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853075" y="1666675"/>
            <a:ext cx="23835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usuário insere seu “Usuário” e “Senha” ou continuar com o Facebook, e acessa o aplicativo.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Inicial: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775" y="527138"/>
            <a:ext cx="2290600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18425" y="1304700"/>
            <a:ext cx="2534100" cy="17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Feed com eventos relacionados aos interesses do usuário.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Barra de opções no canto superior direito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Visualização do perfil na parte superior da tela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Notificação de evento: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725" y="527138"/>
            <a:ext cx="2265525" cy="40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053800" y="1379975"/>
            <a:ext cx="3010800" cy="18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usuário recebe notificações de eventos que se encaixam no perfil de interesses do usuário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O usuário pode ignorar a notificação ou então ser redirecionado para a tela do evento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18425" y="58850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Evento: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5" y="3818575"/>
            <a:ext cx="2040425" cy="9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18800" y="1223900"/>
            <a:ext cx="26469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Aberta quando o usuário seleciona um evento no Feed de Eventos ou Notificação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Possível visualizar todas as informações referentes ao evento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No caso de interesse, o usuário é redirecionado para a página de inscrição do evento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200" y="557700"/>
            <a:ext cx="2340350" cy="40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Apresentação na tela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Raleway</vt:lpstr>
      <vt:lpstr>Lato</vt:lpstr>
      <vt:lpstr>Impact</vt:lpstr>
      <vt:lpstr>Swiss</vt:lpstr>
      <vt:lpstr>Protótipo Projeto Corre Comigo!</vt:lpstr>
      <vt:lpstr>Logo:</vt:lpstr>
      <vt:lpstr>Abrindo o aplicativo:</vt:lpstr>
      <vt:lpstr>Tela de Login:</vt:lpstr>
      <vt:lpstr>Tela de Cadastro:</vt:lpstr>
      <vt:lpstr>Apresentação do PowerPoint</vt:lpstr>
      <vt:lpstr>Tela Inicial:</vt:lpstr>
      <vt:lpstr>Notificação de evento:</vt:lpstr>
      <vt:lpstr>Tela de Evento:</vt:lpstr>
      <vt:lpstr>Menu de opções: </vt:lpstr>
      <vt:lpstr>Tela Pesquisa:</vt:lpstr>
      <vt:lpstr>Menu de opções: </vt:lpstr>
      <vt:lpstr>Sugestão de Evento:</vt:lpstr>
      <vt:lpstr>Menu de opções: </vt:lpstr>
      <vt:lpstr>Visualizar/ Alterar Perfil: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Projeto Corre Comigo!</dc:title>
  <cp:lastModifiedBy>User</cp:lastModifiedBy>
  <cp:revision>2</cp:revision>
  <dcterms:modified xsi:type="dcterms:W3CDTF">2019-04-26T16:01:41Z</dcterms:modified>
</cp:coreProperties>
</file>