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679C-8994-47EC-BD53-6B8AAE4649C9}" type="datetimeFigureOut">
              <a:rPr kumimoji="1" lang="ja-JP" altLang="en-US" smtClean="0"/>
              <a:pPr/>
              <a:t>2017/4/6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6D28-CEB7-4E3C-8866-156E44BCA2A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模式应用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</a:rPr>
              <a:t>装饰模式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66850"/>
            <a:ext cx="79248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责任链模式</a:t>
            </a:r>
            <a:endParaRPr kumimoji="1" lang="ja-JP" alt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976664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责任链模式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模式应用</a:t>
            </a:r>
            <a:endParaRPr kumimoji="1"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中的异常处理机制</a:t>
            </a:r>
            <a:endParaRPr kumimoji="1" lang="ja-JP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56166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中介者模式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6957392" cy="37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</a:rPr>
              <a:t>中介者模式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566863"/>
            <a:ext cx="7981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工厂方法模式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781800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应用举例</a:t>
            </a:r>
            <a:r>
              <a:rPr lang="en-US" altLang="zh-CN" smtClean="0"/>
              <a:t>—</a:t>
            </a:r>
            <a:r>
              <a:rPr lang="zh-CN" altLang="en-US" smtClean="0"/>
              <a:t>自动车工厂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有一系列的自动车产品</a:t>
            </a:r>
            <a:r>
              <a:rPr lang="en-US" altLang="zh-CN" smtClean="0"/>
              <a:t>Bus</a:t>
            </a:r>
            <a:r>
              <a:rPr lang="zh-CN" altLang="en-US" smtClean="0"/>
              <a:t>（公交车），</a:t>
            </a:r>
            <a:r>
              <a:rPr lang="en-US" altLang="zh-CN" smtClean="0"/>
              <a:t>Truck</a:t>
            </a:r>
            <a:r>
              <a:rPr lang="zh-CN" altLang="en-US" smtClean="0"/>
              <a:t>（卡车）；</a:t>
            </a:r>
            <a:br>
              <a:rPr lang="zh-CN" altLang="en-US" smtClean="0"/>
            </a:br>
            <a:r>
              <a:rPr lang="zh-CN" altLang="en-US" smtClean="0"/>
              <a:t>它们需要由不同的工厂生产，但具有相同的生产流程。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为了以后扩展其他流水线，比如摩托车，我们需要一种柔软的方案来实现自动车生产的过程。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设计目标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一方面，可以不用关心产品对象的具体实现，简化和统一</a:t>
            </a:r>
            <a:r>
              <a:rPr lang="en-US" altLang="zh-CN" smtClean="0"/>
              <a:t>Client</a:t>
            </a:r>
            <a:r>
              <a:rPr lang="zh-CN" altLang="en-US" smtClean="0"/>
              <a:t>调用过程；</a:t>
            </a:r>
          </a:p>
          <a:p>
            <a:pPr eaLnBrk="1" hangingPunct="1"/>
            <a:r>
              <a:rPr lang="zh-CN" altLang="en-US" smtClean="0"/>
              <a:t>另一方面，可以让整个系统具有灵活的可扩展性，若要扩展生产摩托车的流水线，只要再实现一个摩托车类以及摩托车工厂类就行，而</a:t>
            </a:r>
            <a:r>
              <a:rPr lang="en-US" altLang="zh-CN" smtClean="0"/>
              <a:t>Client</a:t>
            </a:r>
            <a:r>
              <a:rPr lang="zh-CN" altLang="en-US" smtClean="0"/>
              <a:t>的调用方法完全不需改变。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b="1" smtClean="0"/>
              <a:t>public   class  Car {   </a:t>
            </a:r>
            <a:endParaRPr lang="en-US" altLang="zh-CN" smtClean="0"/>
          </a:p>
          <a:p>
            <a:pPr marL="609600" indent="-609600" eaLnBrk="1" hangingPunct="1"/>
            <a:r>
              <a:rPr lang="en-US" altLang="zh-CN" b="1" smtClean="0"/>
              <a:t>    public  String getType() {   </a:t>
            </a:r>
            <a:endParaRPr lang="en-US" altLang="zh-CN" smtClean="0"/>
          </a:p>
          <a:p>
            <a:pPr marL="609600" indent="-609600" eaLnBrk="1" hangingPunct="1"/>
            <a:r>
              <a:rPr lang="en-US" altLang="zh-CN" b="1" smtClean="0"/>
              <a:t>        return   "Car" ;   </a:t>
            </a:r>
            <a:endParaRPr lang="en-US" altLang="zh-CN" smtClean="0"/>
          </a:p>
          <a:p>
            <a:pPr marL="609600" indent="-609600" eaLnBrk="1" hangingPunct="1"/>
            <a:r>
              <a:rPr lang="en-US" altLang="zh-CN" b="1" smtClean="0"/>
              <a:t>    }  </a:t>
            </a:r>
            <a:r>
              <a:rPr lang="en-US" altLang="zh-CN" smtClean="0"/>
              <a:t> </a:t>
            </a:r>
          </a:p>
          <a:p>
            <a:pPr marL="609600" indent="-609600" eaLnBrk="1" hangingPunct="1"/>
            <a:r>
              <a:rPr lang="en-US" altLang="zh-CN" b="1" smtClean="0"/>
              <a:t>}  </a:t>
            </a:r>
            <a:r>
              <a:rPr lang="en-US" altLang="zh-CN" smtClean="0"/>
              <a:t> </a:t>
            </a:r>
          </a:p>
          <a:p>
            <a:pPr marL="609600" indent="-609600"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public   class  CarBus  extends  Car {   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    public  String getType() {   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        return   "Bus" ;   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    }  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b="1" smtClean="0"/>
              <a:t>}  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观察者模式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400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public   class  CarTruck  extends  Car {   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    public  String getType() {   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        return   "Truck" ;   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    }  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b="1" smtClean="0"/>
              <a:t>}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public   class  Client {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public   static   void  main(String[] args) {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CarFactory factory = new  BusFactory();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//</a:t>
            </a:r>
            <a:r>
              <a:rPr lang="zh-CN" altLang="en-US" sz="2400" smtClean="0"/>
              <a:t>生产公交车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Car bus = factory.createCar();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System.out.println("</a:t>
            </a:r>
            <a:r>
              <a:rPr lang="zh-CN" altLang="en-US" sz="2400" smtClean="0"/>
              <a:t>生产了：</a:t>
            </a:r>
            <a:r>
              <a:rPr lang="en-US" altLang="zh-CN" sz="2400" smtClean="0"/>
              <a:t>"  + bus.getType());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factory = new  TruckFactory();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//</a:t>
            </a:r>
            <a:r>
              <a:rPr lang="zh-CN" altLang="en-US" sz="2400" smtClean="0"/>
              <a:t>生产卡车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Car truck = factory.createCar();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System.out.println("</a:t>
            </a:r>
            <a:r>
              <a:rPr lang="zh-CN" altLang="en-US" sz="2400" smtClean="0"/>
              <a:t>生产了：</a:t>
            </a:r>
            <a:r>
              <a:rPr lang="en-US" altLang="zh-CN" sz="2400" smtClean="0"/>
              <a:t>"  + truck.getType());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}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}  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实现方法二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class  CarFactory {    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b="1" smtClean="0"/>
              <a:t>    public  Car createCar(String carType){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  		if(carType.equals(“BUS”))</a:t>
            </a:r>
          </a:p>
          <a:p>
            <a:pPr lvl="4" eaLnBrk="1" hangingPunct="1">
              <a:buFontTx/>
              <a:buNone/>
            </a:pPr>
            <a:r>
              <a:rPr lang="en-US" altLang="zh-CN" sz="2800" b="1" smtClean="0"/>
              <a:t>Return new CarBus();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		if(carType.equals(“TRUCK”))</a:t>
            </a:r>
          </a:p>
          <a:p>
            <a:pPr lvl="4" eaLnBrk="1" hangingPunct="1">
              <a:buFontTx/>
              <a:buNone/>
            </a:pPr>
            <a:r>
              <a:rPr lang="en-US" altLang="zh-CN" sz="2800" b="1" smtClean="0"/>
              <a:t>Return new CarTruck();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} 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public   class  Client {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public   static   void  main(String[] args) {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CarFactory factory = new  CarFactory();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//</a:t>
            </a:r>
            <a:r>
              <a:rPr lang="zh-CN" altLang="en-US" sz="2400" smtClean="0"/>
              <a:t>生产公交车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Car bus = factory.createCar(“BUS”);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System.out.println("</a:t>
            </a:r>
            <a:r>
              <a:rPr lang="zh-CN" altLang="en-US" sz="2400" smtClean="0"/>
              <a:t>生产了：</a:t>
            </a:r>
            <a:r>
              <a:rPr lang="en-US" altLang="zh-CN" sz="2400" smtClean="0"/>
              <a:t>"  + bus.getType());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//</a:t>
            </a:r>
            <a:r>
              <a:rPr lang="zh-CN" altLang="en-US" sz="2400" smtClean="0"/>
              <a:t>生产卡车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Car truck = factory.createCar(“TRUCK”);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System.out.println("</a:t>
            </a:r>
            <a:r>
              <a:rPr lang="zh-CN" altLang="en-US" sz="2400" smtClean="0"/>
              <a:t>生产了：</a:t>
            </a:r>
            <a:r>
              <a:rPr lang="en-US" altLang="zh-CN" sz="2400" smtClean="0"/>
              <a:t>"  + truck.getType());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}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}  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简单工厂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257300"/>
            <a:ext cx="83343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700809"/>
            <a:ext cx="7858125" cy="319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1700808"/>
            <a:ext cx="7800975" cy="314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组合模式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51038"/>
            <a:ext cx="5105400" cy="3992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组合模式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模式应用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文档解析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组合模式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1700809"/>
            <a:ext cx="7781925" cy="3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404938"/>
            <a:ext cx="8010525" cy="440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组合模式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419225"/>
            <a:ext cx="76390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109663"/>
            <a:ext cx="7724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447800"/>
            <a:ext cx="79533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1614488"/>
            <a:ext cx="78105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装饰模式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64770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</a:rPr>
              <a:t>装饰模式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115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</a:rPr>
              <a:t>装饰模式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36904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295</Words>
  <Application>Microsoft Office PowerPoint</Application>
  <PresentationFormat>全屏显示(4:3)</PresentationFormat>
  <Paragraphs>80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模式应用</vt:lpstr>
      <vt:lpstr>观察者模式</vt:lpstr>
      <vt:lpstr>观察者模式</vt:lpstr>
      <vt:lpstr>观察者模式</vt:lpstr>
      <vt:lpstr>观察者模式</vt:lpstr>
      <vt:lpstr>观察者模式</vt:lpstr>
      <vt:lpstr>装饰模式</vt:lpstr>
      <vt:lpstr>装饰模式</vt:lpstr>
      <vt:lpstr>装饰模式</vt:lpstr>
      <vt:lpstr>装饰模式</vt:lpstr>
      <vt:lpstr>责任链模式</vt:lpstr>
      <vt:lpstr>责任链模式</vt:lpstr>
      <vt:lpstr>中介者模式</vt:lpstr>
      <vt:lpstr>中介者模式</vt:lpstr>
      <vt:lpstr>工厂方法模式</vt:lpstr>
      <vt:lpstr>应用举例—自动车工厂</vt:lpstr>
      <vt:lpstr>设计目标</vt:lpstr>
      <vt:lpstr>幻灯片 18</vt:lpstr>
      <vt:lpstr>幻灯片 19</vt:lpstr>
      <vt:lpstr>幻灯片 20</vt:lpstr>
      <vt:lpstr>幻灯片 21</vt:lpstr>
      <vt:lpstr>实现方法二</vt:lpstr>
      <vt:lpstr>幻灯片 23</vt:lpstr>
      <vt:lpstr>简单工厂</vt:lpstr>
      <vt:lpstr>简单工厂</vt:lpstr>
      <vt:lpstr>简单工厂</vt:lpstr>
      <vt:lpstr>组合模式</vt:lpstr>
      <vt:lpstr>组合模式</vt:lpstr>
      <vt:lpstr>组合模式</vt:lpstr>
      <vt:lpstr>组合模式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7</cp:revision>
  <dcterms:created xsi:type="dcterms:W3CDTF">2017-04-06T08:44:37Z</dcterms:created>
  <dcterms:modified xsi:type="dcterms:W3CDTF">2017-04-06T09:32:00Z</dcterms:modified>
</cp:coreProperties>
</file>