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462" r:id="rId2"/>
    <p:sldId id="465" r:id="rId3"/>
    <p:sldId id="455" r:id="rId4"/>
    <p:sldId id="456" r:id="rId5"/>
    <p:sldId id="460" r:id="rId6"/>
    <p:sldId id="463" r:id="rId7"/>
    <p:sldId id="461" r:id="rId8"/>
    <p:sldId id="457" r:id="rId9"/>
    <p:sldId id="464" r:id="rId10"/>
    <p:sldId id="466" r:id="rId11"/>
    <p:sldId id="467" r:id="rId12"/>
    <p:sldId id="468" r:id="rId13"/>
    <p:sldId id="469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1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C0584AAC-264B-4FD8-8246-5F4784D66C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2FDD5900-7BE2-4F7A-9495-856805743C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35EF3B12-6CA0-400C-B936-CAB4DE1F65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03418E03-F12C-4D00-863A-D3B848D176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anose="02020603050405020304" pitchFamily="18" charset="0"/>
              </a:defRPr>
            </a:lvl1pPr>
          </a:lstStyle>
          <a:p>
            <a:fld id="{E90E2906-20CA-486A-9DE5-15172DEC01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FDB2D5C1-11A0-444C-8C1E-A481A2E3AF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16E3537D-820B-4450-8166-202078D394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7682C291-801F-42CC-818F-F5195E7EAD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06F08F9-7053-4D63-ADF4-9B4F87C77C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69C3FFC9-709D-4608-9190-E700ECD03E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5D960AC1-6E0A-404E-AC82-F778D3E7F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3920F83D-7058-4F65-A8DA-3EE2F92576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BF2C6E1-9EF7-4E25-8791-F7A549CFD0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1C9EF7E-0E0D-403C-8911-5DB78D766E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0BFD96A7-E7C1-4C8E-8346-4A6CDEA8C7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15C79E3C-834B-4323-A987-689582BDF0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B2FBD89B-F286-4DEB-817D-03E5199CD2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427CBE-1AD7-4C3E-B92B-509EE28D90D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EF3CEBCC-9E89-4274-A35C-70CD2A59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93192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D6F133-A30A-4BDD-9720-054526344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0DD3EBC-A422-407E-A15B-0BCA8FD62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203B69-C814-40EC-BEC8-2563CA9CB4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02A4-EBD4-4251-9E8D-D58E6F33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261319-8839-473A-96EE-3A070826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D8787-3151-4BE8-BE8E-3E2D59BC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58BF0-3241-4346-9230-0A6B15D80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8FE573-9539-4207-9052-F543769B71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0883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C2E807-28F7-492B-AFDC-4020526AB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022E15-B3FD-41CE-A789-580DB701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8BB42-DE81-40AE-873D-F2BAC3E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24005-7E57-4E51-BC4D-302303CDEB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56B29B-7E48-4B09-9E92-A2DD6BCB2D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8903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98DA-D2CF-49B3-8257-BD38B5B6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AF102-0A60-4568-9BFB-3F0D2123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94C98-7735-4FE4-826B-1435A669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76F62-1120-44B8-8B0A-6CF7DA7F7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049A0E-1E11-4E78-8E5C-826621B21A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97034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EACAA-240D-4A78-B98B-47E2825E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09816-9595-4D7C-B918-AEE102D4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DA3E9-D92F-4408-9039-0BC23013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74691-87BC-4FF1-8972-97C6E02C9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F7CC88-4708-4195-814D-C02D8D7B9B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43622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889F-3907-4145-8982-B8DE8BC1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5A0B3-23B2-45B2-BF62-CA3DB4A2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F7293-CCB4-4E30-BE6A-51E7C0E4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80346-CD5A-47F0-AE8C-E6E7DEB9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C755-5120-44FE-8642-86F8F5F78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CBBA5A-2CC7-45BE-905C-638DA5D789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48326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01B6-C01D-4C39-A41F-D1EF4BF9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D7A4-937D-47DC-8831-17C635B6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4AF4F-DFE0-4E0F-B878-A056C43B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3DE07-77AC-4F27-BB4C-B3C2465F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F8D1E-144B-4F44-9804-9FCF3647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48381-1350-4E8C-AE68-295F4388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80788DF-482D-48DB-8D5A-8F113762E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7963E4-5B0C-4847-947E-AE92C38C79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391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B5ABB-6CA3-48FE-A1A6-6769C7EB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49BE7-A304-47E2-B28E-6A820D05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AA8F5-BAD9-45DB-BC8B-975621B4C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12A97D-5C07-47CF-B33D-35AEC37745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46531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638D3-A1C5-4AD5-BB4B-FC2A927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9C9AF0-83ED-4F6B-8FDF-C5615DB22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B9E2FF-B2CA-4CE2-BB3A-68BADF11BB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39779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0C16-7CC8-4E73-9187-BF2BA8D9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88DF6-9815-41A9-AA33-41AE5051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30935-B808-4084-99A0-C2FD7C5E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2A9FB-3999-4229-842B-1E166156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CE75C-4DD5-4B8C-A97D-542A24393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9E2A10-CA6A-4DF2-8E0B-FA63864E9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976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647CF-B52A-4BC5-AB78-EA15F1F0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565F3-770A-461E-812D-A15A4EDB6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8C585-8D7F-438A-896E-86147F79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2E666-A48A-49F2-AFA7-B1500DD3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A27DD-496C-4470-B9EE-CCF5B30F5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218BBB-F883-4E93-943A-5A076BC2AB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21675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21B0469-B0B7-4127-904F-A357C0A34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CA1BB37-C3AD-4410-A0B6-BD036ED13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0E7145CF-97A4-4B70-9961-AB7EE26C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C3809800-70DD-455A-9D79-8BD349389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3AB1B6BE-F120-4DDD-86FC-F0D46CEBB4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058B2319-D680-4D00-B536-AB791CD81A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154D2E9A-7944-4D74-911E-FBBFD03F51B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9A0677-D3C5-43AF-903D-47D4E6BE9A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495E1BE-1063-453E-B64D-74157D149A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F4C2BB-D559-4FEF-A058-AE0D9F6C4B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7" name="Picture 17" descr="未标题-3 拷贝">
            <a:extLst>
              <a:ext uri="{FF2B5EF4-FFF2-40B4-BE49-F238E27FC236}">
                <a16:creationId xmlns:a16="http://schemas.microsoft.com/office/drawing/2014/main" id="{D3452705-6426-40B1-A670-F0F04C3EDD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6589713"/>
            <a:ext cx="150813" cy="14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3.png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>
            <a:extLst>
              <a:ext uri="{FF2B5EF4-FFF2-40B4-BE49-F238E27FC236}">
                <a16:creationId xmlns:a16="http://schemas.microsoft.com/office/drawing/2014/main" id="{D94D2B47-FD30-47AF-A0B1-434C3754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368425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组合逻辑电路中的竞争冒险</a:t>
            </a:r>
          </a:p>
        </p:txBody>
      </p:sp>
      <p:sp>
        <p:nvSpPr>
          <p:cNvPr id="397317" name="Rectangle 5">
            <a:extLst>
              <a:ext uri="{FF2B5EF4-FFF2-40B4-BE49-F238E27FC236}">
                <a16:creationId xmlns:a16="http://schemas.microsoft.com/office/drawing/2014/main" id="{E0508884-FBA9-45AA-938A-4D55B645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5100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4.3.1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产生的竞争冒险的原因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7318" name="Rectangle 6">
            <a:extLst>
              <a:ext uri="{FF2B5EF4-FFF2-40B4-BE49-F238E27FC236}">
                <a16:creationId xmlns:a16="http://schemas.microsoft.com/office/drawing/2014/main" id="{D48C8C66-D6E1-4CE3-B4F8-5550D381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6338"/>
            <a:ext cx="4873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4.3.2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消去竞争冒险的方法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58" name="Object 6">
            <a:extLst>
              <a:ext uri="{FF2B5EF4-FFF2-40B4-BE49-F238E27FC236}">
                <a16:creationId xmlns:a16="http://schemas.microsoft.com/office/drawing/2014/main" id="{17682072-4AEB-48B4-AE09-FFEA6BC52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12875"/>
          <a:ext cx="1800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1" name="Equation" r:id="rId3" imgW="952200" imgH="279360" progId="Equation.DSMT4">
                  <p:embed/>
                </p:oleObj>
              </mc:Choice>
              <mc:Fallback>
                <p:oleObj name="Equation" r:id="rId3" imgW="9522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18002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>
            <a:extLst>
              <a:ext uri="{FF2B5EF4-FFF2-40B4-BE49-F238E27FC236}">
                <a16:creationId xmlns:a16="http://schemas.microsoft.com/office/drawing/2014/main" id="{0DB3D5D8-8F88-48C8-9763-2C9F52D38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412875"/>
          <a:ext cx="2735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2" name="Equation" r:id="rId5" imgW="1447560" imgH="291960" progId="Equation.DSMT4">
                  <p:embed/>
                </p:oleObj>
              </mc:Choice>
              <mc:Fallback>
                <p:oleObj name="Equation" r:id="rId5" imgW="144756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12875"/>
                        <a:ext cx="2735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4" name="Object 12">
            <a:extLst>
              <a:ext uri="{FF2B5EF4-FFF2-40B4-BE49-F238E27FC236}">
                <a16:creationId xmlns:a16="http://schemas.microsoft.com/office/drawing/2014/main" id="{5E56F68C-8324-4ABF-9E9B-420CCC809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57563"/>
          <a:ext cx="266382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3" name="Equation" r:id="rId7" imgW="1409400" imgH="888840" progId="Equation.DSMT4">
                  <p:embed/>
                </p:oleObj>
              </mc:Choice>
              <mc:Fallback>
                <p:oleObj name="Equation" r:id="rId7" imgW="1409400" imgH="8888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266382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1" name="Object 19">
            <a:extLst>
              <a:ext uri="{FF2B5EF4-FFF2-40B4-BE49-F238E27FC236}">
                <a16:creationId xmlns:a16="http://schemas.microsoft.com/office/drawing/2014/main" id="{615661CE-7876-44C2-B781-D6FCAC772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060575"/>
          <a:ext cx="52308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4" name="Equation" r:id="rId9" imgW="2768400" imgH="241200" progId="Equation.DSMT4">
                  <p:embed/>
                </p:oleObj>
              </mc:Choice>
              <mc:Fallback>
                <p:oleObj name="Equation" r:id="rId9" imgW="276840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52308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2" name="Rectangle 20">
            <a:extLst>
              <a:ext uri="{FF2B5EF4-FFF2-40B4-BE49-F238E27FC236}">
                <a16:creationId xmlns:a16="http://schemas.microsoft.com/office/drawing/2014/main" id="{4F53384D-268E-4A56-B18D-3C028A6AA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76475"/>
            <a:ext cx="10080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A=C=1</a:t>
            </a:r>
            <a:endParaRPr kumimoji="0" lang="en-US" altLang="zh-CN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07573" name="Rectangle 21">
            <a:extLst>
              <a:ext uri="{FF2B5EF4-FFF2-40B4-BE49-F238E27FC236}">
                <a16:creationId xmlns:a16="http://schemas.microsoft.com/office/drawing/2014/main" id="{5BF35A45-F209-4D34-A6FA-41729ADA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08275"/>
            <a:ext cx="18716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B=D=C=1</a:t>
            </a:r>
          </a:p>
        </p:txBody>
      </p:sp>
      <p:graphicFrame>
        <p:nvGraphicFramePr>
          <p:cNvPr id="407574" name="Object 22">
            <a:extLst>
              <a:ext uri="{FF2B5EF4-FFF2-40B4-BE49-F238E27FC236}">
                <a16:creationId xmlns:a16="http://schemas.microsoft.com/office/drawing/2014/main" id="{6ACA1A1A-3AB7-468F-8F0B-56C9E7367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4437063"/>
          <a:ext cx="10795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5" name="Equation" r:id="rId11" imgW="571320" imgH="177480" progId="Equation.DSMT4">
                  <p:embed/>
                </p:oleObj>
              </mc:Choice>
              <mc:Fallback>
                <p:oleObj name="Equation" r:id="rId11" imgW="571320" imgH="177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437063"/>
                        <a:ext cx="10795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7575" name="Picture 23">
            <a:extLst>
              <a:ext uri="{FF2B5EF4-FFF2-40B4-BE49-F238E27FC236}">
                <a16:creationId xmlns:a16="http://schemas.microsoft.com/office/drawing/2014/main" id="{7CAF1C09-601C-4DFE-AF4E-4FC3A065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4860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2" grpId="0"/>
      <p:bldP spid="4075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7" name="Object 7">
            <a:extLst>
              <a:ext uri="{FF2B5EF4-FFF2-40B4-BE49-F238E27FC236}">
                <a16:creationId xmlns:a16="http://schemas.microsoft.com/office/drawing/2014/main" id="{971CC887-C2EC-4578-B519-9DAE8FC7A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013325"/>
          <a:ext cx="18716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3" name="Equation" r:id="rId3" imgW="990360" imgH="241200" progId="Equation.DSMT4">
                  <p:embed/>
                </p:oleObj>
              </mc:Choice>
              <mc:Fallback>
                <p:oleObj name="Equation" r:id="rId3" imgW="9903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13325"/>
                        <a:ext cx="18716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8" name="Rectangle 8">
            <a:extLst>
              <a:ext uri="{FF2B5EF4-FFF2-40B4-BE49-F238E27FC236}">
                <a16:creationId xmlns:a16="http://schemas.microsoft.com/office/drawing/2014/main" id="{C047429E-7E9E-4057-AC93-C6481EE7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4026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用卡诺图判断竞争冒险：</a:t>
            </a:r>
            <a:r>
              <a:rPr kumimoji="0" lang="zh-CN" alt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卡诺图上有两个卡诺圈单独相切，此逻辑电路可能存在竞争冒险</a:t>
            </a:r>
          </a:p>
        </p:txBody>
      </p:sp>
      <p:pic>
        <p:nvPicPr>
          <p:cNvPr id="409609" name="Picture 9">
            <a:extLst>
              <a:ext uri="{FF2B5EF4-FFF2-40B4-BE49-F238E27FC236}">
                <a16:creationId xmlns:a16="http://schemas.microsoft.com/office/drawing/2014/main" id="{22E58283-5CAD-491D-97C8-6A19FCAA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61912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610" name="Object 10">
            <a:extLst>
              <a:ext uri="{FF2B5EF4-FFF2-40B4-BE49-F238E27FC236}">
                <a16:creationId xmlns:a16="http://schemas.microsoft.com/office/drawing/2014/main" id="{CC0FF341-8958-490D-9FFB-8A593040A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941888"/>
          <a:ext cx="1847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4" name="Equation" r:id="rId6" imgW="977760" imgH="228600" progId="Equation.DSMT4">
                  <p:embed/>
                </p:oleObj>
              </mc:Choice>
              <mc:Fallback>
                <p:oleObj name="Equation" r:id="rId6" imgW="9777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941888"/>
                        <a:ext cx="1847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30" name="Picture 6">
            <a:extLst>
              <a:ext uri="{FF2B5EF4-FFF2-40B4-BE49-F238E27FC236}">
                <a16:creationId xmlns:a16="http://schemas.microsoft.com/office/drawing/2014/main" id="{3D2A2CB0-3C1F-4E8C-809A-202A9D0B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3529013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31" name="Picture 7">
            <a:extLst>
              <a:ext uri="{FF2B5EF4-FFF2-40B4-BE49-F238E27FC236}">
                <a16:creationId xmlns:a16="http://schemas.microsoft.com/office/drawing/2014/main" id="{DCCDE8EF-9DAF-477B-AEC8-2711F20D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341438"/>
            <a:ext cx="286385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0632" name="Object 8">
            <a:extLst>
              <a:ext uri="{FF2B5EF4-FFF2-40B4-BE49-F238E27FC236}">
                <a16:creationId xmlns:a16="http://schemas.microsoft.com/office/drawing/2014/main" id="{494B69D2-C91E-4987-9152-F90233C4E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581525"/>
          <a:ext cx="18716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7" name="Equation" r:id="rId5" imgW="990360" imgH="241200" progId="Equation.DSMT4">
                  <p:embed/>
                </p:oleObj>
              </mc:Choice>
              <mc:Fallback>
                <p:oleObj name="Equation" r:id="rId5" imgW="9903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18716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3" name="Object 9">
            <a:extLst>
              <a:ext uri="{FF2B5EF4-FFF2-40B4-BE49-F238E27FC236}">
                <a16:creationId xmlns:a16="http://schemas.microsoft.com/office/drawing/2014/main" id="{42CB380D-E6F8-4B5D-97B9-DDE951C1E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9563" y="4652963"/>
          <a:ext cx="21113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8"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4652963"/>
                        <a:ext cx="21113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4" name="Rectangle 10">
            <a:extLst>
              <a:ext uri="{FF2B5EF4-FFF2-40B4-BE49-F238E27FC236}">
                <a16:creationId xmlns:a16="http://schemas.microsoft.com/office/drawing/2014/main" id="{8319DC13-775E-4D83-BE18-3281ACB0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516563"/>
            <a:ext cx="50403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对角相邻的卡诺圈不算相切</a:t>
            </a:r>
            <a:endParaRPr kumimoji="0" lang="zh-CN" altLang="en-US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650" name="Object 2">
            <a:extLst>
              <a:ext uri="{FF2B5EF4-FFF2-40B4-BE49-F238E27FC236}">
                <a16:creationId xmlns:a16="http://schemas.microsoft.com/office/drawing/2014/main" id="{FA2D6B2B-F5DC-46D5-9D57-7363B79BE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157788"/>
          <a:ext cx="2638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8" name="Equation" r:id="rId3" imgW="1396800" imgH="571320" progId="Equation.DSMT4">
                  <p:embed/>
                </p:oleObj>
              </mc:Choice>
              <mc:Fallback>
                <p:oleObj name="Equation" r:id="rId3" imgW="1396800" imgH="571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26384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1" name="Rectangle 3">
            <a:extLst>
              <a:ext uri="{FF2B5EF4-FFF2-40B4-BE49-F238E27FC236}">
                <a16:creationId xmlns:a16="http://schemas.microsoft.com/office/drawing/2014/main" id="{D0033539-C8F2-4844-8AFE-B7CADE4C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4026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用卡诺图法消除竞争冒险：</a:t>
            </a:r>
            <a:r>
              <a:rPr kumimoji="0" lang="zh-CN" altLang="en-US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在卡诺图上，加上一个与两相切的卡诺圈相交的一个圈（一项），破坏卡诺圈的单独相切性。</a:t>
            </a:r>
          </a:p>
        </p:txBody>
      </p:sp>
      <p:graphicFrame>
        <p:nvGraphicFramePr>
          <p:cNvPr id="411653" name="Object 5">
            <a:extLst>
              <a:ext uri="{FF2B5EF4-FFF2-40B4-BE49-F238E27FC236}">
                <a16:creationId xmlns:a16="http://schemas.microsoft.com/office/drawing/2014/main" id="{D1E04905-2D07-465F-8C2E-25011A3D4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0813" y="5229225"/>
          <a:ext cx="51831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9" name="Equation" r:id="rId5" imgW="2743200" imgH="571320" progId="Equation.DSMT4">
                  <p:embed/>
                </p:oleObj>
              </mc:Choice>
              <mc:Fallback>
                <p:oleObj name="Equation" r:id="rId5" imgW="274320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5229225"/>
                        <a:ext cx="51831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654" name="Picture 6">
            <a:extLst>
              <a:ext uri="{FF2B5EF4-FFF2-40B4-BE49-F238E27FC236}">
                <a16:creationId xmlns:a16="http://schemas.microsoft.com/office/drawing/2014/main" id="{A24FAD5B-483C-4DAE-BDD6-6B2FF936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26860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55" name="Picture 7">
            <a:extLst>
              <a:ext uri="{FF2B5EF4-FFF2-40B4-BE49-F238E27FC236}">
                <a16:creationId xmlns:a16="http://schemas.microsoft.com/office/drawing/2014/main" id="{9C012D01-44E3-4B5F-82A7-2D60A0B4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276475"/>
            <a:ext cx="25050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E1D014C9-39AD-4E84-9D94-1B7DC1BA2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647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组合逻辑电路中的竞争冒险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A5DBD8F1-D421-45C3-9A70-62460238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3950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4.3.1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产生的竞争冒险的原因</a:t>
            </a:r>
          </a:p>
        </p:txBody>
      </p:sp>
      <p:pic>
        <p:nvPicPr>
          <p:cNvPr id="406532" name="Picture 4">
            <a:extLst>
              <a:ext uri="{FF2B5EF4-FFF2-40B4-BE49-F238E27FC236}">
                <a16:creationId xmlns:a16="http://schemas.microsoft.com/office/drawing/2014/main" id="{FB472A56-BF55-4052-A34E-37A8A27D8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276475"/>
            <a:ext cx="287972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6533" name="Rectangle 5">
            <a:extLst>
              <a:ext uri="{FF2B5EF4-FFF2-40B4-BE49-F238E27FC236}">
                <a16:creationId xmlns:a16="http://schemas.microsoft.com/office/drawing/2014/main" id="{3736E788-3D15-412E-91CF-D8E6F8CC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3673475" cy="457200"/>
          </a:xfrm>
          <a:prstGeom prst="rect">
            <a:avLst/>
          </a:prstGeom>
          <a:solidFill>
            <a:srgbClr val="A3B2C1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不考虑门的延时时间</a:t>
            </a:r>
            <a:endParaRPr lang="zh-CN" altLang="en-US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6535" name="Object 7">
            <a:extLst>
              <a:ext uri="{FF2B5EF4-FFF2-40B4-BE49-F238E27FC236}">
                <a16:creationId xmlns:a16="http://schemas.microsoft.com/office/drawing/2014/main" id="{FE634DCE-B1F3-439E-8189-70B948F1E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573463"/>
          <a:ext cx="1530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4" name="Equation" r:id="rId4" imgW="774360" imgH="520560" progId="Equation.DSMT4">
                  <p:embed/>
                </p:oleObj>
              </mc:Choice>
              <mc:Fallback>
                <p:oleObj name="Equation" r:id="rId4" imgW="77436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73463"/>
                        <a:ext cx="15303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6" name="Rectangle 8">
            <a:extLst>
              <a:ext uri="{FF2B5EF4-FFF2-40B4-BE49-F238E27FC236}">
                <a16:creationId xmlns:a16="http://schemas.microsoft.com/office/drawing/2014/main" id="{B0544DED-8EF8-47C9-880D-C70296E0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557338"/>
            <a:ext cx="3673475" cy="457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考虑门的延时时间</a:t>
            </a:r>
            <a:endParaRPr lang="zh-CN" altLang="en-US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06537" name="Picture 9">
            <a:extLst>
              <a:ext uri="{FF2B5EF4-FFF2-40B4-BE49-F238E27FC236}">
                <a16:creationId xmlns:a16="http://schemas.microsoft.com/office/drawing/2014/main" id="{13752877-2203-42A3-B9E6-C8DF4D9E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205038"/>
            <a:ext cx="2320925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6539" name="Object 11">
            <a:extLst>
              <a:ext uri="{FF2B5EF4-FFF2-40B4-BE49-F238E27FC236}">
                <a16:creationId xmlns:a16="http://schemas.microsoft.com/office/drawing/2014/main" id="{CC7A27CC-E698-45DA-A66F-B0CD62139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276475"/>
          <a:ext cx="13525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5" name="Equation" r:id="rId7" imgW="685800" imgH="520560" progId="Equation.DSMT4">
                  <p:embed/>
                </p:oleObj>
              </mc:Choice>
              <mc:Fallback>
                <p:oleObj name="Equation" r:id="rId7" imgW="685800" imgH="520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13525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0" name="Rectangle 12">
            <a:extLst>
              <a:ext uri="{FF2B5EF4-FFF2-40B4-BE49-F238E27FC236}">
                <a16:creationId xmlns:a16="http://schemas.microsoft.com/office/drawing/2014/main" id="{2EC1D363-6C14-4045-BCDF-495BE36D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983163"/>
            <a:ext cx="8459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竞争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当一个逻辑门的两个输入端的信号同时向相反方向变化，而变化的时间有差异的现象。</a:t>
            </a:r>
          </a:p>
        </p:txBody>
      </p:sp>
      <p:sp>
        <p:nvSpPr>
          <p:cNvPr id="406541" name="Rectangle 13">
            <a:extLst>
              <a:ext uri="{FF2B5EF4-FFF2-40B4-BE49-F238E27FC236}">
                <a16:creationId xmlns:a16="http://schemas.microsoft.com/office/drawing/2014/main" id="{77FA0131-BDF6-474E-BD59-74D9B8758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876925"/>
            <a:ext cx="845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冒险</a:t>
            </a:r>
            <a:r>
              <a: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由于竞争而在电路输出端可能产生尖峰脉冲。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268" name="Object 196">
            <a:extLst>
              <a:ext uri="{FF2B5EF4-FFF2-40B4-BE49-F238E27FC236}">
                <a16:creationId xmlns:a16="http://schemas.microsoft.com/office/drawing/2014/main" id="{E388FA78-905D-4625-9F0E-9E9965C19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2133600"/>
          <a:ext cx="58674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2" name="Image" r:id="rId3" imgW="15180952" imgH="10514286" progId="Photoshop.Image.8">
                  <p:embed/>
                </p:oleObj>
              </mc:Choice>
              <mc:Fallback>
                <p:oleObj name="Image" r:id="rId3" imgW="15180952" imgH="10514286" progId="Photoshop.Image.8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133600"/>
                        <a:ext cx="58674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271" name="Rectangle 199">
            <a:extLst>
              <a:ext uri="{FF2B5EF4-FFF2-40B4-BE49-F238E27FC236}">
                <a16:creationId xmlns:a16="http://schemas.microsoft.com/office/drawing/2014/main" id="{66531E48-A8F2-4621-BCD8-25F524C5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5616575" cy="457200"/>
          </a:xfrm>
          <a:prstGeom prst="rect">
            <a:avLst/>
          </a:prstGeom>
          <a:solidFill>
            <a:srgbClr val="A3B2C1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不考虑门的延时时间</a:t>
            </a:r>
            <a:endParaRPr lang="zh-CN" altLang="en-US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274" name="Rectangle 202">
            <a:extLst>
              <a:ext uri="{FF2B5EF4-FFF2-40B4-BE49-F238E27FC236}">
                <a16:creationId xmlns:a16="http://schemas.microsoft.com/office/drawing/2014/main" id="{3B8ED188-1A87-476E-91AC-B3FDC706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05188"/>
            <a:ext cx="5616575" cy="457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考虑门的延时时间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=0    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</a:p>
        </p:txBody>
      </p:sp>
      <p:graphicFrame>
        <p:nvGraphicFramePr>
          <p:cNvPr id="387272" name="Object 200">
            <a:extLst>
              <a:ext uri="{FF2B5EF4-FFF2-40B4-BE49-F238E27FC236}">
                <a16:creationId xmlns:a16="http://schemas.microsoft.com/office/drawing/2014/main" id="{1676B4A0-9329-4BA6-864C-0CE2D90E7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846263"/>
          <a:ext cx="192881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3" name="公式" r:id="rId5" imgW="761760" imgH="139680" progId="Equation.3">
                  <p:embed/>
                </p:oleObj>
              </mc:Choice>
              <mc:Fallback>
                <p:oleObj name="公式" r:id="rId5" imgW="761760" imgH="139680" progId="Equation.3">
                  <p:embed/>
                  <p:pic>
                    <p:nvPicPr>
                      <p:cNvPr id="0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6263"/>
                        <a:ext cx="1928812" cy="28257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2857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270" name="Object 198">
            <a:extLst>
              <a:ext uri="{FF2B5EF4-FFF2-40B4-BE49-F238E27FC236}">
                <a16:creationId xmlns:a16="http://schemas.microsoft.com/office/drawing/2014/main" id="{B3050CF9-BB87-4DAC-B56A-B9C719FEA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3013" y="1687513"/>
          <a:ext cx="18303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4" name="公式" r:id="rId7" imgW="723600" imgH="215640" progId="Equation.3">
                  <p:embed/>
                </p:oleObj>
              </mc:Choice>
              <mc:Fallback>
                <p:oleObj name="公式" r:id="rId7" imgW="723600" imgH="215640" progId="Equation.3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1687513"/>
                        <a:ext cx="1830387" cy="43656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2857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117" name="Object 21">
            <a:extLst>
              <a:ext uri="{FF2B5EF4-FFF2-40B4-BE49-F238E27FC236}">
                <a16:creationId xmlns:a16="http://schemas.microsoft.com/office/drawing/2014/main" id="{E63212CD-4A82-442C-BC35-C4CA819FB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92150"/>
          <a:ext cx="525621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70" name="Image" r:id="rId3" imgW="14714286" imgH="7666667" progId="Photoshop.Image.8">
                  <p:embed/>
                </p:oleObj>
              </mc:Choice>
              <mc:Fallback>
                <p:oleObj name="Image" r:id="rId3" imgW="14714286" imgH="7666667" progId="Photoshop.Imag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2150"/>
                        <a:ext cx="5256213" cy="2736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60" name="Rectangle 64">
            <a:extLst>
              <a:ext uri="{FF2B5EF4-FFF2-40B4-BE49-F238E27FC236}">
                <a16:creationId xmlns:a16="http://schemas.microsoft.com/office/drawing/2014/main" id="{7D5CCC7C-51B7-474A-A3AF-8B46FFEA7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8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8159" name="Object 63">
            <a:extLst>
              <a:ext uri="{FF2B5EF4-FFF2-40B4-BE49-F238E27FC236}">
                <a16:creationId xmlns:a16="http://schemas.microsoft.com/office/drawing/2014/main" id="{7C1D8EF7-8CE2-4E1F-B731-16A423AEF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692150"/>
          <a:ext cx="34258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71" name="图片" r:id="rId5" imgW="1295280" imgH="1304640" progId="Word.Picture.8">
                  <p:embed/>
                </p:oleObj>
              </mc:Choice>
              <mc:Fallback>
                <p:oleObj name="图片" r:id="rId5" imgW="1295280" imgH="1304640" progId="Word.Picture.8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692150"/>
                        <a:ext cx="3425825" cy="273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66" name="Rectangle 70">
            <a:extLst>
              <a:ext uri="{FF2B5EF4-FFF2-40B4-BE49-F238E27FC236}">
                <a16:creationId xmlns:a16="http://schemas.microsoft.com/office/drawing/2014/main" id="{490FCD3D-AA28-414D-A83D-7B83D41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789363"/>
            <a:ext cx="85328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两个输入端的信号取值的变化方向是相反时，如门电路输出端的逻辑表达式简化成两个互补信号相乘或者相加，</a:t>
            </a:r>
            <a:r>
              <a:rPr kumimoji="1" lang="zh-CN" altLang="en-US" sz="2400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由竞争而可能产生输出干扰脉冲的现象。</a:t>
            </a:r>
          </a:p>
        </p:txBody>
      </p:sp>
      <p:pic>
        <p:nvPicPr>
          <p:cNvPr id="388167" name="Picture 71">
            <a:extLst>
              <a:ext uri="{FF2B5EF4-FFF2-40B4-BE49-F238E27FC236}">
                <a16:creationId xmlns:a16="http://schemas.microsoft.com/office/drawing/2014/main" id="{8B341F07-BDA4-4753-A0C7-8BFAFA27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264150"/>
            <a:ext cx="67691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8" name="Rectangle 4">
            <a:extLst>
              <a:ext uri="{FF2B5EF4-FFF2-40B4-BE49-F238E27FC236}">
                <a16:creationId xmlns:a16="http://schemas.microsoft.com/office/drawing/2014/main" id="{4B87F268-50FD-4BD8-B923-DEC49E70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428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4.3.2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消去竞争冒险的方法</a:t>
            </a:r>
          </a:p>
        </p:txBody>
      </p:sp>
      <p:sp>
        <p:nvSpPr>
          <p:cNvPr id="395361" name="Rectangle 97">
            <a:extLst>
              <a:ext uri="{FF2B5EF4-FFF2-40B4-BE49-F238E27FC236}">
                <a16:creationId xmlns:a16="http://schemas.microsoft.com/office/drawing/2014/main" id="{01F98F1E-D8FE-48C2-92F0-3D11BFEB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675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只要输出端的逻辑函数在一定条件下能简化成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95362" name="Rectangle 98">
            <a:extLst>
              <a:ext uri="{FF2B5EF4-FFF2-40B4-BE49-F238E27FC236}">
                <a16:creationId xmlns:a16="http://schemas.microsoft.com/office/drawing/2014/main" id="{75061652-D120-48B2-8DC5-B4629C08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55975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如：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95363" name="Object 99">
            <a:extLst>
              <a:ext uri="{FF2B5EF4-FFF2-40B4-BE49-F238E27FC236}">
                <a16:creationId xmlns:a16="http://schemas.microsoft.com/office/drawing/2014/main" id="{71500E6D-0A69-48D0-A4BC-1740E93CC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63813"/>
          <a:ext cx="3238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0" name="Equation" r:id="rId3" imgW="1638000" imgH="241200" progId="Equation.DSMT4">
                  <p:embed/>
                </p:oleObj>
              </mc:Choice>
              <mc:Fallback>
                <p:oleObj name="Equation" r:id="rId3" imgW="1638000" imgH="2412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3813"/>
                        <a:ext cx="32385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64" name="Rectangle 100">
            <a:extLst>
              <a:ext uri="{FF2B5EF4-FFF2-40B4-BE49-F238E27FC236}">
                <a16:creationId xmlns:a16="http://schemas.microsoft.com/office/drawing/2014/main" id="{318482C0-8184-4F05-9784-C4A23482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549525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，则可判定存在竞争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冒险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95365" name="Object 101">
            <a:extLst>
              <a:ext uri="{FF2B5EF4-FFF2-40B4-BE49-F238E27FC236}">
                <a16:creationId xmlns:a16="http://schemas.microsoft.com/office/drawing/2014/main" id="{5701E01F-AEC8-4CD9-B8D1-419C3AE6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20118"/>
              </p:ext>
            </p:extLst>
          </p:nvPr>
        </p:nvGraphicFramePr>
        <p:xfrm>
          <a:off x="1500188" y="3416300"/>
          <a:ext cx="19097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1" name="Equation" r:id="rId5" imgW="965160" imgH="241200" progId="Equation.DSMT4">
                  <p:embed/>
                </p:oleObj>
              </mc:Choice>
              <mc:Fallback>
                <p:oleObj name="Equation" r:id="rId5" imgW="965160" imgH="2412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16300"/>
                        <a:ext cx="19097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66" name="Rectangle 102">
            <a:extLst>
              <a:ext uri="{FF2B5EF4-FFF2-40B4-BE49-F238E27FC236}">
                <a16:creationId xmlns:a16="http://schemas.microsoft.com/office/drawing/2014/main" id="{CC17FFE0-1A28-4FF4-9B95-E4D86D10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00526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B=1,C=0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时， </a:t>
            </a:r>
          </a:p>
        </p:txBody>
      </p:sp>
      <p:graphicFrame>
        <p:nvGraphicFramePr>
          <p:cNvPr id="395367" name="Object 103">
            <a:extLst>
              <a:ext uri="{FF2B5EF4-FFF2-40B4-BE49-F238E27FC236}">
                <a16:creationId xmlns:a16="http://schemas.microsoft.com/office/drawing/2014/main" id="{93C6C0A1-7012-4BF7-859E-98BFB58E7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4005263"/>
          <a:ext cx="14557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2" name="Equation" r:id="rId7" imgW="736560" imgH="215640" progId="Equation.DSMT4">
                  <p:embed/>
                </p:oleObj>
              </mc:Choice>
              <mc:Fallback>
                <p:oleObj name="Equation" r:id="rId7" imgW="736560" imgH="21564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005263"/>
                        <a:ext cx="14557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68" name="Rectangle 104">
            <a:extLst>
              <a:ext uri="{FF2B5EF4-FFF2-40B4-BE49-F238E27FC236}">
                <a16:creationId xmlns:a16="http://schemas.microsoft.com/office/drawing/2014/main" id="{288BB36E-B467-40ED-AAE3-8E289134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4005263"/>
            <a:ext cx="310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，存在竞争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冒险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95369" name="Rectangle 105">
            <a:extLst>
              <a:ext uri="{FF2B5EF4-FFF2-40B4-BE49-F238E27FC236}">
                <a16:creationId xmlns:a16="http://schemas.microsoft.com/office/drawing/2014/main" id="{5CDBA303-816C-442D-89F9-CB75914D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637088"/>
            <a:ext cx="97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如：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95370" name="Object 106">
            <a:extLst>
              <a:ext uri="{FF2B5EF4-FFF2-40B4-BE49-F238E27FC236}">
                <a16:creationId xmlns:a16="http://schemas.microsoft.com/office/drawing/2014/main" id="{CEACA55B-E6C2-442A-A175-1158341B2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4724400"/>
          <a:ext cx="2762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3" name="Equation" r:id="rId9" imgW="1396800" imgH="253800" progId="Equation.DSMT4">
                  <p:embed/>
                </p:oleObj>
              </mc:Choice>
              <mc:Fallback>
                <p:oleObj name="Equation" r:id="rId9" imgW="1396800" imgH="2538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724400"/>
                        <a:ext cx="2762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71" name="Rectangle 107">
            <a:extLst>
              <a:ext uri="{FF2B5EF4-FFF2-40B4-BE49-F238E27FC236}">
                <a16:creationId xmlns:a16="http://schemas.microsoft.com/office/drawing/2014/main" id="{E3235F82-3D3D-4EAC-B920-770D1405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28637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A=C=0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时， </a:t>
            </a:r>
          </a:p>
        </p:txBody>
      </p:sp>
      <p:graphicFrame>
        <p:nvGraphicFramePr>
          <p:cNvPr id="395372" name="Object 108">
            <a:extLst>
              <a:ext uri="{FF2B5EF4-FFF2-40B4-BE49-F238E27FC236}">
                <a16:creationId xmlns:a16="http://schemas.microsoft.com/office/drawing/2014/main" id="{DF7DFE42-B093-4F5E-A76C-D2C012000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1388" y="5313363"/>
          <a:ext cx="1330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4" name="Equation" r:id="rId11" imgW="672840" imgH="203040" progId="Equation.DSMT4">
                  <p:embed/>
                </p:oleObj>
              </mc:Choice>
              <mc:Fallback>
                <p:oleObj name="Equation" r:id="rId11" imgW="672840" imgH="20304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313363"/>
                        <a:ext cx="13303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73" name="Rectangle 109">
            <a:extLst>
              <a:ext uri="{FF2B5EF4-FFF2-40B4-BE49-F238E27FC236}">
                <a16:creationId xmlns:a16="http://schemas.microsoft.com/office/drawing/2014/main" id="{A27E8D4A-FD6B-4869-9F41-03154B96F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5286375"/>
            <a:ext cx="310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，存在竞争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冒险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95374" name="Rectangle 110">
            <a:extLst>
              <a:ext uri="{FF2B5EF4-FFF2-40B4-BE49-F238E27FC236}">
                <a16:creationId xmlns:a16="http://schemas.microsoft.com/office/drawing/2014/main" id="{D0C6B7C5-81D7-4AEF-8824-D8F0AD73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检查方法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>
            <a:extLst>
              <a:ext uri="{FF2B5EF4-FFF2-40B4-BE49-F238E27FC236}">
                <a16:creationId xmlns:a16="http://schemas.microsoft.com/office/drawing/2014/main" id="{2B418093-2335-4F7A-B115-E3C6DAC9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发现并消除互补变量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403460" name="Group 4">
            <a:extLst>
              <a:ext uri="{FF2B5EF4-FFF2-40B4-BE49-F238E27FC236}">
                <a16:creationId xmlns:a16="http://schemas.microsoft.com/office/drawing/2014/main" id="{C187F720-8356-4BF4-A326-1ACB1A81D93D}"/>
              </a:ext>
            </a:extLst>
          </p:cNvPr>
          <p:cNvGrpSpPr>
            <a:grpSpLocks/>
          </p:cNvGrpSpPr>
          <p:nvPr/>
        </p:nvGrpSpPr>
        <p:grpSpPr bwMode="auto">
          <a:xfrm>
            <a:off x="119063" y="2209800"/>
            <a:ext cx="4381500" cy="2514600"/>
            <a:chOff x="75" y="1392"/>
            <a:chExt cx="2760" cy="1584"/>
          </a:xfrm>
        </p:grpSpPr>
        <p:sp>
          <p:nvSpPr>
            <p:cNvPr id="403461" name="AutoShape 5">
              <a:extLst>
                <a:ext uri="{FF2B5EF4-FFF2-40B4-BE49-F238E27FC236}">
                  <a16:creationId xmlns:a16="http://schemas.microsoft.com/office/drawing/2014/main" id="{C0027FD8-5751-4B2D-A3B0-6E5126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" y="1392"/>
              <a:ext cx="2760" cy="158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462" name="Rectangle 6">
              <a:extLst>
                <a:ext uri="{FF2B5EF4-FFF2-40B4-BE49-F238E27FC236}">
                  <a16:creationId xmlns:a16="http://schemas.microsoft.com/office/drawing/2014/main" id="{CE856205-FA84-43AF-831B-93F633ED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1697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3" name="Rectangle 7">
              <a:extLst>
                <a:ext uri="{FF2B5EF4-FFF2-40B4-BE49-F238E27FC236}">
                  <a16:creationId xmlns:a16="http://schemas.microsoft.com/office/drawing/2014/main" id="{63380897-DD18-4CEB-9094-8668C7E32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158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4" name="Rectangle 8">
              <a:extLst>
                <a:ext uri="{FF2B5EF4-FFF2-40B4-BE49-F238E27FC236}">
                  <a16:creationId xmlns:a16="http://schemas.microsoft.com/office/drawing/2014/main" id="{CB21B92B-BDF7-4100-8C7F-002514D5F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58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5" name="Rectangle 9">
              <a:extLst>
                <a:ext uri="{FF2B5EF4-FFF2-40B4-BE49-F238E27FC236}">
                  <a16:creationId xmlns:a16="http://schemas.microsoft.com/office/drawing/2014/main" id="{8C998A97-288E-4E45-BBA3-C4E27527E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1877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6" name="Rectangle 10">
              <a:extLst>
                <a:ext uri="{FF2B5EF4-FFF2-40B4-BE49-F238E27FC236}">
                  <a16:creationId xmlns:a16="http://schemas.microsoft.com/office/drawing/2014/main" id="{A1616460-7001-499F-8C36-0E5895AE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877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7" name="Rectangle 11">
              <a:extLst>
                <a:ext uri="{FF2B5EF4-FFF2-40B4-BE49-F238E27FC236}">
                  <a16:creationId xmlns:a16="http://schemas.microsoft.com/office/drawing/2014/main" id="{8975C740-460E-4310-BCE9-69A4CAF82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208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8" name="Rectangle 12">
              <a:extLst>
                <a:ext uri="{FF2B5EF4-FFF2-40B4-BE49-F238E27FC236}">
                  <a16:creationId xmlns:a16="http://schemas.microsoft.com/office/drawing/2014/main" id="{A3261EF6-3A5C-45C9-BE17-170DBF8CB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" y="258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69" name="Rectangle 13">
              <a:extLst>
                <a:ext uri="{FF2B5EF4-FFF2-40B4-BE49-F238E27FC236}">
                  <a16:creationId xmlns:a16="http://schemas.microsoft.com/office/drawing/2014/main" id="{823DCA22-DE1B-4B3A-BBEA-8D844D2E2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420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70" name="Line 14">
              <a:extLst>
                <a:ext uri="{FF2B5EF4-FFF2-40B4-BE49-F238E27FC236}">
                  <a16:creationId xmlns:a16="http://schemas.microsoft.com/office/drawing/2014/main" id="{B5FE8FDC-B90A-4BE4-B9B8-532523845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" y="2828"/>
              <a:ext cx="97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1" name="Line 15">
              <a:extLst>
                <a:ext uri="{FF2B5EF4-FFF2-40B4-BE49-F238E27FC236}">
                  <a16:creationId xmlns:a16="http://schemas.microsoft.com/office/drawing/2014/main" id="{2047D192-706F-42E0-B56A-2CD0FF8CA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2588"/>
              <a:ext cx="23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2" name="Rectangle 16">
              <a:extLst>
                <a:ext uri="{FF2B5EF4-FFF2-40B4-BE49-F238E27FC236}">
                  <a16:creationId xmlns:a16="http://schemas.microsoft.com/office/drawing/2014/main" id="{44FEC234-3AEC-4592-9CD4-9807120C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301"/>
              <a:ext cx="257" cy="4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3" name="Rectangle 17">
              <a:extLst>
                <a:ext uri="{FF2B5EF4-FFF2-40B4-BE49-F238E27FC236}">
                  <a16:creationId xmlns:a16="http://schemas.microsoft.com/office/drawing/2014/main" id="{38D0E255-5C1B-4169-9293-DCD01BD6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301"/>
              <a:ext cx="257" cy="479"/>
            </a:xfrm>
            <a:prstGeom prst="rect">
              <a:avLst/>
            </a:prstGeom>
            <a:noFill/>
            <a:ln w="746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4" name="Rectangle 18">
              <a:extLst>
                <a:ext uri="{FF2B5EF4-FFF2-40B4-BE49-F238E27FC236}">
                  <a16:creationId xmlns:a16="http://schemas.microsoft.com/office/drawing/2014/main" id="{6BA45CBD-4B1C-40DF-9317-C96140C80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34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75" name="Line 19">
              <a:extLst>
                <a:ext uri="{FF2B5EF4-FFF2-40B4-BE49-F238E27FC236}">
                  <a16:creationId xmlns:a16="http://schemas.microsoft.com/office/drawing/2014/main" id="{1407A473-78A6-495B-9A69-589286D17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850"/>
              <a:ext cx="1027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6" name="Line 20">
              <a:extLst>
                <a:ext uri="{FF2B5EF4-FFF2-40B4-BE49-F238E27FC236}">
                  <a16:creationId xmlns:a16="http://schemas.microsoft.com/office/drawing/2014/main" id="{1FA83FF2-458D-4AD8-A847-6ADB2CB07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728"/>
              <a:ext cx="53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7" name="Line 21">
              <a:extLst>
                <a:ext uri="{FF2B5EF4-FFF2-40B4-BE49-F238E27FC236}">
                  <a16:creationId xmlns:a16="http://schemas.microsoft.com/office/drawing/2014/main" id="{680EF72B-8F65-4A9C-A946-8B6A7E1CD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" y="1972"/>
              <a:ext cx="58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8" name="Rectangle 22">
              <a:extLst>
                <a:ext uri="{FF2B5EF4-FFF2-40B4-BE49-F238E27FC236}">
                  <a16:creationId xmlns:a16="http://schemas.microsoft.com/office/drawing/2014/main" id="{FF8A124A-2369-4049-81D2-E354BE6E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1611"/>
              <a:ext cx="262" cy="4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79" name="Rectangle 23">
              <a:extLst>
                <a:ext uri="{FF2B5EF4-FFF2-40B4-BE49-F238E27FC236}">
                  <a16:creationId xmlns:a16="http://schemas.microsoft.com/office/drawing/2014/main" id="{D2810CE5-3AD5-4C24-AF84-8DB1F97B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1611"/>
              <a:ext cx="262" cy="479"/>
            </a:xfrm>
            <a:prstGeom prst="rect">
              <a:avLst/>
            </a:prstGeom>
            <a:noFill/>
            <a:ln w="746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0" name="Rectangle 24">
              <a:extLst>
                <a:ext uri="{FF2B5EF4-FFF2-40B4-BE49-F238E27FC236}">
                  <a16:creationId xmlns:a16="http://schemas.microsoft.com/office/drawing/2014/main" id="{8AA67A7A-425A-47C0-8046-1FCABB3E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65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81" name="Line 25">
              <a:extLst>
                <a:ext uri="{FF2B5EF4-FFF2-40B4-BE49-F238E27FC236}">
                  <a16:creationId xmlns:a16="http://schemas.microsoft.com/office/drawing/2014/main" id="{B64C99FF-B0D2-4A3C-B338-053040624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2386"/>
              <a:ext cx="3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2" name="Rectangle 26">
              <a:extLst>
                <a:ext uri="{FF2B5EF4-FFF2-40B4-BE49-F238E27FC236}">
                  <a16:creationId xmlns:a16="http://schemas.microsoft.com/office/drawing/2014/main" id="{1C90D06B-49C2-4870-9CB7-1CBCF4D3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2185"/>
              <a:ext cx="262" cy="4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3" name="Rectangle 27">
              <a:extLst>
                <a:ext uri="{FF2B5EF4-FFF2-40B4-BE49-F238E27FC236}">
                  <a16:creationId xmlns:a16="http://schemas.microsoft.com/office/drawing/2014/main" id="{F1663874-4059-4D0E-8092-434799CA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2185"/>
              <a:ext cx="262" cy="479"/>
            </a:xfrm>
            <a:prstGeom prst="rect">
              <a:avLst/>
            </a:prstGeom>
            <a:noFill/>
            <a:ln w="746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4" name="Rectangle 28">
              <a:extLst>
                <a:ext uri="{FF2B5EF4-FFF2-40B4-BE49-F238E27FC236}">
                  <a16:creationId xmlns:a16="http://schemas.microsoft.com/office/drawing/2014/main" id="{4FC904FC-18ED-426E-9A43-6C3EEC031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2300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85" name="Rectangle 29">
              <a:extLst>
                <a:ext uri="{FF2B5EF4-FFF2-40B4-BE49-F238E27FC236}">
                  <a16:creationId xmlns:a16="http://schemas.microsoft.com/office/drawing/2014/main" id="{4885D225-BB61-4914-9279-F317AB649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22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86" name="Line 30">
              <a:extLst>
                <a:ext uri="{FF2B5EF4-FFF2-40B4-BE49-F238E27FC236}">
                  <a16:creationId xmlns:a16="http://schemas.microsoft.com/office/drawing/2014/main" id="{62B40DE4-D136-49CF-92AF-7C8D28FC0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396"/>
              <a:ext cx="31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7" name="Rectangle 31">
              <a:extLst>
                <a:ext uri="{FF2B5EF4-FFF2-40B4-BE49-F238E27FC236}">
                  <a16:creationId xmlns:a16="http://schemas.microsoft.com/office/drawing/2014/main" id="{4869637D-CB76-430B-8D61-694DD0A3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724"/>
              <a:ext cx="262" cy="4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8" name="Rectangle 32">
              <a:extLst>
                <a:ext uri="{FF2B5EF4-FFF2-40B4-BE49-F238E27FC236}">
                  <a16:creationId xmlns:a16="http://schemas.microsoft.com/office/drawing/2014/main" id="{56ED1E5D-C3D8-4D2C-AECC-6C872024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724"/>
              <a:ext cx="262" cy="479"/>
            </a:xfrm>
            <a:prstGeom prst="rect">
              <a:avLst/>
            </a:prstGeom>
            <a:noFill/>
            <a:ln w="746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89" name="Rectangle 33">
              <a:extLst>
                <a:ext uri="{FF2B5EF4-FFF2-40B4-BE49-F238E27FC236}">
                  <a16:creationId xmlns:a16="http://schemas.microsoft.com/office/drawing/2014/main" id="{9CFC55A0-49CF-4662-B575-111CD006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1772"/>
              <a:ext cx="1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90" name="Rectangle 34">
              <a:extLst>
                <a:ext uri="{FF2B5EF4-FFF2-40B4-BE49-F238E27FC236}">
                  <a16:creationId xmlns:a16="http://schemas.microsoft.com/office/drawing/2014/main" id="{D1750553-9E17-461C-A464-26877EC0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224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91" name="Line 35">
              <a:extLst>
                <a:ext uri="{FF2B5EF4-FFF2-40B4-BE49-F238E27FC236}">
                  <a16:creationId xmlns:a16="http://schemas.microsoft.com/office/drawing/2014/main" id="{FE56BA0B-49C2-49EF-8030-377595E7D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2" y="2588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92" name="Line 36">
              <a:extLst>
                <a:ext uri="{FF2B5EF4-FFF2-40B4-BE49-F238E27FC236}">
                  <a16:creationId xmlns:a16="http://schemas.microsoft.com/office/drawing/2014/main" id="{AE33E528-6A8D-4ED0-BB35-18B3CE841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" y="1728"/>
              <a:ext cx="1" cy="6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93" name="Freeform 37">
              <a:extLst>
                <a:ext uri="{FF2B5EF4-FFF2-40B4-BE49-F238E27FC236}">
                  <a16:creationId xmlns:a16="http://schemas.microsoft.com/office/drawing/2014/main" id="{6DD1F3F4-179C-4307-BC9D-5750500E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1701"/>
              <a:ext cx="54" cy="54"/>
            </a:xfrm>
            <a:custGeom>
              <a:avLst/>
              <a:gdLst>
                <a:gd name="T0" fmla="*/ 35 w 77"/>
                <a:gd name="T1" fmla="*/ 54 h 54"/>
                <a:gd name="T2" fmla="*/ 29 w 77"/>
                <a:gd name="T3" fmla="*/ 54 h 54"/>
                <a:gd name="T4" fmla="*/ 24 w 77"/>
                <a:gd name="T5" fmla="*/ 54 h 54"/>
                <a:gd name="T6" fmla="*/ 12 w 77"/>
                <a:gd name="T7" fmla="*/ 45 h 54"/>
                <a:gd name="T8" fmla="*/ 0 w 77"/>
                <a:gd name="T9" fmla="*/ 36 h 54"/>
                <a:gd name="T10" fmla="*/ 0 w 77"/>
                <a:gd name="T11" fmla="*/ 32 h 54"/>
                <a:gd name="T12" fmla="*/ 0 w 77"/>
                <a:gd name="T13" fmla="*/ 27 h 54"/>
                <a:gd name="T14" fmla="*/ 0 w 77"/>
                <a:gd name="T15" fmla="*/ 23 h 54"/>
                <a:gd name="T16" fmla="*/ 0 w 77"/>
                <a:gd name="T17" fmla="*/ 14 h 54"/>
                <a:gd name="T18" fmla="*/ 12 w 77"/>
                <a:gd name="T19" fmla="*/ 5 h 54"/>
                <a:gd name="T20" fmla="*/ 24 w 77"/>
                <a:gd name="T21" fmla="*/ 0 h 54"/>
                <a:gd name="T22" fmla="*/ 29 w 77"/>
                <a:gd name="T23" fmla="*/ 0 h 54"/>
                <a:gd name="T24" fmla="*/ 35 w 77"/>
                <a:gd name="T25" fmla="*/ 0 h 54"/>
                <a:gd name="T26" fmla="*/ 41 w 77"/>
                <a:gd name="T27" fmla="*/ 0 h 54"/>
                <a:gd name="T28" fmla="*/ 53 w 77"/>
                <a:gd name="T29" fmla="*/ 0 h 54"/>
                <a:gd name="T30" fmla="*/ 65 w 77"/>
                <a:gd name="T31" fmla="*/ 5 h 54"/>
                <a:gd name="T32" fmla="*/ 71 w 77"/>
                <a:gd name="T33" fmla="*/ 14 h 54"/>
                <a:gd name="T34" fmla="*/ 71 w 77"/>
                <a:gd name="T35" fmla="*/ 23 h 54"/>
                <a:gd name="T36" fmla="*/ 77 w 77"/>
                <a:gd name="T37" fmla="*/ 27 h 54"/>
                <a:gd name="T38" fmla="*/ 71 w 77"/>
                <a:gd name="T39" fmla="*/ 32 h 54"/>
                <a:gd name="T40" fmla="*/ 71 w 77"/>
                <a:gd name="T41" fmla="*/ 36 h 54"/>
                <a:gd name="T42" fmla="*/ 65 w 77"/>
                <a:gd name="T43" fmla="*/ 45 h 54"/>
                <a:gd name="T44" fmla="*/ 53 w 77"/>
                <a:gd name="T45" fmla="*/ 54 h 54"/>
                <a:gd name="T46" fmla="*/ 41 w 77"/>
                <a:gd name="T47" fmla="*/ 54 h 54"/>
                <a:gd name="T48" fmla="*/ 35 w 77"/>
                <a:gd name="T4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54">
                  <a:moveTo>
                    <a:pt x="35" y="54"/>
                  </a:moveTo>
                  <a:lnTo>
                    <a:pt x="29" y="54"/>
                  </a:lnTo>
                  <a:lnTo>
                    <a:pt x="24" y="54"/>
                  </a:lnTo>
                  <a:lnTo>
                    <a:pt x="12" y="4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5" y="5"/>
                  </a:lnTo>
                  <a:lnTo>
                    <a:pt x="71" y="14"/>
                  </a:lnTo>
                  <a:lnTo>
                    <a:pt x="71" y="23"/>
                  </a:lnTo>
                  <a:lnTo>
                    <a:pt x="77" y="27"/>
                  </a:lnTo>
                  <a:lnTo>
                    <a:pt x="71" y="32"/>
                  </a:lnTo>
                  <a:lnTo>
                    <a:pt x="71" y="36"/>
                  </a:lnTo>
                  <a:lnTo>
                    <a:pt x="65" y="45"/>
                  </a:lnTo>
                  <a:lnTo>
                    <a:pt x="53" y="54"/>
                  </a:lnTo>
                  <a:lnTo>
                    <a:pt x="41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94" name="Freeform 38">
              <a:extLst>
                <a:ext uri="{FF2B5EF4-FFF2-40B4-BE49-F238E27FC236}">
                  <a16:creationId xmlns:a16="http://schemas.microsoft.com/office/drawing/2014/main" id="{40059EC3-BF3E-4D7B-8CF1-BDB61C938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" y="1701"/>
              <a:ext cx="54" cy="54"/>
            </a:xfrm>
            <a:custGeom>
              <a:avLst/>
              <a:gdLst>
                <a:gd name="T0" fmla="*/ 35 w 77"/>
                <a:gd name="T1" fmla="*/ 54 h 54"/>
                <a:gd name="T2" fmla="*/ 29 w 77"/>
                <a:gd name="T3" fmla="*/ 54 h 54"/>
                <a:gd name="T4" fmla="*/ 24 w 77"/>
                <a:gd name="T5" fmla="*/ 54 h 54"/>
                <a:gd name="T6" fmla="*/ 12 w 77"/>
                <a:gd name="T7" fmla="*/ 45 h 54"/>
                <a:gd name="T8" fmla="*/ 0 w 77"/>
                <a:gd name="T9" fmla="*/ 36 h 54"/>
                <a:gd name="T10" fmla="*/ 0 w 77"/>
                <a:gd name="T11" fmla="*/ 32 h 54"/>
                <a:gd name="T12" fmla="*/ 0 w 77"/>
                <a:gd name="T13" fmla="*/ 27 h 54"/>
                <a:gd name="T14" fmla="*/ 0 w 77"/>
                <a:gd name="T15" fmla="*/ 23 h 54"/>
                <a:gd name="T16" fmla="*/ 0 w 77"/>
                <a:gd name="T17" fmla="*/ 14 h 54"/>
                <a:gd name="T18" fmla="*/ 12 w 77"/>
                <a:gd name="T19" fmla="*/ 5 h 54"/>
                <a:gd name="T20" fmla="*/ 24 w 77"/>
                <a:gd name="T21" fmla="*/ 0 h 54"/>
                <a:gd name="T22" fmla="*/ 29 w 77"/>
                <a:gd name="T23" fmla="*/ 0 h 54"/>
                <a:gd name="T24" fmla="*/ 35 w 77"/>
                <a:gd name="T25" fmla="*/ 0 h 54"/>
                <a:gd name="T26" fmla="*/ 41 w 77"/>
                <a:gd name="T27" fmla="*/ 0 h 54"/>
                <a:gd name="T28" fmla="*/ 53 w 77"/>
                <a:gd name="T29" fmla="*/ 0 h 54"/>
                <a:gd name="T30" fmla="*/ 65 w 77"/>
                <a:gd name="T31" fmla="*/ 5 h 54"/>
                <a:gd name="T32" fmla="*/ 71 w 77"/>
                <a:gd name="T33" fmla="*/ 14 h 54"/>
                <a:gd name="T34" fmla="*/ 71 w 77"/>
                <a:gd name="T35" fmla="*/ 23 h 54"/>
                <a:gd name="T36" fmla="*/ 77 w 77"/>
                <a:gd name="T37" fmla="*/ 27 h 54"/>
                <a:gd name="T38" fmla="*/ 71 w 77"/>
                <a:gd name="T39" fmla="*/ 32 h 54"/>
                <a:gd name="T40" fmla="*/ 71 w 77"/>
                <a:gd name="T41" fmla="*/ 36 h 54"/>
                <a:gd name="T42" fmla="*/ 65 w 77"/>
                <a:gd name="T43" fmla="*/ 45 h 54"/>
                <a:gd name="T44" fmla="*/ 53 w 77"/>
                <a:gd name="T45" fmla="*/ 54 h 54"/>
                <a:gd name="T46" fmla="*/ 41 w 77"/>
                <a:gd name="T47" fmla="*/ 54 h 54"/>
                <a:gd name="T48" fmla="*/ 35 w 77"/>
                <a:gd name="T4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54">
                  <a:moveTo>
                    <a:pt x="35" y="54"/>
                  </a:moveTo>
                  <a:lnTo>
                    <a:pt x="29" y="54"/>
                  </a:lnTo>
                  <a:lnTo>
                    <a:pt x="24" y="54"/>
                  </a:lnTo>
                  <a:lnTo>
                    <a:pt x="12" y="4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12" y="5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5" y="5"/>
                  </a:lnTo>
                  <a:lnTo>
                    <a:pt x="71" y="14"/>
                  </a:lnTo>
                  <a:lnTo>
                    <a:pt x="71" y="23"/>
                  </a:lnTo>
                  <a:lnTo>
                    <a:pt x="77" y="27"/>
                  </a:lnTo>
                  <a:lnTo>
                    <a:pt x="71" y="32"/>
                  </a:lnTo>
                  <a:lnTo>
                    <a:pt x="71" y="36"/>
                  </a:lnTo>
                  <a:lnTo>
                    <a:pt x="65" y="45"/>
                  </a:lnTo>
                  <a:lnTo>
                    <a:pt x="53" y="54"/>
                  </a:lnTo>
                  <a:lnTo>
                    <a:pt x="41" y="54"/>
                  </a:lnTo>
                  <a:lnTo>
                    <a:pt x="35" y="54"/>
                  </a:lnTo>
                </a:path>
              </a:pathLst>
            </a:custGeom>
            <a:noFill/>
            <a:ln w="476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495" name="Rectangle 39">
              <a:extLst>
                <a:ext uri="{FF2B5EF4-FFF2-40B4-BE49-F238E27FC236}">
                  <a16:creationId xmlns:a16="http://schemas.microsoft.com/office/drawing/2014/main" id="{022545B0-88B5-42C3-88AE-A443B5194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24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496" name="Rectangle 40">
              <a:extLst>
                <a:ext uri="{FF2B5EF4-FFF2-40B4-BE49-F238E27FC236}">
                  <a16:creationId xmlns:a16="http://schemas.microsoft.com/office/drawing/2014/main" id="{AF5C276C-09BA-4F30-9FCB-658EDC45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45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3497" name="Group 41">
              <a:extLst>
                <a:ext uri="{FF2B5EF4-FFF2-40B4-BE49-F238E27FC236}">
                  <a16:creationId xmlns:a16="http://schemas.microsoft.com/office/drawing/2014/main" id="{6FD21A84-4C22-46D7-868F-F72E71DDD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" y="1724"/>
              <a:ext cx="100" cy="146"/>
              <a:chOff x="1104" y="3360"/>
              <a:chExt cx="144" cy="146"/>
            </a:xfrm>
          </p:grpSpPr>
          <p:sp>
            <p:nvSpPr>
              <p:cNvPr id="403498" name="Line 42">
                <a:extLst>
                  <a:ext uri="{FF2B5EF4-FFF2-40B4-BE49-F238E27FC236}">
                    <a16:creationId xmlns:a16="http://schemas.microsoft.com/office/drawing/2014/main" id="{996B841E-B9D7-4E50-880F-A6B192F6D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96" cy="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3499" name="Line 43">
                <a:extLst>
                  <a:ext uri="{FF2B5EF4-FFF2-40B4-BE49-F238E27FC236}">
                    <a16:creationId xmlns:a16="http://schemas.microsoft.com/office/drawing/2014/main" id="{244656F6-5E26-4A46-992C-5FFAA5E11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408"/>
                <a:ext cx="96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3500" name="Line 44">
                <a:extLst>
                  <a:ext uri="{FF2B5EF4-FFF2-40B4-BE49-F238E27FC236}">
                    <a16:creationId xmlns:a16="http://schemas.microsoft.com/office/drawing/2014/main" id="{00B88AD8-DE10-4788-BD36-69B4939DE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456"/>
                <a:ext cx="96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3501" name="Line 45">
                <a:extLst>
                  <a:ext uri="{FF2B5EF4-FFF2-40B4-BE49-F238E27FC236}">
                    <a16:creationId xmlns:a16="http://schemas.microsoft.com/office/drawing/2014/main" id="{083B78D0-774B-4511-B7C2-3E017DC46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403502" name="Group 46">
              <a:extLst>
                <a:ext uri="{FF2B5EF4-FFF2-40B4-BE49-F238E27FC236}">
                  <a16:creationId xmlns:a16="http://schemas.microsoft.com/office/drawing/2014/main" id="{77CD43C3-E25D-43B7-B8B4-07B5C1693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2416"/>
              <a:ext cx="100" cy="146"/>
              <a:chOff x="1104" y="3360"/>
              <a:chExt cx="144" cy="146"/>
            </a:xfrm>
          </p:grpSpPr>
          <p:sp>
            <p:nvSpPr>
              <p:cNvPr id="403503" name="Line 47">
                <a:extLst>
                  <a:ext uri="{FF2B5EF4-FFF2-40B4-BE49-F238E27FC236}">
                    <a16:creationId xmlns:a16="http://schemas.microsoft.com/office/drawing/2014/main" id="{3BE3FA80-F21E-48B5-947F-807B41356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96" cy="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3504" name="Line 48">
                <a:extLst>
                  <a:ext uri="{FF2B5EF4-FFF2-40B4-BE49-F238E27FC236}">
                    <a16:creationId xmlns:a16="http://schemas.microsoft.com/office/drawing/2014/main" id="{1BBD5243-77B1-4671-818F-29AA41D91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408"/>
                <a:ext cx="96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3505" name="Line 49">
                <a:extLst>
                  <a:ext uri="{FF2B5EF4-FFF2-40B4-BE49-F238E27FC236}">
                    <a16:creationId xmlns:a16="http://schemas.microsoft.com/office/drawing/2014/main" id="{6833DAAA-DB82-4726-99AB-5B35E1B4E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3456"/>
                <a:ext cx="96" cy="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3506" name="Line 50">
                <a:extLst>
                  <a:ext uri="{FF2B5EF4-FFF2-40B4-BE49-F238E27FC236}">
                    <a16:creationId xmlns:a16="http://schemas.microsoft.com/office/drawing/2014/main" id="{30553960-570D-44AF-9693-E9E094F79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03507" name="Freeform 51">
              <a:extLst>
                <a:ext uri="{FF2B5EF4-FFF2-40B4-BE49-F238E27FC236}">
                  <a16:creationId xmlns:a16="http://schemas.microsoft.com/office/drawing/2014/main" id="{A67966F0-F0E6-479B-A3B5-EE677EA8A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" y="2348"/>
              <a:ext cx="86" cy="95"/>
            </a:xfrm>
            <a:custGeom>
              <a:avLst/>
              <a:gdLst>
                <a:gd name="T0" fmla="*/ 59 w 124"/>
                <a:gd name="T1" fmla="*/ 0 h 95"/>
                <a:gd name="T2" fmla="*/ 47 w 124"/>
                <a:gd name="T3" fmla="*/ 0 h 95"/>
                <a:gd name="T4" fmla="*/ 36 w 124"/>
                <a:gd name="T5" fmla="*/ 5 h 95"/>
                <a:gd name="T6" fmla="*/ 24 w 124"/>
                <a:gd name="T7" fmla="*/ 9 h 95"/>
                <a:gd name="T8" fmla="*/ 18 w 124"/>
                <a:gd name="T9" fmla="*/ 14 h 95"/>
                <a:gd name="T10" fmla="*/ 12 w 124"/>
                <a:gd name="T11" fmla="*/ 18 h 95"/>
                <a:gd name="T12" fmla="*/ 6 w 124"/>
                <a:gd name="T13" fmla="*/ 27 h 95"/>
                <a:gd name="T14" fmla="*/ 0 w 124"/>
                <a:gd name="T15" fmla="*/ 36 h 95"/>
                <a:gd name="T16" fmla="*/ 0 w 124"/>
                <a:gd name="T17" fmla="*/ 46 h 95"/>
                <a:gd name="T18" fmla="*/ 0 w 124"/>
                <a:gd name="T19" fmla="*/ 55 h 95"/>
                <a:gd name="T20" fmla="*/ 6 w 124"/>
                <a:gd name="T21" fmla="*/ 64 h 95"/>
                <a:gd name="T22" fmla="*/ 12 w 124"/>
                <a:gd name="T23" fmla="*/ 73 h 95"/>
                <a:gd name="T24" fmla="*/ 18 w 124"/>
                <a:gd name="T25" fmla="*/ 82 h 95"/>
                <a:gd name="T26" fmla="*/ 24 w 124"/>
                <a:gd name="T27" fmla="*/ 86 h 95"/>
                <a:gd name="T28" fmla="*/ 36 w 124"/>
                <a:gd name="T29" fmla="*/ 91 h 95"/>
                <a:gd name="T30" fmla="*/ 47 w 124"/>
                <a:gd name="T31" fmla="*/ 95 h 95"/>
                <a:gd name="T32" fmla="*/ 59 w 124"/>
                <a:gd name="T33" fmla="*/ 95 h 95"/>
                <a:gd name="T34" fmla="*/ 71 w 124"/>
                <a:gd name="T35" fmla="*/ 95 h 95"/>
                <a:gd name="T36" fmla="*/ 83 w 124"/>
                <a:gd name="T37" fmla="*/ 91 h 95"/>
                <a:gd name="T38" fmla="*/ 95 w 124"/>
                <a:gd name="T39" fmla="*/ 86 h 95"/>
                <a:gd name="T40" fmla="*/ 101 w 124"/>
                <a:gd name="T41" fmla="*/ 82 h 95"/>
                <a:gd name="T42" fmla="*/ 112 w 124"/>
                <a:gd name="T43" fmla="*/ 73 h 95"/>
                <a:gd name="T44" fmla="*/ 118 w 124"/>
                <a:gd name="T45" fmla="*/ 64 h 95"/>
                <a:gd name="T46" fmla="*/ 118 w 124"/>
                <a:gd name="T47" fmla="*/ 55 h 95"/>
                <a:gd name="T48" fmla="*/ 124 w 124"/>
                <a:gd name="T49" fmla="*/ 46 h 95"/>
                <a:gd name="T50" fmla="*/ 118 w 124"/>
                <a:gd name="T51" fmla="*/ 36 h 95"/>
                <a:gd name="T52" fmla="*/ 118 w 124"/>
                <a:gd name="T53" fmla="*/ 27 h 95"/>
                <a:gd name="T54" fmla="*/ 112 w 124"/>
                <a:gd name="T55" fmla="*/ 18 h 95"/>
                <a:gd name="T56" fmla="*/ 101 w 124"/>
                <a:gd name="T57" fmla="*/ 14 h 95"/>
                <a:gd name="T58" fmla="*/ 95 w 124"/>
                <a:gd name="T59" fmla="*/ 9 h 95"/>
                <a:gd name="T60" fmla="*/ 83 w 124"/>
                <a:gd name="T61" fmla="*/ 5 h 95"/>
                <a:gd name="T62" fmla="*/ 71 w 124"/>
                <a:gd name="T63" fmla="*/ 0 h 95"/>
                <a:gd name="T64" fmla="*/ 59 w 124"/>
                <a:gd name="T6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95">
                  <a:moveTo>
                    <a:pt x="59" y="0"/>
                  </a:moveTo>
                  <a:lnTo>
                    <a:pt x="47" y="0"/>
                  </a:lnTo>
                  <a:lnTo>
                    <a:pt x="36" y="5"/>
                  </a:lnTo>
                  <a:lnTo>
                    <a:pt x="24" y="9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6" y="27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6" y="64"/>
                  </a:lnTo>
                  <a:lnTo>
                    <a:pt x="12" y="73"/>
                  </a:lnTo>
                  <a:lnTo>
                    <a:pt x="18" y="82"/>
                  </a:lnTo>
                  <a:lnTo>
                    <a:pt x="24" y="86"/>
                  </a:lnTo>
                  <a:lnTo>
                    <a:pt x="36" y="91"/>
                  </a:lnTo>
                  <a:lnTo>
                    <a:pt x="47" y="95"/>
                  </a:lnTo>
                  <a:lnTo>
                    <a:pt x="59" y="95"/>
                  </a:lnTo>
                  <a:lnTo>
                    <a:pt x="71" y="95"/>
                  </a:lnTo>
                  <a:lnTo>
                    <a:pt x="83" y="91"/>
                  </a:lnTo>
                  <a:lnTo>
                    <a:pt x="95" y="86"/>
                  </a:lnTo>
                  <a:lnTo>
                    <a:pt x="101" y="82"/>
                  </a:lnTo>
                  <a:lnTo>
                    <a:pt x="112" y="73"/>
                  </a:lnTo>
                  <a:lnTo>
                    <a:pt x="118" y="64"/>
                  </a:lnTo>
                  <a:lnTo>
                    <a:pt x="118" y="55"/>
                  </a:lnTo>
                  <a:lnTo>
                    <a:pt x="124" y="46"/>
                  </a:lnTo>
                  <a:lnTo>
                    <a:pt x="118" y="36"/>
                  </a:lnTo>
                  <a:lnTo>
                    <a:pt x="118" y="27"/>
                  </a:lnTo>
                  <a:lnTo>
                    <a:pt x="112" y="18"/>
                  </a:lnTo>
                  <a:lnTo>
                    <a:pt x="101" y="14"/>
                  </a:lnTo>
                  <a:lnTo>
                    <a:pt x="95" y="9"/>
                  </a:lnTo>
                  <a:lnTo>
                    <a:pt x="83" y="5"/>
                  </a:lnTo>
                  <a:lnTo>
                    <a:pt x="71" y="0"/>
                  </a:lnTo>
                  <a:lnTo>
                    <a:pt x="59" y="0"/>
                  </a:lnTo>
                </a:path>
              </a:pathLst>
            </a:custGeom>
            <a:noFill/>
            <a:ln w="476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08" name="Line 52">
              <a:extLst>
                <a:ext uri="{FF2B5EF4-FFF2-40B4-BE49-F238E27FC236}">
                  <a16:creationId xmlns:a16="http://schemas.microsoft.com/office/drawing/2014/main" id="{CE5938D6-608B-4A68-A0C5-3132C8F3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" y="2540"/>
              <a:ext cx="1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09" name="Line 53">
              <a:extLst>
                <a:ext uri="{FF2B5EF4-FFF2-40B4-BE49-F238E27FC236}">
                  <a16:creationId xmlns:a16="http://schemas.microsoft.com/office/drawing/2014/main" id="{1D051746-D798-4631-96D2-EE6CA0400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0" y="210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10" name="Line 54">
              <a:extLst>
                <a:ext uri="{FF2B5EF4-FFF2-40B4-BE49-F238E27FC236}">
                  <a16:creationId xmlns:a16="http://schemas.microsoft.com/office/drawing/2014/main" id="{E1B9E0B5-F078-4B78-8ED5-ACFD9D6C8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108"/>
              <a:ext cx="13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11" name="Line 55">
              <a:extLst>
                <a:ext uri="{FF2B5EF4-FFF2-40B4-BE49-F238E27FC236}">
                  <a16:creationId xmlns:a16="http://schemas.microsoft.com/office/drawing/2014/main" id="{98523AE8-3FA4-4115-8B22-A22604DE5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9" y="1964"/>
              <a:ext cx="43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3512" name="Rectangle 56">
            <a:extLst>
              <a:ext uri="{FF2B5EF4-FFF2-40B4-BE49-F238E27FC236}">
                <a16:creationId xmlns:a16="http://schemas.microsoft.com/office/drawing/2014/main" id="{BF585645-5CF8-4544-8AB4-0147B4CD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852738"/>
            <a:ext cx="195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= C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403513" name="Group 57">
            <a:extLst>
              <a:ext uri="{FF2B5EF4-FFF2-40B4-BE49-F238E27FC236}">
                <a16:creationId xmlns:a16="http://schemas.microsoft.com/office/drawing/2014/main" id="{A89DD937-8546-4D26-AD4F-E48D4453A329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5094288"/>
            <a:ext cx="4359275" cy="457200"/>
            <a:chOff x="160" y="3353"/>
            <a:chExt cx="2746" cy="288"/>
          </a:xfrm>
        </p:grpSpPr>
        <p:sp>
          <p:nvSpPr>
            <p:cNvPr id="403514" name="Line 58">
              <a:extLst>
                <a:ext uri="{FF2B5EF4-FFF2-40B4-BE49-F238E27FC236}">
                  <a16:creationId xmlns:a16="http://schemas.microsoft.com/office/drawing/2014/main" id="{FA43A203-850E-4B6B-BAC1-39DCC0388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08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15" name="Rectangle 59">
              <a:extLst>
                <a:ext uri="{FF2B5EF4-FFF2-40B4-BE49-F238E27FC236}">
                  <a16:creationId xmlns:a16="http://schemas.microsoft.com/office/drawing/2014/main" id="{9F19C1DC-3CFF-4A0A-B868-8C091A2C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353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为消掉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AA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，变换逻辑函数式为 </a:t>
              </a:r>
            </a:p>
          </p:txBody>
        </p:sp>
      </p:grpSp>
      <p:grpSp>
        <p:nvGrpSpPr>
          <p:cNvPr id="403516" name="Group 60">
            <a:extLst>
              <a:ext uri="{FF2B5EF4-FFF2-40B4-BE49-F238E27FC236}">
                <a16:creationId xmlns:a16="http://schemas.microsoft.com/office/drawing/2014/main" id="{17973D74-600F-4609-9372-9E6FABF3A5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0563" y="1916113"/>
            <a:ext cx="4419600" cy="565150"/>
            <a:chOff x="2699" y="572"/>
            <a:chExt cx="1968" cy="243"/>
          </a:xfrm>
        </p:grpSpPr>
        <p:sp>
          <p:nvSpPr>
            <p:cNvPr id="403517" name="AutoShape 61">
              <a:extLst>
                <a:ext uri="{FF2B5EF4-FFF2-40B4-BE49-F238E27FC236}">
                  <a16:creationId xmlns:a16="http://schemas.microsoft.com/office/drawing/2014/main" id="{77821277-C0CD-4182-B530-1F925FBCB7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99" y="572"/>
              <a:ext cx="1968" cy="243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18" name="Line 62">
              <a:extLst>
                <a:ext uri="{FF2B5EF4-FFF2-40B4-BE49-F238E27FC236}">
                  <a16:creationId xmlns:a16="http://schemas.microsoft.com/office/drawing/2014/main" id="{DBD22BA1-6C58-4DFF-81F6-D4E1CA74D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" y="609"/>
              <a:ext cx="15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19" name="Rectangle 63">
              <a:extLst>
                <a:ext uri="{FF2B5EF4-FFF2-40B4-BE49-F238E27FC236}">
                  <a16:creationId xmlns:a16="http://schemas.microsoft.com/office/drawing/2014/main" id="{C6F27BFF-2699-42CA-B7C3-1E8511262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604"/>
              <a:ext cx="4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0" name="Rectangle 64">
              <a:extLst>
                <a:ext uri="{FF2B5EF4-FFF2-40B4-BE49-F238E27FC236}">
                  <a16:creationId xmlns:a16="http://schemas.microsoft.com/office/drawing/2014/main" id="{EFA8CE76-C7FF-4D6B-9BCE-D9B1E9A9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604"/>
              <a:ext cx="9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)(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1" name="Rectangle 65">
              <a:extLst>
                <a:ext uri="{FF2B5EF4-FFF2-40B4-BE49-F238E27FC236}">
                  <a16:creationId xmlns:a16="http://schemas.microsoft.com/office/drawing/2014/main" id="{21CC4FE7-DDED-4C25-BDFA-208C1162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604"/>
              <a:ext cx="4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2" name="Rectangle 66">
              <a:extLst>
                <a:ext uri="{FF2B5EF4-FFF2-40B4-BE49-F238E27FC236}">
                  <a16:creationId xmlns:a16="http://schemas.microsoft.com/office/drawing/2014/main" id="{FCEC11E7-1213-4FD4-AB91-05D2DB64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3" name="Rectangle 67">
              <a:extLst>
                <a:ext uri="{FF2B5EF4-FFF2-40B4-BE49-F238E27FC236}">
                  <a16:creationId xmlns:a16="http://schemas.microsoft.com/office/drawing/2014/main" id="{3474B1C8-2628-4CA1-9CF9-069349F3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604"/>
              <a:ext cx="91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4" name="Rectangle 68">
              <a:extLst>
                <a:ext uri="{FF2B5EF4-FFF2-40B4-BE49-F238E27FC236}">
                  <a16:creationId xmlns:a16="http://schemas.microsoft.com/office/drawing/2014/main" id="{27E85832-E887-4902-B081-7048BD213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5" name="Rectangle 69">
              <a:extLst>
                <a:ext uri="{FF2B5EF4-FFF2-40B4-BE49-F238E27FC236}">
                  <a16:creationId xmlns:a16="http://schemas.microsoft.com/office/drawing/2014/main" id="{201B3FE2-9E43-46DC-8EE1-A3BC7812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604"/>
              <a:ext cx="9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6" name="Rectangle 70">
              <a:extLst>
                <a:ext uri="{FF2B5EF4-FFF2-40B4-BE49-F238E27FC236}">
                  <a16:creationId xmlns:a16="http://schemas.microsoft.com/office/drawing/2014/main" id="{8B14AFF1-C2B6-45CC-9933-8C8D78FA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604"/>
              <a:ext cx="8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7" name="Rectangle 71">
              <a:extLst>
                <a:ext uri="{FF2B5EF4-FFF2-40B4-BE49-F238E27FC236}">
                  <a16:creationId xmlns:a16="http://schemas.microsoft.com/office/drawing/2014/main" id="{80D5CEB5-CF42-4248-9B99-E01D61BC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8" name="Rectangle 72">
              <a:extLst>
                <a:ext uri="{FF2B5EF4-FFF2-40B4-BE49-F238E27FC236}">
                  <a16:creationId xmlns:a16="http://schemas.microsoft.com/office/drawing/2014/main" id="{525AB982-43AD-412D-A1E1-3B686F571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29" name="Rectangle 73">
              <a:extLst>
                <a:ext uri="{FF2B5EF4-FFF2-40B4-BE49-F238E27FC236}">
                  <a16:creationId xmlns:a16="http://schemas.microsoft.com/office/drawing/2014/main" id="{076355D1-C70E-4A30-9BEA-229F4905A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58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403530" name="Group 74">
            <a:extLst>
              <a:ext uri="{FF2B5EF4-FFF2-40B4-BE49-F238E27FC236}">
                <a16:creationId xmlns:a16="http://schemas.microsoft.com/office/drawing/2014/main" id="{CEEC37D5-4600-41DB-80E2-C52632AD8E74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716338"/>
            <a:ext cx="2927350" cy="1255712"/>
            <a:chOff x="3202" y="2341"/>
            <a:chExt cx="1844" cy="791"/>
          </a:xfrm>
        </p:grpSpPr>
        <p:sp>
          <p:nvSpPr>
            <p:cNvPr id="403531" name="Rectangle 75">
              <a:extLst>
                <a:ext uri="{FF2B5EF4-FFF2-40B4-BE49-F238E27FC236}">
                  <a16:creationId xmlns:a16="http://schemas.microsoft.com/office/drawing/2014/main" id="{F106D74D-4AC9-4C9F-A0C4-2B640830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2614"/>
              <a:ext cx="18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可能出现竞争冒险。</a:t>
              </a:r>
            </a:p>
          </p:txBody>
        </p:sp>
        <p:grpSp>
          <p:nvGrpSpPr>
            <p:cNvPr id="403532" name="Group 76">
              <a:extLst>
                <a:ext uri="{FF2B5EF4-FFF2-40B4-BE49-F238E27FC236}">
                  <a16:creationId xmlns:a16="http://schemas.microsoft.com/office/drawing/2014/main" id="{ECF7B563-93D8-4304-9D3D-339316C2D63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3" y="2341"/>
              <a:ext cx="864" cy="291"/>
              <a:chOff x="2037" y="3037"/>
              <a:chExt cx="864" cy="291"/>
            </a:xfrm>
          </p:grpSpPr>
          <p:sp>
            <p:nvSpPr>
              <p:cNvPr id="403533" name="AutoShape 77">
                <a:extLst>
                  <a:ext uri="{FF2B5EF4-FFF2-40B4-BE49-F238E27FC236}">
                    <a16:creationId xmlns:a16="http://schemas.microsoft.com/office/drawing/2014/main" id="{132EFCC6-923C-4C88-9EA1-DAE6A5256E5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37" y="3037"/>
                <a:ext cx="864" cy="263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3534" name="Line 78">
                <a:extLst>
                  <a:ext uri="{FF2B5EF4-FFF2-40B4-BE49-F238E27FC236}">
                    <a16:creationId xmlns:a16="http://schemas.microsoft.com/office/drawing/2014/main" id="{442C9138-96A6-4296-BD94-B6DC955B8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" y="3085"/>
                <a:ext cx="15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3535" name="Rectangle 79">
                <a:extLst>
                  <a:ext uri="{FF2B5EF4-FFF2-40B4-BE49-F238E27FC236}">
                    <a16:creationId xmlns:a16="http://schemas.microsoft.com/office/drawing/2014/main" id="{107A5C96-A638-4B54-B0A7-4875189CB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078"/>
                <a:ext cx="1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3536" name="Rectangle 80">
                <a:extLst>
                  <a:ext uri="{FF2B5EF4-FFF2-40B4-BE49-F238E27FC236}">
                    <a16:creationId xmlns:a16="http://schemas.microsoft.com/office/drawing/2014/main" id="{3A573DCE-2170-4E1F-AA1F-3C49AF669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3078"/>
                <a:ext cx="13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3537" name="Rectangle 81">
                <a:extLst>
                  <a:ext uri="{FF2B5EF4-FFF2-40B4-BE49-F238E27FC236}">
                    <a16:creationId xmlns:a16="http://schemas.microsoft.com/office/drawing/2014/main" id="{ECD7C417-F2F1-4985-835F-A2D2252FC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078"/>
                <a:ext cx="127" cy="2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600" i="1">
                    <a:solidFill>
                      <a:srgbClr val="000066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3538" name="Rectangle 82">
                <a:extLst>
                  <a:ext uri="{FF2B5EF4-FFF2-40B4-BE49-F238E27FC236}">
                    <a16:creationId xmlns:a16="http://schemas.microsoft.com/office/drawing/2014/main" id="{849AB50C-C000-4BB8-B009-B2080E024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3054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2600">
                    <a:solidFill>
                      <a:srgbClr val="000066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403539" name="Group 83">
            <a:extLst>
              <a:ext uri="{FF2B5EF4-FFF2-40B4-BE49-F238E27FC236}">
                <a16:creationId xmlns:a16="http://schemas.microsoft.com/office/drawing/2014/main" id="{310F9951-36CF-4463-BE35-1C0561B93B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19250" y="5589588"/>
            <a:ext cx="4175125" cy="700087"/>
            <a:chOff x="2064" y="3689"/>
            <a:chExt cx="1680" cy="247"/>
          </a:xfrm>
        </p:grpSpPr>
        <p:sp>
          <p:nvSpPr>
            <p:cNvPr id="403540" name="AutoShape 84">
              <a:extLst>
                <a:ext uri="{FF2B5EF4-FFF2-40B4-BE49-F238E27FC236}">
                  <a16:creationId xmlns:a16="http://schemas.microsoft.com/office/drawing/2014/main" id="{0964A222-2909-4095-B6EE-99E03AC753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64" y="3689"/>
              <a:ext cx="1680" cy="247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41" name="Line 85">
              <a:extLst>
                <a:ext uri="{FF2B5EF4-FFF2-40B4-BE49-F238E27FC236}">
                  <a16:creationId xmlns:a16="http://schemas.microsoft.com/office/drawing/2014/main" id="{D5E798D0-B87A-4960-9CA1-ECA47468A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725"/>
              <a:ext cx="1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542" name="Rectangle 86">
              <a:extLst>
                <a:ext uri="{FF2B5EF4-FFF2-40B4-BE49-F238E27FC236}">
                  <a16:creationId xmlns:a16="http://schemas.microsoft.com/office/drawing/2014/main" id="{6B59CEF7-F9BA-4638-979B-C0DE398B3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737"/>
              <a:ext cx="19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BC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3" name="Rectangle 87">
              <a:extLst>
                <a:ext uri="{FF2B5EF4-FFF2-40B4-BE49-F238E27FC236}">
                  <a16:creationId xmlns:a16="http://schemas.microsoft.com/office/drawing/2014/main" id="{A0BC7299-6D9F-49D9-A28C-995A5DCC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4" name="Rectangle 88">
              <a:extLst>
                <a:ext uri="{FF2B5EF4-FFF2-40B4-BE49-F238E27FC236}">
                  <a16:creationId xmlns:a16="http://schemas.microsoft.com/office/drawing/2014/main" id="{A2129013-1C19-4BFD-AF24-D04EE853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737"/>
              <a:ext cx="9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5" name="Rectangle 89">
              <a:extLst>
                <a:ext uri="{FF2B5EF4-FFF2-40B4-BE49-F238E27FC236}">
                  <a16:creationId xmlns:a16="http://schemas.microsoft.com/office/drawing/2014/main" id="{C04D852E-2CF2-4C52-A138-AD7B88923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737"/>
              <a:ext cx="19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6" name="Rectangle 90">
              <a:extLst>
                <a:ext uri="{FF2B5EF4-FFF2-40B4-BE49-F238E27FC236}">
                  <a16:creationId xmlns:a16="http://schemas.microsoft.com/office/drawing/2014/main" id="{E80E7C20-9010-4FF7-A4FA-B5553E3EB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737"/>
              <a:ext cx="8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7" name="Rectangle 91">
              <a:extLst>
                <a:ext uri="{FF2B5EF4-FFF2-40B4-BE49-F238E27FC236}">
                  <a16:creationId xmlns:a16="http://schemas.microsoft.com/office/drawing/2014/main" id="{609F2C6F-77C1-465D-A2B0-F4A1E741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17"/>
              <a:ext cx="9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8" name="Rectangle 92">
              <a:extLst>
                <a:ext uri="{FF2B5EF4-FFF2-40B4-BE49-F238E27FC236}">
                  <a16:creationId xmlns:a16="http://schemas.microsoft.com/office/drawing/2014/main" id="{A17D314C-748D-4CB0-A667-C0572262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717"/>
              <a:ext cx="78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3549" name="Rectangle 93">
              <a:extLst>
                <a:ext uri="{FF2B5EF4-FFF2-40B4-BE49-F238E27FC236}">
                  <a16:creationId xmlns:a16="http://schemas.microsoft.com/office/drawing/2014/main" id="{D376F89E-AB6D-413B-B872-86DA0D71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717"/>
              <a:ext cx="7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03550" name="Rectangle 94">
            <a:extLst>
              <a:ext uri="{FF2B5EF4-FFF2-40B4-BE49-F238E27FC236}">
                <a16:creationId xmlns:a16="http://schemas.microsoft.com/office/drawing/2014/main" id="{7E3DA67C-0FC2-48FA-A7D8-19895D3F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49275"/>
            <a:ext cx="280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一、修改逻辑设计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4">
            <a:extLst>
              <a:ext uri="{FF2B5EF4-FFF2-40B4-BE49-F238E27FC236}">
                <a16:creationId xmlns:a16="http://schemas.microsoft.com/office/drawing/2014/main" id="{9638213E-1AE8-4CFE-88B6-66258AD0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49275"/>
            <a:ext cx="525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增加乘积项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避免互补项相加 </a:t>
            </a:r>
          </a:p>
        </p:txBody>
      </p:sp>
      <p:sp>
        <p:nvSpPr>
          <p:cNvPr id="396293" name="Rectangle 5">
            <a:extLst>
              <a:ext uri="{FF2B5EF4-FFF2-40B4-BE49-F238E27FC236}">
                <a16:creationId xmlns:a16="http://schemas.microsoft.com/office/drawing/2014/main" id="{0D86CD8D-1A92-49FC-A7EE-EE50DB04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1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6294" name="Object 6">
            <a:extLst>
              <a:ext uri="{FF2B5EF4-FFF2-40B4-BE49-F238E27FC236}">
                <a16:creationId xmlns:a16="http://schemas.microsoft.com/office/drawing/2014/main" id="{3AD2B90E-BD2F-44F7-9213-5960ADE30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" y="1811338"/>
          <a:ext cx="440055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4" name="图片" r:id="rId3" imgW="1914120" imgH="914400" progId="Word.Picture.8">
                  <p:embed/>
                </p:oleObj>
              </mc:Choice>
              <mc:Fallback>
                <p:oleObj name="图片" r:id="rId3" imgW="1914120" imgH="914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811338"/>
                        <a:ext cx="4400550" cy="226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5" name="Rectangle 7">
            <a:extLst>
              <a:ext uri="{FF2B5EF4-FFF2-40B4-BE49-F238E27FC236}">
                <a16:creationId xmlns:a16="http://schemas.microsoft.com/office/drawing/2014/main" id="{D1E722AE-7627-4265-9112-D88C2F15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3170238"/>
            <a:ext cx="355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 b="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，</a:t>
            </a:r>
            <a:r>
              <a:rPr lang="zh-CN" altLang="en-US" sz="1100" b="0">
                <a:solidFill>
                  <a:srgbClr val="000066"/>
                </a:solidFill>
                <a:latin typeface="Tahoma" panose="020B0604030504040204" pitchFamily="34" charset="0"/>
                <a:ea typeface="华康简宋" charset="-122"/>
                <a:cs typeface="Times New Roman" panose="02020603050405020304" pitchFamily="18" charset="0"/>
              </a:rPr>
              <a:t> </a:t>
            </a:r>
            <a:endParaRPr lang="zh-CN" altLang="en-US" b="0">
              <a:solidFill>
                <a:srgbClr val="000066"/>
              </a:solidFill>
              <a:latin typeface="Arial" panose="020B0604020202020204" pitchFamily="34" charset="0"/>
              <a:ea typeface="华康简宋" charset="-122"/>
              <a:cs typeface="Times New Roman" panose="02020603050405020304" pitchFamily="18" charset="0"/>
            </a:endParaRPr>
          </a:p>
        </p:txBody>
      </p:sp>
      <p:sp>
        <p:nvSpPr>
          <p:cNvPr id="396296" name="Rectangle 8">
            <a:extLst>
              <a:ext uri="{FF2B5EF4-FFF2-40B4-BE49-F238E27FC236}">
                <a16:creationId xmlns:a16="http://schemas.microsoft.com/office/drawing/2014/main" id="{EB69D2D6-CE41-4E50-A6FC-907C82DF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221163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时，根据逻辑表达式有</a:t>
            </a:r>
          </a:p>
        </p:txBody>
      </p:sp>
      <p:sp>
        <p:nvSpPr>
          <p:cNvPr id="396297" name="AutoShape 9">
            <a:extLst>
              <a:ext uri="{FF2B5EF4-FFF2-40B4-BE49-F238E27FC236}">
                <a16:creationId xmlns:a16="http://schemas.microsoft.com/office/drawing/2014/main" id="{6E133CD0-A1C1-4858-B382-63BA7EDDF05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11188" y="1196975"/>
            <a:ext cx="6121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6298" name="Group 10">
            <a:extLst>
              <a:ext uri="{FF2B5EF4-FFF2-40B4-BE49-F238E27FC236}">
                <a16:creationId xmlns:a16="http://schemas.microsoft.com/office/drawing/2014/main" id="{7BAEFAAC-1BC7-49D0-B1BA-56F3581701EE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357313"/>
            <a:ext cx="2233613" cy="487362"/>
            <a:chOff x="531" y="1136"/>
            <a:chExt cx="1609" cy="430"/>
          </a:xfrm>
        </p:grpSpPr>
        <p:sp>
          <p:nvSpPr>
            <p:cNvPr id="396299" name="Line 11">
              <a:extLst>
                <a:ext uri="{FF2B5EF4-FFF2-40B4-BE49-F238E27FC236}">
                  <a16:creationId xmlns:a16="http://schemas.microsoft.com/office/drawing/2014/main" id="{698471B1-2FC8-4EC5-A327-7B2AB4030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1171"/>
              <a:ext cx="20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0" name="Rectangle 12">
              <a:extLst>
                <a:ext uri="{FF2B5EF4-FFF2-40B4-BE49-F238E27FC236}">
                  <a16:creationId xmlns:a16="http://schemas.microsoft.com/office/drawing/2014/main" id="{EE698705-01BC-44D5-8CE3-0A6B1419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163"/>
              <a:ext cx="18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01" name="Rectangle 13">
              <a:extLst>
                <a:ext uri="{FF2B5EF4-FFF2-40B4-BE49-F238E27FC236}">
                  <a16:creationId xmlns:a16="http://schemas.microsoft.com/office/drawing/2014/main" id="{CA9FDB09-8449-4664-A72B-B9DA1128E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163"/>
              <a:ext cx="16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02" name="Rectangle 14">
              <a:extLst>
                <a:ext uri="{FF2B5EF4-FFF2-40B4-BE49-F238E27FC236}">
                  <a16:creationId xmlns:a16="http://schemas.microsoft.com/office/drawing/2014/main" id="{9EA2DE6F-34BF-4E19-8230-0B2C64D9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163"/>
              <a:ext cx="3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03" name="Rectangle 15">
              <a:extLst>
                <a:ext uri="{FF2B5EF4-FFF2-40B4-BE49-F238E27FC236}">
                  <a16:creationId xmlns:a16="http://schemas.microsoft.com/office/drawing/2014/main" id="{F3F6E674-E73B-4D83-AA89-E6F3C0B3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1163"/>
              <a:ext cx="15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04" name="Rectangle 16">
              <a:extLst>
                <a:ext uri="{FF2B5EF4-FFF2-40B4-BE49-F238E27FC236}">
                  <a16:creationId xmlns:a16="http://schemas.microsoft.com/office/drawing/2014/main" id="{E8C6EB23-585A-4020-9382-416232356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136"/>
              <a:ext cx="1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05" name="Rectangle 17">
              <a:extLst>
                <a:ext uri="{FF2B5EF4-FFF2-40B4-BE49-F238E27FC236}">
                  <a16:creationId xmlns:a16="http://schemas.microsoft.com/office/drawing/2014/main" id="{D237D29E-A41D-4843-8F9E-7ADEF8208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136"/>
              <a:ext cx="15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96306" name="Rectangle 18">
            <a:extLst>
              <a:ext uri="{FF2B5EF4-FFF2-40B4-BE49-F238E27FC236}">
                <a16:creationId xmlns:a16="http://schemas.microsoft.com/office/drawing/2014/main" id="{A96C171C-4F86-4D3F-8A46-A9040EB45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412875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A=B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396307" name="Group 19">
            <a:extLst>
              <a:ext uri="{FF2B5EF4-FFF2-40B4-BE49-F238E27FC236}">
                <a16:creationId xmlns:a16="http://schemas.microsoft.com/office/drawing/2014/main" id="{747AFBB0-A9FC-4B1B-8571-4A50DE07209E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2709863"/>
            <a:ext cx="2449513" cy="500062"/>
            <a:chOff x="3061" y="1979"/>
            <a:chExt cx="1543" cy="315"/>
          </a:xfrm>
        </p:grpSpPr>
        <p:sp>
          <p:nvSpPr>
            <p:cNvPr id="396308" name="Line 20">
              <a:extLst>
                <a:ext uri="{FF2B5EF4-FFF2-40B4-BE49-F238E27FC236}">
                  <a16:creationId xmlns:a16="http://schemas.microsoft.com/office/drawing/2014/main" id="{136195B9-DEAF-4F52-A925-E7CBD61F2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2014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9" name="Rectangle 21">
              <a:extLst>
                <a:ext uri="{FF2B5EF4-FFF2-40B4-BE49-F238E27FC236}">
                  <a16:creationId xmlns:a16="http://schemas.microsoft.com/office/drawing/2014/main" id="{FDB353BC-0D3D-4C8D-A4B1-2C273FF58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20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10" name="Rectangle 22">
              <a:extLst>
                <a:ext uri="{FF2B5EF4-FFF2-40B4-BE49-F238E27FC236}">
                  <a16:creationId xmlns:a16="http://schemas.microsoft.com/office/drawing/2014/main" id="{59317BD7-0058-4C68-9DE8-A6665FB9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00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11" name="Rectangle 23">
              <a:extLst>
                <a:ext uri="{FF2B5EF4-FFF2-40B4-BE49-F238E27FC236}">
                  <a16:creationId xmlns:a16="http://schemas.microsoft.com/office/drawing/2014/main" id="{BB8393D5-5AE8-4615-94F1-BFB1FD62C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006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12" name="Rectangle 24">
              <a:extLst>
                <a:ext uri="{FF2B5EF4-FFF2-40B4-BE49-F238E27FC236}">
                  <a16:creationId xmlns:a16="http://schemas.microsoft.com/office/drawing/2014/main" id="{47DD40DD-7B82-45DE-8A13-1719CDFC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006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13" name="Rectangle 25">
              <a:extLst>
                <a:ext uri="{FF2B5EF4-FFF2-40B4-BE49-F238E27FC236}">
                  <a16:creationId xmlns:a16="http://schemas.microsoft.com/office/drawing/2014/main" id="{F8D3739E-94BA-4C5D-B04F-0DD758ECE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19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14" name="Rectangle 26">
              <a:extLst>
                <a:ext uri="{FF2B5EF4-FFF2-40B4-BE49-F238E27FC236}">
                  <a16:creationId xmlns:a16="http://schemas.microsoft.com/office/drawing/2014/main" id="{B9E65DFD-543E-4886-B6CA-5E8401931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979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396315" name="Object 27">
            <a:extLst>
              <a:ext uri="{FF2B5EF4-FFF2-40B4-BE49-F238E27FC236}">
                <a16:creationId xmlns:a16="http://schemas.microsoft.com/office/drawing/2014/main" id="{24AA6018-5735-4120-91E1-7808FCA45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868863"/>
          <a:ext cx="2667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5" name="公式" r:id="rId5" imgW="749160" imgH="190440" progId="Equation.3">
                  <p:embed/>
                </p:oleObj>
              </mc:Choice>
              <mc:Fallback>
                <p:oleObj name="公式" r:id="rId5" imgW="749160" imgH="1904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868863"/>
                        <a:ext cx="2667000" cy="44608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316" name="Group 28">
            <a:extLst>
              <a:ext uri="{FF2B5EF4-FFF2-40B4-BE49-F238E27FC236}">
                <a16:creationId xmlns:a16="http://schemas.microsoft.com/office/drawing/2014/main" id="{3DCB0B2F-1857-4BFE-9D1A-6C0FF8012A2E}"/>
              </a:ext>
            </a:extLst>
          </p:cNvPr>
          <p:cNvGrpSpPr>
            <a:grpSpLocks/>
          </p:cNvGrpSpPr>
          <p:nvPr/>
        </p:nvGrpSpPr>
        <p:grpSpPr bwMode="auto">
          <a:xfrm>
            <a:off x="5356225" y="3502025"/>
            <a:ext cx="3392488" cy="503238"/>
            <a:chOff x="3059" y="2478"/>
            <a:chExt cx="2137" cy="317"/>
          </a:xfrm>
        </p:grpSpPr>
        <p:sp>
          <p:nvSpPr>
            <p:cNvPr id="396317" name="Line 29">
              <a:extLst>
                <a:ext uri="{FF2B5EF4-FFF2-40B4-BE49-F238E27FC236}">
                  <a16:creationId xmlns:a16="http://schemas.microsoft.com/office/drawing/2014/main" id="{ED1C5320-0827-43C5-B127-3E206270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5" y="2515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18" name="Rectangle 30">
              <a:extLst>
                <a:ext uri="{FF2B5EF4-FFF2-40B4-BE49-F238E27FC236}">
                  <a16:creationId xmlns:a16="http://schemas.microsoft.com/office/drawing/2014/main" id="{25619CF6-8A8B-48A5-9EB7-6FABFB1A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19" name="Rectangle 31">
              <a:extLst>
                <a:ext uri="{FF2B5EF4-FFF2-40B4-BE49-F238E27FC236}">
                  <a16:creationId xmlns:a16="http://schemas.microsoft.com/office/drawing/2014/main" id="{4AE9921D-91A3-4B50-B24C-FA8FF161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0" name="Rectangle 32">
              <a:extLst>
                <a:ext uri="{FF2B5EF4-FFF2-40B4-BE49-F238E27FC236}">
                  <a16:creationId xmlns:a16="http://schemas.microsoft.com/office/drawing/2014/main" id="{E4F4CFCA-16C0-4BF4-89D9-F86016951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07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1" name="Rectangle 33">
              <a:extLst>
                <a:ext uri="{FF2B5EF4-FFF2-40B4-BE49-F238E27FC236}">
                  <a16:creationId xmlns:a16="http://schemas.microsoft.com/office/drawing/2014/main" id="{A95E73D6-00E8-437B-9841-1F2A70F61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50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2" name="Rectangle 34">
              <a:extLst>
                <a:ext uri="{FF2B5EF4-FFF2-40B4-BE49-F238E27FC236}">
                  <a16:creationId xmlns:a16="http://schemas.microsoft.com/office/drawing/2014/main" id="{16CCA0BE-B074-4C30-BACE-5CDB41F0B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3" name="Rectangle 35">
              <a:extLst>
                <a:ext uri="{FF2B5EF4-FFF2-40B4-BE49-F238E27FC236}">
                  <a16:creationId xmlns:a16="http://schemas.microsoft.com/office/drawing/2014/main" id="{73027110-9C60-44A4-8986-3B1F79AE7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4" name="Rectangle 36">
              <a:extLst>
                <a:ext uri="{FF2B5EF4-FFF2-40B4-BE49-F238E27FC236}">
                  <a16:creationId xmlns:a16="http://schemas.microsoft.com/office/drawing/2014/main" id="{5348CDD8-171E-43FD-A032-50DA4C225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478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5" name="Rectangle 37">
              <a:extLst>
                <a:ext uri="{FF2B5EF4-FFF2-40B4-BE49-F238E27FC236}">
                  <a16:creationId xmlns:a16="http://schemas.microsoft.com/office/drawing/2014/main" id="{C445803F-3083-430C-BA32-F92DA34DE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478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96326" name="Group 38">
            <a:extLst>
              <a:ext uri="{FF2B5EF4-FFF2-40B4-BE49-F238E27FC236}">
                <a16:creationId xmlns:a16="http://schemas.microsoft.com/office/drawing/2014/main" id="{937822A5-FEC9-4CA2-BFAA-94D677D11A17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989138"/>
            <a:ext cx="1862138" cy="500062"/>
            <a:chOff x="4510" y="1480"/>
            <a:chExt cx="1173" cy="315"/>
          </a:xfrm>
        </p:grpSpPr>
        <p:sp>
          <p:nvSpPr>
            <p:cNvPr id="396327" name="Line 39">
              <a:extLst>
                <a:ext uri="{FF2B5EF4-FFF2-40B4-BE49-F238E27FC236}">
                  <a16:creationId xmlns:a16="http://schemas.microsoft.com/office/drawing/2014/main" id="{4F92CC8B-7717-4267-B5DF-689BF0C24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6" y="1515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28" name="Rectangle 40">
              <a:extLst>
                <a:ext uri="{FF2B5EF4-FFF2-40B4-BE49-F238E27FC236}">
                  <a16:creationId xmlns:a16="http://schemas.microsoft.com/office/drawing/2014/main" id="{C206A082-C551-41BD-AED1-2E8A8CCC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29" name="Rectangle 41">
              <a:extLst>
                <a:ext uri="{FF2B5EF4-FFF2-40B4-BE49-F238E27FC236}">
                  <a16:creationId xmlns:a16="http://schemas.microsoft.com/office/drawing/2014/main" id="{D0C8968A-EE31-4E56-9DAF-EC9353A50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1507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30" name="Rectangle 42">
              <a:extLst>
                <a:ext uri="{FF2B5EF4-FFF2-40B4-BE49-F238E27FC236}">
                  <a16:creationId xmlns:a16="http://schemas.microsoft.com/office/drawing/2014/main" id="{7DBB5EFD-9D83-411A-94FA-D50C9900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507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31" name="Rectangle 43">
              <a:extLst>
                <a:ext uri="{FF2B5EF4-FFF2-40B4-BE49-F238E27FC236}">
                  <a16:creationId xmlns:a16="http://schemas.microsoft.com/office/drawing/2014/main" id="{77DBA909-B3B9-4BE5-A39A-D3C43AA0A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+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6332" name="Rectangle 44">
              <a:extLst>
                <a:ext uri="{FF2B5EF4-FFF2-40B4-BE49-F238E27FC236}">
                  <a16:creationId xmlns:a16="http://schemas.microsoft.com/office/drawing/2014/main" id="{C223B07E-9C32-4945-99F8-EE396D8C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148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000" b="0">
                  <a:solidFill>
                    <a:srgbClr val="000066"/>
                  </a:solidFill>
                  <a:latin typeface="Symbol" panose="05050102010706020507" pitchFamily="18" charset="2"/>
                </a:rPr>
                <a:t>=</a:t>
              </a:r>
              <a:endParaRPr lang="en-US" altLang="zh-CN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96333" name="AutoShape 45">
            <a:extLst>
              <a:ext uri="{FF2B5EF4-FFF2-40B4-BE49-F238E27FC236}">
                <a16:creationId xmlns:a16="http://schemas.microsoft.com/office/drawing/2014/main" id="{B5F7DFB4-52BA-47B4-924C-AA6E6A7695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14388" y="4005263"/>
            <a:ext cx="3757612" cy="242093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6334" name="Freeform 46">
            <a:extLst>
              <a:ext uri="{FF2B5EF4-FFF2-40B4-BE49-F238E27FC236}">
                <a16:creationId xmlns:a16="http://schemas.microsoft.com/office/drawing/2014/main" id="{8C3432AD-B681-4CFA-A079-C8419BD9D8AB}"/>
              </a:ext>
            </a:extLst>
          </p:cNvPr>
          <p:cNvSpPr>
            <a:spLocks noEditPoints="1"/>
          </p:cNvSpPr>
          <p:nvPr/>
        </p:nvSpPr>
        <p:spPr bwMode="auto">
          <a:xfrm>
            <a:off x="2916238" y="5373688"/>
            <a:ext cx="904875" cy="361950"/>
          </a:xfrm>
          <a:custGeom>
            <a:avLst/>
            <a:gdLst>
              <a:gd name="T0" fmla="*/ 465 w 570"/>
              <a:gd name="T1" fmla="*/ 9 h 228"/>
              <a:gd name="T2" fmla="*/ 516 w 570"/>
              <a:gd name="T3" fmla="*/ 0 h 228"/>
              <a:gd name="T4" fmla="*/ 516 w 570"/>
              <a:gd name="T5" fmla="*/ 14 h 228"/>
              <a:gd name="T6" fmla="*/ 365 w 570"/>
              <a:gd name="T7" fmla="*/ 9 h 228"/>
              <a:gd name="T8" fmla="*/ 370 w 570"/>
              <a:gd name="T9" fmla="*/ 0 h 228"/>
              <a:gd name="T10" fmla="*/ 420 w 570"/>
              <a:gd name="T11" fmla="*/ 14 h 228"/>
              <a:gd name="T12" fmla="*/ 269 w 570"/>
              <a:gd name="T13" fmla="*/ 14 h 228"/>
              <a:gd name="T14" fmla="*/ 269 w 570"/>
              <a:gd name="T15" fmla="*/ 0 h 228"/>
              <a:gd name="T16" fmla="*/ 324 w 570"/>
              <a:gd name="T17" fmla="*/ 9 h 228"/>
              <a:gd name="T18" fmla="*/ 174 w 570"/>
              <a:gd name="T19" fmla="*/ 14 h 228"/>
              <a:gd name="T20" fmla="*/ 169 w 570"/>
              <a:gd name="T21" fmla="*/ 4 h 228"/>
              <a:gd name="T22" fmla="*/ 219 w 570"/>
              <a:gd name="T23" fmla="*/ 4 h 228"/>
              <a:gd name="T24" fmla="*/ 114 w 570"/>
              <a:gd name="T25" fmla="*/ 14 h 228"/>
              <a:gd name="T26" fmla="*/ 64 w 570"/>
              <a:gd name="T27" fmla="*/ 4 h 228"/>
              <a:gd name="T28" fmla="*/ 119 w 570"/>
              <a:gd name="T29" fmla="*/ 0 h 228"/>
              <a:gd name="T30" fmla="*/ 114 w 570"/>
              <a:gd name="T31" fmla="*/ 14 h 228"/>
              <a:gd name="T32" fmla="*/ 18 w 570"/>
              <a:gd name="T33" fmla="*/ 32 h 228"/>
              <a:gd name="T34" fmla="*/ 9 w 570"/>
              <a:gd name="T35" fmla="*/ 68 h 228"/>
              <a:gd name="T36" fmla="*/ 0 w 570"/>
              <a:gd name="T37" fmla="*/ 41 h 228"/>
              <a:gd name="T38" fmla="*/ 14 w 570"/>
              <a:gd name="T39" fmla="*/ 14 h 228"/>
              <a:gd name="T40" fmla="*/ 23 w 570"/>
              <a:gd name="T41" fmla="*/ 18 h 228"/>
              <a:gd name="T42" fmla="*/ 14 w 570"/>
              <a:gd name="T43" fmla="*/ 164 h 228"/>
              <a:gd name="T44" fmla="*/ 0 w 570"/>
              <a:gd name="T45" fmla="*/ 114 h 228"/>
              <a:gd name="T46" fmla="*/ 9 w 570"/>
              <a:gd name="T47" fmla="*/ 109 h 228"/>
              <a:gd name="T48" fmla="*/ 32 w 570"/>
              <a:gd name="T49" fmla="*/ 214 h 228"/>
              <a:gd name="T50" fmla="*/ 60 w 570"/>
              <a:gd name="T51" fmla="*/ 214 h 228"/>
              <a:gd name="T52" fmla="*/ 60 w 570"/>
              <a:gd name="T53" fmla="*/ 228 h 228"/>
              <a:gd name="T54" fmla="*/ 14 w 570"/>
              <a:gd name="T55" fmla="*/ 218 h 228"/>
              <a:gd name="T56" fmla="*/ 23 w 570"/>
              <a:gd name="T57" fmla="*/ 205 h 228"/>
              <a:gd name="T58" fmla="*/ 164 w 570"/>
              <a:gd name="T59" fmla="*/ 218 h 228"/>
              <a:gd name="T60" fmla="*/ 114 w 570"/>
              <a:gd name="T61" fmla="*/ 228 h 228"/>
              <a:gd name="T62" fmla="*/ 110 w 570"/>
              <a:gd name="T63" fmla="*/ 218 h 228"/>
              <a:gd name="T64" fmla="*/ 215 w 570"/>
              <a:gd name="T65" fmla="*/ 214 h 228"/>
              <a:gd name="T66" fmla="*/ 265 w 570"/>
              <a:gd name="T67" fmla="*/ 228 h 228"/>
              <a:gd name="T68" fmla="*/ 210 w 570"/>
              <a:gd name="T69" fmla="*/ 228 h 228"/>
              <a:gd name="T70" fmla="*/ 215 w 570"/>
              <a:gd name="T71" fmla="*/ 214 h 228"/>
              <a:gd name="T72" fmla="*/ 361 w 570"/>
              <a:gd name="T73" fmla="*/ 214 h 228"/>
              <a:gd name="T74" fmla="*/ 356 w 570"/>
              <a:gd name="T75" fmla="*/ 228 h 228"/>
              <a:gd name="T76" fmla="*/ 310 w 570"/>
              <a:gd name="T77" fmla="*/ 223 h 228"/>
              <a:gd name="T78" fmla="*/ 315 w 570"/>
              <a:gd name="T79" fmla="*/ 214 h 228"/>
              <a:gd name="T80" fmla="*/ 465 w 570"/>
              <a:gd name="T81" fmla="*/ 223 h 228"/>
              <a:gd name="T82" fmla="*/ 411 w 570"/>
              <a:gd name="T83" fmla="*/ 228 h 228"/>
              <a:gd name="T84" fmla="*/ 411 w 570"/>
              <a:gd name="T85" fmla="*/ 218 h 228"/>
              <a:gd name="T86" fmla="*/ 529 w 570"/>
              <a:gd name="T87" fmla="*/ 214 h 228"/>
              <a:gd name="T88" fmla="*/ 548 w 570"/>
              <a:gd name="T89" fmla="*/ 209 h 228"/>
              <a:gd name="T90" fmla="*/ 561 w 570"/>
              <a:gd name="T91" fmla="*/ 214 h 228"/>
              <a:gd name="T92" fmla="*/ 529 w 570"/>
              <a:gd name="T93" fmla="*/ 228 h 228"/>
              <a:gd name="T94" fmla="*/ 506 w 570"/>
              <a:gd name="T95" fmla="*/ 228 h 228"/>
              <a:gd name="T96" fmla="*/ 516 w 570"/>
              <a:gd name="T97" fmla="*/ 214 h 228"/>
              <a:gd name="T98" fmla="*/ 561 w 570"/>
              <a:gd name="T99" fmla="*/ 109 h 228"/>
              <a:gd name="T100" fmla="*/ 570 w 570"/>
              <a:gd name="T101" fmla="*/ 109 h 228"/>
              <a:gd name="T102" fmla="*/ 566 w 570"/>
              <a:gd name="T103" fmla="*/ 164 h 228"/>
              <a:gd name="T104" fmla="*/ 557 w 570"/>
              <a:gd name="T105" fmla="*/ 155 h 228"/>
              <a:gd name="T106" fmla="*/ 557 w 570"/>
              <a:gd name="T107" fmla="*/ 32 h 228"/>
              <a:gd name="T108" fmla="*/ 543 w 570"/>
              <a:gd name="T109" fmla="*/ 18 h 228"/>
              <a:gd name="T110" fmla="*/ 557 w 570"/>
              <a:gd name="T111" fmla="*/ 14 h 228"/>
              <a:gd name="T112" fmla="*/ 570 w 570"/>
              <a:gd name="T113" fmla="*/ 45 h 228"/>
              <a:gd name="T114" fmla="*/ 566 w 570"/>
              <a:gd name="T115" fmla="*/ 64 h 228"/>
              <a:gd name="T116" fmla="*/ 557 w 570"/>
              <a:gd name="T117" fmla="*/ 5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0" h="228">
                <a:moveTo>
                  <a:pt x="516" y="14"/>
                </a:moveTo>
                <a:lnTo>
                  <a:pt x="470" y="14"/>
                </a:lnTo>
                <a:lnTo>
                  <a:pt x="465" y="14"/>
                </a:lnTo>
                <a:lnTo>
                  <a:pt x="465" y="9"/>
                </a:lnTo>
                <a:lnTo>
                  <a:pt x="465" y="9"/>
                </a:lnTo>
                <a:lnTo>
                  <a:pt x="465" y="4"/>
                </a:lnTo>
                <a:lnTo>
                  <a:pt x="465" y="4"/>
                </a:lnTo>
                <a:lnTo>
                  <a:pt x="470" y="0"/>
                </a:lnTo>
                <a:lnTo>
                  <a:pt x="470" y="0"/>
                </a:lnTo>
                <a:lnTo>
                  <a:pt x="516" y="0"/>
                </a:lnTo>
                <a:lnTo>
                  <a:pt x="516" y="0"/>
                </a:lnTo>
                <a:lnTo>
                  <a:pt x="520" y="4"/>
                </a:lnTo>
                <a:lnTo>
                  <a:pt x="520" y="9"/>
                </a:lnTo>
                <a:lnTo>
                  <a:pt x="520" y="14"/>
                </a:lnTo>
                <a:lnTo>
                  <a:pt x="516" y="14"/>
                </a:lnTo>
                <a:lnTo>
                  <a:pt x="516" y="14"/>
                </a:lnTo>
                <a:close/>
                <a:moveTo>
                  <a:pt x="415" y="14"/>
                </a:moveTo>
                <a:lnTo>
                  <a:pt x="370" y="14"/>
                </a:lnTo>
                <a:lnTo>
                  <a:pt x="365" y="14"/>
                </a:lnTo>
                <a:lnTo>
                  <a:pt x="365" y="9"/>
                </a:lnTo>
                <a:lnTo>
                  <a:pt x="365" y="9"/>
                </a:lnTo>
                <a:lnTo>
                  <a:pt x="365" y="4"/>
                </a:lnTo>
                <a:lnTo>
                  <a:pt x="365" y="4"/>
                </a:lnTo>
                <a:lnTo>
                  <a:pt x="370" y="0"/>
                </a:lnTo>
                <a:lnTo>
                  <a:pt x="370" y="0"/>
                </a:lnTo>
                <a:lnTo>
                  <a:pt x="415" y="0"/>
                </a:lnTo>
                <a:lnTo>
                  <a:pt x="415" y="0"/>
                </a:lnTo>
                <a:lnTo>
                  <a:pt x="420" y="4"/>
                </a:lnTo>
                <a:lnTo>
                  <a:pt x="420" y="9"/>
                </a:lnTo>
                <a:lnTo>
                  <a:pt x="420" y="14"/>
                </a:lnTo>
                <a:lnTo>
                  <a:pt x="415" y="14"/>
                </a:lnTo>
                <a:lnTo>
                  <a:pt x="415" y="14"/>
                </a:lnTo>
                <a:close/>
                <a:moveTo>
                  <a:pt x="315" y="14"/>
                </a:moveTo>
                <a:lnTo>
                  <a:pt x="274" y="14"/>
                </a:lnTo>
                <a:lnTo>
                  <a:pt x="269" y="14"/>
                </a:lnTo>
                <a:lnTo>
                  <a:pt x="265" y="9"/>
                </a:lnTo>
                <a:lnTo>
                  <a:pt x="265" y="9"/>
                </a:lnTo>
                <a:lnTo>
                  <a:pt x="265" y="4"/>
                </a:lnTo>
                <a:lnTo>
                  <a:pt x="269" y="4"/>
                </a:lnTo>
                <a:lnTo>
                  <a:pt x="269" y="0"/>
                </a:lnTo>
                <a:lnTo>
                  <a:pt x="274" y="0"/>
                </a:lnTo>
                <a:lnTo>
                  <a:pt x="315" y="0"/>
                </a:lnTo>
                <a:lnTo>
                  <a:pt x="319" y="0"/>
                </a:lnTo>
                <a:lnTo>
                  <a:pt x="319" y="4"/>
                </a:lnTo>
                <a:lnTo>
                  <a:pt x="324" y="9"/>
                </a:lnTo>
                <a:lnTo>
                  <a:pt x="319" y="14"/>
                </a:lnTo>
                <a:lnTo>
                  <a:pt x="315" y="14"/>
                </a:lnTo>
                <a:lnTo>
                  <a:pt x="315" y="14"/>
                </a:lnTo>
                <a:close/>
                <a:moveTo>
                  <a:pt x="215" y="14"/>
                </a:moveTo>
                <a:lnTo>
                  <a:pt x="174" y="14"/>
                </a:lnTo>
                <a:lnTo>
                  <a:pt x="169" y="14"/>
                </a:lnTo>
                <a:lnTo>
                  <a:pt x="164" y="9"/>
                </a:lnTo>
                <a:lnTo>
                  <a:pt x="164" y="9"/>
                </a:lnTo>
                <a:lnTo>
                  <a:pt x="164" y="4"/>
                </a:lnTo>
                <a:lnTo>
                  <a:pt x="169" y="4"/>
                </a:lnTo>
                <a:lnTo>
                  <a:pt x="169" y="0"/>
                </a:lnTo>
                <a:lnTo>
                  <a:pt x="174" y="0"/>
                </a:lnTo>
                <a:lnTo>
                  <a:pt x="215" y="0"/>
                </a:lnTo>
                <a:lnTo>
                  <a:pt x="219" y="0"/>
                </a:lnTo>
                <a:lnTo>
                  <a:pt x="219" y="4"/>
                </a:lnTo>
                <a:lnTo>
                  <a:pt x="224" y="9"/>
                </a:lnTo>
                <a:lnTo>
                  <a:pt x="219" y="14"/>
                </a:lnTo>
                <a:lnTo>
                  <a:pt x="215" y="14"/>
                </a:lnTo>
                <a:lnTo>
                  <a:pt x="215" y="14"/>
                </a:lnTo>
                <a:close/>
                <a:moveTo>
                  <a:pt x="114" y="14"/>
                </a:moveTo>
                <a:lnTo>
                  <a:pt x="73" y="14"/>
                </a:lnTo>
                <a:lnTo>
                  <a:pt x="69" y="14"/>
                </a:lnTo>
                <a:lnTo>
                  <a:pt x="64" y="9"/>
                </a:lnTo>
                <a:lnTo>
                  <a:pt x="64" y="9"/>
                </a:lnTo>
                <a:lnTo>
                  <a:pt x="64" y="4"/>
                </a:lnTo>
                <a:lnTo>
                  <a:pt x="69" y="4"/>
                </a:lnTo>
                <a:lnTo>
                  <a:pt x="69" y="0"/>
                </a:lnTo>
                <a:lnTo>
                  <a:pt x="73" y="0"/>
                </a:lnTo>
                <a:lnTo>
                  <a:pt x="114" y="0"/>
                </a:lnTo>
                <a:lnTo>
                  <a:pt x="119" y="0"/>
                </a:lnTo>
                <a:lnTo>
                  <a:pt x="119" y="4"/>
                </a:lnTo>
                <a:lnTo>
                  <a:pt x="123" y="9"/>
                </a:lnTo>
                <a:lnTo>
                  <a:pt x="119" y="14"/>
                </a:lnTo>
                <a:lnTo>
                  <a:pt x="114" y="14"/>
                </a:lnTo>
                <a:lnTo>
                  <a:pt x="114" y="14"/>
                </a:lnTo>
                <a:close/>
                <a:moveTo>
                  <a:pt x="23" y="23"/>
                </a:moveTo>
                <a:lnTo>
                  <a:pt x="23" y="23"/>
                </a:lnTo>
                <a:lnTo>
                  <a:pt x="23" y="23"/>
                </a:lnTo>
                <a:lnTo>
                  <a:pt x="18" y="36"/>
                </a:lnTo>
                <a:lnTo>
                  <a:pt x="18" y="32"/>
                </a:lnTo>
                <a:lnTo>
                  <a:pt x="14" y="45"/>
                </a:lnTo>
                <a:lnTo>
                  <a:pt x="14" y="45"/>
                </a:lnTo>
                <a:lnTo>
                  <a:pt x="14" y="59"/>
                </a:lnTo>
                <a:lnTo>
                  <a:pt x="14" y="64"/>
                </a:lnTo>
                <a:lnTo>
                  <a:pt x="9" y="68"/>
                </a:lnTo>
                <a:lnTo>
                  <a:pt x="5" y="64"/>
                </a:lnTo>
                <a:lnTo>
                  <a:pt x="0" y="64"/>
                </a:lnTo>
                <a:lnTo>
                  <a:pt x="0" y="59"/>
                </a:lnTo>
                <a:lnTo>
                  <a:pt x="0" y="45"/>
                </a:lnTo>
                <a:lnTo>
                  <a:pt x="0" y="41"/>
                </a:lnTo>
                <a:lnTo>
                  <a:pt x="5" y="27"/>
                </a:lnTo>
                <a:lnTo>
                  <a:pt x="5" y="27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3" y="14"/>
                </a:lnTo>
                <a:lnTo>
                  <a:pt x="23" y="18"/>
                </a:lnTo>
                <a:lnTo>
                  <a:pt x="23" y="18"/>
                </a:lnTo>
                <a:lnTo>
                  <a:pt x="23" y="23"/>
                </a:lnTo>
                <a:lnTo>
                  <a:pt x="23" y="23"/>
                </a:lnTo>
                <a:close/>
                <a:moveTo>
                  <a:pt x="14" y="114"/>
                </a:moveTo>
                <a:lnTo>
                  <a:pt x="14" y="159"/>
                </a:lnTo>
                <a:lnTo>
                  <a:pt x="14" y="164"/>
                </a:lnTo>
                <a:lnTo>
                  <a:pt x="9" y="164"/>
                </a:lnTo>
                <a:lnTo>
                  <a:pt x="5" y="164"/>
                </a:lnTo>
                <a:lnTo>
                  <a:pt x="0" y="159"/>
                </a:lnTo>
                <a:lnTo>
                  <a:pt x="0" y="159"/>
                </a:lnTo>
                <a:lnTo>
                  <a:pt x="0" y="114"/>
                </a:lnTo>
                <a:lnTo>
                  <a:pt x="0" y="114"/>
                </a:lnTo>
                <a:lnTo>
                  <a:pt x="5" y="109"/>
                </a:lnTo>
                <a:lnTo>
                  <a:pt x="5" y="109"/>
                </a:lnTo>
                <a:lnTo>
                  <a:pt x="9" y="109"/>
                </a:lnTo>
                <a:lnTo>
                  <a:pt x="9" y="109"/>
                </a:lnTo>
                <a:lnTo>
                  <a:pt x="14" y="109"/>
                </a:lnTo>
                <a:lnTo>
                  <a:pt x="14" y="114"/>
                </a:lnTo>
                <a:lnTo>
                  <a:pt x="14" y="114"/>
                </a:lnTo>
                <a:close/>
                <a:moveTo>
                  <a:pt x="23" y="205"/>
                </a:moveTo>
                <a:lnTo>
                  <a:pt x="32" y="214"/>
                </a:lnTo>
                <a:lnTo>
                  <a:pt x="32" y="214"/>
                </a:lnTo>
                <a:lnTo>
                  <a:pt x="46" y="214"/>
                </a:lnTo>
                <a:lnTo>
                  <a:pt x="41" y="214"/>
                </a:lnTo>
                <a:lnTo>
                  <a:pt x="60" y="214"/>
                </a:lnTo>
                <a:lnTo>
                  <a:pt x="60" y="214"/>
                </a:lnTo>
                <a:lnTo>
                  <a:pt x="64" y="218"/>
                </a:lnTo>
                <a:lnTo>
                  <a:pt x="64" y="223"/>
                </a:lnTo>
                <a:lnTo>
                  <a:pt x="64" y="228"/>
                </a:lnTo>
                <a:lnTo>
                  <a:pt x="60" y="228"/>
                </a:lnTo>
                <a:lnTo>
                  <a:pt x="60" y="228"/>
                </a:lnTo>
                <a:lnTo>
                  <a:pt x="41" y="228"/>
                </a:lnTo>
                <a:lnTo>
                  <a:pt x="41" y="228"/>
                </a:lnTo>
                <a:lnTo>
                  <a:pt x="28" y="228"/>
                </a:lnTo>
                <a:lnTo>
                  <a:pt x="28" y="228"/>
                </a:lnTo>
                <a:lnTo>
                  <a:pt x="14" y="218"/>
                </a:lnTo>
                <a:lnTo>
                  <a:pt x="14" y="214"/>
                </a:lnTo>
                <a:lnTo>
                  <a:pt x="14" y="209"/>
                </a:lnTo>
                <a:lnTo>
                  <a:pt x="18" y="205"/>
                </a:lnTo>
                <a:lnTo>
                  <a:pt x="18" y="205"/>
                </a:lnTo>
                <a:lnTo>
                  <a:pt x="23" y="205"/>
                </a:lnTo>
                <a:lnTo>
                  <a:pt x="23" y="205"/>
                </a:lnTo>
                <a:close/>
                <a:moveTo>
                  <a:pt x="114" y="214"/>
                </a:moveTo>
                <a:lnTo>
                  <a:pt x="160" y="214"/>
                </a:lnTo>
                <a:lnTo>
                  <a:pt x="160" y="214"/>
                </a:lnTo>
                <a:lnTo>
                  <a:pt x="164" y="218"/>
                </a:lnTo>
                <a:lnTo>
                  <a:pt x="164" y="223"/>
                </a:lnTo>
                <a:lnTo>
                  <a:pt x="164" y="228"/>
                </a:lnTo>
                <a:lnTo>
                  <a:pt x="160" y="228"/>
                </a:lnTo>
                <a:lnTo>
                  <a:pt x="160" y="228"/>
                </a:lnTo>
                <a:lnTo>
                  <a:pt x="114" y="228"/>
                </a:lnTo>
                <a:lnTo>
                  <a:pt x="114" y="228"/>
                </a:lnTo>
                <a:lnTo>
                  <a:pt x="110" y="228"/>
                </a:lnTo>
                <a:lnTo>
                  <a:pt x="110" y="228"/>
                </a:lnTo>
                <a:lnTo>
                  <a:pt x="110" y="223"/>
                </a:lnTo>
                <a:lnTo>
                  <a:pt x="110" y="218"/>
                </a:lnTo>
                <a:lnTo>
                  <a:pt x="110" y="218"/>
                </a:lnTo>
                <a:lnTo>
                  <a:pt x="114" y="214"/>
                </a:lnTo>
                <a:lnTo>
                  <a:pt x="114" y="214"/>
                </a:lnTo>
                <a:lnTo>
                  <a:pt x="114" y="214"/>
                </a:lnTo>
                <a:close/>
                <a:moveTo>
                  <a:pt x="215" y="214"/>
                </a:moveTo>
                <a:lnTo>
                  <a:pt x="260" y="214"/>
                </a:lnTo>
                <a:lnTo>
                  <a:pt x="260" y="214"/>
                </a:lnTo>
                <a:lnTo>
                  <a:pt x="265" y="218"/>
                </a:lnTo>
                <a:lnTo>
                  <a:pt x="265" y="223"/>
                </a:lnTo>
                <a:lnTo>
                  <a:pt x="265" y="228"/>
                </a:lnTo>
                <a:lnTo>
                  <a:pt x="260" y="228"/>
                </a:lnTo>
                <a:lnTo>
                  <a:pt x="260" y="228"/>
                </a:lnTo>
                <a:lnTo>
                  <a:pt x="215" y="228"/>
                </a:lnTo>
                <a:lnTo>
                  <a:pt x="215" y="228"/>
                </a:lnTo>
                <a:lnTo>
                  <a:pt x="210" y="228"/>
                </a:lnTo>
                <a:lnTo>
                  <a:pt x="210" y="228"/>
                </a:lnTo>
                <a:lnTo>
                  <a:pt x="210" y="223"/>
                </a:lnTo>
                <a:lnTo>
                  <a:pt x="210" y="218"/>
                </a:lnTo>
                <a:lnTo>
                  <a:pt x="210" y="218"/>
                </a:lnTo>
                <a:lnTo>
                  <a:pt x="215" y="214"/>
                </a:lnTo>
                <a:lnTo>
                  <a:pt x="215" y="214"/>
                </a:lnTo>
                <a:lnTo>
                  <a:pt x="215" y="214"/>
                </a:lnTo>
                <a:close/>
                <a:moveTo>
                  <a:pt x="315" y="214"/>
                </a:moveTo>
                <a:lnTo>
                  <a:pt x="356" y="214"/>
                </a:lnTo>
                <a:lnTo>
                  <a:pt x="361" y="214"/>
                </a:lnTo>
                <a:lnTo>
                  <a:pt x="365" y="218"/>
                </a:lnTo>
                <a:lnTo>
                  <a:pt x="365" y="223"/>
                </a:lnTo>
                <a:lnTo>
                  <a:pt x="365" y="228"/>
                </a:lnTo>
                <a:lnTo>
                  <a:pt x="361" y="228"/>
                </a:lnTo>
                <a:lnTo>
                  <a:pt x="356" y="228"/>
                </a:lnTo>
                <a:lnTo>
                  <a:pt x="315" y="228"/>
                </a:lnTo>
                <a:lnTo>
                  <a:pt x="310" y="228"/>
                </a:lnTo>
                <a:lnTo>
                  <a:pt x="310" y="228"/>
                </a:lnTo>
                <a:lnTo>
                  <a:pt x="310" y="228"/>
                </a:lnTo>
                <a:lnTo>
                  <a:pt x="310" y="223"/>
                </a:lnTo>
                <a:lnTo>
                  <a:pt x="310" y="218"/>
                </a:lnTo>
                <a:lnTo>
                  <a:pt x="310" y="218"/>
                </a:lnTo>
                <a:lnTo>
                  <a:pt x="310" y="214"/>
                </a:lnTo>
                <a:lnTo>
                  <a:pt x="315" y="214"/>
                </a:lnTo>
                <a:lnTo>
                  <a:pt x="315" y="214"/>
                </a:lnTo>
                <a:close/>
                <a:moveTo>
                  <a:pt x="415" y="214"/>
                </a:moveTo>
                <a:lnTo>
                  <a:pt x="456" y="214"/>
                </a:lnTo>
                <a:lnTo>
                  <a:pt x="461" y="214"/>
                </a:lnTo>
                <a:lnTo>
                  <a:pt x="461" y="218"/>
                </a:lnTo>
                <a:lnTo>
                  <a:pt x="465" y="223"/>
                </a:lnTo>
                <a:lnTo>
                  <a:pt x="461" y="228"/>
                </a:lnTo>
                <a:lnTo>
                  <a:pt x="461" y="228"/>
                </a:lnTo>
                <a:lnTo>
                  <a:pt x="456" y="228"/>
                </a:lnTo>
                <a:lnTo>
                  <a:pt x="415" y="228"/>
                </a:lnTo>
                <a:lnTo>
                  <a:pt x="411" y="228"/>
                </a:lnTo>
                <a:lnTo>
                  <a:pt x="411" y="228"/>
                </a:lnTo>
                <a:lnTo>
                  <a:pt x="411" y="228"/>
                </a:lnTo>
                <a:lnTo>
                  <a:pt x="406" y="223"/>
                </a:lnTo>
                <a:lnTo>
                  <a:pt x="411" y="218"/>
                </a:lnTo>
                <a:lnTo>
                  <a:pt x="411" y="218"/>
                </a:lnTo>
                <a:lnTo>
                  <a:pt x="411" y="214"/>
                </a:lnTo>
                <a:lnTo>
                  <a:pt x="415" y="214"/>
                </a:lnTo>
                <a:lnTo>
                  <a:pt x="415" y="214"/>
                </a:lnTo>
                <a:close/>
                <a:moveTo>
                  <a:pt x="516" y="214"/>
                </a:moveTo>
                <a:lnTo>
                  <a:pt x="529" y="214"/>
                </a:lnTo>
                <a:lnTo>
                  <a:pt x="529" y="214"/>
                </a:lnTo>
                <a:lnTo>
                  <a:pt x="543" y="214"/>
                </a:lnTo>
                <a:lnTo>
                  <a:pt x="538" y="214"/>
                </a:lnTo>
                <a:lnTo>
                  <a:pt x="548" y="205"/>
                </a:lnTo>
                <a:lnTo>
                  <a:pt x="548" y="209"/>
                </a:lnTo>
                <a:lnTo>
                  <a:pt x="548" y="209"/>
                </a:lnTo>
                <a:lnTo>
                  <a:pt x="552" y="205"/>
                </a:lnTo>
                <a:lnTo>
                  <a:pt x="557" y="205"/>
                </a:lnTo>
                <a:lnTo>
                  <a:pt x="561" y="209"/>
                </a:lnTo>
                <a:lnTo>
                  <a:pt x="561" y="214"/>
                </a:lnTo>
                <a:lnTo>
                  <a:pt x="561" y="218"/>
                </a:lnTo>
                <a:lnTo>
                  <a:pt x="557" y="218"/>
                </a:lnTo>
                <a:lnTo>
                  <a:pt x="548" y="228"/>
                </a:lnTo>
                <a:lnTo>
                  <a:pt x="543" y="228"/>
                </a:lnTo>
                <a:lnTo>
                  <a:pt x="529" y="228"/>
                </a:lnTo>
                <a:lnTo>
                  <a:pt x="529" y="228"/>
                </a:lnTo>
                <a:lnTo>
                  <a:pt x="516" y="228"/>
                </a:lnTo>
                <a:lnTo>
                  <a:pt x="511" y="228"/>
                </a:lnTo>
                <a:lnTo>
                  <a:pt x="511" y="228"/>
                </a:lnTo>
                <a:lnTo>
                  <a:pt x="506" y="228"/>
                </a:lnTo>
                <a:lnTo>
                  <a:pt x="506" y="223"/>
                </a:lnTo>
                <a:lnTo>
                  <a:pt x="506" y="218"/>
                </a:lnTo>
                <a:lnTo>
                  <a:pt x="511" y="218"/>
                </a:lnTo>
                <a:lnTo>
                  <a:pt x="511" y="214"/>
                </a:lnTo>
                <a:lnTo>
                  <a:pt x="516" y="214"/>
                </a:lnTo>
                <a:lnTo>
                  <a:pt x="516" y="214"/>
                </a:lnTo>
                <a:close/>
                <a:moveTo>
                  <a:pt x="557" y="155"/>
                </a:moveTo>
                <a:lnTo>
                  <a:pt x="557" y="114"/>
                </a:lnTo>
                <a:lnTo>
                  <a:pt x="557" y="109"/>
                </a:lnTo>
                <a:lnTo>
                  <a:pt x="561" y="109"/>
                </a:lnTo>
                <a:lnTo>
                  <a:pt x="561" y="109"/>
                </a:lnTo>
                <a:lnTo>
                  <a:pt x="566" y="109"/>
                </a:lnTo>
                <a:lnTo>
                  <a:pt x="566" y="109"/>
                </a:lnTo>
                <a:lnTo>
                  <a:pt x="570" y="109"/>
                </a:lnTo>
                <a:lnTo>
                  <a:pt x="570" y="109"/>
                </a:lnTo>
                <a:lnTo>
                  <a:pt x="570" y="114"/>
                </a:lnTo>
                <a:lnTo>
                  <a:pt x="570" y="155"/>
                </a:lnTo>
                <a:lnTo>
                  <a:pt x="570" y="159"/>
                </a:lnTo>
                <a:lnTo>
                  <a:pt x="570" y="164"/>
                </a:lnTo>
                <a:lnTo>
                  <a:pt x="566" y="164"/>
                </a:lnTo>
                <a:lnTo>
                  <a:pt x="566" y="164"/>
                </a:lnTo>
                <a:lnTo>
                  <a:pt x="561" y="164"/>
                </a:lnTo>
                <a:lnTo>
                  <a:pt x="561" y="164"/>
                </a:lnTo>
                <a:lnTo>
                  <a:pt x="557" y="159"/>
                </a:lnTo>
                <a:lnTo>
                  <a:pt x="557" y="155"/>
                </a:lnTo>
                <a:lnTo>
                  <a:pt x="557" y="155"/>
                </a:lnTo>
                <a:close/>
                <a:moveTo>
                  <a:pt x="557" y="59"/>
                </a:moveTo>
                <a:lnTo>
                  <a:pt x="557" y="45"/>
                </a:lnTo>
                <a:lnTo>
                  <a:pt x="557" y="45"/>
                </a:lnTo>
                <a:lnTo>
                  <a:pt x="557" y="32"/>
                </a:lnTo>
                <a:lnTo>
                  <a:pt x="557" y="36"/>
                </a:lnTo>
                <a:lnTo>
                  <a:pt x="548" y="23"/>
                </a:lnTo>
                <a:lnTo>
                  <a:pt x="548" y="23"/>
                </a:lnTo>
                <a:lnTo>
                  <a:pt x="548" y="23"/>
                </a:lnTo>
                <a:lnTo>
                  <a:pt x="543" y="18"/>
                </a:lnTo>
                <a:lnTo>
                  <a:pt x="548" y="14"/>
                </a:lnTo>
                <a:lnTo>
                  <a:pt x="552" y="9"/>
                </a:lnTo>
                <a:lnTo>
                  <a:pt x="552" y="9"/>
                </a:lnTo>
                <a:lnTo>
                  <a:pt x="557" y="14"/>
                </a:lnTo>
                <a:lnTo>
                  <a:pt x="557" y="14"/>
                </a:lnTo>
                <a:lnTo>
                  <a:pt x="561" y="14"/>
                </a:lnTo>
                <a:lnTo>
                  <a:pt x="566" y="27"/>
                </a:lnTo>
                <a:lnTo>
                  <a:pt x="570" y="27"/>
                </a:lnTo>
                <a:lnTo>
                  <a:pt x="570" y="41"/>
                </a:lnTo>
                <a:lnTo>
                  <a:pt x="570" y="45"/>
                </a:lnTo>
                <a:lnTo>
                  <a:pt x="570" y="59"/>
                </a:lnTo>
                <a:lnTo>
                  <a:pt x="570" y="59"/>
                </a:lnTo>
                <a:lnTo>
                  <a:pt x="570" y="64"/>
                </a:lnTo>
                <a:lnTo>
                  <a:pt x="566" y="64"/>
                </a:lnTo>
                <a:lnTo>
                  <a:pt x="566" y="64"/>
                </a:lnTo>
                <a:lnTo>
                  <a:pt x="561" y="64"/>
                </a:lnTo>
                <a:lnTo>
                  <a:pt x="561" y="64"/>
                </a:lnTo>
                <a:lnTo>
                  <a:pt x="557" y="59"/>
                </a:lnTo>
                <a:lnTo>
                  <a:pt x="557" y="59"/>
                </a:lnTo>
                <a:lnTo>
                  <a:pt x="557" y="59"/>
                </a:lnTo>
                <a:close/>
              </a:path>
            </a:pathLst>
          </a:custGeom>
          <a:solidFill>
            <a:srgbClr val="000000"/>
          </a:solidFill>
          <a:ln w="7938">
            <a:solidFill>
              <a:srgbClr val="FF00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6335" name="Group 47">
            <a:extLst>
              <a:ext uri="{FF2B5EF4-FFF2-40B4-BE49-F238E27FC236}">
                <a16:creationId xmlns:a16="http://schemas.microsoft.com/office/drawing/2014/main" id="{C1D4A620-F4BE-4D50-B3C4-E12F62B5F7FA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5518150"/>
            <a:ext cx="1379537" cy="355600"/>
            <a:chOff x="4604" y="3974"/>
            <a:chExt cx="642" cy="2231"/>
          </a:xfrm>
        </p:grpSpPr>
        <p:sp>
          <p:nvSpPr>
            <p:cNvPr id="396336" name="Line 48">
              <a:extLst>
                <a:ext uri="{FF2B5EF4-FFF2-40B4-BE49-F238E27FC236}">
                  <a16:creationId xmlns:a16="http://schemas.microsoft.com/office/drawing/2014/main" id="{922A89CA-84EA-4F32-8D70-A0B1D898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974"/>
              <a:ext cx="374" cy="218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37" name="Rectangle 49">
              <a:extLst>
                <a:ext uri="{FF2B5EF4-FFF2-40B4-BE49-F238E27FC236}">
                  <a16:creationId xmlns:a16="http://schemas.microsoft.com/office/drawing/2014/main" id="{F6E8D7BD-D06E-484A-9658-3AE2917C9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4103"/>
              <a:ext cx="234" cy="2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22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>
                <a:solidFill>
                  <a:srgbClr val="FF0066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96338" name="Group 50">
            <a:extLst>
              <a:ext uri="{FF2B5EF4-FFF2-40B4-BE49-F238E27FC236}">
                <a16:creationId xmlns:a16="http://schemas.microsoft.com/office/drawing/2014/main" id="{9D3456A3-5DCB-4AE0-B8C6-CDE838545B9C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4106863"/>
            <a:ext cx="3654425" cy="2271712"/>
            <a:chOff x="513" y="2859"/>
            <a:chExt cx="2302" cy="1431"/>
          </a:xfrm>
        </p:grpSpPr>
        <p:sp>
          <p:nvSpPr>
            <p:cNvPr id="396339" name="Rectangle 51">
              <a:extLst>
                <a:ext uri="{FF2B5EF4-FFF2-40B4-BE49-F238E27FC236}">
                  <a16:creationId xmlns:a16="http://schemas.microsoft.com/office/drawing/2014/main" id="{B112AC7A-2258-428C-A9F7-834E28BE6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59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0" name="Rectangle 52">
              <a:extLst>
                <a:ext uri="{FF2B5EF4-FFF2-40B4-BE49-F238E27FC236}">
                  <a16:creationId xmlns:a16="http://schemas.microsoft.com/office/drawing/2014/main" id="{57A50496-DBA4-4016-B39A-0B2342E3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3241"/>
              <a:ext cx="278" cy="6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41" name="Rectangle 53">
              <a:extLst>
                <a:ext uri="{FF2B5EF4-FFF2-40B4-BE49-F238E27FC236}">
                  <a16:creationId xmlns:a16="http://schemas.microsoft.com/office/drawing/2014/main" id="{1D07F44A-E24F-4AC2-AD4F-E1BB0349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36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2" name="Rectangle 54">
              <a:extLst>
                <a:ext uri="{FF2B5EF4-FFF2-40B4-BE49-F238E27FC236}">
                  <a16:creationId xmlns:a16="http://schemas.microsoft.com/office/drawing/2014/main" id="{274A3F4B-DD15-4403-8096-CD8496FA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36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3" name="Rectangle 55">
              <a:extLst>
                <a:ext uri="{FF2B5EF4-FFF2-40B4-BE49-F238E27FC236}">
                  <a16:creationId xmlns:a16="http://schemas.microsoft.com/office/drawing/2014/main" id="{E653FB47-090A-46C3-9BC4-DA478553A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660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4" name="Rectangle 56">
              <a:extLst>
                <a:ext uri="{FF2B5EF4-FFF2-40B4-BE49-F238E27FC236}">
                  <a16:creationId xmlns:a16="http://schemas.microsoft.com/office/drawing/2014/main" id="{5561DD91-D52B-4C00-9A2B-25E15373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660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5" name="Rectangle 57">
              <a:extLst>
                <a:ext uri="{FF2B5EF4-FFF2-40B4-BE49-F238E27FC236}">
                  <a16:creationId xmlns:a16="http://schemas.microsoft.com/office/drawing/2014/main" id="{6F5B4666-B9B9-4D58-8400-12BDBF61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95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6" name="Rectangle 58">
              <a:extLst>
                <a:ext uri="{FF2B5EF4-FFF2-40B4-BE49-F238E27FC236}">
                  <a16:creationId xmlns:a16="http://schemas.microsoft.com/office/drawing/2014/main" id="{1D85453F-792A-47AA-87C9-A79BA2D8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2995"/>
              <a:ext cx="279" cy="3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47" name="Rectangle 59">
              <a:extLst>
                <a:ext uri="{FF2B5EF4-FFF2-40B4-BE49-F238E27FC236}">
                  <a16:creationId xmlns:a16="http://schemas.microsoft.com/office/drawing/2014/main" id="{63B5C106-D1EC-4703-84C1-6FA95795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311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8" name="Rectangle 60">
              <a:extLst>
                <a:ext uri="{FF2B5EF4-FFF2-40B4-BE49-F238E27FC236}">
                  <a16:creationId xmlns:a16="http://schemas.microsoft.com/office/drawing/2014/main" id="{A274A485-3148-4E70-A4A1-2BBEAE81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311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49" name="Rectangle 61">
              <a:extLst>
                <a:ext uri="{FF2B5EF4-FFF2-40B4-BE49-F238E27FC236}">
                  <a16:creationId xmlns:a16="http://schemas.microsoft.com/office/drawing/2014/main" id="{D0657524-4458-4E7B-9D2F-9F50E5BBB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0" name="Rectangle 62">
              <a:extLst>
                <a:ext uri="{FF2B5EF4-FFF2-40B4-BE49-F238E27FC236}">
                  <a16:creationId xmlns:a16="http://schemas.microsoft.com/office/drawing/2014/main" id="{0AC9B2D5-086F-46BD-9150-65415E58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1" name="Rectangle 63">
              <a:extLst>
                <a:ext uri="{FF2B5EF4-FFF2-40B4-BE49-F238E27FC236}">
                  <a16:creationId xmlns:a16="http://schemas.microsoft.com/office/drawing/2014/main" id="{C4B0426B-D0FD-4D81-BBFE-0E6CD1E8D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2" name="Rectangle 64">
              <a:extLst>
                <a:ext uri="{FF2B5EF4-FFF2-40B4-BE49-F238E27FC236}">
                  <a16:creationId xmlns:a16="http://schemas.microsoft.com/office/drawing/2014/main" id="{0E1FBBA2-C78B-429A-8A4A-93B493251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3" name="Rectangle 65">
              <a:extLst>
                <a:ext uri="{FF2B5EF4-FFF2-40B4-BE49-F238E27FC236}">
                  <a16:creationId xmlns:a16="http://schemas.microsoft.com/office/drawing/2014/main" id="{82AE3F0E-FA06-4EE2-A286-E83DCBC1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4" name="Rectangle 66">
              <a:extLst>
                <a:ext uri="{FF2B5EF4-FFF2-40B4-BE49-F238E27FC236}">
                  <a16:creationId xmlns:a16="http://schemas.microsoft.com/office/drawing/2014/main" id="{DACDA584-87FE-4A8A-BAF8-4372FBF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5" name="Rectangle 67">
              <a:extLst>
                <a:ext uri="{FF2B5EF4-FFF2-40B4-BE49-F238E27FC236}">
                  <a16:creationId xmlns:a16="http://schemas.microsoft.com/office/drawing/2014/main" id="{5144138C-2F7D-4AA2-8A4B-68172FD24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32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6" name="Rectangle 68">
              <a:extLst>
                <a:ext uri="{FF2B5EF4-FFF2-40B4-BE49-F238E27FC236}">
                  <a16:creationId xmlns:a16="http://schemas.microsoft.com/office/drawing/2014/main" id="{63227951-46AA-4F21-87F0-71CACD9D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3328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57" name="Rectangle 69">
              <a:extLst>
                <a:ext uri="{FF2B5EF4-FFF2-40B4-BE49-F238E27FC236}">
                  <a16:creationId xmlns:a16="http://schemas.microsoft.com/office/drawing/2014/main" id="{C5013E33-ACE4-4034-9A13-719CBA62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246"/>
              <a:ext cx="2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58" name="Line 70">
              <a:extLst>
                <a:ext uri="{FF2B5EF4-FFF2-40B4-BE49-F238E27FC236}">
                  <a16:creationId xmlns:a16="http://schemas.microsoft.com/office/drawing/2014/main" id="{820934E5-8E9A-4CFD-ACD6-05693A317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246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59" name="Rectangle 71">
              <a:extLst>
                <a:ext uri="{FF2B5EF4-FFF2-40B4-BE49-F238E27FC236}">
                  <a16:creationId xmlns:a16="http://schemas.microsoft.com/office/drawing/2014/main" id="{E236E870-FBA2-4C91-B481-AAA19B17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232"/>
              <a:ext cx="28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0" name="Line 72">
              <a:extLst>
                <a:ext uri="{FF2B5EF4-FFF2-40B4-BE49-F238E27FC236}">
                  <a16:creationId xmlns:a16="http://schemas.microsoft.com/office/drawing/2014/main" id="{6834CEFE-3413-4175-A817-5E58BE554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232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1" name="Rectangle 73">
              <a:extLst>
                <a:ext uri="{FF2B5EF4-FFF2-40B4-BE49-F238E27FC236}">
                  <a16:creationId xmlns:a16="http://schemas.microsoft.com/office/drawing/2014/main" id="{1ACB3E7E-F30F-43D7-8B84-077A3B077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232"/>
              <a:ext cx="35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2" name="Line 74">
              <a:extLst>
                <a:ext uri="{FF2B5EF4-FFF2-40B4-BE49-F238E27FC236}">
                  <a16:creationId xmlns:a16="http://schemas.microsoft.com/office/drawing/2014/main" id="{3E333178-D9B1-4C7F-8E02-91419627C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232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3" name="Rectangle 75">
              <a:extLst>
                <a:ext uri="{FF2B5EF4-FFF2-40B4-BE49-F238E27FC236}">
                  <a16:creationId xmlns:a16="http://schemas.microsoft.com/office/drawing/2014/main" id="{9D4E231F-3830-4508-853A-723C11968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32"/>
              <a:ext cx="14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4" name="Line 76">
              <a:extLst>
                <a:ext uri="{FF2B5EF4-FFF2-40B4-BE49-F238E27FC236}">
                  <a16:creationId xmlns:a16="http://schemas.microsoft.com/office/drawing/2014/main" id="{FA12C94A-7C80-48A1-9349-1B313A5B5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5" name="Rectangle 77">
              <a:extLst>
                <a:ext uri="{FF2B5EF4-FFF2-40B4-BE49-F238E27FC236}">
                  <a16:creationId xmlns:a16="http://schemas.microsoft.com/office/drawing/2014/main" id="{FF7CE859-3854-468C-B619-26DE65FF0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32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6" name="Line 78">
              <a:extLst>
                <a:ext uri="{FF2B5EF4-FFF2-40B4-BE49-F238E27FC236}">
                  <a16:creationId xmlns:a16="http://schemas.microsoft.com/office/drawing/2014/main" id="{A4F2FD05-5CA0-410E-ABA4-367A5EA6C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32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7" name="Line 79">
              <a:extLst>
                <a:ext uri="{FF2B5EF4-FFF2-40B4-BE49-F238E27FC236}">
                  <a16:creationId xmlns:a16="http://schemas.microsoft.com/office/drawing/2014/main" id="{A1CEB247-B32A-43B7-BE31-142811C65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32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8" name="Rectangle 80">
              <a:extLst>
                <a:ext uri="{FF2B5EF4-FFF2-40B4-BE49-F238E27FC236}">
                  <a16:creationId xmlns:a16="http://schemas.microsoft.com/office/drawing/2014/main" id="{2A1BFB08-72EF-4A1D-B056-07D1FD9A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232"/>
              <a:ext cx="365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69" name="Line 81">
              <a:extLst>
                <a:ext uri="{FF2B5EF4-FFF2-40B4-BE49-F238E27FC236}">
                  <a16:creationId xmlns:a16="http://schemas.microsoft.com/office/drawing/2014/main" id="{FA47BB92-BFB0-4A0E-8B65-A4751F350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3232"/>
              <a:ext cx="3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0" name="Rectangle 82">
              <a:extLst>
                <a:ext uri="{FF2B5EF4-FFF2-40B4-BE49-F238E27FC236}">
                  <a16:creationId xmlns:a16="http://schemas.microsoft.com/office/drawing/2014/main" id="{F55ABFE0-9D98-4BA4-A5E9-E4A20EAA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1" name="Line 83">
              <a:extLst>
                <a:ext uri="{FF2B5EF4-FFF2-40B4-BE49-F238E27FC236}">
                  <a16:creationId xmlns:a16="http://schemas.microsoft.com/office/drawing/2014/main" id="{A9807981-2B54-4430-9BCF-188B36A17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2" name="Line 84">
              <a:extLst>
                <a:ext uri="{FF2B5EF4-FFF2-40B4-BE49-F238E27FC236}">
                  <a16:creationId xmlns:a16="http://schemas.microsoft.com/office/drawing/2014/main" id="{B55443FC-1302-4968-92D1-A1B2B51AB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3" name="Rectangle 85">
              <a:extLst>
                <a:ext uri="{FF2B5EF4-FFF2-40B4-BE49-F238E27FC236}">
                  <a16:creationId xmlns:a16="http://schemas.microsoft.com/office/drawing/2014/main" id="{98E5DBB5-2F20-41BC-B680-1D7880B2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3232"/>
              <a:ext cx="34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4" name="Line 86">
              <a:extLst>
                <a:ext uri="{FF2B5EF4-FFF2-40B4-BE49-F238E27FC236}">
                  <a16:creationId xmlns:a16="http://schemas.microsoft.com/office/drawing/2014/main" id="{22AE7F78-D982-4AB0-8CA3-323C96EC5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3232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5" name="Rectangle 87">
              <a:extLst>
                <a:ext uri="{FF2B5EF4-FFF2-40B4-BE49-F238E27FC236}">
                  <a16:creationId xmlns:a16="http://schemas.microsoft.com/office/drawing/2014/main" id="{070C37B6-FCD3-4BAA-90EB-8D39C73A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6" name="Line 88">
              <a:extLst>
                <a:ext uri="{FF2B5EF4-FFF2-40B4-BE49-F238E27FC236}">
                  <a16:creationId xmlns:a16="http://schemas.microsoft.com/office/drawing/2014/main" id="{09D47572-D700-4BAB-ACC4-9C78CDC1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7" name="Line 89">
              <a:extLst>
                <a:ext uri="{FF2B5EF4-FFF2-40B4-BE49-F238E27FC236}">
                  <a16:creationId xmlns:a16="http://schemas.microsoft.com/office/drawing/2014/main" id="{7B374699-BD75-40B9-8161-0E8BDE7E7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8" name="Rectangle 90">
              <a:extLst>
                <a:ext uri="{FF2B5EF4-FFF2-40B4-BE49-F238E27FC236}">
                  <a16:creationId xmlns:a16="http://schemas.microsoft.com/office/drawing/2014/main" id="{601100E2-039F-4D8C-9FCB-897EA5D9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232"/>
              <a:ext cx="34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79" name="Line 91">
              <a:extLst>
                <a:ext uri="{FF2B5EF4-FFF2-40B4-BE49-F238E27FC236}">
                  <a16:creationId xmlns:a16="http://schemas.microsoft.com/office/drawing/2014/main" id="{A68F8CF5-39E5-4751-9B4E-6AFC70EAE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3232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0" name="Rectangle 92">
              <a:extLst>
                <a:ext uri="{FF2B5EF4-FFF2-40B4-BE49-F238E27FC236}">
                  <a16:creationId xmlns:a16="http://schemas.microsoft.com/office/drawing/2014/main" id="{EE38796D-889A-4988-A0F6-3CC691A91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1" name="Line 93">
              <a:extLst>
                <a:ext uri="{FF2B5EF4-FFF2-40B4-BE49-F238E27FC236}">
                  <a16:creationId xmlns:a16="http://schemas.microsoft.com/office/drawing/2014/main" id="{73B352A7-A361-4302-AA42-F5FF72BEE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2" name="Line 94">
              <a:extLst>
                <a:ext uri="{FF2B5EF4-FFF2-40B4-BE49-F238E27FC236}">
                  <a16:creationId xmlns:a16="http://schemas.microsoft.com/office/drawing/2014/main" id="{23E6EA28-8316-48A8-85FE-7791EC20F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3" name="Rectangle 95">
              <a:extLst>
                <a:ext uri="{FF2B5EF4-FFF2-40B4-BE49-F238E27FC236}">
                  <a16:creationId xmlns:a16="http://schemas.microsoft.com/office/drawing/2014/main" id="{AA304E03-A85D-45CE-9BA2-002E201B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32"/>
              <a:ext cx="27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4" name="Line 96">
              <a:extLst>
                <a:ext uri="{FF2B5EF4-FFF2-40B4-BE49-F238E27FC236}">
                  <a16:creationId xmlns:a16="http://schemas.microsoft.com/office/drawing/2014/main" id="{81333716-D0C4-4722-8589-49297AC72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5" name="Line 97">
              <a:extLst>
                <a:ext uri="{FF2B5EF4-FFF2-40B4-BE49-F238E27FC236}">
                  <a16:creationId xmlns:a16="http://schemas.microsoft.com/office/drawing/2014/main" id="{A333ACE8-145B-4964-94AF-A4CCF3D0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32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6" name="Rectangle 98">
              <a:extLst>
                <a:ext uri="{FF2B5EF4-FFF2-40B4-BE49-F238E27FC236}">
                  <a16:creationId xmlns:a16="http://schemas.microsoft.com/office/drawing/2014/main" id="{7AFE716A-B136-4ECC-96AC-76C2F34C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259"/>
              <a:ext cx="28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7" name="Line 99">
              <a:extLst>
                <a:ext uri="{FF2B5EF4-FFF2-40B4-BE49-F238E27FC236}">
                  <a16:creationId xmlns:a16="http://schemas.microsoft.com/office/drawing/2014/main" id="{19404172-F58A-4D2B-9EE5-8295646DF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8" name="Rectangle 100">
              <a:extLst>
                <a:ext uri="{FF2B5EF4-FFF2-40B4-BE49-F238E27FC236}">
                  <a16:creationId xmlns:a16="http://schemas.microsoft.com/office/drawing/2014/main" id="{27EAE061-ECCE-4DD6-ACEE-F8D32C6D6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59"/>
              <a:ext cx="14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89" name="Line 101">
              <a:extLst>
                <a:ext uri="{FF2B5EF4-FFF2-40B4-BE49-F238E27FC236}">
                  <a16:creationId xmlns:a16="http://schemas.microsoft.com/office/drawing/2014/main" id="{21624A49-F8D5-4CDA-BCE9-94BB1255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0" name="Rectangle 102">
              <a:extLst>
                <a:ext uri="{FF2B5EF4-FFF2-40B4-BE49-F238E27FC236}">
                  <a16:creationId xmlns:a16="http://schemas.microsoft.com/office/drawing/2014/main" id="{72E2927C-C950-430B-BC3D-8191CF36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259"/>
              <a:ext cx="13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1" name="Line 103">
              <a:extLst>
                <a:ext uri="{FF2B5EF4-FFF2-40B4-BE49-F238E27FC236}">
                  <a16:creationId xmlns:a16="http://schemas.microsoft.com/office/drawing/2014/main" id="{4195F693-97C7-489C-BEC9-9E702866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2" name="Rectangle 104">
              <a:extLst>
                <a:ext uri="{FF2B5EF4-FFF2-40B4-BE49-F238E27FC236}">
                  <a16:creationId xmlns:a16="http://schemas.microsoft.com/office/drawing/2014/main" id="{221BCE36-9300-416C-BD97-AC599F92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259"/>
              <a:ext cx="13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3" name="Line 105">
              <a:extLst>
                <a:ext uri="{FF2B5EF4-FFF2-40B4-BE49-F238E27FC236}">
                  <a16:creationId xmlns:a16="http://schemas.microsoft.com/office/drawing/2014/main" id="{14091B42-9CB5-496A-8574-8983918CD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4" name="Rectangle 106">
              <a:extLst>
                <a:ext uri="{FF2B5EF4-FFF2-40B4-BE49-F238E27FC236}">
                  <a16:creationId xmlns:a16="http://schemas.microsoft.com/office/drawing/2014/main" id="{E54E3385-A90B-4E11-9F39-DDBC12E97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59"/>
              <a:ext cx="27" cy="3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5" name="Line 107">
              <a:extLst>
                <a:ext uri="{FF2B5EF4-FFF2-40B4-BE49-F238E27FC236}">
                  <a16:creationId xmlns:a16="http://schemas.microsoft.com/office/drawing/2014/main" id="{333343F2-86E9-4613-8369-795E01D0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259"/>
              <a:ext cx="1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96" name="Rectangle 108">
              <a:extLst>
                <a:ext uri="{FF2B5EF4-FFF2-40B4-BE49-F238E27FC236}">
                  <a16:creationId xmlns:a16="http://schemas.microsoft.com/office/drawing/2014/main" id="{413F1B1B-A74D-466A-8673-42FB71C4B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97" name="Rectangle 109">
              <a:extLst>
                <a:ext uri="{FF2B5EF4-FFF2-40B4-BE49-F238E27FC236}">
                  <a16:creationId xmlns:a16="http://schemas.microsoft.com/office/drawing/2014/main" id="{E269904F-B5A1-494E-9E54-5F13A0591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98" name="Rectangle 110">
              <a:extLst>
                <a:ext uri="{FF2B5EF4-FFF2-40B4-BE49-F238E27FC236}">
                  <a16:creationId xmlns:a16="http://schemas.microsoft.com/office/drawing/2014/main" id="{F3CD1ECC-7864-454E-BDB7-53B1F5B42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399" name="Rectangle 111">
              <a:extLst>
                <a:ext uri="{FF2B5EF4-FFF2-40B4-BE49-F238E27FC236}">
                  <a16:creationId xmlns:a16="http://schemas.microsoft.com/office/drawing/2014/main" id="{7316A5FC-D0CA-41D2-ADBD-EA46F1B55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00" name="Rectangle 112">
              <a:extLst>
                <a:ext uri="{FF2B5EF4-FFF2-40B4-BE49-F238E27FC236}">
                  <a16:creationId xmlns:a16="http://schemas.microsoft.com/office/drawing/2014/main" id="{3F8B80A6-3FF3-4305-AB3C-1753DE15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01" name="Rectangle 113">
              <a:extLst>
                <a:ext uri="{FF2B5EF4-FFF2-40B4-BE49-F238E27FC236}">
                  <a16:creationId xmlns:a16="http://schemas.microsoft.com/office/drawing/2014/main" id="{D0BD5A3E-5965-4415-8A62-E519BBB82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02" name="Rectangle 114">
              <a:extLst>
                <a:ext uri="{FF2B5EF4-FFF2-40B4-BE49-F238E27FC236}">
                  <a16:creationId xmlns:a16="http://schemas.microsoft.com/office/drawing/2014/main" id="{E5B516B6-A63C-43CA-9181-C98F7807A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366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03" name="Rectangle 115">
              <a:extLst>
                <a:ext uri="{FF2B5EF4-FFF2-40B4-BE49-F238E27FC236}">
                  <a16:creationId xmlns:a16="http://schemas.microsoft.com/office/drawing/2014/main" id="{937C232C-7C53-41B8-B599-3776C5462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366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04" name="Rectangle 116">
              <a:extLst>
                <a:ext uri="{FF2B5EF4-FFF2-40B4-BE49-F238E27FC236}">
                  <a16:creationId xmlns:a16="http://schemas.microsoft.com/office/drawing/2014/main" id="{FB3A4741-2927-4171-9995-9A3A38AB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583"/>
              <a:ext cx="28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05" name="Line 117">
              <a:extLst>
                <a:ext uri="{FF2B5EF4-FFF2-40B4-BE49-F238E27FC236}">
                  <a16:creationId xmlns:a16="http://schemas.microsoft.com/office/drawing/2014/main" id="{56F7A970-DB33-4380-AA3D-ACD5111CD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583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06" name="Rectangle 118">
              <a:extLst>
                <a:ext uri="{FF2B5EF4-FFF2-40B4-BE49-F238E27FC236}">
                  <a16:creationId xmlns:a16="http://schemas.microsoft.com/office/drawing/2014/main" id="{83051472-B59C-44AF-8C7E-4D9D409AA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583"/>
              <a:ext cx="35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07" name="Line 119">
              <a:extLst>
                <a:ext uri="{FF2B5EF4-FFF2-40B4-BE49-F238E27FC236}">
                  <a16:creationId xmlns:a16="http://schemas.microsoft.com/office/drawing/2014/main" id="{DBE50AF9-E860-40A8-9A69-C9C421831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583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08" name="Rectangle 120">
              <a:extLst>
                <a:ext uri="{FF2B5EF4-FFF2-40B4-BE49-F238E27FC236}">
                  <a16:creationId xmlns:a16="http://schemas.microsoft.com/office/drawing/2014/main" id="{44C76398-C1BF-4D74-83CA-347C6B4E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583"/>
              <a:ext cx="1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09" name="Line 121">
              <a:extLst>
                <a:ext uri="{FF2B5EF4-FFF2-40B4-BE49-F238E27FC236}">
                  <a16:creationId xmlns:a16="http://schemas.microsoft.com/office/drawing/2014/main" id="{D3251039-AE8A-4C9D-BA50-FFE9654BD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58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0" name="Line 122">
              <a:extLst>
                <a:ext uri="{FF2B5EF4-FFF2-40B4-BE49-F238E27FC236}">
                  <a16:creationId xmlns:a16="http://schemas.microsoft.com/office/drawing/2014/main" id="{424CCE79-1A4D-440E-AF4E-28868CE7C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1" name="Rectangle 123">
              <a:extLst>
                <a:ext uri="{FF2B5EF4-FFF2-40B4-BE49-F238E27FC236}">
                  <a16:creationId xmlns:a16="http://schemas.microsoft.com/office/drawing/2014/main" id="{5E864A39-7737-4BA1-A88D-683BCB8D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583"/>
              <a:ext cx="36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2" name="Line 124">
              <a:extLst>
                <a:ext uri="{FF2B5EF4-FFF2-40B4-BE49-F238E27FC236}">
                  <a16:creationId xmlns:a16="http://schemas.microsoft.com/office/drawing/2014/main" id="{2FD528AE-B5D2-4A50-9B7F-C61F27F7D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3583"/>
              <a:ext cx="3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3" name="Rectangle 125">
              <a:extLst>
                <a:ext uri="{FF2B5EF4-FFF2-40B4-BE49-F238E27FC236}">
                  <a16:creationId xmlns:a16="http://schemas.microsoft.com/office/drawing/2014/main" id="{40B2B678-489E-41D4-B960-27147D8D5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58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4" name="Line 126">
              <a:extLst>
                <a:ext uri="{FF2B5EF4-FFF2-40B4-BE49-F238E27FC236}">
                  <a16:creationId xmlns:a16="http://schemas.microsoft.com/office/drawing/2014/main" id="{3832D8B0-AC52-4C5A-882F-8304A801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8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5" name="Line 127">
              <a:extLst>
                <a:ext uri="{FF2B5EF4-FFF2-40B4-BE49-F238E27FC236}">
                  <a16:creationId xmlns:a16="http://schemas.microsoft.com/office/drawing/2014/main" id="{7634AA45-E182-4322-A9F0-880FFB1CC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6" name="Rectangle 128">
              <a:extLst>
                <a:ext uri="{FF2B5EF4-FFF2-40B4-BE49-F238E27FC236}">
                  <a16:creationId xmlns:a16="http://schemas.microsoft.com/office/drawing/2014/main" id="{440B3500-AFE8-43C3-A492-DCCA73F1F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3583"/>
              <a:ext cx="36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7" name="Line 129">
              <a:extLst>
                <a:ext uri="{FF2B5EF4-FFF2-40B4-BE49-F238E27FC236}">
                  <a16:creationId xmlns:a16="http://schemas.microsoft.com/office/drawing/2014/main" id="{E4E7513E-7A8D-409C-9E76-C0F81EFCE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583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8" name="Rectangle 130">
              <a:extLst>
                <a:ext uri="{FF2B5EF4-FFF2-40B4-BE49-F238E27FC236}">
                  <a16:creationId xmlns:a16="http://schemas.microsoft.com/office/drawing/2014/main" id="{6C8D74AB-C48F-4F64-AAA5-10BFD77AD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83"/>
              <a:ext cx="1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19" name="Line 131">
              <a:extLst>
                <a:ext uri="{FF2B5EF4-FFF2-40B4-BE49-F238E27FC236}">
                  <a16:creationId xmlns:a16="http://schemas.microsoft.com/office/drawing/2014/main" id="{2AAA99E6-09D4-4CA6-8105-7ED7DA4C7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58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0" name="Line 132">
              <a:extLst>
                <a:ext uri="{FF2B5EF4-FFF2-40B4-BE49-F238E27FC236}">
                  <a16:creationId xmlns:a16="http://schemas.microsoft.com/office/drawing/2014/main" id="{7C7FAE12-366B-4339-9A0F-E709EE98F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583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1" name="Rectangle 133">
              <a:extLst>
                <a:ext uri="{FF2B5EF4-FFF2-40B4-BE49-F238E27FC236}">
                  <a16:creationId xmlns:a16="http://schemas.microsoft.com/office/drawing/2014/main" id="{C6B0A98B-3E13-4504-92BF-F9C0A2E2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583"/>
              <a:ext cx="361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2" name="Line 134">
              <a:extLst>
                <a:ext uri="{FF2B5EF4-FFF2-40B4-BE49-F238E27FC236}">
                  <a16:creationId xmlns:a16="http://schemas.microsoft.com/office/drawing/2014/main" id="{0AFFC2A7-C787-4745-B676-99D7B3C80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3583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3" name="Rectangle 135">
              <a:extLst>
                <a:ext uri="{FF2B5EF4-FFF2-40B4-BE49-F238E27FC236}">
                  <a16:creationId xmlns:a16="http://schemas.microsoft.com/office/drawing/2014/main" id="{8BFFE0EB-9BDD-4C4A-9BC1-5B340DE6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583"/>
              <a:ext cx="27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4" name="Line 136">
              <a:extLst>
                <a:ext uri="{FF2B5EF4-FFF2-40B4-BE49-F238E27FC236}">
                  <a16:creationId xmlns:a16="http://schemas.microsoft.com/office/drawing/2014/main" id="{4C91385C-EA2C-47AA-8D61-9DC71F67F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58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5" name="Rectangle 137">
              <a:extLst>
                <a:ext uri="{FF2B5EF4-FFF2-40B4-BE49-F238E27FC236}">
                  <a16:creationId xmlns:a16="http://schemas.microsoft.com/office/drawing/2014/main" id="{D32F1B05-5101-4DFE-82D5-E35F3513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596"/>
              <a:ext cx="28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6" name="Line 138">
              <a:extLst>
                <a:ext uri="{FF2B5EF4-FFF2-40B4-BE49-F238E27FC236}">
                  <a16:creationId xmlns:a16="http://schemas.microsoft.com/office/drawing/2014/main" id="{175307B6-8512-4FB7-A6B7-01EE7B42A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7" name="Rectangle 139">
              <a:extLst>
                <a:ext uri="{FF2B5EF4-FFF2-40B4-BE49-F238E27FC236}">
                  <a16:creationId xmlns:a16="http://schemas.microsoft.com/office/drawing/2014/main" id="{54C5F909-C911-44AB-8527-A9364401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8" name="Line 140">
              <a:extLst>
                <a:ext uri="{FF2B5EF4-FFF2-40B4-BE49-F238E27FC236}">
                  <a16:creationId xmlns:a16="http://schemas.microsoft.com/office/drawing/2014/main" id="{EFCE4BAE-75AB-45F2-8FEA-56C3AAF40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29" name="Line 141">
              <a:extLst>
                <a:ext uri="{FF2B5EF4-FFF2-40B4-BE49-F238E27FC236}">
                  <a16:creationId xmlns:a16="http://schemas.microsoft.com/office/drawing/2014/main" id="{BCDB3694-4E91-4D70-A2FF-9DA361DF8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0" name="Rectangle 142">
              <a:extLst>
                <a:ext uri="{FF2B5EF4-FFF2-40B4-BE49-F238E27FC236}">
                  <a16:creationId xmlns:a16="http://schemas.microsoft.com/office/drawing/2014/main" id="{B2901541-4815-4779-915F-478B24BD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1" name="Line 143">
              <a:extLst>
                <a:ext uri="{FF2B5EF4-FFF2-40B4-BE49-F238E27FC236}">
                  <a16:creationId xmlns:a16="http://schemas.microsoft.com/office/drawing/2014/main" id="{2B500FDC-DC28-4CAF-808F-7E1412B03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2" name="Line 144">
              <a:extLst>
                <a:ext uri="{FF2B5EF4-FFF2-40B4-BE49-F238E27FC236}">
                  <a16:creationId xmlns:a16="http://schemas.microsoft.com/office/drawing/2014/main" id="{369C9B5B-7815-4CEC-A15E-FC7F0174F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3" name="Rectangle 145">
              <a:extLst>
                <a:ext uri="{FF2B5EF4-FFF2-40B4-BE49-F238E27FC236}">
                  <a16:creationId xmlns:a16="http://schemas.microsoft.com/office/drawing/2014/main" id="{5C9875BE-F7AD-4717-93F4-78B193EF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3919"/>
              <a:ext cx="355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4" name="Line 146">
              <a:extLst>
                <a:ext uri="{FF2B5EF4-FFF2-40B4-BE49-F238E27FC236}">
                  <a16:creationId xmlns:a16="http://schemas.microsoft.com/office/drawing/2014/main" id="{7524F786-056A-46CC-AB0A-A703D020B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919"/>
              <a:ext cx="35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5" name="Rectangle 147">
              <a:extLst>
                <a:ext uri="{FF2B5EF4-FFF2-40B4-BE49-F238E27FC236}">
                  <a16:creationId xmlns:a16="http://schemas.microsoft.com/office/drawing/2014/main" id="{A171D172-16D0-4877-A662-6FEA2104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596"/>
              <a:ext cx="14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6" name="Line 148">
              <a:extLst>
                <a:ext uri="{FF2B5EF4-FFF2-40B4-BE49-F238E27FC236}">
                  <a16:creationId xmlns:a16="http://schemas.microsoft.com/office/drawing/2014/main" id="{D2B18132-EDE8-49FE-B5DC-80A7DC40F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7" name="Rectangle 149">
              <a:extLst>
                <a:ext uri="{FF2B5EF4-FFF2-40B4-BE49-F238E27FC236}">
                  <a16:creationId xmlns:a16="http://schemas.microsoft.com/office/drawing/2014/main" id="{4BBA255D-A5B5-4A67-A109-15AD07B1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91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8" name="Line 150">
              <a:extLst>
                <a:ext uri="{FF2B5EF4-FFF2-40B4-BE49-F238E27FC236}">
                  <a16:creationId xmlns:a16="http://schemas.microsoft.com/office/drawing/2014/main" id="{176295C1-C44A-4483-BAC2-CEE1DA4C6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919"/>
              <a:ext cx="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39" name="Line 151">
              <a:extLst>
                <a:ext uri="{FF2B5EF4-FFF2-40B4-BE49-F238E27FC236}">
                  <a16:creationId xmlns:a16="http://schemas.microsoft.com/office/drawing/2014/main" id="{E05DED27-67C3-42FC-8FE1-DD156F3C6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0" name="Rectangle 152">
              <a:extLst>
                <a:ext uri="{FF2B5EF4-FFF2-40B4-BE49-F238E27FC236}">
                  <a16:creationId xmlns:a16="http://schemas.microsoft.com/office/drawing/2014/main" id="{8ED8841C-8FE3-4F41-8322-7C9BBDDD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3919"/>
              <a:ext cx="351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1" name="Line 153">
              <a:extLst>
                <a:ext uri="{FF2B5EF4-FFF2-40B4-BE49-F238E27FC236}">
                  <a16:creationId xmlns:a16="http://schemas.microsoft.com/office/drawing/2014/main" id="{66E96D6B-ABD9-4CEC-AF9E-1719C23FC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3919"/>
              <a:ext cx="3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2" name="Rectangle 154">
              <a:extLst>
                <a:ext uri="{FF2B5EF4-FFF2-40B4-BE49-F238E27FC236}">
                  <a16:creationId xmlns:a16="http://schemas.microsoft.com/office/drawing/2014/main" id="{3852A337-F792-49FB-AE1C-17BA80B9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596"/>
              <a:ext cx="13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3" name="Line 155">
              <a:extLst>
                <a:ext uri="{FF2B5EF4-FFF2-40B4-BE49-F238E27FC236}">
                  <a16:creationId xmlns:a16="http://schemas.microsoft.com/office/drawing/2014/main" id="{08D20E3C-144C-4F5F-AF61-7D382079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4" name="Rectangle 156">
              <a:extLst>
                <a:ext uri="{FF2B5EF4-FFF2-40B4-BE49-F238E27FC236}">
                  <a16:creationId xmlns:a16="http://schemas.microsoft.com/office/drawing/2014/main" id="{14ADC910-B333-4CC4-90D4-BD4E9EEB4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5" name="Line 157">
              <a:extLst>
                <a:ext uri="{FF2B5EF4-FFF2-40B4-BE49-F238E27FC236}">
                  <a16:creationId xmlns:a16="http://schemas.microsoft.com/office/drawing/2014/main" id="{74F41683-0522-42B5-A61F-FF47924C0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6" name="Line 158">
              <a:extLst>
                <a:ext uri="{FF2B5EF4-FFF2-40B4-BE49-F238E27FC236}">
                  <a16:creationId xmlns:a16="http://schemas.microsoft.com/office/drawing/2014/main" id="{0D0941F1-A5E3-49D6-ACFF-D378E19B4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7" name="Rectangle 159">
              <a:extLst>
                <a:ext uri="{FF2B5EF4-FFF2-40B4-BE49-F238E27FC236}">
                  <a16:creationId xmlns:a16="http://schemas.microsoft.com/office/drawing/2014/main" id="{236E52A6-4A21-41DD-AAE7-74B3CCB0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" y="3919"/>
              <a:ext cx="34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8" name="Line 160">
              <a:extLst>
                <a:ext uri="{FF2B5EF4-FFF2-40B4-BE49-F238E27FC236}">
                  <a16:creationId xmlns:a16="http://schemas.microsoft.com/office/drawing/2014/main" id="{55AD80AD-E788-4626-AF33-2D1E92CED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" y="3919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49" name="Rectangle 161">
              <a:extLst>
                <a:ext uri="{FF2B5EF4-FFF2-40B4-BE49-F238E27FC236}">
                  <a16:creationId xmlns:a16="http://schemas.microsoft.com/office/drawing/2014/main" id="{9F8DCB7E-F6E7-475B-B1FD-7FE974E2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96"/>
              <a:ext cx="13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0" name="Line 162">
              <a:extLst>
                <a:ext uri="{FF2B5EF4-FFF2-40B4-BE49-F238E27FC236}">
                  <a16:creationId xmlns:a16="http://schemas.microsoft.com/office/drawing/2014/main" id="{4D93F533-C930-4179-816F-11B73B3EB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1" name="Rectangle 163">
              <a:extLst>
                <a:ext uri="{FF2B5EF4-FFF2-40B4-BE49-F238E27FC236}">
                  <a16:creationId xmlns:a16="http://schemas.microsoft.com/office/drawing/2014/main" id="{4A6DB63A-E72C-4F7D-BB85-823469D1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2" name="Line 164">
              <a:extLst>
                <a:ext uri="{FF2B5EF4-FFF2-40B4-BE49-F238E27FC236}">
                  <a16:creationId xmlns:a16="http://schemas.microsoft.com/office/drawing/2014/main" id="{F72E2F1C-A0B8-4BCE-86FF-336E05F57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3" name="Line 165">
              <a:extLst>
                <a:ext uri="{FF2B5EF4-FFF2-40B4-BE49-F238E27FC236}">
                  <a16:creationId xmlns:a16="http://schemas.microsoft.com/office/drawing/2014/main" id="{4A318DC8-097F-464E-B4DF-53D3BB807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4" name="Rectangle 166">
              <a:extLst>
                <a:ext uri="{FF2B5EF4-FFF2-40B4-BE49-F238E27FC236}">
                  <a16:creationId xmlns:a16="http://schemas.microsoft.com/office/drawing/2014/main" id="{912D3310-796C-4F8F-9B18-005B0A5D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919"/>
              <a:ext cx="34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5" name="Line 167">
              <a:extLst>
                <a:ext uri="{FF2B5EF4-FFF2-40B4-BE49-F238E27FC236}">
                  <a16:creationId xmlns:a16="http://schemas.microsoft.com/office/drawing/2014/main" id="{74F8FDFA-42D9-460C-8533-08B5CEEE8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3919"/>
              <a:ext cx="3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6" name="Rectangle 168">
              <a:extLst>
                <a:ext uri="{FF2B5EF4-FFF2-40B4-BE49-F238E27FC236}">
                  <a16:creationId xmlns:a16="http://schemas.microsoft.com/office/drawing/2014/main" id="{CA769356-9CAA-4B83-A5EC-0F67A24D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596"/>
              <a:ext cx="27" cy="3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7" name="Line 169">
              <a:extLst>
                <a:ext uri="{FF2B5EF4-FFF2-40B4-BE49-F238E27FC236}">
                  <a16:creationId xmlns:a16="http://schemas.microsoft.com/office/drawing/2014/main" id="{B0C7319E-F8E4-4C10-B591-91DCA3758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596"/>
              <a:ext cx="1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8" name="Rectangle 170">
              <a:extLst>
                <a:ext uri="{FF2B5EF4-FFF2-40B4-BE49-F238E27FC236}">
                  <a16:creationId xmlns:a16="http://schemas.microsoft.com/office/drawing/2014/main" id="{E7443959-0BE4-437F-B09C-B63E8D0D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59" name="Line 171">
              <a:extLst>
                <a:ext uri="{FF2B5EF4-FFF2-40B4-BE49-F238E27FC236}">
                  <a16:creationId xmlns:a16="http://schemas.microsoft.com/office/drawing/2014/main" id="{DC099019-25F3-4B96-A215-8908F686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0" name="Line 172">
              <a:extLst>
                <a:ext uri="{FF2B5EF4-FFF2-40B4-BE49-F238E27FC236}">
                  <a16:creationId xmlns:a16="http://schemas.microsoft.com/office/drawing/2014/main" id="{EBCE9085-B397-40CF-8798-006E6F6EB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1" name="Rectangle 173">
              <a:extLst>
                <a:ext uri="{FF2B5EF4-FFF2-40B4-BE49-F238E27FC236}">
                  <a16:creationId xmlns:a16="http://schemas.microsoft.com/office/drawing/2014/main" id="{3FD7AB61-00DD-40A3-B0FB-85375E759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919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2" name="Line 174">
              <a:extLst>
                <a:ext uri="{FF2B5EF4-FFF2-40B4-BE49-F238E27FC236}">
                  <a16:creationId xmlns:a16="http://schemas.microsoft.com/office/drawing/2014/main" id="{CB345C54-F52F-4E23-9CB1-FA55032A7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3" name="Line 175">
              <a:extLst>
                <a:ext uri="{FF2B5EF4-FFF2-40B4-BE49-F238E27FC236}">
                  <a16:creationId xmlns:a16="http://schemas.microsoft.com/office/drawing/2014/main" id="{65EE76FF-67B4-449F-A8EF-298BFFA10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3919"/>
              <a:ext cx="1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4" name="Rectangle 176">
              <a:extLst>
                <a:ext uri="{FF2B5EF4-FFF2-40B4-BE49-F238E27FC236}">
                  <a16:creationId xmlns:a16="http://schemas.microsoft.com/office/drawing/2014/main" id="{E1987F3E-0299-414D-BD95-CD7758BC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4011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65" name="Freeform 177">
              <a:extLst>
                <a:ext uri="{FF2B5EF4-FFF2-40B4-BE49-F238E27FC236}">
                  <a16:creationId xmlns:a16="http://schemas.microsoft.com/office/drawing/2014/main" id="{AB8BFD37-6FB2-4AF7-8CD0-5B815598E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2859"/>
              <a:ext cx="242" cy="246"/>
            </a:xfrm>
            <a:custGeom>
              <a:avLst/>
              <a:gdLst>
                <a:gd name="T0" fmla="*/ 123 w 242"/>
                <a:gd name="T1" fmla="*/ 0 h 246"/>
                <a:gd name="T2" fmla="*/ 110 w 242"/>
                <a:gd name="T3" fmla="*/ 0 h 246"/>
                <a:gd name="T4" fmla="*/ 96 w 242"/>
                <a:gd name="T5" fmla="*/ 4 h 246"/>
                <a:gd name="T6" fmla="*/ 87 w 242"/>
                <a:gd name="T7" fmla="*/ 9 h 246"/>
                <a:gd name="T8" fmla="*/ 73 w 242"/>
                <a:gd name="T9" fmla="*/ 9 h 246"/>
                <a:gd name="T10" fmla="*/ 55 w 242"/>
                <a:gd name="T11" fmla="*/ 22 h 246"/>
                <a:gd name="T12" fmla="*/ 37 w 242"/>
                <a:gd name="T13" fmla="*/ 36 h 246"/>
                <a:gd name="T14" fmla="*/ 23 w 242"/>
                <a:gd name="T15" fmla="*/ 54 h 246"/>
                <a:gd name="T16" fmla="*/ 9 w 242"/>
                <a:gd name="T17" fmla="*/ 77 h 246"/>
                <a:gd name="T18" fmla="*/ 5 w 242"/>
                <a:gd name="T19" fmla="*/ 86 h 246"/>
                <a:gd name="T20" fmla="*/ 5 w 242"/>
                <a:gd name="T21" fmla="*/ 100 h 246"/>
                <a:gd name="T22" fmla="*/ 0 w 242"/>
                <a:gd name="T23" fmla="*/ 109 h 246"/>
                <a:gd name="T24" fmla="*/ 0 w 242"/>
                <a:gd name="T25" fmla="*/ 123 h 246"/>
                <a:gd name="T26" fmla="*/ 0 w 242"/>
                <a:gd name="T27" fmla="*/ 136 h 246"/>
                <a:gd name="T28" fmla="*/ 5 w 242"/>
                <a:gd name="T29" fmla="*/ 145 h 246"/>
                <a:gd name="T30" fmla="*/ 5 w 242"/>
                <a:gd name="T31" fmla="*/ 159 h 246"/>
                <a:gd name="T32" fmla="*/ 9 w 242"/>
                <a:gd name="T33" fmla="*/ 168 h 246"/>
                <a:gd name="T34" fmla="*/ 23 w 242"/>
                <a:gd name="T35" fmla="*/ 191 h 246"/>
                <a:gd name="T36" fmla="*/ 37 w 242"/>
                <a:gd name="T37" fmla="*/ 209 h 246"/>
                <a:gd name="T38" fmla="*/ 55 w 242"/>
                <a:gd name="T39" fmla="*/ 223 h 246"/>
                <a:gd name="T40" fmla="*/ 73 w 242"/>
                <a:gd name="T41" fmla="*/ 236 h 246"/>
                <a:gd name="T42" fmla="*/ 87 w 242"/>
                <a:gd name="T43" fmla="*/ 236 h 246"/>
                <a:gd name="T44" fmla="*/ 96 w 242"/>
                <a:gd name="T45" fmla="*/ 241 h 246"/>
                <a:gd name="T46" fmla="*/ 110 w 242"/>
                <a:gd name="T47" fmla="*/ 246 h 246"/>
                <a:gd name="T48" fmla="*/ 123 w 242"/>
                <a:gd name="T49" fmla="*/ 246 h 246"/>
                <a:gd name="T50" fmla="*/ 132 w 242"/>
                <a:gd name="T51" fmla="*/ 246 h 246"/>
                <a:gd name="T52" fmla="*/ 146 w 242"/>
                <a:gd name="T53" fmla="*/ 241 h 246"/>
                <a:gd name="T54" fmla="*/ 160 w 242"/>
                <a:gd name="T55" fmla="*/ 236 h 246"/>
                <a:gd name="T56" fmla="*/ 169 w 242"/>
                <a:gd name="T57" fmla="*/ 236 h 246"/>
                <a:gd name="T58" fmla="*/ 192 w 242"/>
                <a:gd name="T59" fmla="*/ 223 h 246"/>
                <a:gd name="T60" fmla="*/ 210 w 242"/>
                <a:gd name="T61" fmla="*/ 209 h 246"/>
                <a:gd name="T62" fmla="*/ 224 w 242"/>
                <a:gd name="T63" fmla="*/ 191 h 246"/>
                <a:gd name="T64" fmla="*/ 233 w 242"/>
                <a:gd name="T65" fmla="*/ 168 h 246"/>
                <a:gd name="T66" fmla="*/ 237 w 242"/>
                <a:gd name="T67" fmla="*/ 159 h 246"/>
                <a:gd name="T68" fmla="*/ 242 w 242"/>
                <a:gd name="T69" fmla="*/ 145 h 246"/>
                <a:gd name="T70" fmla="*/ 242 w 242"/>
                <a:gd name="T71" fmla="*/ 136 h 246"/>
                <a:gd name="T72" fmla="*/ 242 w 242"/>
                <a:gd name="T73" fmla="*/ 123 h 246"/>
                <a:gd name="T74" fmla="*/ 242 w 242"/>
                <a:gd name="T75" fmla="*/ 109 h 246"/>
                <a:gd name="T76" fmla="*/ 242 w 242"/>
                <a:gd name="T77" fmla="*/ 100 h 246"/>
                <a:gd name="T78" fmla="*/ 237 w 242"/>
                <a:gd name="T79" fmla="*/ 86 h 246"/>
                <a:gd name="T80" fmla="*/ 233 w 242"/>
                <a:gd name="T81" fmla="*/ 77 h 246"/>
                <a:gd name="T82" fmla="*/ 224 w 242"/>
                <a:gd name="T83" fmla="*/ 54 h 246"/>
                <a:gd name="T84" fmla="*/ 210 w 242"/>
                <a:gd name="T85" fmla="*/ 36 h 246"/>
                <a:gd name="T86" fmla="*/ 192 w 242"/>
                <a:gd name="T87" fmla="*/ 22 h 246"/>
                <a:gd name="T88" fmla="*/ 169 w 242"/>
                <a:gd name="T89" fmla="*/ 9 h 246"/>
                <a:gd name="T90" fmla="*/ 160 w 242"/>
                <a:gd name="T91" fmla="*/ 9 h 246"/>
                <a:gd name="T92" fmla="*/ 146 w 242"/>
                <a:gd name="T93" fmla="*/ 4 h 246"/>
                <a:gd name="T94" fmla="*/ 132 w 242"/>
                <a:gd name="T95" fmla="*/ 0 h 246"/>
                <a:gd name="T96" fmla="*/ 123 w 242"/>
                <a:gd name="T9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" h="246">
                  <a:moveTo>
                    <a:pt x="123" y="0"/>
                  </a:moveTo>
                  <a:lnTo>
                    <a:pt x="110" y="0"/>
                  </a:lnTo>
                  <a:lnTo>
                    <a:pt x="96" y="4"/>
                  </a:lnTo>
                  <a:lnTo>
                    <a:pt x="87" y="9"/>
                  </a:lnTo>
                  <a:lnTo>
                    <a:pt x="73" y="9"/>
                  </a:lnTo>
                  <a:lnTo>
                    <a:pt x="55" y="22"/>
                  </a:lnTo>
                  <a:lnTo>
                    <a:pt x="37" y="36"/>
                  </a:lnTo>
                  <a:lnTo>
                    <a:pt x="23" y="54"/>
                  </a:lnTo>
                  <a:lnTo>
                    <a:pt x="9" y="77"/>
                  </a:lnTo>
                  <a:lnTo>
                    <a:pt x="5" y="86"/>
                  </a:lnTo>
                  <a:lnTo>
                    <a:pt x="5" y="100"/>
                  </a:lnTo>
                  <a:lnTo>
                    <a:pt x="0" y="109"/>
                  </a:lnTo>
                  <a:lnTo>
                    <a:pt x="0" y="123"/>
                  </a:lnTo>
                  <a:lnTo>
                    <a:pt x="0" y="136"/>
                  </a:lnTo>
                  <a:lnTo>
                    <a:pt x="5" y="145"/>
                  </a:lnTo>
                  <a:lnTo>
                    <a:pt x="5" y="159"/>
                  </a:lnTo>
                  <a:lnTo>
                    <a:pt x="9" y="168"/>
                  </a:lnTo>
                  <a:lnTo>
                    <a:pt x="23" y="191"/>
                  </a:lnTo>
                  <a:lnTo>
                    <a:pt x="37" y="209"/>
                  </a:lnTo>
                  <a:lnTo>
                    <a:pt x="55" y="223"/>
                  </a:lnTo>
                  <a:lnTo>
                    <a:pt x="73" y="236"/>
                  </a:lnTo>
                  <a:lnTo>
                    <a:pt x="87" y="236"/>
                  </a:lnTo>
                  <a:lnTo>
                    <a:pt x="96" y="241"/>
                  </a:lnTo>
                  <a:lnTo>
                    <a:pt x="110" y="246"/>
                  </a:lnTo>
                  <a:lnTo>
                    <a:pt x="123" y="246"/>
                  </a:lnTo>
                  <a:lnTo>
                    <a:pt x="132" y="246"/>
                  </a:lnTo>
                  <a:lnTo>
                    <a:pt x="146" y="241"/>
                  </a:lnTo>
                  <a:lnTo>
                    <a:pt x="160" y="236"/>
                  </a:lnTo>
                  <a:lnTo>
                    <a:pt x="169" y="236"/>
                  </a:lnTo>
                  <a:lnTo>
                    <a:pt x="192" y="223"/>
                  </a:lnTo>
                  <a:lnTo>
                    <a:pt x="210" y="209"/>
                  </a:lnTo>
                  <a:lnTo>
                    <a:pt x="224" y="191"/>
                  </a:lnTo>
                  <a:lnTo>
                    <a:pt x="233" y="168"/>
                  </a:lnTo>
                  <a:lnTo>
                    <a:pt x="237" y="159"/>
                  </a:lnTo>
                  <a:lnTo>
                    <a:pt x="242" y="145"/>
                  </a:lnTo>
                  <a:lnTo>
                    <a:pt x="242" y="136"/>
                  </a:lnTo>
                  <a:lnTo>
                    <a:pt x="242" y="123"/>
                  </a:lnTo>
                  <a:lnTo>
                    <a:pt x="242" y="109"/>
                  </a:lnTo>
                  <a:lnTo>
                    <a:pt x="242" y="100"/>
                  </a:lnTo>
                  <a:lnTo>
                    <a:pt x="237" y="86"/>
                  </a:lnTo>
                  <a:lnTo>
                    <a:pt x="233" y="77"/>
                  </a:lnTo>
                  <a:lnTo>
                    <a:pt x="224" y="54"/>
                  </a:lnTo>
                  <a:lnTo>
                    <a:pt x="210" y="36"/>
                  </a:lnTo>
                  <a:lnTo>
                    <a:pt x="192" y="22"/>
                  </a:lnTo>
                  <a:lnTo>
                    <a:pt x="169" y="9"/>
                  </a:lnTo>
                  <a:lnTo>
                    <a:pt x="160" y="9"/>
                  </a:lnTo>
                  <a:lnTo>
                    <a:pt x="146" y="4"/>
                  </a:lnTo>
                  <a:lnTo>
                    <a:pt x="132" y="0"/>
                  </a:lnTo>
                  <a:lnTo>
                    <a:pt x="123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6" name="Rectangle 178">
              <a:extLst>
                <a:ext uri="{FF2B5EF4-FFF2-40B4-BE49-F238E27FC236}">
                  <a16:creationId xmlns:a16="http://schemas.microsoft.com/office/drawing/2014/main" id="{11DC2322-FFB2-4D49-A776-1C96B6BF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868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67" name="Rectangle 179">
              <a:extLst>
                <a:ext uri="{FF2B5EF4-FFF2-40B4-BE49-F238E27FC236}">
                  <a16:creationId xmlns:a16="http://schemas.microsoft.com/office/drawing/2014/main" id="{74B4613F-1990-4064-B42F-BB067ADAF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87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68" name="Line 180">
              <a:extLst>
                <a:ext uri="{FF2B5EF4-FFF2-40B4-BE49-F238E27FC236}">
                  <a16:creationId xmlns:a16="http://schemas.microsoft.com/office/drawing/2014/main" id="{61702350-126B-4349-B9A1-2E700853B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6" y="3045"/>
              <a:ext cx="187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69" name="Rectangle 181">
              <a:extLst>
                <a:ext uri="{FF2B5EF4-FFF2-40B4-BE49-F238E27FC236}">
                  <a16:creationId xmlns:a16="http://schemas.microsoft.com/office/drawing/2014/main" id="{8352EA7A-B74E-4BE2-9BC3-9E3D4E74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2905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0" name="Rectangle 182">
              <a:extLst>
                <a:ext uri="{FF2B5EF4-FFF2-40B4-BE49-F238E27FC236}">
                  <a16:creationId xmlns:a16="http://schemas.microsoft.com/office/drawing/2014/main" id="{BFCADAE1-C1C8-4848-A920-3726C802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90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1" name="Rectangle 183">
              <a:extLst>
                <a:ext uri="{FF2B5EF4-FFF2-40B4-BE49-F238E27FC236}">
                  <a16:creationId xmlns:a16="http://schemas.microsoft.com/office/drawing/2014/main" id="{29C914ED-1C61-4FE9-A09E-CF857F243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905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2" name="Rectangle 184">
              <a:extLst>
                <a:ext uri="{FF2B5EF4-FFF2-40B4-BE49-F238E27FC236}">
                  <a16:creationId xmlns:a16="http://schemas.microsoft.com/office/drawing/2014/main" id="{AEDC5AA9-B8B1-49CB-A139-0E1270BA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90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3" name="Rectangle 185">
              <a:extLst>
                <a:ext uri="{FF2B5EF4-FFF2-40B4-BE49-F238E27FC236}">
                  <a16:creationId xmlns:a16="http://schemas.microsoft.com/office/drawing/2014/main" id="{B28B52BD-8766-4FC7-A94D-5C419AA78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320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4" name="Freeform 186">
              <a:extLst>
                <a:ext uri="{FF2B5EF4-FFF2-40B4-BE49-F238E27FC236}">
                  <a16:creationId xmlns:a16="http://schemas.microsoft.com/office/drawing/2014/main" id="{92BF7180-DCAF-4E85-AEA0-819441827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3660"/>
              <a:ext cx="556" cy="214"/>
            </a:xfrm>
            <a:custGeom>
              <a:avLst/>
              <a:gdLst>
                <a:gd name="T0" fmla="*/ 37 w 556"/>
                <a:gd name="T1" fmla="*/ 0 h 214"/>
                <a:gd name="T2" fmla="*/ 27 w 556"/>
                <a:gd name="T3" fmla="*/ 0 h 214"/>
                <a:gd name="T4" fmla="*/ 23 w 556"/>
                <a:gd name="T5" fmla="*/ 0 h 214"/>
                <a:gd name="T6" fmla="*/ 18 w 556"/>
                <a:gd name="T7" fmla="*/ 4 h 214"/>
                <a:gd name="T8" fmla="*/ 9 w 556"/>
                <a:gd name="T9" fmla="*/ 9 h 214"/>
                <a:gd name="T10" fmla="*/ 5 w 556"/>
                <a:gd name="T11" fmla="*/ 14 h 214"/>
                <a:gd name="T12" fmla="*/ 5 w 556"/>
                <a:gd name="T13" fmla="*/ 23 h 214"/>
                <a:gd name="T14" fmla="*/ 0 w 556"/>
                <a:gd name="T15" fmla="*/ 27 h 214"/>
                <a:gd name="T16" fmla="*/ 0 w 556"/>
                <a:gd name="T17" fmla="*/ 36 h 214"/>
                <a:gd name="T18" fmla="*/ 0 w 556"/>
                <a:gd name="T19" fmla="*/ 177 h 214"/>
                <a:gd name="T20" fmla="*/ 0 w 556"/>
                <a:gd name="T21" fmla="*/ 187 h 214"/>
                <a:gd name="T22" fmla="*/ 5 w 556"/>
                <a:gd name="T23" fmla="*/ 191 h 214"/>
                <a:gd name="T24" fmla="*/ 5 w 556"/>
                <a:gd name="T25" fmla="*/ 196 h 214"/>
                <a:gd name="T26" fmla="*/ 9 w 556"/>
                <a:gd name="T27" fmla="*/ 205 h 214"/>
                <a:gd name="T28" fmla="*/ 18 w 556"/>
                <a:gd name="T29" fmla="*/ 209 h 214"/>
                <a:gd name="T30" fmla="*/ 23 w 556"/>
                <a:gd name="T31" fmla="*/ 209 h 214"/>
                <a:gd name="T32" fmla="*/ 27 w 556"/>
                <a:gd name="T33" fmla="*/ 214 h 214"/>
                <a:gd name="T34" fmla="*/ 37 w 556"/>
                <a:gd name="T35" fmla="*/ 214 h 214"/>
                <a:gd name="T36" fmla="*/ 520 w 556"/>
                <a:gd name="T37" fmla="*/ 214 h 214"/>
                <a:gd name="T38" fmla="*/ 529 w 556"/>
                <a:gd name="T39" fmla="*/ 214 h 214"/>
                <a:gd name="T40" fmla="*/ 534 w 556"/>
                <a:gd name="T41" fmla="*/ 209 h 214"/>
                <a:gd name="T42" fmla="*/ 543 w 556"/>
                <a:gd name="T43" fmla="*/ 209 h 214"/>
                <a:gd name="T44" fmla="*/ 547 w 556"/>
                <a:gd name="T45" fmla="*/ 205 h 214"/>
                <a:gd name="T46" fmla="*/ 552 w 556"/>
                <a:gd name="T47" fmla="*/ 196 h 214"/>
                <a:gd name="T48" fmla="*/ 556 w 556"/>
                <a:gd name="T49" fmla="*/ 191 h 214"/>
                <a:gd name="T50" fmla="*/ 556 w 556"/>
                <a:gd name="T51" fmla="*/ 187 h 214"/>
                <a:gd name="T52" fmla="*/ 556 w 556"/>
                <a:gd name="T53" fmla="*/ 177 h 214"/>
                <a:gd name="T54" fmla="*/ 556 w 556"/>
                <a:gd name="T55" fmla="*/ 36 h 214"/>
                <a:gd name="T56" fmla="*/ 556 w 556"/>
                <a:gd name="T57" fmla="*/ 27 h 214"/>
                <a:gd name="T58" fmla="*/ 556 w 556"/>
                <a:gd name="T59" fmla="*/ 23 h 214"/>
                <a:gd name="T60" fmla="*/ 552 w 556"/>
                <a:gd name="T61" fmla="*/ 14 h 214"/>
                <a:gd name="T62" fmla="*/ 547 w 556"/>
                <a:gd name="T63" fmla="*/ 9 h 214"/>
                <a:gd name="T64" fmla="*/ 543 w 556"/>
                <a:gd name="T65" fmla="*/ 4 h 214"/>
                <a:gd name="T66" fmla="*/ 534 w 556"/>
                <a:gd name="T67" fmla="*/ 0 h 214"/>
                <a:gd name="T68" fmla="*/ 529 w 556"/>
                <a:gd name="T69" fmla="*/ 0 h 214"/>
                <a:gd name="T70" fmla="*/ 520 w 556"/>
                <a:gd name="T71" fmla="*/ 0 h 214"/>
                <a:gd name="T72" fmla="*/ 37 w 556"/>
                <a:gd name="T7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6" h="214">
                  <a:moveTo>
                    <a:pt x="37" y="0"/>
                  </a:moveTo>
                  <a:lnTo>
                    <a:pt x="27" y="0"/>
                  </a:lnTo>
                  <a:lnTo>
                    <a:pt x="23" y="0"/>
                  </a:lnTo>
                  <a:lnTo>
                    <a:pt x="18" y="4"/>
                  </a:lnTo>
                  <a:lnTo>
                    <a:pt x="9" y="9"/>
                  </a:lnTo>
                  <a:lnTo>
                    <a:pt x="5" y="14"/>
                  </a:lnTo>
                  <a:lnTo>
                    <a:pt x="5" y="23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0" y="177"/>
                  </a:lnTo>
                  <a:lnTo>
                    <a:pt x="0" y="187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9" y="205"/>
                  </a:lnTo>
                  <a:lnTo>
                    <a:pt x="18" y="209"/>
                  </a:lnTo>
                  <a:lnTo>
                    <a:pt x="23" y="209"/>
                  </a:lnTo>
                  <a:lnTo>
                    <a:pt x="27" y="214"/>
                  </a:lnTo>
                  <a:lnTo>
                    <a:pt x="37" y="214"/>
                  </a:lnTo>
                  <a:lnTo>
                    <a:pt x="520" y="214"/>
                  </a:lnTo>
                  <a:lnTo>
                    <a:pt x="529" y="214"/>
                  </a:lnTo>
                  <a:lnTo>
                    <a:pt x="534" y="209"/>
                  </a:lnTo>
                  <a:lnTo>
                    <a:pt x="543" y="209"/>
                  </a:lnTo>
                  <a:lnTo>
                    <a:pt x="547" y="205"/>
                  </a:lnTo>
                  <a:lnTo>
                    <a:pt x="552" y="196"/>
                  </a:lnTo>
                  <a:lnTo>
                    <a:pt x="556" y="191"/>
                  </a:lnTo>
                  <a:lnTo>
                    <a:pt x="556" y="187"/>
                  </a:lnTo>
                  <a:lnTo>
                    <a:pt x="556" y="177"/>
                  </a:lnTo>
                  <a:lnTo>
                    <a:pt x="556" y="36"/>
                  </a:lnTo>
                  <a:lnTo>
                    <a:pt x="556" y="27"/>
                  </a:lnTo>
                  <a:lnTo>
                    <a:pt x="556" y="23"/>
                  </a:lnTo>
                  <a:lnTo>
                    <a:pt x="552" y="14"/>
                  </a:lnTo>
                  <a:lnTo>
                    <a:pt x="547" y="9"/>
                  </a:lnTo>
                  <a:lnTo>
                    <a:pt x="543" y="4"/>
                  </a:lnTo>
                  <a:lnTo>
                    <a:pt x="534" y="0"/>
                  </a:lnTo>
                  <a:lnTo>
                    <a:pt x="529" y="0"/>
                  </a:lnTo>
                  <a:lnTo>
                    <a:pt x="520" y="0"/>
                  </a:lnTo>
                  <a:lnTo>
                    <a:pt x="37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5" name="Freeform 187">
              <a:extLst>
                <a:ext uri="{FF2B5EF4-FFF2-40B4-BE49-F238E27FC236}">
                  <a16:creationId xmlns:a16="http://schemas.microsoft.com/office/drawing/2014/main" id="{C0F0B9BA-2FA6-40A2-A592-1D2096445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3300"/>
              <a:ext cx="214" cy="556"/>
            </a:xfrm>
            <a:custGeom>
              <a:avLst/>
              <a:gdLst>
                <a:gd name="T0" fmla="*/ 0 w 214"/>
                <a:gd name="T1" fmla="*/ 519 h 556"/>
                <a:gd name="T2" fmla="*/ 0 w 214"/>
                <a:gd name="T3" fmla="*/ 524 h 556"/>
                <a:gd name="T4" fmla="*/ 4 w 214"/>
                <a:gd name="T5" fmla="*/ 533 h 556"/>
                <a:gd name="T6" fmla="*/ 9 w 214"/>
                <a:gd name="T7" fmla="*/ 537 h 556"/>
                <a:gd name="T8" fmla="*/ 9 w 214"/>
                <a:gd name="T9" fmla="*/ 542 h 556"/>
                <a:gd name="T10" fmla="*/ 18 w 214"/>
                <a:gd name="T11" fmla="*/ 547 h 556"/>
                <a:gd name="T12" fmla="*/ 23 w 214"/>
                <a:gd name="T13" fmla="*/ 551 h 556"/>
                <a:gd name="T14" fmla="*/ 27 w 214"/>
                <a:gd name="T15" fmla="*/ 551 h 556"/>
                <a:gd name="T16" fmla="*/ 36 w 214"/>
                <a:gd name="T17" fmla="*/ 556 h 556"/>
                <a:gd name="T18" fmla="*/ 178 w 214"/>
                <a:gd name="T19" fmla="*/ 556 h 556"/>
                <a:gd name="T20" fmla="*/ 187 w 214"/>
                <a:gd name="T21" fmla="*/ 551 h 556"/>
                <a:gd name="T22" fmla="*/ 191 w 214"/>
                <a:gd name="T23" fmla="*/ 551 h 556"/>
                <a:gd name="T24" fmla="*/ 201 w 214"/>
                <a:gd name="T25" fmla="*/ 547 h 556"/>
                <a:gd name="T26" fmla="*/ 205 w 214"/>
                <a:gd name="T27" fmla="*/ 542 h 556"/>
                <a:gd name="T28" fmla="*/ 210 w 214"/>
                <a:gd name="T29" fmla="*/ 537 h 556"/>
                <a:gd name="T30" fmla="*/ 214 w 214"/>
                <a:gd name="T31" fmla="*/ 533 h 556"/>
                <a:gd name="T32" fmla="*/ 214 w 214"/>
                <a:gd name="T33" fmla="*/ 524 h 556"/>
                <a:gd name="T34" fmla="*/ 214 w 214"/>
                <a:gd name="T35" fmla="*/ 519 h 556"/>
                <a:gd name="T36" fmla="*/ 214 w 214"/>
                <a:gd name="T37" fmla="*/ 32 h 556"/>
                <a:gd name="T38" fmla="*/ 214 w 214"/>
                <a:gd name="T39" fmla="*/ 28 h 556"/>
                <a:gd name="T40" fmla="*/ 214 w 214"/>
                <a:gd name="T41" fmla="*/ 19 h 556"/>
                <a:gd name="T42" fmla="*/ 210 w 214"/>
                <a:gd name="T43" fmla="*/ 14 h 556"/>
                <a:gd name="T44" fmla="*/ 205 w 214"/>
                <a:gd name="T45" fmla="*/ 9 h 556"/>
                <a:gd name="T46" fmla="*/ 201 w 214"/>
                <a:gd name="T47" fmla="*/ 5 h 556"/>
                <a:gd name="T48" fmla="*/ 191 w 214"/>
                <a:gd name="T49" fmla="*/ 0 h 556"/>
                <a:gd name="T50" fmla="*/ 187 w 214"/>
                <a:gd name="T51" fmla="*/ 0 h 556"/>
                <a:gd name="T52" fmla="*/ 178 w 214"/>
                <a:gd name="T53" fmla="*/ 0 h 556"/>
                <a:gd name="T54" fmla="*/ 36 w 214"/>
                <a:gd name="T55" fmla="*/ 0 h 556"/>
                <a:gd name="T56" fmla="*/ 27 w 214"/>
                <a:gd name="T57" fmla="*/ 0 h 556"/>
                <a:gd name="T58" fmla="*/ 23 w 214"/>
                <a:gd name="T59" fmla="*/ 0 h 556"/>
                <a:gd name="T60" fmla="*/ 18 w 214"/>
                <a:gd name="T61" fmla="*/ 5 h 556"/>
                <a:gd name="T62" fmla="*/ 9 w 214"/>
                <a:gd name="T63" fmla="*/ 9 h 556"/>
                <a:gd name="T64" fmla="*/ 9 w 214"/>
                <a:gd name="T65" fmla="*/ 14 h 556"/>
                <a:gd name="T66" fmla="*/ 4 w 214"/>
                <a:gd name="T67" fmla="*/ 19 h 556"/>
                <a:gd name="T68" fmla="*/ 0 w 214"/>
                <a:gd name="T69" fmla="*/ 28 h 556"/>
                <a:gd name="T70" fmla="*/ 0 w 214"/>
                <a:gd name="T71" fmla="*/ 32 h 556"/>
                <a:gd name="T72" fmla="*/ 0 w 214"/>
                <a:gd name="T73" fmla="*/ 519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556">
                  <a:moveTo>
                    <a:pt x="0" y="519"/>
                  </a:moveTo>
                  <a:lnTo>
                    <a:pt x="0" y="524"/>
                  </a:lnTo>
                  <a:lnTo>
                    <a:pt x="4" y="533"/>
                  </a:lnTo>
                  <a:lnTo>
                    <a:pt x="9" y="537"/>
                  </a:lnTo>
                  <a:lnTo>
                    <a:pt x="9" y="542"/>
                  </a:lnTo>
                  <a:lnTo>
                    <a:pt x="18" y="547"/>
                  </a:lnTo>
                  <a:lnTo>
                    <a:pt x="23" y="551"/>
                  </a:lnTo>
                  <a:lnTo>
                    <a:pt x="27" y="551"/>
                  </a:lnTo>
                  <a:lnTo>
                    <a:pt x="36" y="556"/>
                  </a:lnTo>
                  <a:lnTo>
                    <a:pt x="178" y="556"/>
                  </a:lnTo>
                  <a:lnTo>
                    <a:pt x="187" y="551"/>
                  </a:lnTo>
                  <a:lnTo>
                    <a:pt x="191" y="551"/>
                  </a:lnTo>
                  <a:lnTo>
                    <a:pt x="201" y="547"/>
                  </a:lnTo>
                  <a:lnTo>
                    <a:pt x="205" y="542"/>
                  </a:lnTo>
                  <a:lnTo>
                    <a:pt x="210" y="537"/>
                  </a:lnTo>
                  <a:lnTo>
                    <a:pt x="214" y="533"/>
                  </a:lnTo>
                  <a:lnTo>
                    <a:pt x="214" y="524"/>
                  </a:lnTo>
                  <a:lnTo>
                    <a:pt x="214" y="519"/>
                  </a:lnTo>
                  <a:lnTo>
                    <a:pt x="214" y="32"/>
                  </a:lnTo>
                  <a:lnTo>
                    <a:pt x="214" y="28"/>
                  </a:lnTo>
                  <a:lnTo>
                    <a:pt x="214" y="19"/>
                  </a:lnTo>
                  <a:lnTo>
                    <a:pt x="210" y="14"/>
                  </a:lnTo>
                  <a:lnTo>
                    <a:pt x="205" y="9"/>
                  </a:lnTo>
                  <a:lnTo>
                    <a:pt x="201" y="5"/>
                  </a:lnTo>
                  <a:lnTo>
                    <a:pt x="191" y="0"/>
                  </a:lnTo>
                  <a:lnTo>
                    <a:pt x="187" y="0"/>
                  </a:lnTo>
                  <a:lnTo>
                    <a:pt x="178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5"/>
                  </a:lnTo>
                  <a:lnTo>
                    <a:pt x="9" y="9"/>
                  </a:lnTo>
                  <a:lnTo>
                    <a:pt x="9" y="14"/>
                  </a:lnTo>
                  <a:lnTo>
                    <a:pt x="4" y="19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51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6" name="Rectangle 188">
              <a:extLst>
                <a:ext uri="{FF2B5EF4-FFF2-40B4-BE49-F238E27FC236}">
                  <a16:creationId xmlns:a16="http://schemas.microsoft.com/office/drawing/2014/main" id="{B1657A9D-965E-406E-8638-3BFCB3209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407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7" name="Line 189">
              <a:extLst>
                <a:ext uri="{FF2B5EF4-FFF2-40B4-BE49-F238E27FC236}">
                  <a16:creationId xmlns:a16="http://schemas.microsoft.com/office/drawing/2014/main" id="{4CA2CCA6-590A-4C2E-907E-DB5A60902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5" y="3250"/>
              <a:ext cx="364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8" name="Rectangle 190">
              <a:extLst>
                <a:ext uri="{FF2B5EF4-FFF2-40B4-BE49-F238E27FC236}">
                  <a16:creationId xmlns:a16="http://schemas.microsoft.com/office/drawing/2014/main" id="{1D1ABBC6-94C2-408A-BAEE-BE7CB053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013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79" name="Rectangle 191">
              <a:extLst>
                <a:ext uri="{FF2B5EF4-FFF2-40B4-BE49-F238E27FC236}">
                  <a16:creationId xmlns:a16="http://schemas.microsoft.com/office/drawing/2014/main" id="{F63D39D5-6769-4B50-8E1D-486F6E11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13"/>
              <a:ext cx="11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01     11     10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80" name="Rectangle 192">
              <a:extLst>
                <a:ext uri="{FF2B5EF4-FFF2-40B4-BE49-F238E27FC236}">
                  <a16:creationId xmlns:a16="http://schemas.microsoft.com/office/drawing/2014/main" id="{8DA1CA5C-847F-4200-BFDB-F43AC189E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1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96481" name="Rectangle 193">
              <a:extLst>
                <a:ext uri="{FF2B5EF4-FFF2-40B4-BE49-F238E27FC236}">
                  <a16:creationId xmlns:a16="http://schemas.microsoft.com/office/drawing/2014/main" id="{E7BAC5CA-1230-4EE6-96AD-6C1E62B93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330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6" name="Rectangle 216">
            <a:extLst>
              <a:ext uri="{FF2B5EF4-FFF2-40B4-BE49-F238E27FC236}">
                <a16:creationId xmlns:a16="http://schemas.microsoft.com/office/drawing/2014/main" id="{CDB8FA8E-9463-4358-827E-A9003771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625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二、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输出端并联电容器 </a:t>
            </a:r>
          </a:p>
        </p:txBody>
      </p:sp>
      <p:sp>
        <p:nvSpPr>
          <p:cNvPr id="389338" name="AutoShape 218">
            <a:extLst>
              <a:ext uri="{FF2B5EF4-FFF2-40B4-BE49-F238E27FC236}">
                <a16:creationId xmlns:a16="http://schemas.microsoft.com/office/drawing/2014/main" id="{E676DD1C-2317-4F90-BC99-B840477C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320675"/>
            <a:ext cx="6400800" cy="28194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1" name="Rectangle 221">
            <a:extLst>
              <a:ext uri="{FF2B5EF4-FFF2-40B4-BE49-F238E27FC236}">
                <a16:creationId xmlns:a16="http://schemas.microsoft.com/office/drawing/2014/main" id="{13D44A95-26AB-4EE8-BD4A-5CD2BECBB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4026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如果逻辑电路在较慢速度下工作，为了消去竞争冒险，可以在输出端并联一电容器，致使输出波形上升沿和下降沿变化比较缓慢，可对于很窄的负跳变脉冲起到平波的作用。</a:t>
            </a:r>
          </a:p>
        </p:txBody>
      </p:sp>
      <p:graphicFrame>
        <p:nvGraphicFramePr>
          <p:cNvPr id="389342" name="Object 222">
            <a:extLst>
              <a:ext uri="{FF2B5EF4-FFF2-40B4-BE49-F238E27FC236}">
                <a16:creationId xmlns:a16="http://schemas.microsoft.com/office/drawing/2014/main" id="{66D75FE3-601C-4754-96AD-C54F5BBE1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005263"/>
          <a:ext cx="609600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4" name="Image" r:id="rId3" imgW="15171429" imgH="5257143" progId="Photoshop.Image.8">
                  <p:embed/>
                </p:oleObj>
              </mc:Choice>
              <mc:Fallback>
                <p:oleObj name="Image" r:id="rId3" imgW="15171429" imgH="5257143" progId="Photoshop.Image.8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609600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0" name="Rectangle 220">
            <a:extLst>
              <a:ext uri="{FF2B5EF4-FFF2-40B4-BE49-F238E27FC236}">
                <a16:creationId xmlns:a16="http://schemas.microsoft.com/office/drawing/2014/main" id="{9051996E-DB41-4A84-BA2A-8E71CDD0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37368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4~20pF</a:t>
            </a:r>
            <a:r>
              <a:rPr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21346CAA-F1BB-43D5-BEC8-A795EABD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762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三、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引入选通脉冲 </a:t>
            </a:r>
          </a:p>
        </p:txBody>
      </p:sp>
      <p:pic>
        <p:nvPicPr>
          <p:cNvPr id="404487" name="Picture 7">
            <a:extLst>
              <a:ext uri="{FF2B5EF4-FFF2-40B4-BE49-F238E27FC236}">
                <a16:creationId xmlns:a16="http://schemas.microsoft.com/office/drawing/2014/main" id="{B13C50B4-4626-423C-9649-39DF2CF8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3686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4488" name="Picture 8">
            <a:extLst>
              <a:ext uri="{FF2B5EF4-FFF2-40B4-BE49-F238E27FC236}">
                <a16:creationId xmlns:a16="http://schemas.microsoft.com/office/drawing/2014/main" id="{9EBFF214-BC5C-444F-B462-A9ECD8BA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27146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4489" name="Rectangle 9">
            <a:extLst>
              <a:ext uri="{FF2B5EF4-FFF2-40B4-BE49-F238E27FC236}">
                <a16:creationId xmlns:a16="http://schemas.microsoft.com/office/drawing/2014/main" id="{00C4558F-424A-45D5-8C17-23B741A7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84026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在电路中引入一个选通脉冲，如图所示。因为</a:t>
            </a:r>
            <a:r>
              <a:rPr kumimoji="0" lang="en-US" altLang="zh-CN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kumimoji="0" lang="zh-CN" altLang="en-US">
                <a:solidFill>
                  <a:srgbClr val="000066"/>
                </a:solidFill>
                <a:ea typeface="楷体_GB2312" pitchFamily="49" charset="-122"/>
              </a:rPr>
              <a:t>的高电平出现在电路到达稳定状态以后，逻辑门的输出端不会出现尖峰脉冲。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16045</TotalTime>
  <Words>554</Words>
  <Application>Microsoft Office PowerPoint</Application>
  <PresentationFormat>全屏显示(4:3)</PresentationFormat>
  <Paragraphs>144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楷体_GB2312</vt:lpstr>
      <vt:lpstr>新宋体</vt:lpstr>
      <vt:lpstr>Arial</vt:lpstr>
      <vt:lpstr>Arial Narrow</vt:lpstr>
      <vt:lpstr>Symbol</vt:lpstr>
      <vt:lpstr>Tahoma</vt:lpstr>
      <vt:lpstr>Times New Roman</vt:lpstr>
      <vt:lpstr>Verdana</vt:lpstr>
      <vt:lpstr>Wingdings</vt:lpstr>
      <vt:lpstr>Profile</vt:lpstr>
      <vt:lpstr>Equation</vt:lpstr>
      <vt:lpstr>Image</vt:lpstr>
      <vt:lpstr>公式</vt:lpstr>
      <vt:lpstr>图片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admin</cp:lastModifiedBy>
  <cp:revision>1729</cp:revision>
  <dcterms:created xsi:type="dcterms:W3CDTF">2004-08-29T02:51:05Z</dcterms:created>
  <dcterms:modified xsi:type="dcterms:W3CDTF">2019-09-29T05:43:42Z</dcterms:modified>
</cp:coreProperties>
</file>