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03818-4736-420F-8E5C-5C4CE6334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63FBB-A5E0-4030-BAB0-9D7B2955C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9A78D-F09D-4516-95C9-8BA352156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BBA0-4FF8-423A-9FA3-25ED2EB91EF0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9D599-D59F-48FD-B840-6E6E94F5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293A4-E827-4B3E-8188-699B864A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608C-AA70-4C82-A9FF-0CE7B4807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08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79A8-0E36-42F5-A897-006F6557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59754-710B-48A3-9943-C1F1E6982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FF740-752C-4E87-AB99-70364CEB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BBA0-4FF8-423A-9FA3-25ED2EB91EF0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DD9EA-4418-4B41-9841-3E6B1B62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05B08-88A9-4285-AA72-3D80633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608C-AA70-4C82-A9FF-0CE7B4807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94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4BF1AD-9257-45CB-84DA-31C76B112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39A8C-416A-4046-A841-D62F59A15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0113D-264F-4751-B636-4C7F5CAE8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BBA0-4FF8-423A-9FA3-25ED2EB91EF0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3F8B1-92F5-4F45-879B-8BD787AF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48E41-EE1F-49CD-8A9A-48D88550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608C-AA70-4C82-A9FF-0CE7B4807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18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189D-2148-47E7-8318-CD4E89D9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DC032-995C-4737-A504-D58635585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3442D-98C8-4A64-B182-D5641366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BBA0-4FF8-423A-9FA3-25ED2EB91EF0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C542-13F6-4925-9C4A-E074F439C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1131B-FBAA-46B2-9AC4-02A1B765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608C-AA70-4C82-A9FF-0CE7B4807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0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FDB7F-3CE3-445F-BBC2-4C708EAC7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A8147-3604-499F-88B3-09C83E0C8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DB6C7-3E00-44CB-8878-7A19205C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BBA0-4FF8-423A-9FA3-25ED2EB91EF0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438EE-F3ED-4496-9D59-0B714FB8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42504-31AD-447F-97CD-13D5478D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608C-AA70-4C82-A9FF-0CE7B4807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0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A8BD-73E5-4B66-88AE-BD6504DE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82987-8E67-4BFA-8073-3BCCE50D6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B0BFF-599B-4C4A-9E78-DB7BCF3F9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CEC8B-105D-4256-AFE0-D6062A07C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BBA0-4FF8-423A-9FA3-25ED2EB91EF0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D9521-6351-4DE6-920E-BC115D8B5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B51C6-1D18-4204-B93C-DB4282DB5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608C-AA70-4C82-A9FF-0CE7B4807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67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1C9D5-F913-40A1-A021-46E25E8FE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6264F-7FEB-42A6-957B-FF23F1B3A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923C0-5D3C-404C-B2DE-E48D4BB54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268B6F-B811-46C6-BDA3-264BD8ED2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E6742-5085-4C86-B64E-E828B3385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BCAF35-E8DB-4C2A-AA28-3286DF7A4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BBA0-4FF8-423A-9FA3-25ED2EB91EF0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67E7B-754F-46EF-81F3-ACCDEAF4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2B4F4A-4FB2-4AD1-B9B1-AE174BF3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608C-AA70-4C82-A9FF-0CE7B4807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9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237C-0BD0-43D7-B96B-CD7B5CF6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323B4F-1C8E-4CE1-AEC8-A9988E39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BBA0-4FF8-423A-9FA3-25ED2EB91EF0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A2F476-E87C-4BCF-B318-3B8FF711F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9E53E-BFAD-4305-8AB7-44241067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608C-AA70-4C82-A9FF-0CE7B4807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31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095A3-5912-44A2-A189-B6A74258E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BBA0-4FF8-423A-9FA3-25ED2EB91EF0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AF3B2-A8F7-488F-81B8-25A73E1D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4B508-D47F-4E7A-B9DA-211EF247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608C-AA70-4C82-A9FF-0CE7B4807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80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0DE7-CEF6-4351-9C91-8F7432765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2569E-FDE1-4ECB-ABEA-D26003DFC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DCF09-F014-43AC-8336-465433506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92D04-EAB6-4BAC-A51B-00444D77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BBA0-4FF8-423A-9FA3-25ED2EB91EF0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55626-4562-4BCF-AB11-1BFAADA7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9DDD6-A248-4F06-8441-EDFB251A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608C-AA70-4C82-A9FF-0CE7B4807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432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7EAC8-0F36-4413-BAB1-533995A53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36536-27BF-405C-944A-542E877B5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D1640-B615-41B6-B650-C91282FE5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502C4-E184-41EA-B209-E0CF3E7AE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BBA0-4FF8-423A-9FA3-25ED2EB91EF0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A3C8E-58BB-4C30-AE60-091175FD5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DC5B5-0184-4386-8187-D319361A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608C-AA70-4C82-A9FF-0CE7B4807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79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0D022D-2989-4EC1-B529-7C05315CD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21608-73D7-4C47-AB12-FE01BB9AA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C0BFD-06E1-4ACE-AC6A-8E42F0C87A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0BBA0-4FF8-423A-9FA3-25ED2EB91EF0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9BD91-2CD1-4189-BA0F-8D4D739FA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1AB9E-CF58-4314-8357-CEB14EF9B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1608C-AA70-4C82-A9FF-0CE7B4807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57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3856BD8-4266-42E6-BD3A-62C7E850F8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8699888"/>
                  </p:ext>
                </p:extLst>
              </p:nvPr>
            </p:nvGraphicFramePr>
            <p:xfrm>
              <a:off x="1191241" y="719666"/>
              <a:ext cx="904332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4814">
                      <a:extLst>
                        <a:ext uri="{9D8B030D-6E8A-4147-A177-3AD203B41FA5}">
                          <a16:colId xmlns:a16="http://schemas.microsoft.com/office/drawing/2014/main" val="4237053274"/>
                        </a:ext>
                      </a:extLst>
                    </a:gridCol>
                    <a:gridCol w="1004814">
                      <a:extLst>
                        <a:ext uri="{9D8B030D-6E8A-4147-A177-3AD203B41FA5}">
                          <a16:colId xmlns:a16="http://schemas.microsoft.com/office/drawing/2014/main" val="2910901676"/>
                        </a:ext>
                      </a:extLst>
                    </a:gridCol>
                    <a:gridCol w="1004814">
                      <a:extLst>
                        <a:ext uri="{9D8B030D-6E8A-4147-A177-3AD203B41FA5}">
                          <a16:colId xmlns:a16="http://schemas.microsoft.com/office/drawing/2014/main" val="3482947283"/>
                        </a:ext>
                      </a:extLst>
                    </a:gridCol>
                    <a:gridCol w="1004814">
                      <a:extLst>
                        <a:ext uri="{9D8B030D-6E8A-4147-A177-3AD203B41FA5}">
                          <a16:colId xmlns:a16="http://schemas.microsoft.com/office/drawing/2014/main" val="2125627181"/>
                        </a:ext>
                      </a:extLst>
                    </a:gridCol>
                    <a:gridCol w="1004814">
                      <a:extLst>
                        <a:ext uri="{9D8B030D-6E8A-4147-A177-3AD203B41FA5}">
                          <a16:colId xmlns:a16="http://schemas.microsoft.com/office/drawing/2014/main" val="1419143"/>
                        </a:ext>
                      </a:extLst>
                    </a:gridCol>
                    <a:gridCol w="1004814">
                      <a:extLst>
                        <a:ext uri="{9D8B030D-6E8A-4147-A177-3AD203B41FA5}">
                          <a16:colId xmlns:a16="http://schemas.microsoft.com/office/drawing/2014/main" val="3635223738"/>
                        </a:ext>
                      </a:extLst>
                    </a:gridCol>
                    <a:gridCol w="1004814">
                      <a:extLst>
                        <a:ext uri="{9D8B030D-6E8A-4147-A177-3AD203B41FA5}">
                          <a16:colId xmlns:a16="http://schemas.microsoft.com/office/drawing/2014/main" val="3589017716"/>
                        </a:ext>
                      </a:extLst>
                    </a:gridCol>
                    <a:gridCol w="1004814">
                      <a:extLst>
                        <a:ext uri="{9D8B030D-6E8A-4147-A177-3AD203B41FA5}">
                          <a16:colId xmlns:a16="http://schemas.microsoft.com/office/drawing/2014/main" val="289274113"/>
                        </a:ext>
                      </a:extLst>
                    </a:gridCol>
                    <a:gridCol w="1004814">
                      <a:extLst>
                        <a:ext uri="{9D8B030D-6E8A-4147-A177-3AD203B41FA5}">
                          <a16:colId xmlns:a16="http://schemas.microsoft.com/office/drawing/2014/main" val="23014603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Cement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Blast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Fly ash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Water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Superplast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Coarse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Fine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Age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45763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Test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Spearman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Spearman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Spearman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Pearson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Spearman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Spearman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Spearman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Spearman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015328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Coefficient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0.4776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0.1668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-0.078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-0.2898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0.3342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-0.1835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-0.1800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0.5942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731337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p-value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8.26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−60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7.67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−08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012</a:t>
                          </a:r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2.45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</a:t>
                          </a:r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4.85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−28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2.95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09</a:t>
                          </a:r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6.02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−09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3.42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−96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49804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3856BD8-4266-42E6-BD3A-62C7E850F8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8699888"/>
                  </p:ext>
                </p:extLst>
              </p:nvPr>
            </p:nvGraphicFramePr>
            <p:xfrm>
              <a:off x="1191241" y="719666"/>
              <a:ext cx="904332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4814">
                      <a:extLst>
                        <a:ext uri="{9D8B030D-6E8A-4147-A177-3AD203B41FA5}">
                          <a16:colId xmlns:a16="http://schemas.microsoft.com/office/drawing/2014/main" val="4237053274"/>
                        </a:ext>
                      </a:extLst>
                    </a:gridCol>
                    <a:gridCol w="1004814">
                      <a:extLst>
                        <a:ext uri="{9D8B030D-6E8A-4147-A177-3AD203B41FA5}">
                          <a16:colId xmlns:a16="http://schemas.microsoft.com/office/drawing/2014/main" val="2910901676"/>
                        </a:ext>
                      </a:extLst>
                    </a:gridCol>
                    <a:gridCol w="1004814">
                      <a:extLst>
                        <a:ext uri="{9D8B030D-6E8A-4147-A177-3AD203B41FA5}">
                          <a16:colId xmlns:a16="http://schemas.microsoft.com/office/drawing/2014/main" val="3482947283"/>
                        </a:ext>
                      </a:extLst>
                    </a:gridCol>
                    <a:gridCol w="1004814">
                      <a:extLst>
                        <a:ext uri="{9D8B030D-6E8A-4147-A177-3AD203B41FA5}">
                          <a16:colId xmlns:a16="http://schemas.microsoft.com/office/drawing/2014/main" val="2125627181"/>
                        </a:ext>
                      </a:extLst>
                    </a:gridCol>
                    <a:gridCol w="1004814">
                      <a:extLst>
                        <a:ext uri="{9D8B030D-6E8A-4147-A177-3AD203B41FA5}">
                          <a16:colId xmlns:a16="http://schemas.microsoft.com/office/drawing/2014/main" val="1419143"/>
                        </a:ext>
                      </a:extLst>
                    </a:gridCol>
                    <a:gridCol w="1004814">
                      <a:extLst>
                        <a:ext uri="{9D8B030D-6E8A-4147-A177-3AD203B41FA5}">
                          <a16:colId xmlns:a16="http://schemas.microsoft.com/office/drawing/2014/main" val="3635223738"/>
                        </a:ext>
                      </a:extLst>
                    </a:gridCol>
                    <a:gridCol w="1004814">
                      <a:extLst>
                        <a:ext uri="{9D8B030D-6E8A-4147-A177-3AD203B41FA5}">
                          <a16:colId xmlns:a16="http://schemas.microsoft.com/office/drawing/2014/main" val="3589017716"/>
                        </a:ext>
                      </a:extLst>
                    </a:gridCol>
                    <a:gridCol w="1004814">
                      <a:extLst>
                        <a:ext uri="{9D8B030D-6E8A-4147-A177-3AD203B41FA5}">
                          <a16:colId xmlns:a16="http://schemas.microsoft.com/office/drawing/2014/main" val="289274113"/>
                        </a:ext>
                      </a:extLst>
                    </a:gridCol>
                    <a:gridCol w="1004814">
                      <a:extLst>
                        <a:ext uri="{9D8B030D-6E8A-4147-A177-3AD203B41FA5}">
                          <a16:colId xmlns:a16="http://schemas.microsoft.com/office/drawing/2014/main" val="23014603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Cement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Blast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Fly ash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Water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Superplast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Coarse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Fine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Age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45763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Test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Spearman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Spearman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Spearman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Pearson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Spearman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Spearman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Spearman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Spearman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015328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Coefficient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0.4776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0.1668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-0.078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-0.2898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0.3342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-0.1835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-0.1800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0.5942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731337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p-value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06" t="-301639" r="-702424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606" t="-301639" r="-602424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606" t="-301639" r="-502424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3049" t="-301639" r="-405488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000" t="-301639" r="-303030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0000" t="-301639" r="-203030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0000" t="-301639" r="-103030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000" t="-301639" r="-3030" b="-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49804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26328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61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Sojeong Lee</dc:creator>
  <cp:lastModifiedBy>Sojeong Lee</cp:lastModifiedBy>
  <cp:revision>9</cp:revision>
  <dcterms:created xsi:type="dcterms:W3CDTF">2021-03-31T08:31:44Z</dcterms:created>
  <dcterms:modified xsi:type="dcterms:W3CDTF">2021-03-31T14:18:06Z</dcterms:modified>
</cp:coreProperties>
</file>