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2E05-FFCA-104D-BC56-FAF08B343A3A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E2D3-D286-4D40-9843-3EC9D2AD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3444" y="2407222"/>
            <a:ext cx="5404447" cy="8270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</a:t>
            </a:r>
            <a:r>
              <a:rPr lang="en-US" dirty="0" err="1" smtClean="0"/>
              <a:t>Zepp</a:t>
            </a:r>
            <a:r>
              <a:rPr lang="en-US" dirty="0" smtClean="0"/>
              <a:t>-Notes for Power Users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50057" y="1038493"/>
            <a:ext cx="2347834" cy="8270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</a:t>
            </a:r>
            <a:r>
              <a:rPr lang="en-US" dirty="0" err="1" smtClean="0"/>
              <a:t>Zepp</a:t>
            </a:r>
            <a:r>
              <a:rPr lang="en-US" dirty="0" smtClean="0"/>
              <a:t>-Apps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93444" y="1038493"/>
            <a:ext cx="2347834" cy="8270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ML, Datamining, Statistics </a:t>
            </a:r>
            <a:r>
              <a:rPr lang="en-US" dirty="0" err="1" smtClean="0"/>
              <a:t>Zepp</a:t>
            </a:r>
            <a:r>
              <a:rPr lang="en-US" dirty="0" smtClean="0"/>
              <a:t>-Apps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60633" y="3751132"/>
            <a:ext cx="3470069" cy="8860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Spark™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1993444" y="4991664"/>
            <a:ext cx="5404447" cy="871326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File, NOSQL, SQL </a:t>
            </a:r>
            <a:r>
              <a:rPr lang="en-US" dirty="0" err="1" smtClean="0"/>
              <a:t>Datastores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2"/>
            <a:endCxn id="8" idx="3"/>
          </p:cNvCxnSpPr>
          <p:nvPr/>
        </p:nvCxnSpPr>
        <p:spPr>
          <a:xfrm>
            <a:off x="4695668" y="4637226"/>
            <a:ext cx="0" cy="35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4695668" y="3234243"/>
            <a:ext cx="0" cy="516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>
            <a:off x="6223974" y="1865514"/>
            <a:ext cx="7383" cy="541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3167361" y="1865514"/>
            <a:ext cx="0" cy="541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rved Right Arrow 20"/>
          <p:cNvSpPr/>
          <p:nvPr/>
        </p:nvSpPr>
        <p:spPr>
          <a:xfrm flipH="1">
            <a:off x="7397887" y="2761660"/>
            <a:ext cx="782611" cy="3101330"/>
          </a:xfrm>
          <a:prstGeom prst="curvedRightArrow">
            <a:avLst>
              <a:gd name="adj1" fmla="val 34476"/>
              <a:gd name="adj2" fmla="val 72826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650" y="3695531"/>
            <a:ext cx="907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</a:t>
            </a:r>
          </a:p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3" name="Bent Arrow 22"/>
          <p:cNvSpPr/>
          <p:nvPr/>
        </p:nvSpPr>
        <p:spPr>
          <a:xfrm flipV="1">
            <a:off x="900741" y="4341862"/>
            <a:ext cx="1092703" cy="1521128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7648914" y="4000187"/>
            <a:ext cx="146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Saved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430687">
            <a:off x="-354299" y="762723"/>
            <a:ext cx="3541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S-</a:t>
            </a:r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BigAnalytics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™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310091" y="679339"/>
            <a:ext cx="8520126" cy="6178661"/>
          </a:xfrm>
          <a:prstGeom prst="round2DiagRect">
            <a:avLst/>
          </a:prstGeom>
          <a:noFill/>
          <a:ln w="635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58437" y="6158229"/>
            <a:ext cx="629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Multi-Core, </a:t>
            </a:r>
            <a:r>
              <a:rPr lang="en-US" dirty="0" err="1" smtClean="0"/>
              <a:t>TeraBytes</a:t>
            </a:r>
            <a:r>
              <a:rPr lang="en-US" dirty="0" smtClean="0"/>
              <a:t> of Memory Cloud with GPGPU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3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Sensor Analytics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I. Khan</dc:creator>
  <cp:lastModifiedBy>Asad I. Khan</cp:lastModifiedBy>
  <cp:revision>4</cp:revision>
  <dcterms:created xsi:type="dcterms:W3CDTF">2020-07-17T11:21:11Z</dcterms:created>
  <dcterms:modified xsi:type="dcterms:W3CDTF">2020-07-17T11:51:50Z</dcterms:modified>
</cp:coreProperties>
</file>