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73AB0A-401B-4C64-B1B8-B8EB27AB1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745" y="2447488"/>
            <a:ext cx="8915399" cy="2262781"/>
          </a:xfrm>
        </p:spPr>
        <p:txBody>
          <a:bodyPr>
            <a:normAutofit/>
          </a:bodyPr>
          <a:lstStyle/>
          <a:p>
            <a:r>
              <a:rPr lang="ru-RU" sz="2400" b="1" i="1" dirty="0"/>
              <a:t>Влад Галстян 8Д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114C5C-54DC-4278-BD2F-3E144285300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0" y="5081414"/>
            <a:ext cx="1395039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A6294FE-4A12-4A56-A0C6-96BF770C7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Александра Твардовского</a:t>
            </a:r>
            <a:endParaRPr kumimoji="0" lang="ru-RU" altLang="ru-RU" sz="1600" b="0" i="0" u="none" strike="noStrike" cap="none" normalizeH="0" baseline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30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0BEB5-CEA9-4E10-A070-AFF5D2B2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 i="1" dirty="0">
                <a:solidFill>
                  <a:srgbClr val="212529"/>
                </a:solidFill>
                <a:latin typeface="-apple-system"/>
              </a:rPr>
              <a:t>Александр Твардовский</a:t>
            </a:r>
            <a:br>
              <a:rPr lang="ru-RU" altLang="ru-RU" sz="2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4D01FDD-8D39-4810-9075-788F9BF83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5592" y="1464305"/>
            <a:ext cx="3920334" cy="4860993"/>
          </a:xfrm>
        </p:spPr>
      </p:pic>
    </p:spTree>
    <p:extLst>
      <p:ext uri="{BB962C8B-B14F-4D97-AF65-F5344CB8AC3E}">
        <p14:creationId xmlns:p14="http://schemas.microsoft.com/office/powerpoint/2010/main" val="150913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88180-7382-4CCE-B9A5-CE8793DF3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2"/>
            <a:ext cx="8911687" cy="1280890"/>
          </a:xfrm>
        </p:spPr>
        <p:txBody>
          <a:bodyPr/>
          <a:lstStyle/>
          <a:p>
            <a:r>
              <a:rPr lang="ru-RU" b="1" i="1" u="sng" dirty="0"/>
              <a:t>Стихотворение</a:t>
            </a:r>
            <a:r>
              <a:rPr lang="en-US" b="1" i="1" u="sng" dirty="0"/>
              <a:t>: &lt;</a:t>
            </a:r>
            <a:r>
              <a:rPr lang="ru-RU" b="1" i="1" u="sng" dirty="0"/>
              <a:t>У славной могилы</a:t>
            </a:r>
            <a:r>
              <a:rPr lang="en-US" b="1" i="1" u="sng" dirty="0"/>
              <a:t>&gt;</a:t>
            </a:r>
            <a:endParaRPr lang="ru-RU" b="1" i="1" u="sng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F982ED-3023-43B5-A36E-D666BADEB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025" y="1068198"/>
            <a:ext cx="5011214" cy="3777622"/>
          </a:xfrm>
        </p:spPr>
        <p:txBody>
          <a:bodyPr>
            <a:noAutofit/>
          </a:bodyPr>
          <a:lstStyle/>
          <a:p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Нам памятна каждая пядь И каждая наша примета Земли, где пришлось отступать</a:t>
            </a:r>
          </a:p>
          <a:p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пыли сорок первого лета. Но эта опушка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борка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Особою памятью свята: Мы здесь командира полка В бою хоронили когда-то.</a:t>
            </a:r>
          </a:p>
          <a:p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Мы здесь для героя отца, Меняясь  </a:t>
            </a:r>
            <a:r>
              <a:rPr lang="ru-RU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по-двое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спешили Готовый окопчик бойца Устроить поглубже, пошире.</a:t>
            </a:r>
          </a:p>
        </p:txBody>
      </p:sp>
    </p:spTree>
    <p:extLst>
      <p:ext uri="{BB962C8B-B14F-4D97-AF65-F5344CB8AC3E}">
        <p14:creationId xmlns:p14="http://schemas.microsoft.com/office/powerpoint/2010/main" val="687925345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</TotalTime>
  <Words>71</Words>
  <Application>Microsoft Office PowerPoint</Application>
  <PresentationFormat>Широкоэкранный</PresentationFormat>
  <Paragraphs>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Century Gothic</vt:lpstr>
      <vt:lpstr>Wingdings 3</vt:lpstr>
      <vt:lpstr>Легкий дым</vt:lpstr>
      <vt:lpstr>Влад Галстян 8Д</vt:lpstr>
      <vt:lpstr>Александр Твардовский </vt:lpstr>
      <vt:lpstr>Стихотворение: &lt;У славной могилы&gt;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Влад Галстян 8Д</dc:title>
  <dc:creator>Влад Галстян</dc:creator>
  <cp:lastModifiedBy>Влад Галстян</cp:lastModifiedBy>
  <cp:revision>3</cp:revision>
  <dcterms:created xsi:type="dcterms:W3CDTF">2021-04-29T19:17:56Z</dcterms:created>
  <dcterms:modified xsi:type="dcterms:W3CDTF">2021-04-30T05:21:20Z</dcterms:modified>
</cp:coreProperties>
</file>