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11544-94A4-4DDD-981C-2C6EF5126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400" i="1" dirty="0">
                <a:effectLst/>
              </a:rPr>
              <a:t>Я знаю, никакой моей вины</a:t>
            </a:r>
            <a:r>
              <a:rPr lang="en-US" sz="2400" i="1" dirty="0">
                <a:effectLst/>
              </a:rPr>
              <a:t>…</a:t>
            </a:r>
            <a:br>
              <a:rPr lang="ru-RU" sz="2400" i="1" dirty="0">
                <a:effectLst/>
              </a:rPr>
            </a:br>
            <a:r>
              <a:rPr lang="ru-RU" sz="2400" i="1" dirty="0" err="1">
                <a:effectLst/>
              </a:rPr>
              <a:t>А.Твардовского</a:t>
            </a:r>
            <a:r>
              <a:rPr lang="ru-RU" sz="2400" i="1" dirty="0">
                <a:effectLst/>
              </a:rPr>
              <a:t> о Великой Отечественной войне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123E63-8B13-4A22-9188-68EE64C0A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i="1" dirty="0" err="1"/>
              <a:t>влАД</a:t>
            </a:r>
            <a:r>
              <a:rPr lang="ru-RU" b="1" i="1" dirty="0"/>
              <a:t> Галстян 8</a:t>
            </a:r>
            <a:r>
              <a:rPr lang="en-US" b="1" i="1" dirty="0"/>
              <a:t>”</a:t>
            </a:r>
            <a:r>
              <a:rPr lang="ru-RU" b="1" i="1" dirty="0"/>
              <a:t>Д</a:t>
            </a:r>
            <a:r>
              <a:rPr lang="en-US" b="1" i="1" dirty="0"/>
              <a:t>”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41675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563A2-C04D-4C86-8AB7-45118D75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68" y="5261823"/>
            <a:ext cx="3935062" cy="1596177"/>
          </a:xfrm>
        </p:spPr>
        <p:txBody>
          <a:bodyPr/>
          <a:lstStyle/>
          <a:p>
            <a:r>
              <a:rPr lang="ru-RU" b="1" i="1" dirty="0" err="1">
                <a:effectLst/>
              </a:rPr>
              <a:t>А.Твардовский</a:t>
            </a:r>
            <a:r>
              <a:rPr lang="ru-RU" b="1" i="1" dirty="0">
                <a:effectLst/>
              </a:rPr>
              <a:t> </a:t>
            </a:r>
            <a:endParaRPr lang="ru-RU" b="1" i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44E373-5234-49DF-BA8D-DB8F7B8A59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69330" y="0"/>
            <a:ext cx="5890021" cy="6858000"/>
          </a:xfrm>
        </p:spPr>
      </p:pic>
    </p:spTree>
    <p:extLst>
      <p:ext uri="{BB962C8B-B14F-4D97-AF65-F5344CB8AC3E}">
        <p14:creationId xmlns:p14="http://schemas.microsoft.com/office/powerpoint/2010/main" val="409358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064F3-199E-409F-80C1-39E344CE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99583" y="-128103"/>
            <a:ext cx="5839363" cy="1596177"/>
          </a:xfrm>
        </p:spPr>
        <p:txBody>
          <a:bodyPr/>
          <a:lstStyle/>
          <a:p>
            <a:r>
              <a:rPr lang="en-US" b="1" i="1" dirty="0"/>
              <a:t>C</a:t>
            </a:r>
            <a:r>
              <a:rPr lang="ru-RU" b="1" i="1" dirty="0" err="1"/>
              <a:t>тихотворение</a:t>
            </a:r>
            <a:endParaRPr lang="ru-RU" b="1" i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86BC3C-9D0F-4B19-85BD-DB9B7429B3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Я знаю, никакой моей вины</a:t>
            </a:r>
            <a:br>
              <a:rPr lang="ru-RU" dirty="0"/>
            </a:br>
            <a:r>
              <a:rPr lang="ru-RU" dirty="0">
                <a:effectLst/>
              </a:rPr>
              <a:t>В том, что другие не пришли с войны,</a:t>
            </a:r>
            <a:br>
              <a:rPr lang="ru-RU" dirty="0"/>
            </a:br>
            <a:r>
              <a:rPr lang="ru-RU" dirty="0">
                <a:effectLst/>
              </a:rPr>
              <a:t>В то, что они — кто старше, кто моложе —</a:t>
            </a:r>
            <a:br>
              <a:rPr lang="ru-RU" dirty="0"/>
            </a:br>
            <a:r>
              <a:rPr lang="ru-RU" dirty="0">
                <a:effectLst/>
              </a:rPr>
              <a:t>Остались там, и не о том же речь,</a:t>
            </a:r>
            <a:br>
              <a:rPr lang="ru-RU" dirty="0"/>
            </a:br>
            <a:r>
              <a:rPr lang="ru-RU" dirty="0">
                <a:effectLst/>
              </a:rPr>
              <a:t>Что я их мог, но не сумел сберечь,-</a:t>
            </a:r>
            <a:br>
              <a:rPr lang="ru-RU" dirty="0"/>
            </a:br>
            <a:r>
              <a:rPr lang="ru-RU" dirty="0">
                <a:effectLst/>
              </a:rPr>
              <a:t>Речь не о том, но все же, все же, все же…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842286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9</TotalTime>
  <Words>24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Tw Cen MT</vt:lpstr>
      <vt:lpstr>Капля</vt:lpstr>
      <vt:lpstr>Я знаю, никакой моей вины… А.Твардовского о Великой Отечественной войне</vt:lpstr>
      <vt:lpstr>А.Твардовский </vt:lpstr>
      <vt:lpstr>Cтихотворение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 знаю, никакой моей вины… А.Твардовского о Великой Отечественной войне</dc:title>
  <dc:creator>Влад Галстян</dc:creator>
  <cp:lastModifiedBy>Влад Галстян</cp:lastModifiedBy>
  <cp:revision>2</cp:revision>
  <dcterms:created xsi:type="dcterms:W3CDTF">2021-04-19T15:35:41Z</dcterms:created>
  <dcterms:modified xsi:type="dcterms:W3CDTF">2021-04-19T15:45:09Z</dcterms:modified>
</cp:coreProperties>
</file>