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Hamnet</a:t>
            </a:r>
            <a:r>
              <a:rPr lang="fr-CH" dirty="0" smtClean="0"/>
              <a:t> HB9G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CH" sz="2400" dirty="0" smtClean="0"/>
              <a:t>Bienne 18 février 2023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419897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Schéma réseau HB9G actuel</a:t>
            </a:r>
            <a:endParaRPr lang="fr-CH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513" y="1600200"/>
            <a:ext cx="58289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7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Maps</a:t>
            </a:r>
            <a:r>
              <a:rPr lang="fr-CH" dirty="0" smtClean="0"/>
              <a:t> de Genève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51" y="1600200"/>
            <a:ext cx="5254098" cy="4525963"/>
          </a:xfrm>
        </p:spPr>
      </p:pic>
    </p:spTree>
    <p:extLst>
      <p:ext uri="{BB962C8B-B14F-4D97-AF65-F5344CB8AC3E}">
        <p14:creationId xmlns:p14="http://schemas.microsoft.com/office/powerpoint/2010/main" val="31534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Schéma réseau HB9G </a:t>
            </a:r>
            <a:r>
              <a:rPr lang="fr-CH" dirty="0" smtClean="0"/>
              <a:t>futur</a:t>
            </a:r>
            <a:endParaRPr lang="fr-CH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02" y="1600200"/>
            <a:ext cx="567979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56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Photo </a:t>
            </a:r>
            <a:r>
              <a:rPr lang="fr-CH" dirty="0" err="1" smtClean="0"/>
              <a:t>Cérésole</a:t>
            </a:r>
            <a:endParaRPr lang="fr-CH" dirty="0"/>
          </a:p>
        </p:txBody>
      </p:sp>
      <p:pic>
        <p:nvPicPr>
          <p:cNvPr id="1026" name="Picture 2" descr="C:\TEMP-HB9G\Hamnet Bienne 18fev2023\IMG_20200813_19561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024336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TEMP-HB9G\Hamnet Bienne 18fev2023\IMG_20220208_10325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132856"/>
            <a:ext cx="4725054" cy="35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35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Photo Petit-Lancy</a:t>
            </a:r>
            <a:endParaRPr lang="fr-CH" dirty="0"/>
          </a:p>
        </p:txBody>
      </p:sp>
      <p:pic>
        <p:nvPicPr>
          <p:cNvPr id="4" name="Picture 5" descr="C:\TEMP-HB9G\Hamnet Bienne 18fev2023\IMG_20220305_1646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1183"/>
            <a:ext cx="259228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TEMP-HB9G\Hamnet Bienne 18fev2023\IMG_20220208_0918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01253"/>
            <a:ext cx="3060339" cy="229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TEMP-HB9G\Hamnet Bienne 18fev2023\IMG_20210930_192019_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48880"/>
            <a:ext cx="2808312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4758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</Words>
  <Application>Microsoft Office PowerPoint</Application>
  <PresentationFormat>Affichage à l'écran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Hamnet HB9G</vt:lpstr>
      <vt:lpstr>Schéma réseau HB9G actuel</vt:lpstr>
      <vt:lpstr>Maps de Genève</vt:lpstr>
      <vt:lpstr>Schéma réseau HB9G futur</vt:lpstr>
      <vt:lpstr>Photo Cérésole</vt:lpstr>
      <vt:lpstr>Photo Petit-Lancy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Hamnet HB9G</dc:title>
  <dc:creator>nef</dc:creator>
  <cp:lastModifiedBy>nef</cp:lastModifiedBy>
  <cp:revision>7</cp:revision>
  <dcterms:created xsi:type="dcterms:W3CDTF">2023-02-17T21:50:16Z</dcterms:created>
  <dcterms:modified xsi:type="dcterms:W3CDTF">2023-02-18T10:28:36Z</dcterms:modified>
</cp:coreProperties>
</file>