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AA392A6-0652-401F-9DDE-C182F79BD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030B0F2-A93D-4D5B-9A2F-673826197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5B2D22F-C772-4C4A-8F66-B04584AE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0416-F4A2-4CA1-963D-FD016329D3C5}" type="datetimeFigureOut">
              <a:rPr lang="fi-FI" smtClean="0"/>
              <a:t>31.12.2019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4F9365B-6A05-4923-8A12-1BEE88A4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389EF98-C13F-4F07-9D8C-AB6D8791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7AC-CA1C-4B72-974A-4E3B10D7A8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703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EE634E-76EC-449A-8595-5CAE24DE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404215-D8F3-4E4E-8DF8-8D7DCA4BC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71CB882-81AE-4FE9-8D58-01F6A412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0416-F4A2-4CA1-963D-FD016329D3C5}" type="datetimeFigureOut">
              <a:rPr lang="fi-FI" smtClean="0"/>
              <a:t>31.12.2019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9485E8E-FB25-4C9B-84B0-DDB40F8A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FDEAD1B-9612-41EE-B16E-98FEAB59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7AC-CA1C-4B72-974A-4E3B10D7A8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887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0103E436-73AD-4FA0-88ED-7E4253D24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2D5E542-2218-42FC-A222-AE2D90808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DE9BB72-B87E-4E94-8BCB-3DB04EA5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0416-F4A2-4CA1-963D-FD016329D3C5}" type="datetimeFigureOut">
              <a:rPr lang="fi-FI" smtClean="0"/>
              <a:t>31.12.2019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4E92448-CCF6-41A2-8880-39966050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648D99A-1B1A-4906-A712-420FE662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7AC-CA1C-4B72-974A-4E3B10D7A8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51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22224FD-F1EC-41A7-ACC5-A2D3F1BC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95DD0EE-CE40-43A4-8B8D-19643BE8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0F75186-0A9C-4BE0-9910-25AB4688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0416-F4A2-4CA1-963D-FD016329D3C5}" type="datetimeFigureOut">
              <a:rPr lang="fi-FI" smtClean="0"/>
              <a:t>31.12.2019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53FA120-F29F-470F-9FE7-43D79CDA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6C83DBA-0DAE-4A17-9712-CFAF57A7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7AC-CA1C-4B72-974A-4E3B10D7A8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040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045E7C2-9BE8-4C5E-87D7-B1EA9551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30C3A0E-CF45-427F-B983-1EC0A4BA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6551192-FCE7-4F49-8541-B60CE789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0416-F4A2-4CA1-963D-FD016329D3C5}" type="datetimeFigureOut">
              <a:rPr lang="fi-FI" smtClean="0"/>
              <a:t>31.12.2019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70018FA-32E6-417A-95CE-92171D3C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D7B38D0-9732-4ADE-B08B-6F06709D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7AC-CA1C-4B72-974A-4E3B10D7A8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28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77EBC11-1D4A-4CEE-8FA5-557941C9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47CC0A9-3612-4DFA-903B-A2DAEAAF3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1189597-3B3F-4C4F-8500-E600D52C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989FC32-4BA0-4342-A0FA-D9257C9A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0416-F4A2-4CA1-963D-FD016329D3C5}" type="datetimeFigureOut">
              <a:rPr lang="fi-FI" smtClean="0"/>
              <a:t>31.12.2019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827D994-241A-406E-BE1F-C9117AAF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31589D3-D102-468D-A85F-6559857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7AC-CA1C-4B72-974A-4E3B10D7A8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155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9C32BBF-3AC6-4423-B3F1-10FB9FA1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1369D66-5DB1-4A4F-9682-CF3C17454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56DF0BF-1D92-47D8-9354-D06FADCD3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46BAAB79-68FA-4B8D-B573-72BC2AE25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9AE72113-1908-45E7-8059-6ADDF7111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2F4E482C-29D2-49C0-9D2B-CCA1119E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0416-F4A2-4CA1-963D-FD016329D3C5}" type="datetimeFigureOut">
              <a:rPr lang="fi-FI" smtClean="0"/>
              <a:t>31.12.2019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FA153A16-1AE7-4375-850F-739CB8E6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F62FEDCE-B316-4936-AA27-5BDD1C20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7AC-CA1C-4B72-974A-4E3B10D7A8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99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2E786CF-3802-4BB5-B416-9BEB79E4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BCC96838-1A47-4AAF-8EC3-4F3C93A1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0416-F4A2-4CA1-963D-FD016329D3C5}" type="datetimeFigureOut">
              <a:rPr lang="fi-FI" smtClean="0"/>
              <a:t>31.12.2019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BF986671-2694-47B1-9333-AF4FD66B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54B84E58-C815-4A12-8DFC-3BC1BC6B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7AC-CA1C-4B72-974A-4E3B10D7A8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022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5E748035-D215-4113-B837-3956F269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0416-F4A2-4CA1-963D-FD016329D3C5}" type="datetimeFigureOut">
              <a:rPr lang="fi-FI" smtClean="0"/>
              <a:t>31.12.2019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7DA2644-82CE-4D63-831F-953395D0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42894393-710F-4FBD-B25B-4A0FDC0B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7AC-CA1C-4B72-974A-4E3B10D7A8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61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1079432-B1CE-4B4F-907E-B551C3B7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3391185-866D-4B4D-9EF7-6D76EC13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DA0FC422-5A3C-443C-AC60-910D246EF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1B2CE6D-F362-4F0E-9D3D-479CF9B0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0416-F4A2-4CA1-963D-FD016329D3C5}" type="datetimeFigureOut">
              <a:rPr lang="fi-FI" smtClean="0"/>
              <a:t>31.12.2019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C6E5CF9-F16F-4059-B819-9B716330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00433F6-C917-49FF-9B4E-DB7E7BED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7AC-CA1C-4B72-974A-4E3B10D7A8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070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C7F1072-6C99-426B-9C2C-E056550E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8D2F4C3B-17BF-480F-94E8-787A554FE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5CF3C45-9D52-416B-95AB-5E9CE90BF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DB82122-D980-446E-9F84-ADD10653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0416-F4A2-4CA1-963D-FD016329D3C5}" type="datetimeFigureOut">
              <a:rPr lang="fi-FI" smtClean="0"/>
              <a:t>31.12.2019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4EBF03F-2BD6-466E-A912-DB57F7C4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6B26203-F5C7-4984-9CB6-7FF3A897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7AC-CA1C-4B72-974A-4E3B10D7A8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909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9AE9D559-27EA-41B8-B9D0-D878A420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C09EC4C-8311-427A-8397-18DA2146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5629026-8379-4E4F-8BFD-31DEEAC24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0416-F4A2-4CA1-963D-FD016329D3C5}" type="datetimeFigureOut">
              <a:rPr lang="fi-FI" smtClean="0"/>
              <a:t>31.12.2019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2CE51FD-FB80-4C67-A275-C3BFAC8A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F102B90-DED9-44A7-ACC0-10CE7541E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07AC-CA1C-4B72-974A-4E3B10D7A8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49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Kuvahaun tulos haulle wlan">
            <a:extLst>
              <a:ext uri="{FF2B5EF4-FFF2-40B4-BE49-F238E27FC236}">
                <a16:creationId xmlns:a16="http://schemas.microsoft.com/office/drawing/2014/main" id="{1FF7E68D-4225-C444-BADB-72F20C0C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09811" y="3861326"/>
            <a:ext cx="981564" cy="65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Suorakulmio 6">
            <a:extLst>
              <a:ext uri="{FF2B5EF4-FFF2-40B4-BE49-F238E27FC236}">
                <a16:creationId xmlns:a16="http://schemas.microsoft.com/office/drawing/2014/main" id="{A0726921-165E-424E-8903-DB93137C8692}"/>
              </a:ext>
            </a:extLst>
          </p:cNvPr>
          <p:cNvSpPr/>
          <p:nvPr/>
        </p:nvSpPr>
        <p:spPr>
          <a:xfrm>
            <a:off x="4901967" y="4485802"/>
            <a:ext cx="2161302" cy="2142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Tekstiruutu 35">
            <a:extLst>
              <a:ext uri="{FF2B5EF4-FFF2-40B4-BE49-F238E27FC236}">
                <a16:creationId xmlns:a16="http://schemas.microsoft.com/office/drawing/2014/main" id="{9F0177F1-23AB-354C-9BCB-CFDD74C9A08E}"/>
              </a:ext>
            </a:extLst>
          </p:cNvPr>
          <p:cNvSpPr txBox="1"/>
          <p:nvPr/>
        </p:nvSpPr>
        <p:spPr>
          <a:xfrm>
            <a:off x="5504521" y="4469983"/>
            <a:ext cx="125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Sensotrend</a:t>
            </a:r>
          </a:p>
        </p:txBody>
      </p:sp>
      <p:grpSp>
        <p:nvGrpSpPr>
          <p:cNvPr id="57" name="Ryhmä 30">
            <a:extLst>
              <a:ext uri="{FF2B5EF4-FFF2-40B4-BE49-F238E27FC236}">
                <a16:creationId xmlns:a16="http://schemas.microsoft.com/office/drawing/2014/main" id="{68EEDB9F-2FA1-7448-8DEE-8B0B674FD3D8}"/>
              </a:ext>
            </a:extLst>
          </p:cNvPr>
          <p:cNvGrpSpPr>
            <a:grpSpLocks noChangeAspect="1"/>
          </p:cNvGrpSpPr>
          <p:nvPr/>
        </p:nvGrpSpPr>
        <p:grpSpPr>
          <a:xfrm>
            <a:off x="4968060" y="4815817"/>
            <a:ext cx="1988891" cy="1575489"/>
            <a:chOff x="3577871" y="1906798"/>
            <a:chExt cx="2763693" cy="2189243"/>
          </a:xfrm>
        </p:grpSpPr>
        <p:sp>
          <p:nvSpPr>
            <p:cNvPr id="59" name="Tekstiruutu 32">
              <a:extLst>
                <a:ext uri="{FF2B5EF4-FFF2-40B4-BE49-F238E27FC236}">
                  <a16:creationId xmlns:a16="http://schemas.microsoft.com/office/drawing/2014/main" id="{2BC06A20-450C-7548-94DB-805A520A48C4}"/>
                </a:ext>
              </a:extLst>
            </p:cNvPr>
            <p:cNvSpPr txBox="1"/>
            <p:nvPr/>
          </p:nvSpPr>
          <p:spPr>
            <a:xfrm>
              <a:off x="3782263" y="2225793"/>
              <a:ext cx="2252536" cy="89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Sensotrend Uploader</a:t>
              </a:r>
            </a:p>
          </p:txBody>
        </p:sp>
        <p:pic>
          <p:nvPicPr>
            <p:cNvPr id="58" name="Kuva 31">
              <a:extLst>
                <a:ext uri="{FF2B5EF4-FFF2-40B4-BE49-F238E27FC236}">
                  <a16:creationId xmlns:a16="http://schemas.microsoft.com/office/drawing/2014/main" id="{624E01EA-3075-034E-BFE2-0136C39D5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7871" y="1906798"/>
              <a:ext cx="2763693" cy="2189243"/>
            </a:xfrm>
            <a:prstGeom prst="rect">
              <a:avLst/>
            </a:prstGeom>
          </p:spPr>
        </p:pic>
      </p:grpSp>
      <p:grpSp>
        <p:nvGrpSpPr>
          <p:cNvPr id="25" name="Ryhmä 24">
            <a:extLst>
              <a:ext uri="{FF2B5EF4-FFF2-40B4-BE49-F238E27FC236}">
                <a16:creationId xmlns:a16="http://schemas.microsoft.com/office/drawing/2014/main" id="{5A4434FB-81DF-4CF6-A809-FB83054092D2}"/>
              </a:ext>
            </a:extLst>
          </p:cNvPr>
          <p:cNvGrpSpPr/>
          <p:nvPr/>
        </p:nvGrpSpPr>
        <p:grpSpPr>
          <a:xfrm>
            <a:off x="2716488" y="1330567"/>
            <a:ext cx="2161301" cy="2187482"/>
            <a:chOff x="4231547" y="828412"/>
            <a:chExt cx="3728906" cy="3728906"/>
          </a:xfrm>
        </p:grpSpPr>
        <p:pic>
          <p:nvPicPr>
            <p:cNvPr id="26" name="Kuva 25">
              <a:extLst>
                <a:ext uri="{FF2B5EF4-FFF2-40B4-BE49-F238E27FC236}">
                  <a16:creationId xmlns:a16="http://schemas.microsoft.com/office/drawing/2014/main" id="{D438C1E0-E81F-4E0B-BB53-22770FA72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1547" y="828412"/>
              <a:ext cx="3728906" cy="3728906"/>
            </a:xfrm>
            <a:prstGeom prst="rect">
              <a:avLst/>
            </a:prstGeom>
          </p:spPr>
        </p:pic>
        <p:sp>
          <p:nvSpPr>
            <p:cNvPr id="27" name="Tekstiruutu 26">
              <a:extLst>
                <a:ext uri="{FF2B5EF4-FFF2-40B4-BE49-F238E27FC236}">
                  <a16:creationId xmlns:a16="http://schemas.microsoft.com/office/drawing/2014/main" id="{AC90FDDA-3A19-4C65-8F80-ADB46B8BB018}"/>
                </a:ext>
              </a:extLst>
            </p:cNvPr>
            <p:cNvSpPr txBox="1"/>
            <p:nvPr/>
          </p:nvSpPr>
          <p:spPr>
            <a:xfrm>
              <a:off x="5332603" y="1940648"/>
              <a:ext cx="1526796" cy="136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Night-scout App</a:t>
              </a:r>
            </a:p>
          </p:txBody>
        </p:sp>
      </p:grpSp>
      <p:pic>
        <p:nvPicPr>
          <p:cNvPr id="5" name="Kuva 4">
            <a:extLst>
              <a:ext uri="{FF2B5EF4-FFF2-40B4-BE49-F238E27FC236}">
                <a16:creationId xmlns:a16="http://schemas.microsoft.com/office/drawing/2014/main" id="{8575C131-E50F-4099-BA21-4CE379BA2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18" y="578980"/>
            <a:ext cx="1779453" cy="1809276"/>
          </a:xfrm>
          <a:prstGeom prst="rect">
            <a:avLst/>
          </a:prstGeom>
        </p:spPr>
      </p:pic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2478B1A6-3EF3-45D8-BF85-B19BF1DD17EB}"/>
              </a:ext>
            </a:extLst>
          </p:cNvPr>
          <p:cNvCxnSpPr>
            <a:cxnSpLocks/>
          </p:cNvCxnSpPr>
          <p:nvPr/>
        </p:nvCxnSpPr>
        <p:spPr>
          <a:xfrm>
            <a:off x="7674827" y="375609"/>
            <a:ext cx="41833" cy="547779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iruutu 61">
            <a:extLst>
              <a:ext uri="{FF2B5EF4-FFF2-40B4-BE49-F238E27FC236}">
                <a16:creationId xmlns:a16="http://schemas.microsoft.com/office/drawing/2014/main" id="{361D3EF2-90B8-4ECA-A300-69BE6A9FC51D}"/>
              </a:ext>
            </a:extLst>
          </p:cNvPr>
          <p:cNvSpPr txBox="1"/>
          <p:nvPr/>
        </p:nvSpPr>
        <p:spPr>
          <a:xfrm>
            <a:off x="5929925" y="0"/>
            <a:ext cx="206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Nightscout REST API</a:t>
            </a:r>
          </a:p>
        </p:txBody>
      </p:sp>
      <p:sp>
        <p:nvSpPr>
          <p:cNvPr id="94" name="Tekstiruutu 93">
            <a:extLst>
              <a:ext uri="{FF2B5EF4-FFF2-40B4-BE49-F238E27FC236}">
                <a16:creationId xmlns:a16="http://schemas.microsoft.com/office/drawing/2014/main" id="{998C1BAE-1984-4051-92EB-F42A50E32457}"/>
              </a:ext>
            </a:extLst>
          </p:cNvPr>
          <p:cNvSpPr txBox="1"/>
          <p:nvPr/>
        </p:nvSpPr>
        <p:spPr>
          <a:xfrm>
            <a:off x="1773381" y="6277"/>
            <a:ext cx="117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Device API</a:t>
            </a:r>
          </a:p>
        </p:txBody>
      </p:sp>
      <p:sp>
        <p:nvSpPr>
          <p:cNvPr id="68" name="Suorakulmio: Pyöristetyt kulmat 67">
            <a:extLst>
              <a:ext uri="{FF2B5EF4-FFF2-40B4-BE49-F238E27FC236}">
                <a16:creationId xmlns:a16="http://schemas.microsoft.com/office/drawing/2014/main" id="{ED8D3B55-F0F9-4007-AF24-79E2C3842480}"/>
              </a:ext>
            </a:extLst>
          </p:cNvPr>
          <p:cNvSpPr/>
          <p:nvPr/>
        </p:nvSpPr>
        <p:spPr>
          <a:xfrm>
            <a:off x="7811681" y="2265009"/>
            <a:ext cx="1572802" cy="24076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Nightscout Connect </a:t>
            </a:r>
          </a:p>
        </p:txBody>
      </p:sp>
      <p:pic>
        <p:nvPicPr>
          <p:cNvPr id="95" name="Kuva 94" descr="Kuva, joka sisältää kohteen piirtäminen&#10;&#10;Kuvaus luotu automaattisesti">
            <a:extLst>
              <a:ext uri="{FF2B5EF4-FFF2-40B4-BE49-F238E27FC236}">
                <a16:creationId xmlns:a16="http://schemas.microsoft.com/office/drawing/2014/main" id="{55F74994-DD5A-4DB8-A61F-949624E20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70" y="2532016"/>
            <a:ext cx="1338429" cy="481834"/>
          </a:xfrm>
          <a:prstGeom prst="rect">
            <a:avLst/>
          </a:prstGeom>
        </p:spPr>
      </p:pic>
      <p:pic>
        <p:nvPicPr>
          <p:cNvPr id="1028" name="Picture 4" descr="Kuvahaun tulos haulle wlan">
            <a:extLst>
              <a:ext uri="{FF2B5EF4-FFF2-40B4-BE49-F238E27FC236}">
                <a16:creationId xmlns:a16="http://schemas.microsoft.com/office/drawing/2014/main" id="{3A7546E3-8257-47BC-8E2C-6AC294D83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50994" y="1953975"/>
            <a:ext cx="981564" cy="65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6205D79C-4743-492F-9112-543E62CF4D1F}"/>
              </a:ext>
            </a:extLst>
          </p:cNvPr>
          <p:cNvCxnSpPr>
            <a:cxnSpLocks/>
          </p:cNvCxnSpPr>
          <p:nvPr/>
        </p:nvCxnSpPr>
        <p:spPr>
          <a:xfrm flipH="1">
            <a:off x="2328019" y="366682"/>
            <a:ext cx="40618" cy="548044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uva 8">
            <a:extLst>
              <a:ext uri="{FF2B5EF4-FFF2-40B4-BE49-F238E27FC236}">
                <a16:creationId xmlns:a16="http://schemas.microsoft.com/office/drawing/2014/main" id="{4DA32B9F-1275-4863-A48A-A9ADCFEEE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44" y="2429051"/>
            <a:ext cx="1348445" cy="1257844"/>
          </a:xfrm>
          <a:prstGeom prst="rect">
            <a:avLst/>
          </a:prstGeom>
        </p:spPr>
      </p:pic>
      <p:pic>
        <p:nvPicPr>
          <p:cNvPr id="30" name="Picture 4" descr="Kuvahaun tulos haulle wlan">
            <a:extLst>
              <a:ext uri="{FF2B5EF4-FFF2-40B4-BE49-F238E27FC236}">
                <a16:creationId xmlns:a16="http://schemas.microsoft.com/office/drawing/2014/main" id="{09061B76-8FEF-462C-8032-51A337377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04246" y="2278301"/>
            <a:ext cx="981564" cy="65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Ryhmä 30">
            <a:extLst>
              <a:ext uri="{FF2B5EF4-FFF2-40B4-BE49-F238E27FC236}">
                <a16:creationId xmlns:a16="http://schemas.microsoft.com/office/drawing/2014/main" id="{ABAF9896-A42D-4029-B511-A920AD676E3F}"/>
              </a:ext>
            </a:extLst>
          </p:cNvPr>
          <p:cNvGrpSpPr>
            <a:grpSpLocks noChangeAspect="1"/>
          </p:cNvGrpSpPr>
          <p:nvPr/>
        </p:nvGrpSpPr>
        <p:grpSpPr>
          <a:xfrm>
            <a:off x="4505926" y="1028994"/>
            <a:ext cx="2272313" cy="1800000"/>
            <a:chOff x="4004904" y="1899856"/>
            <a:chExt cx="3157526" cy="2501216"/>
          </a:xfrm>
        </p:grpSpPr>
        <p:pic>
          <p:nvPicPr>
            <p:cNvPr id="32" name="Kuva 31">
              <a:extLst>
                <a:ext uri="{FF2B5EF4-FFF2-40B4-BE49-F238E27FC236}">
                  <a16:creationId xmlns:a16="http://schemas.microsoft.com/office/drawing/2014/main" id="{2997977F-F9AA-4AB4-A4C1-5B8D90358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4904" y="1899856"/>
              <a:ext cx="3157526" cy="2501216"/>
            </a:xfrm>
            <a:prstGeom prst="rect">
              <a:avLst/>
            </a:prstGeom>
          </p:spPr>
        </p:pic>
        <p:sp>
          <p:nvSpPr>
            <p:cNvPr id="33" name="Tekstiruutu 32">
              <a:extLst>
                <a:ext uri="{FF2B5EF4-FFF2-40B4-BE49-F238E27FC236}">
                  <a16:creationId xmlns:a16="http://schemas.microsoft.com/office/drawing/2014/main" id="{32E1EB06-6CB8-4F85-BB83-070AF0390851}"/>
                </a:ext>
              </a:extLst>
            </p:cNvPr>
            <p:cNvSpPr txBox="1"/>
            <p:nvPr/>
          </p:nvSpPr>
          <p:spPr>
            <a:xfrm>
              <a:off x="4457398" y="2305960"/>
              <a:ext cx="2252536" cy="898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Nightscout web view</a:t>
              </a:r>
            </a:p>
          </p:txBody>
        </p:sp>
      </p:grpSp>
      <p:sp>
        <p:nvSpPr>
          <p:cNvPr id="7" name="Suorakulmio 6">
            <a:extLst>
              <a:ext uri="{FF2B5EF4-FFF2-40B4-BE49-F238E27FC236}">
                <a16:creationId xmlns:a16="http://schemas.microsoft.com/office/drawing/2014/main" id="{5510A041-CC92-498F-AF84-2E6202500051}"/>
              </a:ext>
            </a:extLst>
          </p:cNvPr>
          <p:cNvSpPr/>
          <p:nvPr/>
        </p:nvSpPr>
        <p:spPr>
          <a:xfrm>
            <a:off x="3151583" y="517116"/>
            <a:ext cx="3764487" cy="316978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292E9661-256A-467C-82B7-9628C9268436}"/>
              </a:ext>
            </a:extLst>
          </p:cNvPr>
          <p:cNvSpPr txBox="1"/>
          <p:nvPr/>
        </p:nvSpPr>
        <p:spPr>
          <a:xfrm>
            <a:off x="4497621" y="792388"/>
            <a:ext cx="119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Nightscout</a:t>
            </a:r>
          </a:p>
        </p:txBody>
      </p:sp>
      <p:sp>
        <p:nvSpPr>
          <p:cNvPr id="38" name="Lieriö 37">
            <a:extLst>
              <a:ext uri="{FF2B5EF4-FFF2-40B4-BE49-F238E27FC236}">
                <a16:creationId xmlns:a16="http://schemas.microsoft.com/office/drawing/2014/main" id="{266A8BDB-7FD0-4B70-865B-24683B851342}"/>
              </a:ext>
            </a:extLst>
          </p:cNvPr>
          <p:cNvSpPr/>
          <p:nvPr/>
        </p:nvSpPr>
        <p:spPr>
          <a:xfrm>
            <a:off x="10304273" y="2672592"/>
            <a:ext cx="1427514" cy="16336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Kanta PHR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F4496DEA-04D2-433A-AC07-EEE816EB2A4F}"/>
              </a:ext>
            </a:extLst>
          </p:cNvPr>
          <p:cNvCxnSpPr>
            <a:cxnSpLocks/>
          </p:cNvCxnSpPr>
          <p:nvPr/>
        </p:nvCxnSpPr>
        <p:spPr>
          <a:xfrm>
            <a:off x="9501197" y="366682"/>
            <a:ext cx="20433" cy="548044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 descr="Kuvahaun tulos haulle wlan">
            <a:extLst>
              <a:ext uri="{FF2B5EF4-FFF2-40B4-BE49-F238E27FC236}">
                <a16:creationId xmlns:a16="http://schemas.microsoft.com/office/drawing/2014/main" id="{27838B02-B2EA-45BD-9351-2619E84C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08965" y="3162232"/>
            <a:ext cx="981564" cy="65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kstiruutu 55">
            <a:extLst>
              <a:ext uri="{FF2B5EF4-FFF2-40B4-BE49-F238E27FC236}">
                <a16:creationId xmlns:a16="http://schemas.microsoft.com/office/drawing/2014/main" id="{D8A55EFB-A0CF-4838-ABE2-A37F10556386}"/>
              </a:ext>
            </a:extLst>
          </p:cNvPr>
          <p:cNvSpPr txBox="1"/>
          <p:nvPr/>
        </p:nvSpPr>
        <p:spPr>
          <a:xfrm>
            <a:off x="8573955" y="-2112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Kanta PHR API</a:t>
            </a:r>
          </a:p>
        </p:txBody>
      </p:sp>
      <p:pic>
        <p:nvPicPr>
          <p:cNvPr id="45" name="Kuva 44">
            <a:extLst>
              <a:ext uri="{FF2B5EF4-FFF2-40B4-BE49-F238E27FC236}">
                <a16:creationId xmlns:a16="http://schemas.microsoft.com/office/drawing/2014/main" id="{726259EC-B30D-46E1-8E11-87C6111609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811" y="3626392"/>
            <a:ext cx="1027718" cy="1440000"/>
          </a:xfrm>
          <a:prstGeom prst="rect">
            <a:avLst/>
          </a:prstGeom>
        </p:spPr>
      </p:pic>
      <p:sp>
        <p:nvSpPr>
          <p:cNvPr id="34" name="Suorakulmio 6">
            <a:extLst>
              <a:ext uri="{FF2B5EF4-FFF2-40B4-BE49-F238E27FC236}">
                <a16:creationId xmlns:a16="http://schemas.microsoft.com/office/drawing/2014/main" id="{36022BDD-5663-5E4A-86D7-833DD93F825C}"/>
              </a:ext>
            </a:extLst>
          </p:cNvPr>
          <p:cNvSpPr/>
          <p:nvPr/>
        </p:nvSpPr>
        <p:spPr>
          <a:xfrm>
            <a:off x="3141484" y="3923502"/>
            <a:ext cx="2161302" cy="2142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Tekstiruutu 35">
            <a:extLst>
              <a:ext uri="{FF2B5EF4-FFF2-40B4-BE49-F238E27FC236}">
                <a16:creationId xmlns:a16="http://schemas.microsoft.com/office/drawing/2014/main" id="{82A78815-6E2B-4643-8D24-78F72188D4CD}"/>
              </a:ext>
            </a:extLst>
          </p:cNvPr>
          <p:cNvSpPr txBox="1"/>
          <p:nvPr/>
        </p:nvSpPr>
        <p:spPr>
          <a:xfrm>
            <a:off x="3744038" y="390768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Tidepool</a:t>
            </a:r>
            <a:endParaRPr lang="fi-FI" dirty="0"/>
          </a:p>
        </p:txBody>
      </p:sp>
      <p:grpSp>
        <p:nvGrpSpPr>
          <p:cNvPr id="37" name="Ryhmä 30">
            <a:extLst>
              <a:ext uri="{FF2B5EF4-FFF2-40B4-BE49-F238E27FC236}">
                <a16:creationId xmlns:a16="http://schemas.microsoft.com/office/drawing/2014/main" id="{340F6ADE-B787-244C-BC70-6AEA0CCE7F2E}"/>
              </a:ext>
            </a:extLst>
          </p:cNvPr>
          <p:cNvGrpSpPr>
            <a:grpSpLocks noChangeAspect="1"/>
          </p:cNvGrpSpPr>
          <p:nvPr/>
        </p:nvGrpSpPr>
        <p:grpSpPr>
          <a:xfrm>
            <a:off x="3207577" y="4253517"/>
            <a:ext cx="1988891" cy="1575489"/>
            <a:chOff x="3577871" y="1906798"/>
            <a:chExt cx="2763693" cy="2189243"/>
          </a:xfrm>
        </p:grpSpPr>
        <p:pic>
          <p:nvPicPr>
            <p:cNvPr id="39" name="Kuva 31">
              <a:extLst>
                <a:ext uri="{FF2B5EF4-FFF2-40B4-BE49-F238E27FC236}">
                  <a16:creationId xmlns:a16="http://schemas.microsoft.com/office/drawing/2014/main" id="{F476092F-AE3C-5B4B-8FCB-67EB1C988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7871" y="1906798"/>
              <a:ext cx="2763693" cy="2189243"/>
            </a:xfrm>
            <a:prstGeom prst="rect">
              <a:avLst/>
            </a:prstGeom>
          </p:spPr>
        </p:pic>
        <p:sp>
          <p:nvSpPr>
            <p:cNvPr id="40" name="Tekstiruutu 32">
              <a:extLst>
                <a:ext uri="{FF2B5EF4-FFF2-40B4-BE49-F238E27FC236}">
                  <a16:creationId xmlns:a16="http://schemas.microsoft.com/office/drawing/2014/main" id="{F996DF27-50CE-7243-8E44-6AF3593CC9CB}"/>
                </a:ext>
              </a:extLst>
            </p:cNvPr>
            <p:cNvSpPr txBox="1"/>
            <p:nvPr/>
          </p:nvSpPr>
          <p:spPr>
            <a:xfrm>
              <a:off x="3782263" y="2225793"/>
              <a:ext cx="2252536" cy="898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Tidepool Uploader</a:t>
              </a:r>
            </a:p>
          </p:txBody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96BB369A-B665-814B-AF63-7A3A171DC0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3441" r="22758"/>
          <a:stretch/>
        </p:blipFill>
        <p:spPr>
          <a:xfrm rot="16200000">
            <a:off x="2570121" y="4046881"/>
            <a:ext cx="378586" cy="703682"/>
          </a:xfrm>
          <a:prstGeom prst="rect">
            <a:avLst/>
          </a:prstGeom>
        </p:spPr>
      </p:pic>
      <p:sp>
        <p:nvSpPr>
          <p:cNvPr id="60" name="Tekstiruutu 32">
            <a:extLst>
              <a:ext uri="{FF2B5EF4-FFF2-40B4-BE49-F238E27FC236}">
                <a16:creationId xmlns:a16="http://schemas.microsoft.com/office/drawing/2014/main" id="{0E8415A2-97E3-A147-A438-DA28EC284097}"/>
              </a:ext>
            </a:extLst>
          </p:cNvPr>
          <p:cNvSpPr txBox="1"/>
          <p:nvPr/>
        </p:nvSpPr>
        <p:spPr>
          <a:xfrm>
            <a:off x="5081586" y="5055832"/>
            <a:ext cx="162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Sensotrend Uploader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DD7DC9A1-6F03-6549-8B84-06E6F1A9013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3441" r="22758"/>
          <a:stretch/>
        </p:blipFill>
        <p:spPr>
          <a:xfrm rot="16200000">
            <a:off x="2565767" y="2887866"/>
            <a:ext cx="378586" cy="7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1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Windows User</dc:creator>
  <cp:lastModifiedBy>Mikael Rinnetmäki</cp:lastModifiedBy>
  <cp:revision>32</cp:revision>
  <dcterms:created xsi:type="dcterms:W3CDTF">2017-10-10T09:56:08Z</dcterms:created>
  <dcterms:modified xsi:type="dcterms:W3CDTF">2019-12-31T09:24:31Z</dcterms:modified>
</cp:coreProperties>
</file>