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853D09-62E4-404B-8A94-E6AF003959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2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1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78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0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40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9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6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8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9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396316-1B58-4530-9F17-1B6B9F5B09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6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E6AC-9FB0-9291-7286-F9268C8E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396240"/>
            <a:ext cx="8534401" cy="134112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EMPLOYEE DATA ANALYSIS USING EXCEL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5A75-AEE1-E61F-471F-8E447BFE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559" y="2259106"/>
            <a:ext cx="8534400" cy="351536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 NAME : J.SENTAMIL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REGISTER NO    :  2213371042061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DEPARTMENT    :  B.COM (CS)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COLLEGE          :  QUAID-E-MILLATH GOVERNMENT         COLLEGE FOR WOMEN </a:t>
            </a:r>
          </a:p>
          <a:p>
            <a:endParaRPr lang="en-US" sz="24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883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492E-84E9-8DE2-C04A-1CD3372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52" y="185420"/>
            <a:ext cx="8534401" cy="97028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MODELLING: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AF7B-0C25-1E72-DD04-DE8B7680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266" y="1539240"/>
            <a:ext cx="10818654" cy="4536440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Data Collection</a:t>
            </a:r>
            <a:r>
              <a:rPr lang="en-US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r>
              <a:rPr lang="en-US" sz="5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Organization</a:t>
            </a:r>
            <a:r>
              <a:rPr lang="en-US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4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an Excel worksheet for each employee or team- Set up tables for performance metrics and ratings</a:t>
            </a:r>
          </a:p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3.Rating Scale Setup</a:t>
            </a:r>
            <a:r>
              <a:rPr lang="en-US" sz="7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a standardized rating scale (e.g., 1-5)- Define criteria for each rating level</a:t>
            </a:r>
          </a:p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 table 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Drag-and-drop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Row and column labels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54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458B-2D55-A169-8219-EE5D266B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1999" y="-193040"/>
            <a:ext cx="45719" cy="274320"/>
          </a:xfrm>
        </p:spPr>
        <p:txBody>
          <a:bodyPr>
            <a:noAutofit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37A94-E7FA-135A-8075-C0047BB7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039" y="1016000"/>
            <a:ext cx="10139681" cy="56591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Values area for aggregated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Filters for narrowing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Grouping and ungrouping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dataPivot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tables simplify complex data analysis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5.Data Entry: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Enter employee performance data into Excel tables- Use formulas to calculate weighted scores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6.Charting and Visualization: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charts and graphs to illustrate performance trends- Use Excel tools: PivotTables, Conditional Formatting, Charts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Analysis and Insights- Identify strengths, weaknesses, and areas for improvement- Use Excel filters and sorting to analyze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20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1FE-441F-D2C8-F981-DB57D760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1" y="116160"/>
            <a:ext cx="8534401" cy="99128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RESULTS: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9D67-2D30-9603-923B-FA6BCF78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-894081" y="603503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AA98D-BF3D-04B0-DE6B-9CCEBC0B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270000"/>
            <a:ext cx="9855200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A9EA-C822-8B09-8F1C-458A7B20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995679"/>
            <a:ext cx="8341360" cy="53644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D09D-D4DE-2C49-0DE5-72A8B58F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995680"/>
            <a:ext cx="834136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6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BD1B-1B70-C71B-74C8-F3041C8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426720"/>
            <a:ext cx="8534401" cy="97536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F054-424B-DEC2-2389-8A7B626C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560" y="1920240"/>
            <a:ext cx="9834880" cy="45923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conclusion of employee performance analysis using Excel is: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Data-driven insights inform decisions.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Improved performance and productivity.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Enhanced accountability and fairness.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Strategic alignment with organizational goal.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Identified training needs and succession planning.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Competitive advantage through optimized talent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Excel-based performance analysis drives business success by optimizing employee performance and talent management.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8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F7D0-E9DF-CAA6-2FC1-921CD73E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51" y="284480"/>
            <a:ext cx="8534401" cy="129608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</a:rPr>
              <a:t>PROJECT TITLE:</a:t>
            </a:r>
            <a:endParaRPr lang="en-IN" sz="4800" b="1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5E9C-4C86-D9AA-4FC9-2A5E026E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2606040"/>
            <a:ext cx="8534400" cy="1498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EMPLOYEE PERFORMANCE ANALYSIS USING EXCEL</a:t>
            </a:r>
            <a:endParaRPr lang="en-IN" sz="5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6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B483-7283-C5D9-BBA6-60F30BA6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3" y="116840"/>
            <a:ext cx="8534401" cy="110744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AGENDA: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DF2CA-BD01-9132-493E-B625B2B4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039" y="1356360"/>
            <a:ext cx="8426133" cy="48310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End users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Our solution and proposition 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Dataset Description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Modelling </a:t>
            </a:r>
            <a:r>
              <a:rPr lang="en-US" sz="2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Approch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Result and Discussion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9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C122-2D48-CC7D-EA01-AA093E94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51" y="279400"/>
            <a:ext cx="8534401" cy="12192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PROBLEM STATEMENT: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E24A-F6BB-2550-2040-876EBE33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5706" y="2230120"/>
            <a:ext cx="9943147" cy="4546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 analyzing employee performance, organizations can make informed decisions, drive growth, and enhance overall success.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Identifies areas for growth, sets goals, and develops plans for enhancement.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Sets clear expectations, goals, and standards for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Aligns individual efforts with organizational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Ensures individual performance aligns with organizational goals and objectives.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9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5032-215F-952C-C8A4-C0C4B4A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1" y="0"/>
            <a:ext cx="8534401" cy="12148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OVERVIEW: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C7B5-55CE-63F9-2BC9-A67898F3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626" y="1651000"/>
            <a:ext cx="10044747" cy="46380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</a:p>
          <a:p>
            <a:r>
              <a:rPr lang="en-US" sz="2000" dirty="0"/>
              <a:t> It involves: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Setting clear goals and expectations.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Gathering data on performance metrics.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Evaluating performance against goals and metrics.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Providing constructive feedback and coaching.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Identifying areas for improvement and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Informing decisions on promotions, training, and resource allocation.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summary, employee performance analysis is a crucial process to optimize employee performance, inform decisions, and drive business success.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BEF9-D2CF-A48A-9DCB-595CA08C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1" y="80600"/>
            <a:ext cx="8534401" cy="14986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WHO ARE THE END USERS?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0D7B-A6DF-F883-09EE-9E7A8A66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3493" y="2413000"/>
            <a:ext cx="8534400" cy="3967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Manager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Organizations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Customers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shareholders</a:t>
            </a:r>
          </a:p>
        </p:txBody>
      </p:sp>
    </p:spTree>
    <p:extLst>
      <p:ext uri="{BB962C8B-B14F-4D97-AF65-F5344CB8AC3E}">
        <p14:creationId xmlns:p14="http://schemas.microsoft.com/office/powerpoint/2010/main" val="78530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F96A-4B13-144B-73AC-D1B2817F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761320"/>
            <a:ext cx="8534401" cy="1291000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SOLUTION AND ITS VALUE PROPOSITION: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51E09-F827-6AD2-7250-A6BC150D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6292" y="2768600"/>
            <a:ext cx="9313227" cy="389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Conditional formatting –missing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Filter-remove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Formula-performance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Gragh,pie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chart-data visualization 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DEE3-6921-839A-3C7F-E2582F06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2" y="489880"/>
            <a:ext cx="8534401" cy="103192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DESCRIPTION: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4E98-6AA7-AAEC-6B44-D6BC77D9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852" y="1833880"/>
            <a:ext cx="9861867" cy="4729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 data-Kaggle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26-features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9-features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Employees id – number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unit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Name-text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Employees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Gender-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male,female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 rating-number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5D-26A5-A93B-25F7-EA6672F3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2" y="243840"/>
            <a:ext cx="8534401" cy="149860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“WOW”IN OUR SOLUTION: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78CE-0B20-8559-C6D6-998161A2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052" y="2722880"/>
            <a:ext cx="10105707" cy="44196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PERFORMANCE LEVEL=IFS(J2&gt;=5,”VERY HIGH”,J2&gt;=4,”HIGH”,J2&gt;=3,”MED”,TRUE,”LOW”)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0926222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5CDE318BB7646833377CC721DB0CE" ma:contentTypeVersion="12" ma:contentTypeDescription="Create a new document." ma:contentTypeScope="" ma:versionID="635353ed35fdac31a020e6038ba4b528">
  <xsd:schema xmlns:xsd="http://www.w3.org/2001/XMLSchema" xmlns:xs="http://www.w3.org/2001/XMLSchema" xmlns:p="http://schemas.microsoft.com/office/2006/metadata/properties" xmlns:ns3="cb5f87d9-1363-4b01-85ec-1e6fa5ede3e4" xmlns:ns4="22ef3b70-8577-49ad-85db-cb5e7e8c2e60" targetNamespace="http://schemas.microsoft.com/office/2006/metadata/properties" ma:root="true" ma:fieldsID="592c970d76bcd534bb07d3913b332955" ns3:_="" ns4:_="">
    <xsd:import namespace="cb5f87d9-1363-4b01-85ec-1e6fa5ede3e4"/>
    <xsd:import namespace="22ef3b70-8577-49ad-85db-cb5e7e8c2e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f87d9-1363-4b01-85ec-1e6fa5ede3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f3b70-8577-49ad-85db-cb5e7e8c2e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1DC76A-1CB7-4961-98EF-2EB75454B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0A8976-CD35-4733-B499-1CEBB51B049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b5f87d9-1363-4b01-85ec-1e6fa5ede3e4"/>
    <ds:schemaRef ds:uri="22ef3b70-8577-49ad-85db-cb5e7e8c2e60"/>
  </ds:schemaRefs>
</ds:datastoreItem>
</file>

<file path=customXml/itemProps3.xml><?xml version="1.0" encoding="utf-8"?>
<ds:datastoreItem xmlns:ds="http://schemas.openxmlformats.org/officeDocument/2006/customXml" ds:itemID="{D6AD8AE1-8AC2-476C-BDFF-D5AE458B4CE2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567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EMPLOYEE DATA ANALYSIS USING EXCEL</vt:lpstr>
      <vt:lpstr>PROJECT TITLE:</vt:lpstr>
      <vt:lpstr>AGENDA:</vt:lpstr>
      <vt:lpstr>PROBLEM STATEMENT:</vt:lpstr>
      <vt:lpstr>PROJECT OVERVIEW:</vt:lpstr>
      <vt:lpstr>WHO ARE THE END USERS?</vt:lpstr>
      <vt:lpstr>OUR SOLUTION AND ITS VALUE PROPOSITION:</vt:lpstr>
      <vt:lpstr>DATA DESCRIPTION:</vt:lpstr>
      <vt:lpstr>THE “WOW”IN OUR SOLUTION:</vt:lpstr>
      <vt:lpstr>MODELLING:</vt:lpstr>
      <vt:lpstr>PowerPoint Presentation</vt:lpstr>
      <vt:lpstr>RESULTS: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DEEPALAKSHMI B</dc:creator>
  <cp:lastModifiedBy>sentamil093@gmail.com</cp:lastModifiedBy>
  <cp:revision>4</cp:revision>
  <dcterms:created xsi:type="dcterms:W3CDTF">2024-08-30T13:45:10Z</dcterms:created>
  <dcterms:modified xsi:type="dcterms:W3CDTF">2024-08-31T02:30:31Z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0x010100B625CDE318BB7646833377CC721DB0CE</vt:lpwstr>
  </property>
</Properties>
</file>