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5306f7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5306f7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b5306f7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b5306f7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b5306f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b5306f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b5306f7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b5306f7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b5306f70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b5306f70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b5306f7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b5306f7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8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Лицей Академии Яндекса Проект “Медицинский опросник”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Разработчики: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Боев Дмитрий Ваграмович,</a:t>
            </a:r>
            <a:br>
              <a:rPr lang="ru" sz="2500">
                <a:solidFill>
                  <a:schemeClr val="dk1"/>
                </a:solidFill>
              </a:rPr>
            </a:br>
            <a:r>
              <a:rPr lang="ru" sz="2500">
                <a:solidFill>
                  <a:schemeClr val="dk1"/>
                </a:solidFill>
              </a:rPr>
              <a:t> Осипенко Игорь Валентинович,</a:t>
            </a:r>
            <a:br>
              <a:rPr lang="ru" sz="2500">
                <a:solidFill>
                  <a:schemeClr val="dk1"/>
                </a:solidFill>
              </a:rPr>
            </a:br>
            <a:r>
              <a:rPr lang="ru" sz="2500">
                <a:solidFill>
                  <a:schemeClr val="dk1"/>
                </a:solidFill>
              </a:rPr>
              <a:t>Петров Александр Алексеевич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Целями проекта являются: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Минимизация времени приёма у врачей.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Сокращение времени ожидания в очередях.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Повышение производительности труда медицинских работников, следовательно экономия государственных средств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Уменьшение нагрузки на врачей в плане оформления документации и первичного опроса пациентов(сбор анамнеза).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Чем полезно проведение анкетирования и почему это является первым и неотъемлемым пунктом в рамках обследований?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Анкетирование направлено на: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сбор анамнеза, выявление отягощённой наследственности, жалоб, симфптомов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определение поведенческих факторов риска и других патологических состояний и заболеваний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выявление у граждан в возрасте 65 лет и старше риска падений, жалоб;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выявление/уточнение факта перенесенной/новой коронавирусной инфекции у пациентов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функционал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Данный проект представляет собой систему отправки, хранения и обработки медицинских анкет. Пользователь, при регистрации, прикрепляется к своей поликлинике. После регистрации ему доступны для написания все анкеты поликлиники. Удалять и создавать анкеты может модератор больницы. Заполненные анкеты отправляются врачам, которые анализируют их при приеме пациента. Врачей и модераторов регистрирует администратор больницы. Новые больницы регистрирует главный администратор сайта.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27975" y="1573150"/>
            <a:ext cx="22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ER-диаграмма устройства базы данных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548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325" y="419675"/>
            <a:ext cx="5097400" cy="37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3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проекте использовались следующие pip-пакеты: Flask, SQLAlchemy, Flask-login, Flask-WTF, Flask-RESTful, </a:t>
            </a:r>
            <a:r>
              <a:rPr lang="ru">
                <a:solidFill>
                  <a:schemeClr val="dk1"/>
                </a:solidFill>
              </a:rPr>
              <a:t>SQLAlchemy-Serializer.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Реализовано API, которым можно пользоваться с клиентской стороны, а также использовать в коде серверного приложения для лучшей интеграции с front-end’ом.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033125"/>
            <a:ext cx="6324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96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Спасибо за внимание!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