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751-57BB-69AE-12B3-1934CC223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DC0B-BD4C-F3CC-4090-7BDFEA2A2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4C02-F7DA-4553-1116-1D94D6B2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7655-7A2F-2AD5-488D-FEDD7408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658A-723E-0694-4077-B821A9CD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6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3A41-8A61-9BB2-572A-4BBF0D3F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20F49-3BBF-F867-534D-F860296F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C921-E197-51FC-569B-84C0D34D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B65-62BF-9A6A-8D91-7AC31C41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AC96-579E-6F48-CE34-37DA9DF3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1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1DFBA-0F9F-76FA-FACE-BF3CDBDB0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927D0-E2AB-CB7B-2FF1-8FDE622F8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157A-70F4-EA25-0606-9428D063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90E2-4A55-3F92-AC0C-67C66BEB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9662-1AA2-3571-344D-02495F2F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7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77E8-273A-45A4-0724-93EAFEB5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4F7-B64D-7098-4F99-CBB2037B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4515-4F3F-5A7F-D95C-2F7A0DD4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63FE-4015-BA4F-3A72-965DEE53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8847-8F17-A6B5-7D2A-AC00664E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1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6C2C-1E46-BFE6-3022-1937690E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08AF-F143-18B5-C25C-24121586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6DE86-F5D2-ED5B-F3BF-199AB8A6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1D8F-2EE1-215C-19D1-96DA58B7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8FFB-BF25-E568-EBE9-278C826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8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78EE-F0F1-DE11-81B7-C303E96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E884-89E9-9DA9-1EC4-AA5E3021C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D8281-9B33-60F7-AE46-D33882CA9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984FC-6F2B-B162-45F7-EC646B17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5096E-B4E6-AFD4-6122-02F233B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AF9B2-9A6E-DD82-7823-E645DBE8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5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ACB1-DF41-76C0-02AC-8A5E8191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C1A0-464B-D810-C44D-9DEE86360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F3E3-E724-4B0C-82F9-B1B4F430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A6A86-CC93-7B2A-60D6-80A1945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FE82C-E164-7E96-2F7A-B5BBF310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349ED-D822-2085-9CA4-BCD250AF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A513-D9E8-A28E-8B00-058E1C9C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3CE39-0C6C-F7BC-31BB-C48CDAD5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1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F169-618D-145C-D483-43DA9BA1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1DFBE-14E8-82AB-8911-095B2D54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9A14F-2B23-7C01-2754-7D2F3077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51102-B37C-B577-49BC-63C05BFE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8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C84EE-79D1-9446-466E-7E6BD970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D3C36-3D42-3182-E9DB-46503521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8ECB2-63CC-F87C-F32C-3D0F6B6C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2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293A-9C75-5D42-8CA5-A0CF0912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EBDD-508A-001E-1390-BB415F11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C6D7-EDF4-612D-B651-0F0DC3739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7D93E-4D0D-C5D5-49EB-51093011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1571-F47D-780A-CB06-09ED3647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F461-42EF-D3FD-B77E-2F4ED93D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9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928A-BC27-E8A1-1358-67E431B8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A5C78-6282-1004-EA32-52D466D7A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4DBC7-3B0F-EE38-31AC-04AD4270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BC98-5871-B0B4-9008-B20E5D2B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5D26-71D8-13A0-C399-93827CB6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6614-2379-975D-5B4B-25BD2A3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7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7CAC-3B71-CC82-8642-6DF86214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75B2-0A60-887C-6A5B-1C5E1152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FD37-806D-D77C-50BE-42AF6FFD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B02B3-9F7C-4CA8-85F2-99B0125B43A5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727B3-F049-CC6D-1D46-2080B5F9A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86EBF-D653-6F8C-D1BF-ADF282CA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631B-01E7-4AEF-B1D9-34FE7BE2F2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4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BABB1EF4-B489-EBC1-46FD-2A73F643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602147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0196-B3AC-E662-8A58-51724F885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822"/>
            <a:ext cx="12270659" cy="811239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           </a:t>
            </a:r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Donation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281D3-A8A5-D896-7840-F990E1B81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8477" y="1936956"/>
            <a:ext cx="7413520" cy="1473756"/>
          </a:xfrm>
        </p:spPr>
        <p:txBody>
          <a:bodyPr>
            <a:noAutofit/>
          </a:bodyPr>
          <a:lstStyle/>
          <a:p>
            <a:pPr algn="l"/>
            <a:r>
              <a:rPr lang="en-GB" sz="2800" b="1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"Donate blood, save lives. Be a hero in someone's story today---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CDF20-5087-3DDC-0B62-17341B8D6629}"/>
              </a:ext>
            </a:extLst>
          </p:cNvPr>
          <p:cNvSpPr txBox="1"/>
          <p:nvPr/>
        </p:nvSpPr>
        <p:spPr>
          <a:xfrm>
            <a:off x="7610169" y="5535561"/>
            <a:ext cx="6151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INTERFACE: MYSQL</a:t>
            </a:r>
          </a:p>
          <a:p>
            <a:endParaRPr lang="en-GB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 SENTHAMIL SELVAN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9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130D1-CBEC-5E7C-A062-66F8C178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11F00A-024B-6DBE-6408-BAD254BDE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60607C22-3AEC-3C21-FEF6-1D79DF70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00F0651-6D3D-E664-1376-FF8D4436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9A8FC-2157-FC57-7896-C13D7F9C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Doner Name Who’s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With ‘B’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E448B1-DCA1-BDED-17A4-01BCC7B61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2D879-300B-FC49-219D-ECDE1D38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7AC7EF-D657-EDF2-A7DE-461183E55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74" y="1661865"/>
            <a:ext cx="7676940" cy="39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389E3-0142-DA45-BB42-21B8F7F35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8376AA-D7A5-7150-2706-7442AE98E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5D60AAF3-E988-30F6-4018-96FD200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CDDB20-D3CA-D2D5-E477-A7E66CA5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7D9E4-383D-4DC7-C66B-E9F495D3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 List of Patients And Their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UniteDonated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87230C-C36A-6218-478D-BB4B81678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F4163-6EDC-FE1F-5D6D-9E4181B0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9D1485-E756-4714-4930-F0D069FE8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49" y="1341206"/>
            <a:ext cx="666843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2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4448F-D79C-209C-C011-EE647AFE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8C6B8-CD79-D291-4B84-A592A9BD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289D5367-79B4-C4EE-DF2B-C4C378A4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8AF8C2-9868-80D3-B9B5-C32AAFD6A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6EDB7-88A5-1297-9E6E-C9508E30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All Patients And Their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UniteDonated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Inclued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BloodGroups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4562B-FF56-1D5C-1ED6-F41D4C40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CC3CF2-5DBA-E37E-B0B3-7284BBBE2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78FE806-F0F4-624E-2670-C6671D573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744" y="1693680"/>
            <a:ext cx="565864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0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02677-98F6-F44D-DC40-4CBD1EF19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AF4559-D117-55F6-7A3E-4195224FC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6C748E0A-F2F2-49AF-737F-CB4411B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04616C-C72A-EDDB-4736-AE27ECFCB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10EC9-F04C-B2DC-660E-01452D59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All Patients Name And Their Blood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UniteDonated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They Donate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81DFE-3E00-0C7D-0087-2819AD353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2FA2E-60AE-0EAE-63AA-FDDF281C7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538D36-E841-176D-35B9-F8C9E6AAF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34" y="1361045"/>
            <a:ext cx="544906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C99FD-0CC1-123A-795E-7217A030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DCD888-197E-1100-2CF4-19EA76BAF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73340D6A-D9B6-5A04-3FDF-415983B3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049AC5-C2AD-0ED0-4298-CCB92903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24186-9643-DDE1-3013-72FEF2E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All Patients Name And Their Doner’s using Inner Join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1AD85-EB96-0C84-1475-0D25F56E6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78C5D2-A068-BA2D-2877-88F1EA41E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37C41C-1B07-E159-CEB0-5AAA3A250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71" y="1793707"/>
            <a:ext cx="563958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5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8591D-29BE-C496-9D19-4F84ADF7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AC7520-AC7B-AB2D-1405-EBCE20B4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D5A1E14D-62FB-38F7-43C0-FE72C857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8A8FDD-F2E4-7673-EACA-5FBE9D3C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FACAA-1995-D417-B044-F56C5321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Blood Request Who Are Want More Avg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UniteRequired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Request Date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41B6F-8462-2F43-0737-A1337D533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E352EB-D492-FAF7-7C27-80959C46C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C2AAA7-E50D-A6F3-39E2-38C178BA1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06" y="2071324"/>
            <a:ext cx="795448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607AD-FD17-105E-B0F5-F1450C0D0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22CC32-97CF-B0B4-78BE-A490F41E0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D9A3C9BD-FFB7-16B6-3488-1FC9C9E1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2DDBFA-B853-0FA4-3D01-1DB40862C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5DAAB-1A37-990B-28C9-9818E7F8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Frist Name and Last Name Who’s Name In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Bloodgroup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Blood Req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17DF9-3D50-4067-A419-72FFD47B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781FE-0F80-7E2B-B4E6-70E4335C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1CED97-B3FB-8F32-21F4-272D57C4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17" y="1974182"/>
            <a:ext cx="687801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0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0BF76-87A6-CFAE-8998-27EF2EA5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723EC6-C2DA-AC3A-309D-81C02FA9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F33DC349-D020-3B3D-7D6C-EE131695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360EEA6-9E00-FD87-A02B-9C277963A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2D0EF-EBCB-B0EF-9A09-A19B89EC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   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Doner Who Have Not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Doneted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 Last  6 Months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A86E7-6920-FC34-4B48-EBA22B996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A17A1-477C-E609-7706-7AD420F1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8539230-1E5D-BCAD-E764-7980A1927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15" y="1927075"/>
            <a:ext cx="639216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2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C7224-7B22-ED8D-40C7-DC48DD19D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8BFE05-7998-58F1-B4B0-4C49DCFFA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D23C7E9C-FA49-65FA-5C0B-1CE4D7C53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143F4D-E641-D74E-DACE-9CA1C3629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B4693-B7A2-30EA-9A04-93D2F05E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                         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 Duplicate Donors With Trigger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D395FC-D10B-72D9-EE04-20103B72B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1A69FC-6D30-C515-8CA3-5B0CD3D21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67B7E9-686D-4DE4-D32B-7F834496A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6" y="1410850"/>
            <a:ext cx="5858080" cy="2916317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D877352-95D3-50C1-F3DD-DFFC17A70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72" y="1257481"/>
            <a:ext cx="5036908" cy="3782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E8CEE-FC3A-CB8E-D805-B32A74192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" y="6232317"/>
            <a:ext cx="12192000" cy="267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7F6784-21E0-F61E-1E09-11CEF2BC294A}"/>
              </a:ext>
            </a:extLst>
          </p:cNvPr>
          <p:cNvSpPr txBox="1"/>
          <p:nvPr/>
        </p:nvSpPr>
        <p:spPr>
          <a:xfrm>
            <a:off x="296914" y="5672325"/>
            <a:ext cx="22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8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5DAE6D-B23A-8E23-6F21-AE9DF7983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E6FC17-EFA2-DFBF-76D1-E6BA72B83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EC22DC2B-90E0-EF5E-0C1B-8DFA087D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630911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8E11C7-3764-EEBE-E928-9B1DBB814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4F379-3F25-2F0B-EC68-A5356DBF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299423" cy="4428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call these stored procedures from your application code or directly within SQL queries.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C9791A-846A-B631-18E7-2E8488C7D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57BFF-3DF6-441D-FF7D-5386DE135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4253F54-532B-750A-E574-DCE5B35DF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41" y="1384075"/>
            <a:ext cx="691611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9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396CAB72-226A-2A2C-2C60-81006DEA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892900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62D43-54FA-9365-FF34-2B0F97D5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453257" cy="984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5588A-0F27-D191-5A33-FFCF69E7C6FA}"/>
              </a:ext>
            </a:extLst>
          </p:cNvPr>
          <p:cNvSpPr txBox="1"/>
          <p:nvPr/>
        </p:nvSpPr>
        <p:spPr>
          <a:xfrm>
            <a:off x="2607419" y="1210744"/>
            <a:ext cx="83180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1.Donor Management:</a:t>
            </a: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donor eligibility and donation history.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timely reminders for eligible donors.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donor information and medical fitness.</a:t>
            </a: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2.Blood Request Management:</a:t>
            </a: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blood requests from hospitals and individuals.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urgent requests and matching them with available blood.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Notifying hospitals and individuals about the status of their requests.</a:t>
            </a: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3.Blood Stock Management:</a:t>
            </a: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blood stock levels at various hospitals.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adequate supply of different blood groups.</a:t>
            </a: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allocating blood to </a:t>
            </a:r>
            <a:r>
              <a:rPr lang="en-GB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fulfill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requests.</a:t>
            </a:r>
          </a:p>
          <a:p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824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2BD868-3F9A-245C-D4C8-9F7D3C30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75EE43-6DEF-0EA6-AF47-DB4FFD7EA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D909868B-0060-C44C-0D8B-B8856EFF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630911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D57A387-23EE-2A2D-1154-809730C5E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81058-B7C4-BDCB-AF67-7B6DB5B4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1" y="1563329"/>
            <a:ext cx="8180438" cy="22220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2F62E0-F99E-0276-5CEF-D4014166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7555A7-679F-2597-8F87-1F0A626D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12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Heartshaped platelets suspended in the air">
            <a:extLst>
              <a:ext uri="{FF2B5EF4-FFF2-40B4-BE49-F238E27FC236}">
                <a16:creationId xmlns:a16="http://schemas.microsoft.com/office/drawing/2014/main" id="{6E79CF7E-469F-9EBE-7E73-2C926538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D8B01-2714-BD93-6DD6-B691DBA0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0532"/>
            <a:ext cx="11449412" cy="8512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BloodRequests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Donations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D2EEA7-EE50-4015-F55A-E951D3D7C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80" y="1568040"/>
            <a:ext cx="7401958" cy="2267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1D5FCEF-6174-DF5D-4A58-AB094C137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6" y="4441517"/>
            <a:ext cx="5229955" cy="2095792"/>
          </a:xfrm>
          <a:prstGeom prst="rect">
            <a:avLst/>
          </a:prstGeom>
        </p:spPr>
      </p:pic>
      <p:pic>
        <p:nvPicPr>
          <p:cNvPr id="25" name="Picture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253F5A-378A-9206-0F8B-75F7188D2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1" y="4318885"/>
            <a:ext cx="467742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FADF150F-949B-AA3B-D37D-244FE330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B543E-03AE-A1B0-51A2-31A268C2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0"/>
            <a:ext cx="11199599" cy="10303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  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Hospitals,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HospitalRequests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2FB880E-93A9-DC3A-FBA7-076A1C43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" y="2193152"/>
            <a:ext cx="5172797" cy="237205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2AEC91-8860-389B-6FF0-ACC0D9732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62" y="2146285"/>
            <a:ext cx="204816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C557938F-E976-C2C6-5F2A-C380F286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696909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E566E-99CC-B585-76A3-1D4D7350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36576"/>
            <a:ext cx="11367178" cy="84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                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ER-Diagram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4ADA70-77B7-8E63-85F0-21D097920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28" y="1090005"/>
            <a:ext cx="7462684" cy="53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F5BE1C68-520F-DF7F-E835-721BA3D3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06D88-3261-FBD3-9AA2-A716BC95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76"/>
            <a:ext cx="12191999" cy="6988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           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All Doners From The Blood Group A+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BC4246-E230-F903-D634-8C9C3B723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4" y="2311080"/>
            <a:ext cx="8773749" cy="25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030EE737-A22A-2CDF-E46F-BD01E720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80403-4633-A79E-C666-DD135AF5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18288"/>
            <a:ext cx="11533238" cy="735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        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All Doners Order By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LastDonation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 In ASC Order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BA8982-FB48-C85D-BF2D-E46D21FAA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4" y="1330726"/>
            <a:ext cx="931675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9B195-1B9F-4BB1-0651-DA7B00C4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6EF261-A03B-F8A6-A682-8024BFB02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0DF3A022-5263-E1BF-0B0E-E48E7883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21EC0E-83F6-2A1D-ECCE-0F95DE6B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9BCC6-0172-176A-EA54-6C359E88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52"/>
            <a:ext cx="115823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All patient Name And How Much Avg Unit Blood Want For Per Patients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1DB1E6-0564-63F2-6439-98965E5F0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5D27C-5568-5985-E829-6FB80DDC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428E30-B703-0707-E70C-3B9C8272A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92" y="1585655"/>
            <a:ext cx="6120386" cy="42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359F3-C7D3-0DAD-B775-4D2786911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2A9BCE-41AF-2A85-AAC5-834BC2038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lood cells suspended in mid-air">
            <a:extLst>
              <a:ext uri="{FF2B5EF4-FFF2-40B4-BE49-F238E27FC236}">
                <a16:creationId xmlns:a16="http://schemas.microsoft.com/office/drawing/2014/main" id="{8AF9D9ED-B105-D6D3-E0CB-517ABDF0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262D45-976D-1369-4FA3-F2A706D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480CE-2DC8-A09D-BEDD-EC292957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152"/>
            <a:ext cx="12191999" cy="552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    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Doner ID And SUM Of  Who Donate Greater Than 1 Unite 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95D083-7F12-8E30-B2E3-5F60A1A84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FFA74-6016-7B3A-5B75-0987060FB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09DB4F9-FAC5-26E0-E504-E8D25970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8" y="1868955"/>
            <a:ext cx="614448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7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300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Arial</vt:lpstr>
      <vt:lpstr>Aptos</vt:lpstr>
      <vt:lpstr>Times New Roman</vt:lpstr>
      <vt:lpstr>Aptos Display</vt:lpstr>
      <vt:lpstr>Office Theme</vt:lpstr>
      <vt:lpstr>           Blood Donation Management System</vt:lpstr>
      <vt:lpstr>                 PROBLEM STATEMENT</vt:lpstr>
      <vt:lpstr>              Donors, BloodRequests, Donations</vt:lpstr>
      <vt:lpstr>                Hospitals, HospitalRequests</vt:lpstr>
      <vt:lpstr>                            The ER-Diagram</vt:lpstr>
      <vt:lpstr>           Get All Doners From The Blood Group A+</vt:lpstr>
      <vt:lpstr>          Get All Doners Order By LastDonation Date  In ASC Order </vt:lpstr>
      <vt:lpstr>               Get All patient Name And How Much Avg Unit Blood Want For Per Patients</vt:lpstr>
      <vt:lpstr>                             Get Doner ID And SUM Of  Who Donate Greater Than 1 Unite  </vt:lpstr>
      <vt:lpstr>                                             Get Doner Name Who’s LastName Start With ‘B’ </vt:lpstr>
      <vt:lpstr>                                             Get a List of Patients And Their UniteDonated </vt:lpstr>
      <vt:lpstr>                                  Show All Patients And Their UniteDonated  Inclued BloodGroups</vt:lpstr>
      <vt:lpstr>                           Show All Patients Name And Their Blood UniteDonated of They Donate</vt:lpstr>
      <vt:lpstr>                                      Show All Patients Name And Their Doner’s using Inner Join</vt:lpstr>
      <vt:lpstr>                   Get Blood Request Who Are Want More Avg UniteRequired With Request Date</vt:lpstr>
      <vt:lpstr>                   Get Frist Name and Last Name Who’s Name In Bloodgroup And Blood Req</vt:lpstr>
      <vt:lpstr>                                       Find Doner Who Have Not Doneted  In Last  6 Months</vt:lpstr>
      <vt:lpstr>                                                              To Prevent Duplicate Donors With Trigger </vt:lpstr>
      <vt:lpstr>  You can call these stored procedures from your application code or directly within SQL queries.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 arun</dc:creator>
  <cp:lastModifiedBy>tamil arun</cp:lastModifiedBy>
  <cp:revision>6</cp:revision>
  <dcterms:created xsi:type="dcterms:W3CDTF">2024-12-12T11:55:46Z</dcterms:created>
  <dcterms:modified xsi:type="dcterms:W3CDTF">2024-12-14T03:29:42Z</dcterms:modified>
</cp:coreProperties>
</file>