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err="1" smtClean="0"/>
              <a:t>Senthamizh</a:t>
            </a:r>
            <a:r>
              <a:rPr lang="en-US" sz="2400" dirty="0" smtClean="0"/>
              <a:t> </a:t>
            </a:r>
            <a:r>
              <a:rPr lang="en-US" sz="2400" dirty="0" err="1" smtClean="0"/>
              <a:t>Selvan</a:t>
            </a:r>
            <a:r>
              <a:rPr lang="en-US" sz="2400" dirty="0" smtClean="0"/>
              <a:t> K</a:t>
            </a:r>
            <a:endParaRPr lang="en-US" sz="2400" dirty="0"/>
          </a:p>
          <a:p>
            <a:r>
              <a:rPr lang="en-US" sz="2400" dirty="0"/>
              <a:t>REGISTER NO</a:t>
            </a:r>
            <a:r>
              <a:rPr lang="en-US" sz="2400" dirty="0" smtClean="0"/>
              <a:t>: (</a:t>
            </a:r>
            <a:r>
              <a:rPr lang="en-US" sz="2400" dirty="0" smtClean="0"/>
              <a:t>122203470)</a:t>
            </a:r>
            <a:endParaRPr lang="en-US" sz="2400" dirty="0" smtClean="0"/>
          </a:p>
          <a:p>
            <a:r>
              <a:rPr lang="en-US" sz="2400"/>
              <a:t>D13153DDC0809649EC84EB2663874EDC</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879</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2024-09-06T11:45:08Z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