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4" autoAdjust="0"/>
    <p:restoredTop sz="9466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50" b="0" i="0" u="none" strike="noStrike" baseline="0">
                <a:solidFill>
                  <a:srgbClr val="595959"/>
                </a:solidFill>
                <a:latin typeface="Droid Sans"/>
                <a:ea typeface="Droid Sans"/>
                <a:cs typeface="Lucida Sans"/>
              </a:defRPr>
            </a:pPr>
            <a:r>
              <a:rPr lang="zh-CN"/>
              <a:t>图表标题</a:t>
            </a:r>
          </a:p>
        </c:rich>
      </c:tx>
      <c:layout/>
      <c:overlay val="0"/>
      <c:spPr>
        <a:noFill/>
        <a:ln>
          <a:noFill/>
        </a:ln>
      </c:spPr>
    </c:title>
    <c:autoTitleDeleted val="1"/>
    <c:plotArea>
      <c:layout/>
      <c:barChart>
        <c:barDir val="col"/>
        <c:grouping val="clustered"/>
        <c:varyColors val="0"/>
        <c:ser>
          <c:idx val="0"/>
          <c:order val="0"/>
          <c:tx>
            <c:strRef>
              <c:f>Sheet1!$A$2</c:f>
              <c:strCache>
                <c:ptCount val="1"/>
                <c:pt idx="0">
                  <c:v>Series 1</c:v>
                </c:pt>
              </c:strCache>
            </c:strRef>
          </c:tx>
          <c:spPr>
            <a:solidFill>
              <a:srgbClr val="E34B7A"/>
            </a:solidFill>
            <a:ln>
              <a:noFill/>
            </a:ln>
          </c:spPr>
          <c:invertIfNegative val="0"/>
          <c:dLbls>
            <c:showLegendKey val="0"/>
            <c:showVal val="0"/>
            <c:showCatName val="0"/>
            <c:showSerName val="0"/>
            <c:showPercent val="0"/>
            <c:showBubbleSize val="0"/>
            <c:showLeaderLines val="1"/>
          </c:dLbls>
          <c:cat>
            <c:strRef>
              <c:f>'Sheet1'!$B$1:$D$1</c:f>
              <c:strCache>
                <c:ptCount val="3"/>
                <c:pt idx="0">
                  <c:v>Category 1</c:v>
                </c:pt>
                <c:pt idx="1">
                  <c:v>Category 2</c:v>
                </c:pt>
                <c:pt idx="2">
                  <c:v>Category 3</c:v>
                </c:pt>
              </c:strCache>
            </c:strRef>
          </c:cat>
          <c:val>
            <c:numRef>
              <c:f>'Sheet1'!$B$2:$D$2</c:f>
              <c:numCache>
                <c:formatCode>General</c:formatCode>
                <c:ptCount val="3"/>
                <c:pt idx="0">
                  <c:v>5.0</c:v>
                </c:pt>
                <c:pt idx="1">
                  <c:v>3.0</c:v>
                </c:pt>
                <c:pt idx="2">
                  <c:v>9.0</c:v>
                </c:pt>
              </c:numCache>
            </c:numRef>
          </c:val>
        </c:ser>
        <c:ser>
          <c:idx val="1"/>
          <c:order val="1"/>
          <c:tx>
            <c:strRef>
              <c:f>Sheet1!$A$3</c:f>
              <c:strCache>
                <c:ptCount val="1"/>
                <c:pt idx="0">
                  <c:v>Series 2</c:v>
                </c:pt>
              </c:strCache>
            </c:strRef>
          </c:tx>
          <c:spPr>
            <a:solidFill>
              <a:srgbClr val="AC339A"/>
            </a:solidFill>
            <a:ln>
              <a:noFill/>
            </a:ln>
          </c:spPr>
          <c:invertIfNegative val="0"/>
          <c:dLbls>
            <c:showLegendKey val="0"/>
            <c:showVal val="0"/>
            <c:showCatName val="0"/>
            <c:showSerName val="0"/>
            <c:showPercent val="0"/>
            <c:showBubbleSize val="0"/>
            <c:showLeaderLines val="1"/>
          </c:dLbls>
          <c:cat>
            <c:strRef>
              <c:f>'Sheet1'!$B$1:$D$1</c:f>
              <c:strCache>
                <c:ptCount val="3"/>
                <c:pt idx="0">
                  <c:v>Category 1</c:v>
                </c:pt>
                <c:pt idx="1">
                  <c:v>Category 2</c:v>
                </c:pt>
                <c:pt idx="2">
                  <c:v>Category 3</c:v>
                </c:pt>
              </c:strCache>
            </c:strRef>
          </c:cat>
          <c:val>
            <c:numRef>
              <c:f>'Sheet1'!$B$3:$D$3</c:f>
              <c:numCache>
                <c:formatCode>General</c:formatCode>
                <c:ptCount val="3"/>
                <c:pt idx="0">
                  <c:v>3.0</c:v>
                </c:pt>
                <c:pt idx="1">
                  <c:v>0.0</c:v>
                </c:pt>
                <c:pt idx="2">
                  <c:v>8.0</c:v>
                </c:pt>
              </c:numCache>
            </c:numRef>
          </c:val>
        </c:ser>
        <c:ser>
          <c:idx val="2"/>
          <c:order val="2"/>
          <c:tx>
            <c:strRef>
              <c:f>Sheet1!$A$4</c:f>
              <c:strCache>
                <c:ptCount val="1"/>
                <c:pt idx="0">
                  <c:v>Series 3</c:v>
                </c:pt>
              </c:strCache>
            </c:strRef>
          </c:tx>
          <c:spPr>
            <a:solidFill>
              <a:srgbClr val="6953B7"/>
            </a:solidFill>
            <a:ln>
              <a:noFill/>
            </a:ln>
          </c:spPr>
          <c:invertIfNegative val="0"/>
          <c:dLbls>
            <c:showLegendKey val="0"/>
            <c:showVal val="0"/>
            <c:showCatName val="0"/>
            <c:showSerName val="0"/>
            <c:showPercent val="0"/>
            <c:showBubbleSize val="0"/>
            <c:showLeaderLines val="1"/>
          </c:dLbls>
          <c:cat>
            <c:strRef>
              <c:f>'Sheet1'!$B$1:$D$1</c:f>
              <c:strCache>
                <c:ptCount val="3"/>
                <c:pt idx="0">
                  <c:v>Category 1</c:v>
                </c:pt>
                <c:pt idx="1">
                  <c:v>Category 2</c:v>
                </c:pt>
                <c:pt idx="2">
                  <c:v>Category 3</c:v>
                </c:pt>
              </c:strCache>
            </c:strRef>
          </c:cat>
          <c:val>
            <c:numRef>
              <c:f>'Sheet1'!$B$4:$D$4</c:f>
              <c:numCache>
                <c:formatCode>General</c:formatCode>
                <c:ptCount val="3"/>
                <c:pt idx="0">
                  <c:v>6.0</c:v>
                </c:pt>
                <c:pt idx="1">
                  <c:v>5.0</c:v>
                </c:pt>
                <c:pt idx="2">
                  <c:v>3.0</c:v>
                </c:pt>
              </c:numCache>
            </c:numRef>
          </c:val>
        </c:ser>
        <c:overlap val="-27"/>
        <c:gapWidth val="219"/>
        <c:axId val="0"/>
        <c:axId val="1"/>
      </c:barChart>
      <c:catAx>
        <c:axId val="0"/>
        <c:scaling>
          <c:orientation val="minMax"/>
        </c:scaling>
        <c:delete val="0"/>
        <c:axPos val="b"/>
        <c:majorTickMark val="none"/>
        <c:minorTickMark val="none"/>
        <c:tickLblPos val="nextTo"/>
        <c:spPr>
          <a:ln w="12700">
            <a:solidFill>
              <a:srgbClr val="D9D9D9"/>
            </a:solidFill>
            <a:prstDash val="solid"/>
          </a:ln>
        </c:spPr>
        <c:txPr>
          <a:bodyPr rot="0" vert="horz" anchor="t" anchorCtr="0"/>
          <a:lstStyle/>
          <a:p>
            <a:pPr>
              <a:defRPr sz="12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12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b"/>
      <c:layout/>
      <c:overlay val="0"/>
      <c:spPr>
        <a:noFill/>
        <a:ln>
          <a:noFill/>
        </a:ln>
      </c:spPr>
      <c:txPr>
        <a:bodyPr/>
        <a:lstStyle/>
        <a:p>
          <a:pPr>
            <a:defRPr sz="12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100">
              <a:latin typeface="Calibri" pitchFamily="0" charset="0"/>
              <a:ea typeface="宋体" pitchFamily="0" charset="0"/>
              <a:cs typeface="Calibri" pitchFamily="0" charset="0"/>
            </a:endParaRPr>
          </a:p>
        </p:txBody>
      </p:sp>
      <p:sp>
        <p:nvSpPr>
          <p:cNvPr id="8" name="文本框"/>
          <p:cNvSpPr>
            <a:spLocks noGrp="1"/>
          </p:cNvSpPr>
          <p:nvPr>
            <p:ph type="hdr"/>
          </p:nvPr>
        </p:nvSpPr>
        <p:spPr>
          <a:xfrm rot="0">
            <a:off x="2" y="1"/>
            <a:ext cx="3076575" cy="512763"/>
          </a:xfrm>
          <a:prstGeom prst="rect"/>
          <a:noFill/>
          <a:ln w="9525" cmpd="sng" cap="flat">
            <a:noFill/>
            <a:prstDash val="solid"/>
            <a:miter/>
          </a:ln>
        </p:spPr>
        <p:txBody>
          <a:bodyPr vert="horz" wrap="square" lIns="91492" tIns="45745" rIns="91492" bIns="45745" anchor="t" anchorCtr="0">
            <a:prstTxWarp prst="textNoShape"/>
          </a:bodyPr>
          <a:lstStyle/>
          <a:p>
            <a:pPr algn="l"/>
            <a:endParaRPr lang="zh-CN" altLang="en-US" sz="1100">
              <a:latin typeface="Calibri" pitchFamily="0" charset="0"/>
              <a:ea typeface="宋体" pitchFamily="0" charset="0"/>
              <a:cs typeface="Calibri" pitchFamily="0" charset="0"/>
            </a:endParaRPr>
          </a:p>
        </p:txBody>
      </p:sp>
      <p:sp>
        <p:nvSpPr>
          <p:cNvPr id="9" name="文本框"/>
          <p:cNvSpPr>
            <a:spLocks noGrp="1"/>
          </p:cNvSpPr>
          <p:nvPr>
            <p:ph type="dt" idx="1"/>
          </p:nvPr>
        </p:nvSpPr>
        <p:spPr>
          <a:xfrm rot="0">
            <a:off x="4021139" y="1"/>
            <a:ext cx="3076575" cy="512763"/>
          </a:xfrm>
          <a:prstGeom prst="rect"/>
          <a:noFill/>
          <a:ln w="9525" cmpd="sng" cap="flat">
            <a:noFill/>
            <a:prstDash val="solid"/>
            <a:miter/>
          </a:ln>
        </p:spPr>
        <p:txBody>
          <a:bodyPr vert="horz" wrap="square" lIns="91492" tIns="45745" rIns="91492" bIns="45745" anchor="t" anchorCtr="0">
            <a:prstTxWarp prst="textNoShape"/>
          </a:bodyPr>
          <a:lstStyle/>
          <a:p>
            <a:pPr algn="r"/>
            <a:endParaRPr lang="zh-CN" altLang="en-US" sz="1100">
              <a:latin typeface="Calibri" pitchFamily="0" charset="0"/>
              <a:ea typeface="宋体" pitchFamily="0" charset="0"/>
              <a:cs typeface="Calibri" pitchFamily="0" charset="0"/>
            </a:endParaRPr>
          </a:p>
        </p:txBody>
      </p:sp>
      <p:sp>
        <p:nvSpPr>
          <p:cNvPr id="10" name="对象"/>
          <p:cNvSpPr>
            <a:spLocks noGrp="1" noChangeAspect="1"/>
          </p:cNvSpPr>
          <p:nvPr>
            <p:ph type="sldImg" idx="2"/>
          </p:nvPr>
        </p:nvSpPr>
        <p:spPr>
          <a:xfrm rot="0">
            <a:off x="990600" y="766763"/>
            <a:ext cx="5118100" cy="3838575"/>
          </a:xfrm>
          <a:prstGeom prst="rect"/>
          <a:noFill/>
          <a:ln w="9525" cmpd="sng" cap="flat">
            <a:solidFill>
              <a:srgbClr val="000000"/>
            </a:solidFill>
            <a:prstDash val="solid"/>
            <a:miter/>
          </a:ln>
        </p:spPr>
      </p:sp>
      <p:sp>
        <p:nvSpPr>
          <p:cNvPr id="11" name="文本框"/>
          <p:cNvSpPr>
            <a:spLocks noGrp="1"/>
          </p:cNvSpPr>
          <p:nvPr>
            <p:ph type="body" idx="3"/>
          </p:nvPr>
        </p:nvSpPr>
        <p:spPr>
          <a:xfrm rot="0">
            <a:off x="709614" y="4862514"/>
            <a:ext cx="5680075" cy="4605337"/>
          </a:xfrm>
          <a:prstGeom prst="rect"/>
          <a:noFill/>
          <a:ln w="9525" cmpd="sng" cap="flat">
            <a:noFill/>
            <a:prstDash val="solid"/>
            <a:miter/>
          </a:ln>
        </p:spPr>
        <p:txBody>
          <a:bodyPr vert="horz" wrap="square" lIns="91492" tIns="45745" rIns="91492" bIns="45745"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2" name="文本框"/>
          <p:cNvSpPr>
            <a:spLocks noGrp="1"/>
          </p:cNvSpPr>
          <p:nvPr>
            <p:ph type="ftr" idx="4"/>
          </p:nvPr>
        </p:nvSpPr>
        <p:spPr>
          <a:xfrm rot="0">
            <a:off x="2"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l"/>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48075310"/>
      </p:ext>
    </p:extLst>
  </p:cSld>
  <p:clrMap bg1="lt1" tx1="dk1" bg2="lt2" tx2="dk2" accent1="accent1" accent2="accent2" accent3="accent3" accent4="accent4" accent5="accent5" accent6="accent6" hlink="hlink" folHlink="folHlink"/>
  <p:hf sldNum="1" hdr="0" ftr="0" dt="0"/>
  <p:notesStyle>
    <a:lvl1pPr marL="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34" charset="0"/>
        <a:ea typeface="宋体" pitchFamily="0" charset="0"/>
        <a:cs typeface="Calibri" pitchFamily="0" charset="0"/>
      </a:defRPr>
    </a:lvl1pPr>
    <a:lvl2pPr marL="4572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34" charset="0"/>
        <a:ea typeface="宋体" pitchFamily="0" charset="0"/>
        <a:cs typeface="Calibri" pitchFamily="0" charset="0"/>
      </a:defRPr>
    </a:lvl2pPr>
    <a:lvl3pPr marL="9144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34" charset="0"/>
        <a:ea typeface="宋体" pitchFamily="0" charset="0"/>
        <a:cs typeface="Calibri" pitchFamily="0" charset="0"/>
      </a:defRPr>
    </a:lvl3pPr>
    <a:lvl4pPr marL="13716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34" charset="0"/>
        <a:ea typeface="宋体" pitchFamily="0" charset="0"/>
        <a:cs typeface="Calibri" pitchFamily="0" charset="0"/>
      </a:defRPr>
    </a:lvl4pPr>
    <a:lvl5pPr marL="18288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34" charset="0"/>
        <a:ea typeface="宋体"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7061363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10</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6456466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11</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6903125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12</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49625676"/>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13</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0997571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2</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0113110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3</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0852153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4</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0063230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5</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4445239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6</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6157304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7</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6549239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8</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8451994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9</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20489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gradFill>
          <a:gsLst>
            <a:gs pos="0">
              <a:srgbClr val="8AACDA"/>
            </a:gs>
            <a:gs pos="100000">
              <a:srgbClr val="EBC7EF"/>
            </a:gs>
          </a:gsLst>
          <a:lin ang="5400000" scaled="1"/>
        </a:gradFill>
      </p:bgPr>
    </p:bg>
    <p:spTree>
      <p:nvGrpSpPr>
        <p:cNvPr id="1" name=""/>
        <p:cNvGrpSpPr/>
        <p:nvPr/>
      </p:nvGrpSpPr>
      <p:grpSpPr>
        <a:xfrm>
          <a:off x="0" y="0"/>
          <a:ext cx="0" cy="0"/>
          <a:chOff x="0" y="0"/>
          <a:chExt cx="0" cy="0"/>
        </a:xfrm>
      </p:grpSpPr>
      <p:pic>
        <p:nvPicPr>
          <p:cNvPr id="20" name="图片" descr="\\DROBO-FS\QuickDrops\JB\PPTX NG\Droplets\LightingOverlay.png"/>
          <p:cNvPicPr>
            <a:picLocks noChangeAspect="1"/>
          </p:cNvPicPr>
          <p:nvPr/>
        </p:nvPicPr>
        <p:blipFill>
          <a:blip r:embed="rId2" cstate="print"/>
          <a:stretch>
            <a:fillRect/>
          </a:stretch>
        </p:blipFill>
        <p:spPr>
          <a:xfrm rot="0">
            <a:off x="0" y="0"/>
            <a:ext cx="12192004" cy="6858001"/>
          </a:xfrm>
          <a:prstGeom prst="rect"/>
          <a:noFill/>
          <a:ln w="12700" cmpd="sng" cap="flat">
            <a:noFill/>
            <a:prstDash val="solid"/>
            <a:miter/>
          </a:ln>
        </p:spPr>
      </p:pic>
      <p:pic>
        <p:nvPicPr>
          <p:cNvPr id="14" name="图片" descr="Droplets-HD-Title-R1d.png"/>
          <p:cNvPicPr>
            <a:picLocks noChangeAspect="1"/>
          </p:cNvPicPr>
          <p:nvPr/>
        </p:nvPicPr>
        <p:blipFill>
          <a:blip r:embed="rId3" cstate="print"/>
          <a:stretch>
            <a:fillRect/>
          </a:stretch>
        </p:blipFill>
        <p:spPr>
          <a:xfrm rot="0">
            <a:off x="0" y="0"/>
            <a:ext cx="12192000" cy="6858000"/>
          </a:xfrm>
          <a:prstGeom prst="rect"/>
          <a:noFill/>
          <a:ln w="12700" cmpd="sng" cap="flat">
            <a:noFill/>
            <a:prstDash val="solid"/>
            <a:miter/>
          </a:ln>
        </p:spPr>
      </p:pic>
      <p:sp>
        <p:nvSpPr>
          <p:cNvPr id="15" name="文本框"/>
          <p:cNvSpPr>
            <a:spLocks noGrp="1"/>
          </p:cNvSpPr>
          <p:nvPr>
            <p:ph type="ctrTitle"/>
          </p:nvPr>
        </p:nvSpPr>
        <p:spPr>
          <a:xfrm rot="0">
            <a:off x="1751012" y="1300785"/>
            <a:ext cx="8689977" cy="2509212"/>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800" b="0" i="0" u="none" strike="noStrike" kern="1200" cap="all" spc="0" baseline="0">
                <a:solidFill>
                  <a:schemeClr val="tx1"/>
                </a:solidFill>
                <a:latin typeface="Tw Cen MT" pitchFamily="0" charset="0"/>
                <a:ea typeface="宋体" pitchFamily="0" charset="0"/>
                <a:cs typeface="Lucida Sans"/>
              </a:rPr>
              <a:t>Click to edit Master title style</a:t>
            </a:r>
            <a:endParaRPr lang="zh-CN" altLang="en-US" sz="4800" b="0" i="0" u="none" strike="noStrike" kern="1200" cap="all" spc="0" baseline="0">
              <a:solidFill>
                <a:schemeClr val="tx1"/>
              </a:solidFill>
              <a:latin typeface="Tw Cen MT" pitchFamily="0" charset="0"/>
              <a:ea typeface="宋体" pitchFamily="0" charset="0"/>
              <a:cs typeface="Lucida Sans"/>
            </a:endParaRPr>
          </a:p>
        </p:txBody>
      </p:sp>
      <p:sp>
        <p:nvSpPr>
          <p:cNvPr id="16" name="文本框"/>
          <p:cNvSpPr>
            <a:spLocks noGrp="1"/>
          </p:cNvSpPr>
          <p:nvPr>
            <p:ph type="subTitle" idx="1"/>
          </p:nvPr>
        </p:nvSpPr>
        <p:spPr>
          <a:xfrm rot="0">
            <a:off x="1751012" y="3886200"/>
            <a:ext cx="8689977" cy="1371598"/>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20000"/>
              </a:lnSpc>
              <a:spcBef>
                <a:spcPts val="1000"/>
              </a:spcBef>
              <a:spcAft>
                <a:spcPts val="0"/>
              </a:spcAft>
              <a:buNone/>
            </a:pPr>
            <a:r>
              <a:rPr lang="en-US" altLang="zh-CN" sz="2200" b="0" i="0" u="none" strike="noStrike" kern="1200" cap="all" spc="0" baseline="0">
                <a:solidFill>
                  <a:srgbClr val="7F7F7F"/>
                </a:solidFill>
                <a:latin typeface="Tw Cen MT" pitchFamily="0" charset="0"/>
                <a:ea typeface="宋体" pitchFamily="0" charset="0"/>
                <a:cs typeface="Lucida Sans"/>
              </a:rPr>
              <a:t>Click to edit Master subtitle style</a:t>
            </a:r>
            <a:endParaRPr lang="zh-CN" altLang="en-US" sz="2200" b="0" i="0" u="none" strike="noStrike" kern="1200" cap="all" spc="0" baseline="0">
              <a:solidFill>
                <a:srgbClr val="7F7F7F"/>
              </a:solidFill>
              <a:latin typeface="Tw Cen MT" pitchFamily="0" charset="0"/>
              <a:ea typeface="宋体" pitchFamily="0" charset="0"/>
              <a:cs typeface="Lucida Sans"/>
            </a:endParaRPr>
          </a:p>
        </p:txBody>
      </p:sp>
      <p:sp>
        <p:nvSpPr>
          <p:cNvPr id="17" name="文本框"/>
          <p:cNvSpPr>
            <a:spLocks noGrp="1"/>
          </p:cNvSpPr>
          <p:nvPr>
            <p:ph type="dt" idx="10"/>
          </p:nvPr>
        </p:nvSpPr>
        <p:spPr>
          <a:xfrm rot="0">
            <a:off x="7678737" y="5883275"/>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1000" b="0" i="0" u="none" strike="noStrike" kern="1200" cap="none" spc="0" baseline="0">
              <a:solidFill>
                <a:schemeClr val="tx1"/>
              </a:solidFill>
              <a:latin typeface="Tw Cen MT" pitchFamily="0" charset="0"/>
              <a:ea typeface="宋体" pitchFamily="0" charset="0"/>
              <a:cs typeface="Tw Cen MT" pitchFamily="0" charset="0"/>
            </a:endParaRPr>
          </a:p>
        </p:txBody>
      </p:sp>
      <p:sp>
        <p:nvSpPr>
          <p:cNvPr id="18" name="文本框"/>
          <p:cNvSpPr>
            <a:spLocks noGrp="1"/>
          </p:cNvSpPr>
          <p:nvPr>
            <p:ph type="ftr"/>
          </p:nvPr>
        </p:nvSpPr>
        <p:spPr>
          <a:xfrm rot="0">
            <a:off x="913774" y="5883275"/>
            <a:ext cx="6672887"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000" b="0" i="0" u="none" strike="noStrike" kern="1200" cap="none" spc="0" baseline="0">
              <a:solidFill>
                <a:schemeClr val="tx1"/>
              </a:solidFill>
              <a:latin typeface="Tw Cen MT" pitchFamily="0" charset="0"/>
              <a:ea typeface="宋体" pitchFamily="0" charset="0"/>
              <a:cs typeface="Tw Cen MT" pitchFamily="0" charset="0"/>
            </a:endParaRPr>
          </a:p>
        </p:txBody>
      </p:sp>
      <p:sp>
        <p:nvSpPr>
          <p:cNvPr id="19" name="文本框"/>
          <p:cNvSpPr>
            <a:spLocks noGrp="1"/>
          </p:cNvSpPr>
          <p:nvPr>
            <p:ph type="sldNum"/>
          </p:nvPr>
        </p:nvSpPr>
        <p:spPr>
          <a:xfrm rot="0">
            <a:off x="10514011" y="5883275"/>
            <a:ext cx="764215"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000" b="0" i="0" u="none" strike="noStrike" kern="1200" cap="none" spc="0" baseline="0">
                <a:solidFill>
                  <a:schemeClr val="tx1"/>
                </a:solidFill>
                <a:latin typeface="Tw Cen MT" pitchFamily="0" charset="0"/>
                <a:ea typeface="宋体" pitchFamily="0" charset="0"/>
                <a:cs typeface="Tw Cen MT" pitchFamily="0" charset="0"/>
              </a:rPr>
              <a:t>&lt;#&gt;</a:t>
            </a:fld>
            <a:endParaRPr lang="zh-CN" altLang="en-US" sz="1000" b="0" i="0" u="none" strike="noStrike" kern="1200" cap="none" spc="0" baseline="0">
              <a:solidFill>
                <a:schemeClr val="tx1"/>
              </a:solidFill>
              <a:latin typeface="Tw Cen MT" pitchFamily="0" charset="0"/>
              <a:ea typeface="宋体" pitchFamily="0" charset="0"/>
              <a:cs typeface="Tw Cen MT" pitchFamily="0" charset="0"/>
            </a:endParaRPr>
          </a:p>
        </p:txBody>
      </p:sp>
    </p:spTree>
    <p:extLst>
      <p:ext uri="{BB962C8B-B14F-4D97-AF65-F5344CB8AC3E}">
        <p14:creationId xmlns:p14="http://schemas.microsoft.com/office/powerpoint/2010/main" val="121583888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9106728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886939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gradFill xmlns:a="http://schemas.openxmlformats.org/drawingml/2006/main">
          <a:gsLst>
            <a:gs pos="0">
              <a:srgbClr val="8AACDA"/>
            </a:gs>
            <a:gs pos="100000">
              <a:srgbClr val="EBC7EF"/>
            </a:gs>
          </a:gsLst>
          <a:lin ang="5400000" scaled="1"/>
        </a:gradFill>
      </p:bgPr>
    </p:bg>
    <p:spTree>
      <p:nvGrpSpPr>
        <p:cNvPr id="1" name=""/>
        <p:cNvGrpSpPr/>
        <p:nvPr/>
      </p:nvGrpSpPr>
      <p:grpSpPr>
        <a:xfrm xmlns:a="http://schemas.openxmlformats.org/drawingml/2006/main">
          <a:off x="0" y="0"/>
          <a:ext cx="0" cy="0"/>
          <a:chOff x="0" y="0"/>
          <a:chExt cx="0" cy="0"/>
        </a:xfrm>
      </p:grpSpPr>
      <p:pic>
        <p:nvPicPr>
          <p:cNvPr id="31" name="图片" descr="\\DROBO-FS\QuickDrops\JB\PPTX NG\Droplets\LightingOverlay.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192004" cy="6858001"/>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25" name="图片" descr="Droplets-HD-Content-R1d.png"/>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0" y="0"/>
            <a:ext cx="12192000" cy="6858000"/>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6" name="文本框"/>
          <p:cNvSpPr>
            <a:spLocks xmlns:a="http://schemas.openxmlformats.org/drawingml/2006/main" noGrp="1"/>
          </p:cNvSpPr>
          <p:nvPr>
            <p:ph type="title"/>
          </p:nvPr>
        </p:nvSpPr>
        <p:spPr>
          <a:xfrm xmlns:a="http://schemas.openxmlformats.org/drawingml/2006/main" rot="0">
            <a:off x="913775" y="618517"/>
            <a:ext cx="10364450" cy="1596177"/>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27" name="文本框"/>
          <p:cNvSpPr>
            <a:spLocks xmlns:a="http://schemas.openxmlformats.org/drawingml/2006/main" noGrp="1"/>
          </p:cNvSpPr>
          <p:nvPr>
            <p:ph type="body"/>
          </p:nvPr>
        </p:nvSpPr>
        <p:spPr>
          <a:xfrm xmlns:a="http://schemas.openxmlformats.org/drawingml/2006/main" rot="0">
            <a:off x="913774" y="2367092"/>
            <a:ext cx="10363826" cy="3424107"/>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28" name="文本框"/>
          <p:cNvSpPr>
            <a:spLocks xmlns:a="http://schemas.openxmlformats.org/drawingml/2006/main" noGrp="1"/>
          </p:cNvSpPr>
          <p:nvPr>
            <p:ph type="dt" idx="10"/>
          </p:nvPr>
        </p:nvSpPr>
        <p:spPr>
          <a:xfrm xmlns:a="http://schemas.openxmlformats.org/drawingml/2006/main" rot="0">
            <a:off x="7678737" y="5883275"/>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00">
              <a:solidFill>
                <a:schemeClr val="tx1"/>
              </a:solidFill>
              <a:latin typeface="Tw Cen MT" pitchFamily="0" charset="0"/>
              <a:ea typeface="宋体" pitchFamily="0" charset="0"/>
              <a:cs typeface="Tw Cen MT" pitchFamily="0" charset="0"/>
            </a:endParaRPr>
          </a:p>
        </p:txBody>
      </p:sp>
      <p:sp>
        <p:nvSpPr>
          <p:cNvPr id="29" name="文本框"/>
          <p:cNvSpPr>
            <a:spLocks xmlns:a="http://schemas.openxmlformats.org/drawingml/2006/main" noGrp="1"/>
          </p:cNvSpPr>
          <p:nvPr>
            <p:ph type="ftr"/>
          </p:nvPr>
        </p:nvSpPr>
        <p:spPr>
          <a:xfrm xmlns:a="http://schemas.openxmlformats.org/drawingml/2006/main" rot="0">
            <a:off x="913774" y="5883275"/>
            <a:ext cx="6672887"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00">
              <a:solidFill>
                <a:schemeClr val="tx1"/>
              </a:solidFill>
              <a:latin typeface="Tw Cen MT" pitchFamily="0" charset="0"/>
              <a:ea typeface="宋体" pitchFamily="0" charset="0"/>
              <a:cs typeface="Tw Cen MT" pitchFamily="0" charset="0"/>
            </a:endParaRPr>
          </a:p>
        </p:txBody>
      </p:sp>
      <p:sp>
        <p:nvSpPr>
          <p:cNvPr id="30" name="文本框"/>
          <p:cNvSpPr>
            <a:spLocks xmlns:a="http://schemas.openxmlformats.org/drawingml/2006/main" noGrp="1"/>
          </p:cNvSpPr>
          <p:nvPr>
            <p:ph type="sldNum"/>
          </p:nvPr>
        </p:nvSpPr>
        <p:spPr>
          <a:xfrm xmlns:a="http://schemas.openxmlformats.org/drawingml/2006/main" rot="0">
            <a:off x="10514011" y="5883275"/>
            <a:ext cx="764215"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000" b="0" i="0" u="none" strike="noStrike" kern="1200" cap="none" spc="0" baseline="0">
                <a:solidFill>
                  <a:schemeClr val="tx1"/>
                </a:solidFill>
                <a:latin typeface="Tw Cen MT" pitchFamily="0" charset="0"/>
                <a:ea typeface="宋体" pitchFamily="0" charset="0"/>
                <a:cs typeface="Tw Cen MT" pitchFamily="0" charset="0"/>
              </a:rPr>
              <a:t>&lt;#&gt;</a:t>
            </a:fld>
            <a:endParaRPr lang="zh-CN" altLang="en-US" sz="1000">
              <a:solidFill>
                <a:schemeClr val="tx1"/>
              </a:solidFill>
              <a:latin typeface="Tw Cen MT" pitchFamily="0" charset="0"/>
              <a:ea typeface="宋体" pitchFamily="0" charset="0"/>
              <a:cs typeface="Tw Cen MT" pitchFamily="0" charset="0"/>
            </a:endParaRPr>
          </a:p>
        </p:txBody>
      </p:sp>
    </p:spTree>
    <p:extLst>
      <p:ext uri="{BB962C8B-B14F-4D97-AF65-F5344CB8AC3E}">
        <p14:creationId xmlns:p14="http://schemas.microsoft.com/office/powerpoint/2010/main" val="119718888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gradFill xmlns:a="http://schemas.openxmlformats.org/drawingml/2006/main">
          <a:gsLst>
            <a:gs pos="0">
              <a:srgbClr val="8AACDA"/>
            </a:gs>
            <a:gs pos="100000">
              <a:srgbClr val="EBC7EF"/>
            </a:gs>
          </a:gsLst>
          <a:lin ang="5400000" scaled="1"/>
        </a:gradFill>
      </p:bgPr>
    </p:bg>
    <p:spTree>
      <p:nvGrpSpPr>
        <p:cNvPr id="1" name=""/>
        <p:cNvGrpSpPr/>
        <p:nvPr/>
      </p:nvGrpSpPr>
      <p:grpSpPr>
        <a:xfrm xmlns:a="http://schemas.openxmlformats.org/drawingml/2006/main">
          <a:off x="0" y="0"/>
          <a:ext cx="0" cy="0"/>
          <a:chOff x="0" y="0"/>
          <a:chExt cx="0" cy="0"/>
        </a:xfrm>
      </p:grpSpPr>
      <p:pic>
        <p:nvPicPr>
          <p:cNvPr id="65" name="图片" descr="\\DROBO-FS\QuickDrops\JB\PPTX NG\Droplets\LightingOverlay.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192004" cy="6858001"/>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58" name="图片" descr="Droplets-HD-Content-R1d.png"/>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0" y="0"/>
            <a:ext cx="12192000" cy="6858000"/>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59" name="文本框"/>
          <p:cNvSpPr>
            <a:spLocks xmlns:a="http://schemas.openxmlformats.org/drawingml/2006/main" noGrp="1"/>
          </p:cNvSpPr>
          <p:nvPr>
            <p:ph type="title"/>
          </p:nvPr>
        </p:nvSpPr>
        <p:spPr>
          <a:xfrm xmlns:a="http://schemas.openxmlformats.org/drawingml/2006/main" rot="0">
            <a:off x="913793" y="4289374"/>
            <a:ext cx="10364432" cy="81161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sz="3200"/>
              <a:t>Click to edit Master title style</a:t>
            </a:r>
            <a:endParaRPr lang="zh-CN" altLang="en-US" sz="3200"/>
          </a:p>
        </p:txBody>
      </p:sp>
      <p:pic>
        <p:nvPicPr>
          <p:cNvPr id="60" name="图片"/>
          <p:cNvPicPr>
            <a:picLocks xmlns:a="http://schemas.openxmlformats.org/drawingml/2006/main" noGrp="1" noChangeAspect="1"/>
          </p:cNvPicPr>
          <p:nvPr>
            <p:ph idx="1"/>
          </p:nvPr>
        </p:nvPicPr>
        <p:blipFill>
          <a:blip xmlns:a="http://schemas.openxmlformats.org/drawingml/2006/main"/>
        </p:blipFill>
        <p:spPr>
          <a:xfrm xmlns:a="http://schemas.openxmlformats.org/drawingml/2006/main" rot="0">
            <a:off x="1184744" y="698261"/>
            <a:ext cx="9822532" cy="3214136"/>
          </a:xfrm>
          <a:prstGeom xmlns:a="http://schemas.openxmlformats.org/drawingml/2006/main" prst="roundRect">
            <a:avLst>
              <a:gd name="adj" fmla="val 4944"/>
            </a:avLst>
          </a:prstGeom>
          <a:noFill xmlns:a="http://schemas.openxmlformats.org/drawingml/2006/main"/>
        </p:spPr>
      </p:pic>
      <p:sp>
        <p:nvSpPr>
          <p:cNvPr id="61" name="文本框"/>
          <p:cNvSpPr>
            <a:spLocks xmlns:a="http://schemas.openxmlformats.org/drawingml/2006/main" noGrp="1"/>
          </p:cNvSpPr>
          <p:nvPr>
            <p:ph type="body" idx="2"/>
          </p:nvPr>
        </p:nvSpPr>
        <p:spPr>
          <a:xfrm xmlns:a="http://schemas.openxmlformats.org/drawingml/2006/main" rot="0">
            <a:off x="913774" y="5108728"/>
            <a:ext cx="10364453" cy="68247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ctr">
              <a:buNone/>
            </a:pPr>
            <a:r>
              <a:rPr lang="en-US" altLang="zh-CN" sz="1600"/>
              <a:t>Click to edit Master text styles</a:t>
            </a:r>
            <a:endParaRPr lang="zh-CN" altLang="en-US" sz="1600"/>
          </a:p>
        </p:txBody>
      </p:sp>
      <p:sp>
        <p:nvSpPr>
          <p:cNvPr id="62" name="文本框"/>
          <p:cNvSpPr>
            <a:spLocks xmlns:a="http://schemas.openxmlformats.org/drawingml/2006/main" noGrp="1"/>
          </p:cNvSpPr>
          <p:nvPr>
            <p:ph type="dt" idx="10"/>
          </p:nvPr>
        </p:nvSpPr>
        <p:spPr>
          <a:xfrm xmlns:a="http://schemas.openxmlformats.org/drawingml/2006/main" rot="0">
            <a:off x="7678737" y="5883275"/>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00">
              <a:solidFill>
                <a:schemeClr val="tx1"/>
              </a:solidFill>
              <a:latin typeface="Tw Cen MT" pitchFamily="0" charset="0"/>
              <a:ea typeface="宋体" pitchFamily="0" charset="0"/>
              <a:cs typeface="Tw Cen MT" pitchFamily="0" charset="0"/>
            </a:endParaRPr>
          </a:p>
        </p:txBody>
      </p:sp>
      <p:sp>
        <p:nvSpPr>
          <p:cNvPr id="63" name="文本框"/>
          <p:cNvSpPr>
            <a:spLocks xmlns:a="http://schemas.openxmlformats.org/drawingml/2006/main" noGrp="1"/>
          </p:cNvSpPr>
          <p:nvPr>
            <p:ph type="ftr"/>
          </p:nvPr>
        </p:nvSpPr>
        <p:spPr>
          <a:xfrm xmlns:a="http://schemas.openxmlformats.org/drawingml/2006/main" rot="0">
            <a:off x="913774" y="5883275"/>
            <a:ext cx="6672887"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00">
              <a:solidFill>
                <a:schemeClr val="tx1"/>
              </a:solidFill>
              <a:latin typeface="Tw Cen MT" pitchFamily="0" charset="0"/>
              <a:ea typeface="宋体" pitchFamily="0" charset="0"/>
              <a:cs typeface="Tw Cen MT" pitchFamily="0" charset="0"/>
            </a:endParaRPr>
          </a:p>
        </p:txBody>
      </p:sp>
      <p:sp>
        <p:nvSpPr>
          <p:cNvPr id="64" name="文本框"/>
          <p:cNvSpPr>
            <a:spLocks xmlns:a="http://schemas.openxmlformats.org/drawingml/2006/main" noGrp="1"/>
          </p:cNvSpPr>
          <p:nvPr>
            <p:ph type="sldNum"/>
          </p:nvPr>
        </p:nvSpPr>
        <p:spPr>
          <a:xfrm xmlns:a="http://schemas.openxmlformats.org/drawingml/2006/main" rot="0">
            <a:off x="10514011" y="5883275"/>
            <a:ext cx="764215"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000" b="0" i="0" u="none" strike="noStrike" kern="1200" cap="none" spc="0" baseline="0">
                <a:solidFill>
                  <a:schemeClr val="tx1"/>
                </a:solidFill>
                <a:latin typeface="Tw Cen MT" pitchFamily="0" charset="0"/>
                <a:ea typeface="宋体" pitchFamily="0" charset="0"/>
                <a:cs typeface="Tw Cen MT" pitchFamily="0" charset="0"/>
              </a:rPr>
              <a:t>&lt;#&gt;</a:t>
            </a:fld>
            <a:endParaRPr lang="zh-CN" altLang="en-US" sz="1000">
              <a:solidFill>
                <a:schemeClr val="tx1"/>
              </a:solidFill>
              <a:latin typeface="Tw Cen MT" pitchFamily="0" charset="0"/>
              <a:ea typeface="宋体" pitchFamily="0" charset="0"/>
              <a:cs typeface="Tw Cen MT" pitchFamily="0" charset="0"/>
            </a:endParaRPr>
          </a:p>
        </p:txBody>
      </p:sp>
    </p:spTree>
    <p:extLst>
      <p:ext uri="{BB962C8B-B14F-4D97-AF65-F5344CB8AC3E}">
        <p14:creationId xmlns:p14="http://schemas.microsoft.com/office/powerpoint/2010/main" val="88831925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051693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604702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574514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7823956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181122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3731443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110350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877844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gradFill>
          <a:gsLst>
            <a:gs pos="0">
              <a:srgbClr val="8AACDA"/>
            </a:gs>
            <a:gs pos="100000">
              <a:srgbClr val="EBC7EF"/>
            </a:gs>
          </a:gsLst>
          <a:lin ang="5400000" scaled="1"/>
        </a:gradFill>
      </p:bgPr>
    </p:bg>
    <p:spTree>
      <p:nvGrpSpPr>
        <p:cNvPr id="1" name=""/>
        <p:cNvGrpSpPr/>
        <p:nvPr/>
      </p:nvGrpSpPr>
      <p:grpSpPr>
        <a:xfrm>
          <a:off x="0" y="0"/>
          <a:ext cx="0" cy="0"/>
          <a:chOff x="0" y="0"/>
          <a:chExt cx="0" cy="0"/>
        </a:xfrm>
      </p:grpSpPr>
      <p:pic>
        <p:nvPicPr>
          <p:cNvPr id="2" name="图片" descr="\\DROBO-FS\QuickDrops\JB\PPTX NG\Droplets\LightingOverlay.png"/>
          <p:cNvPicPr>
            <a:picLocks noChangeAspect="1"/>
          </p:cNvPicPr>
          <p:nvPr/>
        </p:nvPicPr>
        <p:blipFill>
          <a:blip r:embed="rId1" cstate="print"/>
          <a:stretch>
            <a:fillRect/>
          </a:stretch>
        </p:blipFill>
        <p:spPr>
          <a:xfrm rot="0">
            <a:off x="0" y="0"/>
            <a:ext cx="12192004" cy="6858001"/>
          </a:xfrm>
          <a:prstGeom prst="rect"/>
          <a:noFill/>
          <a:ln w="12700" cmpd="sng" cap="flat">
            <a:noFill/>
            <a:prstDash val="solid"/>
            <a:miter/>
          </a:ln>
        </p:spPr>
      </p:pic>
      <p:sp>
        <p:nvSpPr>
          <p:cNvPr id="3" name="文本框"/>
          <p:cNvSpPr>
            <a:spLocks noGrp="1"/>
          </p:cNvSpPr>
          <p:nvPr>
            <p:ph type="title"/>
          </p:nvPr>
        </p:nvSpPr>
        <p:spPr>
          <a:xfrm rot="0">
            <a:off x="913775" y="618517"/>
            <a:ext cx="10364450" cy="1596177"/>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4" name="文本框"/>
          <p:cNvSpPr>
            <a:spLocks noGrp="1"/>
          </p:cNvSpPr>
          <p:nvPr>
            <p:ph type="body" idx="1"/>
          </p:nvPr>
        </p:nvSpPr>
        <p:spPr>
          <a:xfrm rot="0">
            <a:off x="913775" y="2367093"/>
            <a:ext cx="10364453" cy="342410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文本框"/>
          <p:cNvSpPr>
            <a:spLocks noGrp="1"/>
          </p:cNvSpPr>
          <p:nvPr>
            <p:ph type="dt" idx="2"/>
          </p:nvPr>
        </p:nvSpPr>
        <p:spPr>
          <a:xfrm rot="0">
            <a:off x="7678737" y="5883275"/>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1000">
                <a:solidFill>
                  <a:schemeClr val="tx1"/>
                </a:solidFill>
                <a:latin typeface="Tw Cen MT" pitchFamily="0" charset="0"/>
                <a:ea typeface="宋体" pitchFamily="0" charset="0"/>
                <a:cs typeface="Tw Cen MT" pitchFamily="0" charset="0"/>
              </a:rPr>
              <a:t>9/10/2024</a:t>
            </a:fld>
            <a:endParaRPr lang="zh-CN" altLang="en-US" sz="1000">
              <a:solidFill>
                <a:schemeClr val="tx1"/>
              </a:solidFill>
              <a:latin typeface="Tw Cen MT" pitchFamily="0" charset="0"/>
              <a:ea typeface="宋体" pitchFamily="0" charset="0"/>
              <a:cs typeface="Tw Cen MT" pitchFamily="0" charset="0"/>
            </a:endParaRPr>
          </a:p>
        </p:txBody>
      </p:sp>
      <p:sp>
        <p:nvSpPr>
          <p:cNvPr id="6" name="文本框"/>
          <p:cNvSpPr>
            <a:spLocks noGrp="1"/>
          </p:cNvSpPr>
          <p:nvPr>
            <p:ph type="ftr" idx="3"/>
          </p:nvPr>
        </p:nvSpPr>
        <p:spPr>
          <a:xfrm rot="0">
            <a:off x="913774" y="5883275"/>
            <a:ext cx="6672887"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1000">
              <a:solidFill>
                <a:schemeClr val="tx1"/>
              </a:solidFill>
              <a:latin typeface="Tw Cen MT" pitchFamily="0" charset="0"/>
              <a:ea typeface="宋体" pitchFamily="0" charset="0"/>
              <a:cs typeface="Tw Cen MT" pitchFamily="0" charset="0"/>
            </a:endParaRPr>
          </a:p>
        </p:txBody>
      </p:sp>
      <p:sp>
        <p:nvSpPr>
          <p:cNvPr id="7" name="文本框"/>
          <p:cNvSpPr>
            <a:spLocks noGrp="1"/>
          </p:cNvSpPr>
          <p:nvPr>
            <p:ph type="sldNum" idx="4"/>
          </p:nvPr>
        </p:nvSpPr>
        <p:spPr>
          <a:xfrm rot="0">
            <a:off x="10514011" y="5883275"/>
            <a:ext cx="764215"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000" b="0" i="0" u="none" strike="noStrike" kern="1200" cap="none" spc="0" baseline="0">
                <a:solidFill>
                  <a:schemeClr val="tx1"/>
                </a:solidFill>
                <a:latin typeface="Tw Cen MT" pitchFamily="0" charset="0"/>
                <a:ea typeface="宋体" pitchFamily="0" charset="0"/>
                <a:cs typeface="Tw Cen MT" pitchFamily="0" charset="0"/>
              </a:rPr>
              <a:t>&lt;#&gt;</a:t>
            </a:fld>
            <a:endParaRPr lang="zh-CN" altLang="en-US" sz="1000">
              <a:solidFill>
                <a:schemeClr val="tx1"/>
              </a:solidFill>
              <a:latin typeface="Tw Cen MT" pitchFamily="0" charset="0"/>
              <a:ea typeface="宋体" pitchFamily="0" charset="0"/>
              <a:cs typeface="Tw Cen MT" pitchFamily="0" charset="0"/>
            </a:endParaRPr>
          </a:p>
        </p:txBody>
      </p:sp>
    </p:spTree>
    <p:extLst>
      <p:ext uri="{BB962C8B-B14F-4D97-AF65-F5344CB8AC3E}">
        <p14:creationId xmlns:p14="http://schemas.microsoft.com/office/powerpoint/2010/main" val="709334169"/>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ctr" defTabSz="914400" eaLnBrk="1" fontAlgn="auto" latinLnBrk="0" hangingPunct="1">
        <a:lnSpc>
          <a:spcPct val="90000"/>
        </a:lnSpc>
        <a:spcBef>
          <a:spcPts val="0"/>
        </a:spcBef>
        <a:buNone/>
        <a:defRPr sz="3600" kern="1200" cap="all" baseline="0">
          <a:solidFill>
            <a:schemeClr val="tx1"/>
          </a:solidFill>
          <a:latin typeface="Tw Cen MT" pitchFamily="0" charset="0"/>
          <a:ea typeface="宋体" pitchFamily="0" charset="0"/>
          <a:cs typeface="Tw Cen MT" pitchFamily="0" charset="0"/>
        </a:defRPr>
      </a:lvl1pPr>
    </p:titleStyle>
    <p:bodyStyle>
      <a:lvl1pPr marL="228600" indent="-228600" algn="l" defTabSz="914400" eaLnBrk="1" fontAlgn="auto" latinLnBrk="0" hangingPunct="1">
        <a:lnSpc>
          <a:spcPct val="120000"/>
        </a:lnSpc>
        <a:spcBef>
          <a:spcPts val="1000"/>
        </a:spcBef>
        <a:buClr>
          <a:schemeClr val="tx1"/>
        </a:buClr>
        <a:buFont typeface="Arial" pitchFamily="34" charset="0"/>
        <a:buChar char="•"/>
        <a:defRPr sz="2000" kern="1200" cap="all" baseline="0">
          <a:solidFill>
            <a:schemeClr val="tx1"/>
          </a:solidFill>
          <a:latin typeface="Tw Cen MT" pitchFamily="0" charset="0"/>
          <a:ea typeface="宋体" pitchFamily="0" charset="0"/>
          <a:cs typeface="Tw Cen MT" pitchFamily="0" charset="0"/>
        </a:defRPr>
      </a:lvl1pPr>
      <a:lvl2pPr marL="685800" indent="-228600" algn="l" defTabSz="914400" eaLnBrk="1" fontAlgn="auto" latinLnBrk="0" hangingPunct="1">
        <a:lnSpc>
          <a:spcPct val="120000"/>
        </a:lnSpc>
        <a:spcBef>
          <a:spcPts val="500"/>
        </a:spcBef>
        <a:buClr>
          <a:schemeClr val="tx1"/>
        </a:buClr>
        <a:buFont typeface="Arial" pitchFamily="34" charset="0"/>
        <a:buChar char="•"/>
        <a:defRPr sz="1800" kern="1200" cap="all" baseline="0">
          <a:solidFill>
            <a:schemeClr val="tx1"/>
          </a:solidFill>
          <a:latin typeface="Tw Cen MT" pitchFamily="0" charset="0"/>
          <a:ea typeface="宋体" pitchFamily="0" charset="0"/>
          <a:cs typeface="Tw Cen MT" pitchFamily="0" charset="0"/>
        </a:defRPr>
      </a:lvl2pPr>
      <a:lvl3pPr marL="1143000" indent="-228600" algn="l" defTabSz="914400" eaLnBrk="1" fontAlgn="auto" latinLnBrk="0" hangingPunct="1">
        <a:lnSpc>
          <a:spcPct val="120000"/>
        </a:lnSpc>
        <a:spcBef>
          <a:spcPts val="500"/>
        </a:spcBef>
        <a:buClr>
          <a:schemeClr val="tx1"/>
        </a:buClr>
        <a:buFont typeface="Arial" pitchFamily="34" charset="0"/>
        <a:buChar char="•"/>
        <a:defRPr sz="1600" kern="1200" cap="all" baseline="0">
          <a:solidFill>
            <a:schemeClr val="tx1"/>
          </a:solidFill>
          <a:latin typeface="Tw Cen MT" pitchFamily="0" charset="0"/>
          <a:ea typeface="宋体" pitchFamily="0" charset="0"/>
          <a:cs typeface="Tw Cen MT" pitchFamily="0" charset="0"/>
        </a:defRPr>
      </a:lvl3pPr>
      <a:lvl4pPr marL="1600200" indent="-228600" algn="l" defTabSz="914400" eaLnBrk="1" fontAlgn="auto" latinLnBrk="0" hangingPunct="1">
        <a:lnSpc>
          <a:spcPct val="120000"/>
        </a:lnSpc>
        <a:spcBef>
          <a:spcPts val="500"/>
        </a:spcBef>
        <a:buClr>
          <a:schemeClr val="tx1"/>
        </a:buClr>
        <a:buFont typeface="Arial" pitchFamily="34" charset="0"/>
        <a:buChar char="•"/>
        <a:defRPr sz="1400" kern="1200" cap="all" baseline="0">
          <a:solidFill>
            <a:schemeClr val="tx1"/>
          </a:solidFill>
          <a:latin typeface="Tw Cen MT" pitchFamily="0" charset="0"/>
          <a:ea typeface="宋体" pitchFamily="0" charset="0"/>
          <a:cs typeface="Tw Cen MT" pitchFamily="0" charset="0"/>
        </a:defRPr>
      </a:lvl4pPr>
      <a:lvl5pPr marL="2057400" indent="-228600" algn="l" defTabSz="914400" eaLnBrk="1" fontAlgn="auto" latinLnBrk="0" hangingPunct="1">
        <a:lnSpc>
          <a:spcPct val="120000"/>
        </a:lnSpc>
        <a:spcBef>
          <a:spcPts val="500"/>
        </a:spcBef>
        <a:buClr>
          <a:schemeClr val="tx1"/>
        </a:buClr>
        <a:buFont typeface="Arial" pitchFamily="34" charset="0"/>
        <a:buChar char="•"/>
        <a:defRPr sz="1400" kern="1200" cap="all" baseline="0">
          <a:solidFill>
            <a:schemeClr val="tx1"/>
          </a:solidFill>
          <a:latin typeface="Tw Cen MT" pitchFamily="0" charset="0"/>
          <a:ea typeface="宋体" pitchFamily="0" charset="0"/>
          <a:cs typeface="Tw Cen MT" pitchFamily="0" charset="0"/>
        </a:defRPr>
      </a:lvl5pPr>
      <a:lvl6pPr marL="2514600" indent="-228600" algn="l" defTabSz="914400" eaLnBrk="1" fontAlgn="auto" latinLnBrk="0" hangingPunct="1">
        <a:lnSpc>
          <a:spcPct val="120000"/>
        </a:lnSpc>
        <a:spcBef>
          <a:spcPts val="500"/>
        </a:spcBef>
        <a:buClr>
          <a:schemeClr val="tx1"/>
        </a:buClr>
        <a:buFont typeface="Arial" pitchFamily="34" charset="0"/>
        <a:buChar char="•"/>
        <a:defRPr sz="1400" kern="1200" cap="all" baseline="0">
          <a:solidFill>
            <a:schemeClr val="tx1"/>
          </a:solidFill>
          <a:latin typeface="Tw Cen MT" pitchFamily="0" charset="0"/>
          <a:ea typeface="宋体" pitchFamily="0" charset="0"/>
          <a:cs typeface="Tw Cen MT" pitchFamily="0" charset="0"/>
        </a:defRPr>
      </a:lvl6pPr>
      <a:lvl7pPr marL="2971800" indent="-228600" algn="l" defTabSz="914400" eaLnBrk="1" fontAlgn="auto" latinLnBrk="0" hangingPunct="1">
        <a:lnSpc>
          <a:spcPct val="120000"/>
        </a:lnSpc>
        <a:spcBef>
          <a:spcPts val="500"/>
        </a:spcBef>
        <a:buClr>
          <a:schemeClr val="tx1"/>
        </a:buClr>
        <a:buFont typeface="Arial" pitchFamily="34" charset="0"/>
        <a:buChar char="•"/>
        <a:defRPr sz="1400" kern="1200" cap="all" baseline="0">
          <a:solidFill>
            <a:schemeClr val="tx1"/>
          </a:solidFill>
          <a:latin typeface="Tw Cen MT" pitchFamily="0" charset="0"/>
          <a:ea typeface="宋体" pitchFamily="0" charset="0"/>
          <a:cs typeface="Tw Cen MT" pitchFamily="0" charset="0"/>
        </a:defRPr>
      </a:lvl7pPr>
      <a:lvl8pPr marL="3429000" indent="-228600" algn="l" defTabSz="914400" eaLnBrk="1" fontAlgn="auto" latinLnBrk="0" hangingPunct="1">
        <a:lnSpc>
          <a:spcPct val="120000"/>
        </a:lnSpc>
        <a:spcBef>
          <a:spcPts val="500"/>
        </a:spcBef>
        <a:buClr>
          <a:schemeClr val="tx1"/>
        </a:buClr>
        <a:buFont typeface="Arial" pitchFamily="34" charset="0"/>
        <a:buChar char="•"/>
        <a:defRPr sz="1400" kern="1200" cap="all" baseline="0">
          <a:solidFill>
            <a:schemeClr val="tx1"/>
          </a:solidFill>
          <a:latin typeface="Tw Cen MT" pitchFamily="0" charset="0"/>
          <a:ea typeface="宋体" pitchFamily="0" charset="0"/>
          <a:cs typeface="Tw Cen MT" pitchFamily="0" charset="0"/>
        </a:defRPr>
      </a:lvl8pPr>
      <a:lvl9pPr marL="3429000" indent="-228600" algn="l" defTabSz="914400" eaLnBrk="1" fontAlgn="auto" latinLnBrk="0" hangingPunct="1">
        <a:lnSpc>
          <a:spcPct val="120000"/>
        </a:lnSpc>
        <a:spcBef>
          <a:spcPts val="500"/>
        </a:spcBef>
        <a:buClr>
          <a:schemeClr val="tx1"/>
        </a:buClr>
        <a:buFont typeface="Arial" pitchFamily="34" charset="0"/>
        <a:buChar char="•"/>
        <a:defRPr sz="1400" kern="1200" cap="all" baseline="0">
          <a:solidFill>
            <a:schemeClr val="tx1"/>
          </a:solidFill>
          <a:latin typeface="Tw Cen MT" pitchFamily="0" charset="0"/>
          <a:ea typeface="宋体" pitchFamily="0" charset="0"/>
          <a:cs typeface="Tw Cen MT"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image" Target="../media/5.png"/><Relationship Id="rId3" Type="http://schemas.openxmlformats.org/officeDocument/2006/relationships/slideLayout" Target="../slideLayouts/slideLayout1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gradFill>
          <a:gsLst>
            <a:gs pos="0">
              <a:srgbClr val="8AACDA"/>
            </a:gs>
            <a:gs pos="100000">
              <a:srgbClr val="EBC7EF"/>
            </a:gs>
          </a:gsLst>
          <a:lin ang="5400000" scaled="1"/>
        </a:gradFill>
      </p:bgPr>
    </p:bg>
    <p:spTree>
      <p:nvGrpSpPr>
        <p:cNvPr id="1" name=""/>
        <p:cNvGrpSpPr/>
        <p:nvPr/>
      </p:nvGrpSpPr>
      <p:grpSpPr>
        <a:xfrm>
          <a:off x="0" y="0"/>
          <a:ext cx="0" cy="0"/>
          <a:chOff x="0" y="0"/>
          <a:chExt cx="0" cy="0"/>
        </a:xfrm>
      </p:grpSpPr>
      <p:sp>
        <p:nvSpPr>
          <p:cNvPr id="21" name="文本框"/>
          <p:cNvSpPr>
            <a:spLocks noGrp="1"/>
          </p:cNvSpPr>
          <p:nvPr>
            <p:ph type="ctrTitle"/>
          </p:nvPr>
        </p:nvSpPr>
        <p:spPr>
          <a:xfrm rot="0">
            <a:off x="1042219" y="1300785"/>
            <a:ext cx="10510683" cy="1137615"/>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3600" b="1" i="0" u="none" strike="noStrike" kern="1200" cap="all" spc="0" baseline="0">
                <a:solidFill>
                  <a:schemeClr val="tx1"/>
                </a:solidFill>
                <a:latin typeface="Times New Roman" pitchFamily="18" charset="0"/>
                <a:ea typeface="宋体" pitchFamily="0" charset="0"/>
                <a:cs typeface="Times New Roman" pitchFamily="18" charset="0"/>
              </a:rPr>
              <a:t>EMPLOYEE DATA ANALYSIS USING EXCEL</a:t>
            </a:r>
            <a:endParaRPr lang="zh-CN" altLang="en-US" sz="3600" b="1" i="0" u="none" strike="noStrike" kern="1200" cap="all" spc="0" baseline="0">
              <a:solidFill>
                <a:schemeClr val="tx1"/>
              </a:solidFill>
              <a:latin typeface="Times New Roman" pitchFamily="18" charset="0"/>
              <a:ea typeface="宋体" pitchFamily="0" charset="0"/>
              <a:cs typeface="Times New Roman" pitchFamily="18" charset="0"/>
            </a:endParaRPr>
          </a:p>
        </p:txBody>
      </p:sp>
      <p:sp>
        <p:nvSpPr>
          <p:cNvPr id="22" name="文本框"/>
          <p:cNvSpPr>
            <a:spLocks noGrp="1"/>
          </p:cNvSpPr>
          <p:nvPr>
            <p:ph type="subTitle" idx="1"/>
          </p:nvPr>
        </p:nvSpPr>
        <p:spPr>
          <a:xfrm rot="0">
            <a:off x="1751012" y="2723536"/>
            <a:ext cx="8689977" cy="2534264"/>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20000"/>
              </a:lnSpc>
              <a:spcBef>
                <a:spcPts val="1000"/>
              </a:spcBef>
              <a:spcAft>
                <a:spcPts val="0"/>
              </a:spcAft>
              <a:buNone/>
            </a:pPr>
            <a:r>
              <a:rPr lang="en-US" altLang="zh-CN" sz="2200" b="1" i="0" u="none" strike="noStrike" kern="1200" cap="all" spc="0" baseline="0">
                <a:solidFill>
                  <a:schemeClr val="tx1"/>
                </a:solidFill>
                <a:latin typeface="Times New Roman" pitchFamily="18" charset="0"/>
                <a:ea typeface="宋体" pitchFamily="0" charset="0"/>
                <a:cs typeface="Times New Roman" pitchFamily="18" charset="0"/>
              </a:rPr>
              <a:t>STuDENT</a:t>
            </a:r>
            <a:r>
              <a:rPr lang="en-US" altLang="zh-CN" sz="2200" b="1" i="0" u="none" strike="noStrike" kern="1200" cap="all" spc="0" baseline="0">
                <a:solidFill>
                  <a:schemeClr val="tx1"/>
                </a:solidFill>
                <a:latin typeface="Times New Roman" pitchFamily="18" charset="0"/>
                <a:ea typeface="宋体" pitchFamily="0" charset="0"/>
                <a:cs typeface="Times New Roman" pitchFamily="18" charset="0"/>
              </a:rPr>
              <a:t> NAME: </a:t>
            </a:r>
            <a:r>
              <a:rPr lang="en-US" altLang="zh-CN" sz="2200" b="1" i="0" u="none" strike="noStrike" kern="1200" cap="all" spc="0" baseline="0">
                <a:solidFill>
                  <a:schemeClr val="tx1"/>
                </a:solidFill>
                <a:latin typeface="Times New Roman" pitchFamily="18" charset="0"/>
                <a:ea typeface="宋体" pitchFamily="0" charset="0"/>
                <a:cs typeface="Times New Roman" pitchFamily="18" charset="0"/>
              </a:rPr>
              <a:t>SENTHAMIZH SELVAN</a:t>
            </a:r>
            <a:br>
              <a:rPr lang="zh-CN" altLang="en-US" sz="2200" b="1" i="0" u="none" strike="noStrike" kern="1200" cap="all" spc="0" baseline="0">
                <a:solidFill>
                  <a:schemeClr val="tx1"/>
                </a:solidFill>
                <a:latin typeface="Times New Roman" pitchFamily="18" charset="0"/>
                <a:ea typeface="宋体" pitchFamily="0" charset="0"/>
                <a:cs typeface="Times New Roman" pitchFamily="18" charset="0"/>
              </a:rPr>
            </a:br>
            <a:r>
              <a:rPr lang="en-US" altLang="zh-CN" sz="2200" b="1" i="0" u="none" strike="noStrike" kern="1200" cap="all" spc="0" baseline="0">
                <a:solidFill>
                  <a:schemeClr val="tx1"/>
                </a:solidFill>
                <a:latin typeface="Times New Roman" pitchFamily="18" charset="0"/>
                <a:ea typeface="宋体" pitchFamily="0" charset="0"/>
                <a:cs typeface="Times New Roman" pitchFamily="18" charset="0"/>
              </a:rPr>
              <a:t>register no : </a:t>
            </a:r>
            <a:r>
              <a:rPr lang="en-US" altLang="zh-CN" sz="2200" b="1" i="0" u="none" strike="noStrike" kern="1200" cap="none" spc="0" baseline="0">
                <a:solidFill>
                  <a:schemeClr val="tx1"/>
                </a:solidFill>
                <a:latin typeface="Times New Roman" pitchFamily="18" charset="0"/>
                <a:ea typeface="宋体" pitchFamily="0" charset="0"/>
                <a:cs typeface="Times New Roman" pitchFamily="18" charset="0"/>
              </a:rPr>
              <a:t>asunm110312</a:t>
            </a:r>
            <a:r>
              <a:rPr lang="en-US" altLang="zh-CN" sz="2200" b="1" i="0" u="none" strike="noStrike" kern="1200" cap="none" spc="0" baseline="0">
                <a:solidFill>
                  <a:schemeClr val="tx1"/>
                </a:solidFill>
                <a:latin typeface="Times New Roman" pitchFamily="18" charset="0"/>
                <a:ea typeface="宋体" pitchFamily="0" charset="0"/>
                <a:cs typeface="Times New Roman" pitchFamily="18" charset="0"/>
              </a:rPr>
              <a:t>201177</a:t>
            </a:r>
            <a:br>
              <a:rPr lang="zh-CN" altLang="en-US" sz="2200" b="1" i="0" u="none" strike="noStrike" kern="1200" cap="all" spc="0" baseline="0">
                <a:solidFill>
                  <a:schemeClr val="tx1"/>
                </a:solidFill>
                <a:latin typeface="Times New Roman" pitchFamily="18" charset="0"/>
                <a:ea typeface="宋体" pitchFamily="0" charset="0"/>
                <a:cs typeface="Times New Roman" pitchFamily="18" charset="0"/>
              </a:rPr>
            </a:br>
            <a:r>
              <a:rPr lang="en-US" altLang="zh-CN" sz="2200" b="1" i="0" u="none" strike="noStrike" kern="1200" cap="all" spc="0" baseline="0">
                <a:solidFill>
                  <a:schemeClr val="tx1"/>
                </a:solidFill>
                <a:latin typeface="Times New Roman" pitchFamily="18" charset="0"/>
                <a:ea typeface="宋体" pitchFamily="0" charset="0"/>
                <a:cs typeface="Times New Roman" pitchFamily="18" charset="0"/>
              </a:rPr>
              <a:t>Department : department of </a:t>
            </a:r>
            <a:r>
              <a:rPr lang="en-US" altLang="zh-CN" sz="2200" b="1" i="0" u="none" strike="noStrike" kern="1200" cap="all" spc="0" baseline="0">
                <a:solidFill>
                  <a:schemeClr val="tx1"/>
                </a:solidFill>
                <a:latin typeface="Times New Roman" pitchFamily="18" charset="0"/>
                <a:ea typeface="宋体" pitchFamily="0" charset="0"/>
                <a:cs typeface="Times New Roman" pitchFamily="18" charset="0"/>
              </a:rPr>
              <a:t>BANK MANAGEMENT</a:t>
            </a:r>
            <a:br>
              <a:rPr lang="zh-CN" altLang="en-US" sz="2200" b="1" i="0" u="none" strike="noStrike" kern="1200" cap="all" spc="0" baseline="0">
                <a:solidFill>
                  <a:schemeClr val="tx1"/>
                </a:solidFill>
                <a:latin typeface="Times New Roman" pitchFamily="18" charset="0"/>
                <a:ea typeface="宋体" pitchFamily="0" charset="0"/>
                <a:cs typeface="Times New Roman" pitchFamily="18" charset="0"/>
              </a:rPr>
            </a:br>
            <a:r>
              <a:rPr lang="en-US" altLang="zh-CN" sz="2200" b="1" i="0" u="none" strike="noStrike" kern="1200" cap="all" spc="0" baseline="0">
                <a:solidFill>
                  <a:schemeClr val="tx1"/>
                </a:solidFill>
                <a:latin typeface="Times New Roman" pitchFamily="18" charset="0"/>
                <a:ea typeface="宋体" pitchFamily="0" charset="0"/>
                <a:cs typeface="Times New Roman" pitchFamily="18" charset="0"/>
              </a:rPr>
              <a:t>college : </a:t>
            </a:r>
            <a:r>
              <a:rPr lang="en-US" altLang="zh-CN" sz="2200" b="1" i="0" u="none" strike="noStrike" kern="1200" cap="all" spc="0" baseline="0">
                <a:solidFill>
                  <a:schemeClr val="tx1"/>
                </a:solidFill>
                <a:latin typeface="Times New Roman" pitchFamily="18" charset="0"/>
                <a:ea typeface="宋体" pitchFamily="0" charset="0"/>
                <a:cs typeface="Times New Roman" pitchFamily="18" charset="0"/>
              </a:rPr>
              <a:t>d.r.b.c.c.c.hindu</a:t>
            </a:r>
            <a:r>
              <a:rPr lang="en-US" altLang="zh-CN" sz="2200" b="1" i="0" u="none" strike="noStrike" kern="1200" cap="all" spc="0" baseline="0">
                <a:solidFill>
                  <a:schemeClr val="tx1"/>
                </a:solidFill>
                <a:latin typeface="Times New Roman" pitchFamily="18" charset="0"/>
                <a:ea typeface="宋体" pitchFamily="0" charset="0"/>
                <a:cs typeface="Times New Roman" pitchFamily="18" charset="0"/>
              </a:rPr>
              <a:t> college</a:t>
            </a:r>
            <a:endParaRPr lang="zh-CN" altLang="en-US" sz="2200" b="1" i="0" u="none" strike="noStrike" kern="1200" cap="all"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5100003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gradFill>
          <a:gsLst>
            <a:gs pos="0">
              <a:srgbClr val="8AACDA"/>
            </a:gs>
            <a:gs pos="100000">
              <a:srgbClr val="EBC7EF"/>
            </a:gs>
          </a:gsLst>
          <a:lin ang="5400000" scaled="1"/>
        </a:gra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913775" y="618517"/>
            <a:ext cx="10364450" cy="1596177"/>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600" b="0" i="0" u="sng" strike="noStrike" kern="1200" cap="all" spc="0" baseline="0">
                <a:solidFill>
                  <a:schemeClr val="tx1"/>
                </a:solidFill>
                <a:latin typeface="Tw Cen MT" pitchFamily="0" charset="0"/>
                <a:ea typeface="宋体" pitchFamily="0" charset="0"/>
                <a:cs typeface="Lucida Sans"/>
              </a:rPr>
              <a:t>Modelling approach</a:t>
            </a:r>
            <a:br>
              <a:rPr lang="zh-CN" altLang="en-US" sz="3600" b="0" i="0" u="sng" strike="noStrike" kern="1200" cap="all" spc="0" baseline="0">
                <a:solidFill>
                  <a:schemeClr val="tx1"/>
                </a:solidFill>
                <a:latin typeface="Tw Cen MT" pitchFamily="0" charset="0"/>
                <a:ea typeface="宋体" pitchFamily="0" charset="0"/>
                <a:cs typeface="Lucida Sans"/>
              </a:rPr>
            </a:br>
            <a:endParaRPr lang="zh-CN" altLang="en-US" sz="3600" b="0" i="0" u="sng" strike="noStrike" kern="1200" cap="all" spc="0" baseline="0">
              <a:solidFill>
                <a:schemeClr val="tx1"/>
              </a:solidFill>
              <a:latin typeface="Tw Cen MT" pitchFamily="0" charset="0"/>
              <a:ea typeface="宋体" pitchFamily="0" charset="0"/>
              <a:cs typeface="Lucida Sans"/>
            </a:endParaRPr>
          </a:p>
        </p:txBody>
      </p:sp>
      <p:sp>
        <p:nvSpPr>
          <p:cNvPr id="51" name="文本框"/>
          <p:cNvSpPr>
            <a:spLocks noGrp="1"/>
          </p:cNvSpPr>
          <p:nvPr>
            <p:ph type="body" idx="4294967295"/>
          </p:nvPr>
        </p:nvSpPr>
        <p:spPr>
          <a:xfrm rot="0">
            <a:off x="913774" y="1638090"/>
            <a:ext cx="10363826" cy="415310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20000"/>
              </a:lnSpc>
              <a:spcBef>
                <a:spcPts val="1000"/>
              </a:spcBef>
              <a:spcAft>
                <a:spcPts val="0"/>
              </a:spcAft>
              <a:buNone/>
            </a:pPr>
            <a:r>
              <a:rPr lang="en-US" altLang="zh-CN" sz="2000" b="0" i="0" u="none" strike="noStrike" kern="1200" cap="all" spc="0" baseline="0">
                <a:solidFill>
                  <a:schemeClr val="tx1"/>
                </a:solidFill>
                <a:latin typeface="Tw Cen MT" pitchFamily="0" charset="0"/>
                <a:ea typeface="宋体" pitchFamily="0" charset="0"/>
                <a:cs typeface="Lucida Sans"/>
              </a:rPr>
              <a:t>I get data from dashboard employee data analysis. And brief about the problem statement and project overview  what to do and accurate information about the projectoverwview.And end users are where it was started and where it was ended ..our solution and prospostion are solution the project . It is the profit motivate and satisfied the employee wants and needs .</a:t>
            </a:r>
            <a:endParaRPr lang="en-US" altLang="zh-CN" sz="2000" b="0" i="0" u="none" strike="noStrike" kern="1200" cap="all" spc="0" baseline="0">
              <a:solidFill>
                <a:schemeClr val="tx1"/>
              </a:solidFill>
              <a:latin typeface="Tw Cen MT" pitchFamily="0" charset="0"/>
              <a:ea typeface="宋体" pitchFamily="0" charset="0"/>
              <a:cs typeface="Lucida Sans"/>
            </a:endParaRPr>
          </a:p>
          <a:p>
            <a:pPr marL="0" indent="0" algn="l">
              <a:lnSpc>
                <a:spcPct val="120000"/>
              </a:lnSpc>
              <a:spcBef>
                <a:spcPts val="1000"/>
              </a:spcBef>
              <a:spcAft>
                <a:spcPts val="0"/>
              </a:spcAft>
              <a:buNone/>
            </a:pPr>
            <a:endParaRPr lang="zh-CN" altLang="en-US" sz="2000" b="0" i="0" u="none" strike="noStrike" kern="1200" cap="all" spc="0" baseline="0">
              <a:solidFill>
                <a:schemeClr val="tx1"/>
              </a:solidFill>
              <a:latin typeface="Tw Cen MT" pitchFamily="0" charset="0"/>
              <a:ea typeface="宋体" pitchFamily="0" charset="0"/>
              <a:cs typeface="Lucida Sans"/>
            </a:endParaRPr>
          </a:p>
        </p:txBody>
      </p:sp>
    </p:spTree>
    <p:extLst>
      <p:ext uri="{BB962C8B-B14F-4D97-AF65-F5344CB8AC3E}">
        <p14:creationId xmlns:p14="http://schemas.microsoft.com/office/powerpoint/2010/main" val="82662837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gradFill>
          <a:gsLst>
            <a:gs pos="0">
              <a:srgbClr val="8AACDA"/>
            </a:gs>
            <a:gs pos="100000">
              <a:srgbClr val="EBC7EF"/>
            </a:gs>
          </a:gsLst>
          <a:lin ang="5400000" scaled="1"/>
        </a:gra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913775" y="618517"/>
            <a:ext cx="10364450" cy="1596177"/>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600" b="0" i="0" u="sng" strike="noStrike" kern="1200" cap="all" spc="0" baseline="0">
                <a:solidFill>
                  <a:schemeClr val="tx1"/>
                </a:solidFill>
                <a:latin typeface="Tw Cen MT" pitchFamily="0" charset="0"/>
                <a:ea typeface="宋体" pitchFamily="0" charset="0"/>
                <a:cs typeface="Lucida Sans"/>
              </a:rPr>
              <a:t>R</a:t>
            </a:r>
            <a:r>
              <a:rPr lang="en-US" altLang="zh-CN" sz="3600" b="0" i="0" u="sng" strike="noStrike" kern="1200" cap="all" spc="0" baseline="0">
                <a:solidFill>
                  <a:schemeClr val="tx1"/>
                </a:solidFill>
                <a:latin typeface="Tw Cen MT" pitchFamily="0" charset="0"/>
                <a:ea typeface="宋体" pitchFamily="0" charset="0"/>
                <a:cs typeface="Lucida Sans"/>
              </a:rPr>
              <a:t>e</a:t>
            </a:r>
            <a:r>
              <a:rPr lang="en-US" altLang="zh-CN" sz="3600" b="0" i="0" u="sng" strike="noStrike" kern="1200" cap="all" spc="0" baseline="0">
                <a:solidFill>
                  <a:schemeClr val="tx1"/>
                </a:solidFill>
                <a:latin typeface="Tw Cen MT" pitchFamily="0" charset="0"/>
                <a:ea typeface="宋体" pitchFamily="0" charset="0"/>
                <a:cs typeface="Lucida Sans"/>
              </a:rPr>
              <a:t>s</a:t>
            </a:r>
            <a:r>
              <a:rPr lang="en-US" altLang="zh-CN" sz="3600" b="0" i="0" u="sng" strike="noStrike" kern="1200" cap="all" spc="0" baseline="0">
                <a:solidFill>
                  <a:schemeClr val="tx1"/>
                </a:solidFill>
                <a:latin typeface="Tw Cen MT" pitchFamily="0" charset="0"/>
                <a:ea typeface="宋体" pitchFamily="0" charset="0"/>
                <a:cs typeface="Lucida Sans"/>
              </a:rPr>
              <a:t>u</a:t>
            </a:r>
            <a:r>
              <a:rPr lang="en-US" altLang="zh-CN" sz="3600" b="0" i="0" u="sng" strike="noStrike" kern="1200" cap="all" spc="0" baseline="0">
                <a:solidFill>
                  <a:schemeClr val="tx1"/>
                </a:solidFill>
                <a:latin typeface="Tw Cen MT" pitchFamily="0" charset="0"/>
                <a:ea typeface="宋体" pitchFamily="0" charset="0"/>
                <a:cs typeface="Lucida Sans"/>
              </a:rPr>
              <a:t>l</a:t>
            </a:r>
            <a:r>
              <a:rPr lang="en-US" altLang="zh-CN" sz="3600" b="0" i="0" u="sng" strike="noStrike" kern="1200" cap="all" spc="0" baseline="0">
                <a:solidFill>
                  <a:schemeClr val="tx1"/>
                </a:solidFill>
                <a:latin typeface="Tw Cen MT" pitchFamily="0" charset="0"/>
                <a:ea typeface="宋体" pitchFamily="0" charset="0"/>
                <a:cs typeface="Lucida Sans"/>
              </a:rPr>
              <a:t>t</a:t>
            </a:r>
            <a:r>
              <a:rPr lang="en-US" altLang="zh-CN" sz="3600" b="0" i="0" u="sng" strike="noStrike" kern="1200" cap="all" spc="0" baseline="0">
                <a:solidFill>
                  <a:schemeClr val="tx1"/>
                </a:solidFill>
                <a:latin typeface="Tw Cen MT" pitchFamily="0" charset="0"/>
                <a:ea typeface="宋体" pitchFamily="0" charset="0"/>
                <a:cs typeface="Lucida Sans"/>
              </a:rPr>
              <a:t>s</a:t>
            </a:r>
            <a:r>
              <a:rPr lang="en-US" altLang="zh-CN" sz="3600" b="0" i="0" u="sng" strike="noStrike" kern="1200" cap="all" spc="0" baseline="0">
                <a:solidFill>
                  <a:schemeClr val="tx1"/>
                </a:solidFill>
                <a:latin typeface="Tw Cen MT" pitchFamily="0" charset="0"/>
                <a:ea typeface="宋体" pitchFamily="0" charset="0"/>
                <a:cs typeface="Lucida Sans"/>
              </a:rPr>
              <a:t> </a:t>
            </a:r>
            <a:r>
              <a:rPr lang="en-US" altLang="zh-CN" sz="3600" b="0" i="0" u="sng" strike="noStrike" kern="1200" cap="all" spc="0" baseline="0">
                <a:solidFill>
                  <a:schemeClr val="tx1"/>
                </a:solidFill>
                <a:latin typeface="Tw Cen MT" pitchFamily="0" charset="0"/>
                <a:ea typeface="宋体" pitchFamily="0" charset="0"/>
                <a:cs typeface="Lucida Sans"/>
              </a:rPr>
              <a:t>and</a:t>
            </a:r>
            <a:r>
              <a:rPr lang="en-US" altLang="zh-CN" sz="3600" b="0" i="0" u="sng" strike="noStrike" kern="1200" cap="all" spc="0" baseline="0">
                <a:solidFill>
                  <a:schemeClr val="tx1"/>
                </a:solidFill>
                <a:latin typeface="Tw Cen MT" pitchFamily="0" charset="0"/>
                <a:ea typeface="宋体" pitchFamily="0" charset="0"/>
                <a:cs typeface="Lucida Sans"/>
              </a:rPr>
              <a:t> </a:t>
            </a:r>
            <a:r>
              <a:rPr lang="en-US" altLang="zh-CN" sz="3600" b="0" i="0" u="sng" strike="noStrike" kern="1200" cap="all" spc="0" baseline="0">
                <a:solidFill>
                  <a:schemeClr val="tx1"/>
                </a:solidFill>
                <a:latin typeface="Tw Cen MT" pitchFamily="0" charset="0"/>
                <a:ea typeface="宋体" pitchFamily="0" charset="0"/>
                <a:cs typeface="Lucida Sans"/>
              </a:rPr>
              <a:t>discuss</a:t>
            </a:r>
            <a:r>
              <a:rPr lang="en-US" altLang="zh-CN" sz="3600" b="0" i="0" u="sng" strike="noStrike" kern="1200" cap="all" spc="0" baseline="0">
                <a:solidFill>
                  <a:schemeClr val="tx1"/>
                </a:solidFill>
                <a:latin typeface="Tw Cen MT" pitchFamily="0" charset="0"/>
                <a:ea typeface="宋体" pitchFamily="0" charset="0"/>
                <a:cs typeface="Lucida Sans"/>
              </a:rPr>
              <a:t>i</a:t>
            </a:r>
            <a:r>
              <a:rPr lang="en-US" altLang="zh-CN" sz="3600" b="0" i="0" u="sng" strike="noStrike" kern="1200" cap="all" spc="0" baseline="0">
                <a:solidFill>
                  <a:schemeClr val="tx1"/>
                </a:solidFill>
                <a:latin typeface="Tw Cen MT" pitchFamily="0" charset="0"/>
                <a:ea typeface="宋体" pitchFamily="0" charset="0"/>
                <a:cs typeface="Lucida Sans"/>
              </a:rPr>
              <a:t>o</a:t>
            </a:r>
            <a:r>
              <a:rPr lang="en-US" altLang="zh-CN" sz="3600" b="0" i="0" u="sng" strike="noStrike" kern="1200" cap="all" spc="0" baseline="0">
                <a:solidFill>
                  <a:schemeClr val="tx1"/>
                </a:solidFill>
                <a:latin typeface="Tw Cen MT" pitchFamily="0" charset="0"/>
                <a:ea typeface="宋体" pitchFamily="0" charset="0"/>
                <a:cs typeface="Lucida Sans"/>
              </a:rPr>
              <a:t>n</a:t>
            </a:r>
            <a:r>
              <a:rPr lang="en-US" altLang="zh-CN" sz="3600" b="0" i="0" u="sng" strike="noStrike" kern="1200" cap="all" spc="0" baseline="0">
                <a:solidFill>
                  <a:schemeClr val="tx1"/>
                </a:solidFill>
                <a:latin typeface="Tw Cen MT" pitchFamily="0" charset="0"/>
                <a:ea typeface="宋体" pitchFamily="0" charset="0"/>
                <a:cs typeface="Lucida Sans"/>
              </a:rPr>
              <a:t> </a:t>
            </a:r>
            <a:endParaRPr lang="zh-CN" altLang="en-US" sz="3600" b="0" i="0" u="sng" strike="noStrike" kern="1200" cap="all" spc="0" baseline="0">
              <a:solidFill>
                <a:schemeClr val="tx1"/>
              </a:solidFill>
              <a:latin typeface="Tw Cen MT" pitchFamily="0" charset="0"/>
              <a:ea typeface="宋体" pitchFamily="0" charset="0"/>
              <a:cs typeface="Lucida Sans"/>
            </a:endParaRPr>
          </a:p>
        </p:txBody>
      </p:sp>
      <p:sp>
        <p:nvSpPr>
          <p:cNvPr id="53" name="文本框"/>
          <p:cNvSpPr>
            <a:spLocks noGrp="1"/>
          </p:cNvSpPr>
          <p:nvPr>
            <p:ph type="body" idx="4294967295"/>
          </p:nvPr>
        </p:nvSpPr>
        <p:spPr>
          <a:xfrm rot="0">
            <a:off x="913774" y="2367092"/>
            <a:ext cx="10363826" cy="342410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20000"/>
              </a:lnSpc>
              <a:spcBef>
                <a:spcPts val="1000"/>
              </a:spcBef>
              <a:spcAft>
                <a:spcPts val="0"/>
              </a:spcAft>
              <a:buNone/>
            </a:pPr>
            <a:r>
              <a:rPr lang="en-US" altLang="zh-CN" sz="2000" b="1" i="0" u="none" strike="noStrike" kern="1200" cap="all" spc="0" baseline="0">
                <a:solidFill>
                  <a:schemeClr val="tx1"/>
                </a:solidFill>
                <a:latin typeface="Tw Cen MT" pitchFamily="0" charset="0"/>
                <a:ea typeface="宋体" pitchFamily="0" charset="0"/>
                <a:cs typeface="Lucida Sans"/>
              </a:rPr>
              <a:t>R</a:t>
            </a:r>
            <a:r>
              <a:rPr lang="en-US" altLang="zh-CN" sz="2000" b="1" i="0" u="none" strike="noStrike" kern="1200" cap="all" spc="0" baseline="0">
                <a:solidFill>
                  <a:schemeClr val="tx1"/>
                </a:solidFill>
                <a:latin typeface="Tw Cen MT" pitchFamily="0" charset="0"/>
                <a:ea typeface="宋体" pitchFamily="0" charset="0"/>
                <a:cs typeface="Lucida Sans"/>
              </a:rPr>
              <a:t>e</a:t>
            </a:r>
            <a:r>
              <a:rPr lang="en-US" altLang="zh-CN" sz="2000" b="1" i="0" u="none" strike="noStrike" kern="1200" cap="all" spc="0" baseline="0">
                <a:solidFill>
                  <a:schemeClr val="tx1"/>
                </a:solidFill>
                <a:latin typeface="Tw Cen MT" pitchFamily="0" charset="0"/>
                <a:ea typeface="宋体" pitchFamily="0" charset="0"/>
                <a:cs typeface="Lucida Sans"/>
              </a:rPr>
              <a:t>s</a:t>
            </a:r>
            <a:r>
              <a:rPr lang="en-US" altLang="zh-CN" sz="2000" b="1" i="0" u="none" strike="noStrike" kern="1200" cap="all" spc="0" baseline="0">
                <a:solidFill>
                  <a:schemeClr val="tx1"/>
                </a:solidFill>
                <a:latin typeface="Tw Cen MT" pitchFamily="0" charset="0"/>
                <a:ea typeface="宋体" pitchFamily="0" charset="0"/>
                <a:cs typeface="Lucida Sans"/>
              </a:rPr>
              <a:t>u</a:t>
            </a:r>
            <a:r>
              <a:rPr lang="en-US" altLang="zh-CN" sz="2000" b="1" i="0" u="none" strike="noStrike" kern="1200" cap="all" spc="0" baseline="0">
                <a:solidFill>
                  <a:schemeClr val="tx1"/>
                </a:solidFill>
                <a:latin typeface="Tw Cen MT" pitchFamily="0" charset="0"/>
                <a:ea typeface="宋体" pitchFamily="0" charset="0"/>
                <a:cs typeface="Lucida Sans"/>
              </a:rPr>
              <a:t>l</a:t>
            </a:r>
            <a:r>
              <a:rPr lang="en-US" altLang="zh-CN" sz="2000" b="1" i="0" u="none" strike="noStrike" kern="1200" cap="all" spc="0" baseline="0">
                <a:solidFill>
                  <a:schemeClr val="tx1"/>
                </a:solidFill>
                <a:latin typeface="Tw Cen MT" pitchFamily="0" charset="0"/>
                <a:ea typeface="宋体" pitchFamily="0" charset="0"/>
                <a:cs typeface="Lucida Sans"/>
              </a:rPr>
              <a:t>t</a:t>
            </a:r>
            <a:r>
              <a:rPr lang="en-US" altLang="zh-CN" sz="2000" b="1" i="0" u="none" strike="noStrike" kern="1200" cap="all" spc="0" baseline="0">
                <a:solidFill>
                  <a:schemeClr val="tx1"/>
                </a:solidFill>
                <a:latin typeface="Tw Cen MT" pitchFamily="0" charset="0"/>
                <a:ea typeface="宋体" pitchFamily="0" charset="0"/>
                <a:cs typeface="Lucida Sans"/>
              </a:rPr>
              <a:t> </a:t>
            </a:r>
            <a:r>
              <a:rPr lang="en-US" altLang="zh-CN" sz="2000" b="1" i="0" u="none" strike="noStrike" kern="1200" cap="all" spc="0" baseline="0">
                <a:solidFill>
                  <a:schemeClr val="tx1"/>
                </a:solidFill>
                <a:latin typeface="Tw Cen MT" pitchFamily="0" charset="0"/>
                <a:ea typeface="宋体" pitchFamily="0" charset="0"/>
                <a:cs typeface="Lucida Sans"/>
              </a:rPr>
              <a:t>i</a:t>
            </a:r>
            <a:r>
              <a:rPr lang="en-US" altLang="zh-CN" sz="2000" b="1" i="0" u="none" strike="noStrike" kern="1200" cap="all" spc="0" baseline="0">
                <a:solidFill>
                  <a:schemeClr val="tx1"/>
                </a:solidFill>
                <a:latin typeface="Tw Cen MT" pitchFamily="0" charset="0"/>
                <a:ea typeface="宋体" pitchFamily="0" charset="0"/>
                <a:cs typeface="Lucida Sans"/>
              </a:rPr>
              <a:t>n</a:t>
            </a:r>
            <a:r>
              <a:rPr lang="en-US" altLang="zh-CN" sz="2000" b="1" i="0" u="none" strike="noStrike" kern="1200" cap="all" spc="0" baseline="0">
                <a:solidFill>
                  <a:schemeClr val="tx1"/>
                </a:solidFill>
                <a:latin typeface="Tw Cen MT" pitchFamily="0" charset="0"/>
                <a:ea typeface="宋体" pitchFamily="0" charset="0"/>
                <a:cs typeface="Lucida Sans"/>
              </a:rPr>
              <a:t> </a:t>
            </a:r>
            <a:r>
              <a:rPr lang="en-US" altLang="zh-CN" sz="2000" b="1" i="0" u="none" strike="noStrike" kern="1200" cap="all" spc="0" baseline="0">
                <a:solidFill>
                  <a:schemeClr val="tx1"/>
                </a:solidFill>
                <a:latin typeface="Tw Cen MT" pitchFamily="0" charset="0"/>
                <a:ea typeface="宋体" pitchFamily="0" charset="0"/>
                <a:cs typeface="Lucida Sans"/>
              </a:rPr>
              <a:t>e</a:t>
            </a:r>
            <a:r>
              <a:rPr lang="en-US" altLang="zh-CN" sz="2000" b="1" i="0" u="none" strike="noStrike" kern="1200" cap="all" spc="0" baseline="0">
                <a:solidFill>
                  <a:schemeClr val="tx1"/>
                </a:solidFill>
                <a:latin typeface="Tw Cen MT" pitchFamily="0" charset="0"/>
                <a:ea typeface="宋体" pitchFamily="0" charset="0"/>
                <a:cs typeface="Lucida Sans"/>
              </a:rPr>
              <a:t>x</a:t>
            </a:r>
            <a:r>
              <a:rPr lang="en-US" altLang="zh-CN" sz="2000" b="1" i="0" u="none" strike="noStrike" kern="1200" cap="all" spc="0" baseline="0">
                <a:solidFill>
                  <a:schemeClr val="tx1"/>
                </a:solidFill>
                <a:latin typeface="Tw Cen MT" pitchFamily="0" charset="0"/>
                <a:ea typeface="宋体" pitchFamily="0" charset="0"/>
                <a:cs typeface="Lucida Sans"/>
              </a:rPr>
              <a:t>c</a:t>
            </a:r>
            <a:r>
              <a:rPr lang="en-US" altLang="zh-CN" sz="2000" b="1" i="0" u="none" strike="noStrike" kern="1200" cap="all" spc="0" baseline="0">
                <a:solidFill>
                  <a:schemeClr val="tx1"/>
                </a:solidFill>
                <a:latin typeface="Tw Cen MT" pitchFamily="0" charset="0"/>
                <a:ea typeface="宋体" pitchFamily="0" charset="0"/>
                <a:cs typeface="Lucida Sans"/>
              </a:rPr>
              <a:t>el</a:t>
            </a:r>
            <a:r>
              <a:rPr lang="en-US" altLang="zh-CN" sz="2000" b="1" i="0" u="none" strike="noStrike" kern="1200" cap="all" spc="0" baseline="0">
                <a:solidFill>
                  <a:schemeClr val="tx1"/>
                </a:solidFill>
                <a:latin typeface="Tw Cen MT" pitchFamily="0" charset="0"/>
                <a:ea typeface="宋体" pitchFamily="0" charset="0"/>
                <a:cs typeface="Lucida Sans"/>
              </a:rPr>
              <a:t> </a:t>
            </a:r>
            <a:endParaRPr lang="zh-CN" altLang="en-US" sz="2000" b="1" i="0" u="none" strike="noStrike" kern="1200" cap="all" spc="0" baseline="0">
              <a:solidFill>
                <a:schemeClr val="tx1"/>
              </a:solidFill>
              <a:latin typeface="Tw Cen MT" pitchFamily="0" charset="0"/>
              <a:ea typeface="宋体" pitchFamily="0" charset="0"/>
              <a:cs typeface="Lucida Sans"/>
            </a:endParaRPr>
          </a:p>
        </p:txBody>
      </p:sp>
      <p:graphicFrame>
        <p:nvGraphicFramePr>
          <p:cNvPr id="54" name="Table"/>
          <p:cNvGraphicFramePr>
            <a:graphicFrameLocks noGrp="1"/>
          </p:cNvGraphicFramePr>
          <p:nvPr>
            <p:ph type="tbl"/>
            <p:extLst>
              <p:ext uri="{D42A27DB-BD31-4B8C-83A1-F6EECF244321}"/>
            </p:extLst>
          </p:nvPr>
        </p:nvGraphicFramePr>
        <p:xfrm>
          <a:off x="913775" y="2938814"/>
          <a:ext cx="4483100" cy="1955800"/>
        </p:xfrm>
        <a:graphic>
          <a:graphicData uri="http://schemas.openxmlformats.org/drawingml/2006/table">
            <a:tbl>
              <a:tblPr bandRow="1">
                <a:noFill/>
              </a:tblPr>
              <a:tblGrid>
                <a:gridCol w="774694"/>
                <a:gridCol w="1142992"/>
                <a:gridCol w="1422394"/>
                <a:gridCol w="1142992"/>
              </a:tblGrid>
              <a:tr h="177790">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EMP ID</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NAME</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JOB TYPE</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Salary</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90">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Dare Tully</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Accountant</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15000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90">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PR00211</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Bari Toffano</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Product Manager</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32000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90">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PR00212</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Richy Gray</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Business Development</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45000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90">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PR00213</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Michale Rolf</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Service</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45000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90">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PR00214</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Katya Hundy</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Business Development</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45000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90">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PR00215</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Alicea Pudsall</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Product Manager</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45000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90">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PR00216</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Marline </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Sales</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45000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90">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PR00217</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David</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Marketing</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50000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bl>
          </a:graphicData>
        </a:graphic>
      </p:graphicFrame>
      <p:graphicFrame>
        <p:nvGraphicFramePr>
          <p:cNvPr id="55" name="对象"/>
          <p:cNvGraphicFramePr>
            <a:graphicFrameLocks/>
          </p:cNvGraphicFramePr>
          <p:nvPr/>
        </p:nvGraphicFramePr>
        <p:xfrm>
          <a:off x="5479129" y="2526525"/>
          <a:ext cx="5799096" cy="3463639"/>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47634481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gradFill>
          <a:gsLst>
            <a:gs pos="0">
              <a:srgbClr val="8AACDA"/>
            </a:gs>
            <a:gs pos="100000">
              <a:srgbClr val="EBC7EF"/>
            </a:gs>
          </a:gsLst>
          <a:lin ang="5400000" scaled="1"/>
        </a:gradFill>
      </p:bgPr>
    </p:bg>
    <p:spTree>
      <p:nvGrpSpPr>
        <p:cNvPr id="1" name=""/>
        <p:cNvGrpSpPr/>
        <p:nvPr/>
      </p:nvGrpSpPr>
      <p:grpSpPr>
        <a:xfrm>
          <a:off x="0" y="0"/>
          <a:ext cx="0" cy="0"/>
          <a:chOff x="0" y="0"/>
          <a:chExt cx="0" cy="0"/>
        </a:xfrm>
      </p:grpSpPr>
      <p:sp>
        <p:nvSpPr>
          <p:cNvPr id="56" name="文本框"/>
          <p:cNvSpPr>
            <a:spLocks noGrp="1"/>
          </p:cNvSpPr>
          <p:nvPr>
            <p:ph type="title"/>
          </p:nvPr>
        </p:nvSpPr>
        <p:spPr>
          <a:xfrm rot="0">
            <a:off x="913775" y="618517"/>
            <a:ext cx="10364450" cy="1596177"/>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600" b="1" i="0" u="sng" strike="noStrike" kern="1200" cap="all" spc="0" baseline="0">
                <a:solidFill>
                  <a:schemeClr val="tx1"/>
                </a:solidFill>
                <a:latin typeface="Tw Cen MT" pitchFamily="0" charset="0"/>
                <a:ea typeface="宋体" pitchFamily="0" charset="0"/>
                <a:cs typeface="Lucida Sans"/>
              </a:rPr>
              <a:t>C</a:t>
            </a:r>
            <a:r>
              <a:rPr lang="en-US" altLang="zh-CN" sz="3600" b="1" i="0" u="sng" strike="noStrike" kern="1200" cap="all" spc="0" baseline="0">
                <a:solidFill>
                  <a:schemeClr val="tx1"/>
                </a:solidFill>
                <a:latin typeface="Tw Cen MT" pitchFamily="0" charset="0"/>
                <a:ea typeface="宋体" pitchFamily="0" charset="0"/>
                <a:cs typeface="Lucida Sans"/>
              </a:rPr>
              <a:t>o</a:t>
            </a:r>
            <a:r>
              <a:rPr lang="en-US" altLang="zh-CN" sz="3600" b="1" i="0" u="sng" strike="noStrike" kern="1200" cap="all" spc="0" baseline="0">
                <a:solidFill>
                  <a:schemeClr val="tx1"/>
                </a:solidFill>
                <a:latin typeface="Tw Cen MT" pitchFamily="0" charset="0"/>
                <a:ea typeface="宋体" pitchFamily="0" charset="0"/>
                <a:cs typeface="Lucida Sans"/>
              </a:rPr>
              <a:t>n</a:t>
            </a:r>
            <a:r>
              <a:rPr lang="en-US" altLang="zh-CN" sz="3600" b="1" i="0" u="sng" strike="noStrike" kern="1200" cap="all" spc="0" baseline="0">
                <a:solidFill>
                  <a:schemeClr val="tx1"/>
                </a:solidFill>
                <a:latin typeface="Tw Cen MT" pitchFamily="0" charset="0"/>
                <a:ea typeface="宋体" pitchFamily="0" charset="0"/>
                <a:cs typeface="Lucida Sans"/>
              </a:rPr>
              <a:t>c</a:t>
            </a:r>
            <a:r>
              <a:rPr lang="en-US" altLang="zh-CN" sz="3600" b="1" i="0" u="sng" strike="noStrike" kern="1200" cap="all" spc="0" baseline="0">
                <a:solidFill>
                  <a:schemeClr val="tx1"/>
                </a:solidFill>
                <a:latin typeface="Tw Cen MT" pitchFamily="0" charset="0"/>
                <a:ea typeface="宋体" pitchFamily="0" charset="0"/>
                <a:cs typeface="Lucida Sans"/>
              </a:rPr>
              <a:t>l</a:t>
            </a:r>
            <a:r>
              <a:rPr lang="en-US" altLang="zh-CN" sz="3600" b="1" i="0" u="sng" strike="noStrike" kern="1200" cap="all" spc="0" baseline="0">
                <a:solidFill>
                  <a:schemeClr val="tx1"/>
                </a:solidFill>
                <a:latin typeface="Tw Cen MT" pitchFamily="0" charset="0"/>
                <a:ea typeface="宋体" pitchFamily="0" charset="0"/>
                <a:cs typeface="Lucida Sans"/>
              </a:rPr>
              <a:t>usion</a:t>
            </a:r>
            <a:r>
              <a:rPr lang="en-US" altLang="zh-CN" sz="3600" b="1" i="0" u="sng" strike="noStrike" kern="1200" cap="all" spc="0" baseline="0">
                <a:solidFill>
                  <a:schemeClr val="tx1"/>
                </a:solidFill>
                <a:latin typeface="Tw Cen MT" pitchFamily="0" charset="0"/>
                <a:ea typeface="宋体" pitchFamily="0" charset="0"/>
                <a:cs typeface="Lucida Sans"/>
              </a:rPr>
              <a:t> </a:t>
            </a:r>
            <a:endParaRPr lang="zh-CN" altLang="en-US" sz="3600" b="1" i="0" u="sng" strike="noStrike" kern="1200" cap="all" spc="0" baseline="0">
              <a:solidFill>
                <a:schemeClr val="tx1"/>
              </a:solidFill>
              <a:latin typeface="Tw Cen MT" pitchFamily="0" charset="0"/>
              <a:ea typeface="宋体" pitchFamily="0" charset="0"/>
              <a:cs typeface="Lucida Sans"/>
            </a:endParaRPr>
          </a:p>
        </p:txBody>
      </p:sp>
      <p:sp>
        <p:nvSpPr>
          <p:cNvPr id="57" name="文本框"/>
          <p:cNvSpPr>
            <a:spLocks noGrp="1"/>
          </p:cNvSpPr>
          <p:nvPr>
            <p:ph type="body" idx="4294967295"/>
          </p:nvPr>
        </p:nvSpPr>
        <p:spPr>
          <a:xfrm rot="0">
            <a:off x="913774" y="1709974"/>
            <a:ext cx="10363826" cy="40812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20000"/>
              </a:lnSpc>
              <a:spcBef>
                <a:spcPts val="1000"/>
              </a:spcBef>
              <a:spcAft>
                <a:spcPts val="0"/>
              </a:spcAft>
              <a:buNone/>
            </a:pPr>
            <a:r>
              <a:rPr lang="en-US" altLang="zh-CN" sz="2000" b="0" i="0" u="none" strike="noStrike" kern="1200" cap="all" spc="0" baseline="0">
                <a:solidFill>
                  <a:schemeClr val="tx1"/>
                </a:solidFill>
                <a:latin typeface="Tw Cen MT" pitchFamily="0" charset="0"/>
                <a:ea typeface="宋体" pitchFamily="0" charset="0"/>
                <a:cs typeface="Lucida Sans"/>
              </a:rPr>
              <a:t>Now I conclude the presentation Improve hiring and talent acquisition: Data analytics can help recruiters find professionals with the right skills and qualifications. </a:t>
            </a:r>
            <a:endParaRPr lang="en-US" altLang="zh-CN" sz="2000" b="0" i="0" u="none" strike="noStrike" kern="1200" cap="all" spc="0" baseline="0">
              <a:solidFill>
                <a:schemeClr val="tx1"/>
              </a:solidFill>
              <a:latin typeface="Tw Cen MT" pitchFamily="0" charset="0"/>
              <a:ea typeface="宋体" pitchFamily="0" charset="0"/>
              <a:cs typeface="Lucida Sans"/>
            </a:endParaRPr>
          </a:p>
          <a:p>
            <a:pPr marL="0" indent="0" algn="l">
              <a:lnSpc>
                <a:spcPct val="120000"/>
              </a:lnSpc>
              <a:spcBef>
                <a:spcPts val="1000"/>
              </a:spcBef>
              <a:spcAft>
                <a:spcPts val="0"/>
              </a:spcAft>
              <a:buNone/>
            </a:pPr>
            <a:r>
              <a:rPr lang="en-US" altLang="zh-CN" sz="2000" b="0" i="0" u="none" strike="noStrike" kern="1200" cap="all" spc="0" baseline="0">
                <a:solidFill>
                  <a:schemeClr val="tx1"/>
                </a:solidFill>
                <a:latin typeface="Tw Cen MT" pitchFamily="0" charset="0"/>
                <a:ea typeface="宋体" pitchFamily="0" charset="0"/>
                <a:cs typeface="Lucida Sans"/>
              </a:rPr>
              <a:t>Employee strengths are important because they can affect performance, motivation, and retention. According to the strengths-based approach, focusing on and developing the strengths of your employees can lead to greater productivity and quality, higher engagement and satisfaction, and lower turnover and absenteeism</a:t>
            </a:r>
            <a:endParaRPr lang="en-US" altLang="zh-CN" sz="2000" b="0" i="0" u="none" strike="noStrike" kern="1200" cap="all" spc="0" baseline="0">
              <a:solidFill>
                <a:schemeClr val="tx1"/>
              </a:solidFill>
              <a:latin typeface="Tw Cen MT" pitchFamily="0" charset="0"/>
              <a:ea typeface="宋体" pitchFamily="0" charset="0"/>
              <a:cs typeface="Lucida Sans"/>
            </a:endParaRPr>
          </a:p>
          <a:p>
            <a:pPr marL="0" indent="0" algn="l">
              <a:lnSpc>
                <a:spcPct val="120000"/>
              </a:lnSpc>
              <a:spcBef>
                <a:spcPts val="1000"/>
              </a:spcBef>
              <a:spcAft>
                <a:spcPts val="0"/>
              </a:spcAft>
              <a:buNone/>
            </a:pPr>
            <a:endParaRPr lang="zh-CN" altLang="en-US" sz="2000" b="0" i="0" u="none" strike="noStrike" kern="1200" cap="all" spc="0" baseline="0">
              <a:solidFill>
                <a:schemeClr val="tx1"/>
              </a:solidFill>
              <a:latin typeface="Tw Cen MT" pitchFamily="0" charset="0"/>
              <a:ea typeface="宋体" pitchFamily="0" charset="0"/>
              <a:cs typeface="Lucida Sans"/>
            </a:endParaRPr>
          </a:p>
        </p:txBody>
      </p:sp>
    </p:spTree>
    <p:extLst>
      <p:ext uri="{BB962C8B-B14F-4D97-AF65-F5344CB8AC3E}">
        <p14:creationId xmlns:p14="http://schemas.microsoft.com/office/powerpoint/2010/main" val="279487327"/>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gradFill>
          <a:gsLst>
            <a:gs pos="0">
              <a:srgbClr val="8AACDA"/>
            </a:gs>
            <a:gs pos="100000">
              <a:srgbClr val="EBC7EF"/>
            </a:gs>
          </a:gsLst>
          <a:lin ang="5400000" scaled="1"/>
        </a:gradFill>
      </p:bgPr>
    </p:bg>
    <p:spTree>
      <p:nvGrpSpPr>
        <p:cNvPr id="1" name=""/>
        <p:cNvGrpSpPr/>
        <p:nvPr/>
      </p:nvGrpSpPr>
      <p:grpSpPr>
        <a:xfrm>
          <a:off x="0" y="0"/>
          <a:ext cx="0" cy="0"/>
          <a:chOff x="0" y="0"/>
          <a:chExt cx="0" cy="0"/>
        </a:xfrm>
      </p:grpSpPr>
      <p:sp>
        <p:nvSpPr>
          <p:cNvPr id="66" name="文本框"/>
          <p:cNvSpPr>
            <a:spLocks noGrp="1"/>
          </p:cNvSpPr>
          <p:nvPr>
            <p:ph type="body" idx="2"/>
          </p:nvPr>
        </p:nvSpPr>
        <p:spPr>
          <a:xfrm rot="0">
            <a:off x="913774" y="2931995"/>
            <a:ext cx="10364453" cy="1981332"/>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20000"/>
              </a:lnSpc>
              <a:spcBef>
                <a:spcPts val="1000"/>
              </a:spcBef>
              <a:spcAft>
                <a:spcPts val="0"/>
              </a:spcAft>
              <a:buNone/>
            </a:pPr>
            <a:r>
              <a:rPr lang="en-US" altLang="zh-CN" sz="3600" b="1" i="0" u="none" strike="noStrike" kern="1200" cap="all" spc="0" baseline="0">
                <a:solidFill>
                  <a:schemeClr val="tx1"/>
                </a:solidFill>
                <a:latin typeface="Tw Cen MT" pitchFamily="0" charset="0"/>
                <a:ea typeface="宋体" pitchFamily="0" charset="0"/>
                <a:cs typeface="Lucida Sans"/>
              </a:rPr>
              <a:t>T</a:t>
            </a:r>
            <a:r>
              <a:rPr lang="en-US" altLang="zh-CN" sz="3600" b="1" i="0" u="none" strike="noStrike" kern="1200" cap="all" spc="0" baseline="0">
                <a:solidFill>
                  <a:schemeClr val="tx1"/>
                </a:solidFill>
                <a:latin typeface="Tw Cen MT" pitchFamily="0" charset="0"/>
                <a:ea typeface="宋体" pitchFamily="0" charset="0"/>
                <a:cs typeface="Lucida Sans"/>
              </a:rPr>
              <a:t>h</a:t>
            </a:r>
            <a:r>
              <a:rPr lang="en-US" altLang="zh-CN" sz="3600" b="1" i="0" u="none" strike="noStrike" kern="1200" cap="all" spc="0" baseline="0">
                <a:solidFill>
                  <a:schemeClr val="tx1"/>
                </a:solidFill>
                <a:latin typeface="Tw Cen MT" pitchFamily="0" charset="0"/>
                <a:ea typeface="宋体" pitchFamily="0" charset="0"/>
                <a:cs typeface="Lucida Sans"/>
              </a:rPr>
              <a:t>ank</a:t>
            </a:r>
            <a:r>
              <a:rPr lang="en-US" altLang="zh-CN" sz="3600" b="1" i="0" u="none" strike="noStrike" kern="1200" cap="all" spc="0" baseline="0">
                <a:solidFill>
                  <a:schemeClr val="tx1"/>
                </a:solidFill>
                <a:latin typeface="Tw Cen MT" pitchFamily="0" charset="0"/>
                <a:ea typeface="宋体" pitchFamily="0" charset="0"/>
                <a:cs typeface="Lucida Sans"/>
              </a:rPr>
              <a:t> </a:t>
            </a:r>
            <a:r>
              <a:rPr lang="en-US" altLang="zh-CN" sz="3600" b="1" i="0" u="none" strike="noStrike" kern="1200" cap="all" spc="0" baseline="0">
                <a:solidFill>
                  <a:schemeClr val="tx1"/>
                </a:solidFill>
                <a:latin typeface="Tw Cen MT" pitchFamily="0" charset="0"/>
                <a:ea typeface="宋体" pitchFamily="0" charset="0"/>
                <a:cs typeface="Lucida Sans"/>
              </a:rPr>
              <a:t>you</a:t>
            </a:r>
            <a:r>
              <a:rPr lang="en-US" altLang="zh-CN" sz="3600" b="1" i="0" u="none" strike="noStrike" kern="1200" cap="all" spc="0" baseline="0">
                <a:solidFill>
                  <a:schemeClr val="tx1"/>
                </a:solidFill>
                <a:latin typeface="Tw Cen MT" pitchFamily="0" charset="0"/>
                <a:ea typeface="宋体" pitchFamily="0" charset="0"/>
                <a:cs typeface="Lucida Sans"/>
              </a:rPr>
              <a:t> </a:t>
            </a:r>
            <a:endParaRPr lang="zh-CN" altLang="en-US" sz="1600" b="1" i="0" u="none" strike="noStrike" kern="1200" cap="all" spc="0" baseline="0">
              <a:solidFill>
                <a:schemeClr val="tx1"/>
              </a:solidFill>
              <a:latin typeface="Tw Cen MT" pitchFamily="0" charset="0"/>
              <a:ea typeface="宋体" pitchFamily="0" charset="0"/>
              <a:cs typeface="Lucida Sans"/>
            </a:endParaRPr>
          </a:p>
        </p:txBody>
      </p:sp>
    </p:spTree>
    <p:extLst>
      <p:ext uri="{BB962C8B-B14F-4D97-AF65-F5344CB8AC3E}">
        <p14:creationId xmlns:p14="http://schemas.microsoft.com/office/powerpoint/2010/main" val="174066210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gradFill>
          <a:gsLst>
            <a:gs pos="0">
              <a:srgbClr val="8AACDA"/>
            </a:gs>
            <a:gs pos="100000">
              <a:srgbClr val="EBC7EF"/>
            </a:gs>
          </a:gsLst>
          <a:lin ang="5400000" scaled="1"/>
        </a:gradFill>
      </p:bgPr>
    </p:bg>
    <p:spTree>
      <p:nvGrpSpPr>
        <p:cNvPr id="1" name=""/>
        <p:cNvGrpSpPr/>
        <p:nvPr/>
      </p:nvGrpSpPr>
      <p:grpSpPr>
        <a:xfrm>
          <a:off x="0" y="0"/>
          <a:ext cx="0" cy="0"/>
          <a:chOff x="0" y="0"/>
          <a:chExt cx="0" cy="0"/>
        </a:xfrm>
      </p:grpSpPr>
      <p:sp>
        <p:nvSpPr>
          <p:cNvPr id="23" name="文本框"/>
          <p:cNvSpPr>
            <a:spLocks noGrp="1"/>
          </p:cNvSpPr>
          <p:nvPr>
            <p:ph type="ctrTitle"/>
          </p:nvPr>
        </p:nvSpPr>
        <p:spPr>
          <a:xfrm rot="0">
            <a:off x="1751012" y="2802193"/>
            <a:ext cx="8689977" cy="100780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3200" b="1" i="0" u="sng" strike="noStrike" kern="1200" cap="all" spc="0" baseline="0">
                <a:solidFill>
                  <a:schemeClr val="tx1"/>
                </a:solidFill>
                <a:latin typeface="Times New Roman" pitchFamily="18" charset="0"/>
                <a:ea typeface="宋体" pitchFamily="0" charset="0"/>
                <a:cs typeface="Times New Roman" pitchFamily="18" charset="0"/>
              </a:rPr>
              <a:t>Project title</a:t>
            </a:r>
            <a:endParaRPr lang="zh-CN" altLang="en-US" sz="3200" b="1" i="0" u="sng" strike="noStrike" kern="1200" cap="all" spc="0" baseline="0">
              <a:solidFill>
                <a:schemeClr val="tx1"/>
              </a:solidFill>
              <a:latin typeface="Times New Roman" pitchFamily="18" charset="0"/>
              <a:ea typeface="宋体" pitchFamily="0" charset="0"/>
              <a:cs typeface="Times New Roman" pitchFamily="18" charset="0"/>
            </a:endParaRPr>
          </a:p>
        </p:txBody>
      </p:sp>
      <p:sp>
        <p:nvSpPr>
          <p:cNvPr id="24" name="文本框"/>
          <p:cNvSpPr>
            <a:spLocks noGrp="1"/>
          </p:cNvSpPr>
          <p:nvPr>
            <p:ph type="subTitle" idx="1"/>
          </p:nvPr>
        </p:nvSpPr>
        <p:spPr>
          <a:xfrm rot="0">
            <a:off x="1751012" y="3886200"/>
            <a:ext cx="8689977" cy="1371598"/>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20000"/>
              </a:lnSpc>
              <a:spcBef>
                <a:spcPts val="1000"/>
              </a:spcBef>
              <a:spcAft>
                <a:spcPts val="0"/>
              </a:spcAft>
              <a:buNone/>
            </a:pPr>
            <a:r>
              <a:rPr lang="en-US" altLang="zh-CN" sz="3200" b="1" i="0" u="none" strike="noStrike" kern="1200" cap="all" spc="0" baseline="0">
                <a:solidFill>
                  <a:schemeClr val="tx1"/>
                </a:solidFill>
                <a:latin typeface="Times New Roman" pitchFamily="18" charset="0"/>
                <a:ea typeface="宋体" pitchFamily="0" charset="0"/>
                <a:cs typeface="Times New Roman" pitchFamily="18" charset="0"/>
              </a:rPr>
              <a:t>EMPLOYEE DATA ANALYSIS USING EXCEL</a:t>
            </a:r>
            <a:endParaRPr lang="zh-CN" altLang="en-US" sz="3200" b="1" i="0" u="none" strike="noStrike" kern="1200" cap="all" spc="0" baseline="0">
              <a:solidFill>
                <a:schemeClr val="tx1"/>
              </a:solidFill>
              <a:latin typeface="Tw Cen MT" pitchFamily="0" charset="0"/>
              <a:ea typeface="宋体" pitchFamily="0" charset="0"/>
              <a:cs typeface="Lucida Sans"/>
            </a:endParaRPr>
          </a:p>
        </p:txBody>
      </p:sp>
    </p:spTree>
    <p:extLst>
      <p:ext uri="{BB962C8B-B14F-4D97-AF65-F5344CB8AC3E}">
        <p14:creationId xmlns:p14="http://schemas.microsoft.com/office/powerpoint/2010/main" val="202917028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gradFill>
          <a:gsLst>
            <a:gs pos="0">
              <a:srgbClr val="8AACDA"/>
            </a:gs>
            <a:gs pos="100000">
              <a:srgbClr val="EBC7EF"/>
            </a:gs>
          </a:gsLst>
          <a:lin ang="5400000" scaled="1"/>
        </a:gradFill>
      </p:bgPr>
    </p:bg>
    <p:spTree>
      <p:nvGrpSpPr>
        <p:cNvPr id="1" name=""/>
        <p:cNvGrpSpPr/>
        <p:nvPr/>
      </p:nvGrpSpPr>
      <p:grpSpPr>
        <a:xfrm>
          <a:off x="0" y="0"/>
          <a:ext cx="0" cy="0"/>
          <a:chOff x="0" y="0"/>
          <a:chExt cx="0" cy="0"/>
        </a:xfrm>
      </p:grpSpPr>
      <p:sp>
        <p:nvSpPr>
          <p:cNvPr id="32" name="文本框"/>
          <p:cNvSpPr>
            <a:spLocks noGrp="1"/>
          </p:cNvSpPr>
          <p:nvPr>
            <p:ph type="title"/>
          </p:nvPr>
        </p:nvSpPr>
        <p:spPr>
          <a:xfrm rot="0">
            <a:off x="913775" y="618517"/>
            <a:ext cx="10364450" cy="984141"/>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2800" b="1" i="0" u="sng" strike="noStrike" kern="1200" cap="all" spc="0" baseline="0">
                <a:solidFill>
                  <a:schemeClr val="tx1"/>
                </a:solidFill>
                <a:latin typeface="Times New Roman" pitchFamily="18" charset="0"/>
                <a:ea typeface="宋体" pitchFamily="0" charset="0"/>
                <a:cs typeface="Times New Roman" pitchFamily="18" charset="0"/>
              </a:rPr>
              <a:t>Agenda</a:t>
            </a:r>
            <a:r>
              <a:rPr lang="en-US" altLang="zh-CN" sz="2800" b="1" i="0" u="none" strike="noStrike" kern="1200" cap="all" spc="0" baseline="0">
                <a:solidFill>
                  <a:schemeClr val="tx1"/>
                </a:solidFill>
                <a:latin typeface="Times New Roman" pitchFamily="18" charset="0"/>
                <a:ea typeface="宋体" pitchFamily="0" charset="0"/>
                <a:cs typeface="Times New Roman" pitchFamily="18" charset="0"/>
              </a:rPr>
              <a:t>:</a:t>
            </a:r>
            <a:endParaRPr lang="zh-CN" altLang="en-US" sz="2800" b="1" i="0" u="none" strike="noStrike" kern="1200" cap="all" spc="0" baseline="0">
              <a:solidFill>
                <a:schemeClr val="tx1"/>
              </a:solidFill>
              <a:latin typeface="Times New Roman" pitchFamily="18" charset="0"/>
              <a:ea typeface="宋体" pitchFamily="0" charset="0"/>
              <a:cs typeface="Times New Roman" pitchFamily="18" charset="0"/>
            </a:endParaRPr>
          </a:p>
        </p:txBody>
      </p:sp>
      <p:sp>
        <p:nvSpPr>
          <p:cNvPr id="33" name="文本框"/>
          <p:cNvSpPr>
            <a:spLocks noGrp="1"/>
          </p:cNvSpPr>
          <p:nvPr>
            <p:ph type="body" idx="4294967295"/>
          </p:nvPr>
        </p:nvSpPr>
        <p:spPr>
          <a:xfrm rot="0">
            <a:off x="913774" y="1681316"/>
            <a:ext cx="10363826" cy="4109883"/>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100000"/>
              </a:lnSpc>
              <a:spcBef>
                <a:spcPts val="1000"/>
              </a:spcBef>
              <a:spcAft>
                <a:spcPts val="0"/>
              </a:spcAft>
              <a:buClr>
                <a:schemeClr val="tx1"/>
              </a:buClr>
              <a:buFont typeface="Arial" pitchFamily="34" charset="0"/>
              <a:buChar char="•"/>
            </a:pPr>
            <a:r>
              <a:rPr lang="en-US" altLang="zh-CN" sz="2900" b="0" i="0" u="none" strike="noStrike" kern="1200" cap="none" spc="0" baseline="0">
                <a:solidFill>
                  <a:schemeClr val="tx1"/>
                </a:solidFill>
                <a:latin typeface="Times New Roman" pitchFamily="18" charset="0"/>
                <a:ea typeface="宋体" pitchFamily="0" charset="0"/>
                <a:cs typeface="Times New Roman" pitchFamily="18" charset="0"/>
              </a:rPr>
              <a:t>Problem</a:t>
            </a:r>
            <a:r>
              <a:rPr lang="en-US" altLang="zh-CN" sz="2900" b="0" i="0" u="none" strike="noStrike" kern="1200" cap="all" spc="0" baseline="0">
                <a:solidFill>
                  <a:schemeClr val="tx1"/>
                </a:solidFill>
                <a:latin typeface="Tw Cen MT" pitchFamily="0" charset="0"/>
                <a:ea typeface="宋体" pitchFamily="0" charset="0"/>
                <a:cs typeface="Lucida Sans"/>
              </a:rPr>
              <a:t> </a:t>
            </a:r>
            <a:r>
              <a:rPr lang="en-US" altLang="zh-CN" sz="2900" b="0" i="0" u="none" strike="noStrike" kern="1200" cap="none" spc="0" baseline="0">
                <a:solidFill>
                  <a:schemeClr val="tx1"/>
                </a:solidFill>
                <a:latin typeface="Times New Roman" pitchFamily="18" charset="0"/>
                <a:ea typeface="宋体" pitchFamily="0" charset="0"/>
                <a:cs typeface="Times New Roman" pitchFamily="18" charset="0"/>
              </a:rPr>
              <a:t>Statement</a:t>
            </a:r>
            <a:r>
              <a:rPr lang="en-US" altLang="zh-CN" sz="2900" b="0" i="0" u="none" strike="noStrike" kern="1200" cap="all" spc="0" baseline="0">
                <a:solidFill>
                  <a:schemeClr val="tx1"/>
                </a:solidFill>
                <a:latin typeface="Tw Cen MT" pitchFamily="0" charset="0"/>
                <a:ea typeface="宋体" pitchFamily="0" charset="0"/>
                <a:cs typeface="Lucida Sans"/>
              </a:rPr>
              <a:t> </a:t>
            </a:r>
            <a:endParaRPr lang="en-US" altLang="zh-CN" sz="2900" b="0" i="0" u="none" strike="noStrike" kern="1200" cap="all" spc="0" baseline="0">
              <a:solidFill>
                <a:schemeClr val="tx1"/>
              </a:solidFill>
              <a:latin typeface="Tw Cen MT" pitchFamily="0" charset="0"/>
              <a:ea typeface="宋体" pitchFamily="0" charset="0"/>
              <a:cs typeface="Lucida Sans"/>
            </a:endParaRPr>
          </a:p>
          <a:p>
            <a:pPr marL="228600" indent="-228600" algn="l">
              <a:lnSpc>
                <a:spcPct val="100000"/>
              </a:lnSpc>
              <a:spcBef>
                <a:spcPts val="1000"/>
              </a:spcBef>
              <a:spcAft>
                <a:spcPts val="0"/>
              </a:spcAft>
              <a:buClr>
                <a:schemeClr val="tx1"/>
              </a:buClr>
              <a:buFont typeface="Arial" pitchFamily="34" charset="0"/>
              <a:buChar char="•"/>
            </a:pPr>
            <a:r>
              <a:rPr lang="en-US" altLang="zh-CN" sz="2900" b="0" i="0" u="none" strike="noStrike" kern="1200" cap="none" spc="0" baseline="0">
                <a:solidFill>
                  <a:schemeClr val="tx1"/>
                </a:solidFill>
                <a:latin typeface="Times New Roman" pitchFamily="18" charset="0"/>
                <a:ea typeface="宋体" pitchFamily="0" charset="0"/>
                <a:cs typeface="Times New Roman" pitchFamily="18" charset="0"/>
              </a:rPr>
              <a:t>Project Overview</a:t>
            </a:r>
            <a:endParaRPr lang="en-US" altLang="zh-CN" sz="2900" b="0" i="0" u="none" strike="noStrike" kern="1200" cap="none" spc="0" baseline="0">
              <a:solidFill>
                <a:schemeClr val="tx1"/>
              </a:solidFill>
              <a:latin typeface="Times New Roman" pitchFamily="18" charset="0"/>
              <a:ea typeface="宋体" pitchFamily="0" charset="0"/>
              <a:cs typeface="Times New Roman" pitchFamily="18" charset="0"/>
            </a:endParaRPr>
          </a:p>
          <a:p>
            <a:pPr marL="228600" indent="-228600" algn="l">
              <a:lnSpc>
                <a:spcPct val="100000"/>
              </a:lnSpc>
              <a:spcBef>
                <a:spcPts val="1000"/>
              </a:spcBef>
              <a:spcAft>
                <a:spcPts val="0"/>
              </a:spcAft>
              <a:buClr>
                <a:schemeClr val="tx1"/>
              </a:buClr>
              <a:buFont typeface="Arial" pitchFamily="34" charset="0"/>
              <a:buChar char="•"/>
            </a:pPr>
            <a:r>
              <a:rPr lang="en-US" altLang="zh-CN" sz="2900" b="0" i="0" u="none" strike="noStrike" kern="1200" cap="none" spc="0" baseline="0">
                <a:solidFill>
                  <a:schemeClr val="tx1"/>
                </a:solidFill>
                <a:latin typeface="Times New Roman" pitchFamily="18" charset="0"/>
                <a:ea typeface="宋体" pitchFamily="0" charset="0"/>
                <a:cs typeface="Times New Roman" pitchFamily="18" charset="0"/>
              </a:rPr>
              <a:t>End Users</a:t>
            </a:r>
            <a:endParaRPr lang="en-US" altLang="zh-CN" sz="2900" b="0" i="0" u="none" strike="noStrike" kern="1200" cap="none" spc="0" baseline="0">
              <a:solidFill>
                <a:schemeClr val="tx1"/>
              </a:solidFill>
              <a:latin typeface="Times New Roman" pitchFamily="18" charset="0"/>
              <a:ea typeface="宋体" pitchFamily="0" charset="0"/>
              <a:cs typeface="Times New Roman" pitchFamily="18" charset="0"/>
            </a:endParaRPr>
          </a:p>
          <a:p>
            <a:pPr marL="228600" indent="-228600" algn="l">
              <a:lnSpc>
                <a:spcPct val="100000"/>
              </a:lnSpc>
              <a:spcBef>
                <a:spcPts val="1000"/>
              </a:spcBef>
              <a:spcAft>
                <a:spcPts val="0"/>
              </a:spcAft>
              <a:buClr>
                <a:schemeClr val="tx1"/>
              </a:buClr>
              <a:buFont typeface="Arial" pitchFamily="34" charset="0"/>
              <a:buChar char="•"/>
            </a:pPr>
            <a:r>
              <a:rPr lang="en-US" altLang="zh-CN" sz="2900" b="0" i="0" u="none" strike="noStrike" kern="1200" cap="none" spc="0" baseline="0">
                <a:solidFill>
                  <a:schemeClr val="tx1"/>
                </a:solidFill>
                <a:latin typeface="Times New Roman" pitchFamily="18" charset="0"/>
                <a:ea typeface="宋体" pitchFamily="0" charset="0"/>
                <a:cs typeface="Times New Roman" pitchFamily="18" charset="0"/>
              </a:rPr>
              <a:t>Our solution and Proposition </a:t>
            </a:r>
            <a:endParaRPr lang="en-US" altLang="zh-CN" sz="2900" b="0" i="0" u="none" strike="noStrike" kern="1200" cap="none" spc="0" baseline="0">
              <a:solidFill>
                <a:schemeClr val="tx1"/>
              </a:solidFill>
              <a:latin typeface="Times New Roman" pitchFamily="18" charset="0"/>
              <a:ea typeface="宋体" pitchFamily="0" charset="0"/>
              <a:cs typeface="Times New Roman" pitchFamily="18" charset="0"/>
            </a:endParaRPr>
          </a:p>
          <a:p>
            <a:pPr marL="228600" indent="-228600" algn="l">
              <a:lnSpc>
                <a:spcPct val="100000"/>
              </a:lnSpc>
              <a:spcBef>
                <a:spcPts val="1000"/>
              </a:spcBef>
              <a:spcAft>
                <a:spcPts val="0"/>
              </a:spcAft>
              <a:buClr>
                <a:schemeClr val="tx1"/>
              </a:buClr>
              <a:buFont typeface="Arial" pitchFamily="34" charset="0"/>
              <a:buChar char="•"/>
            </a:pPr>
            <a:r>
              <a:rPr lang="en-US" altLang="zh-CN" sz="2900" b="0" i="0" u="none" strike="noStrike" kern="1200" cap="none" spc="0" baseline="0">
                <a:solidFill>
                  <a:schemeClr val="tx1"/>
                </a:solidFill>
                <a:latin typeface="Times New Roman" pitchFamily="18" charset="0"/>
                <a:ea typeface="宋体" pitchFamily="0" charset="0"/>
                <a:cs typeface="Times New Roman" pitchFamily="18" charset="0"/>
              </a:rPr>
              <a:t>Dataset Description</a:t>
            </a:r>
            <a:endParaRPr lang="en-US" altLang="zh-CN" sz="2900" b="0" i="0" u="none" strike="noStrike" kern="1200" cap="none" spc="0" baseline="0">
              <a:solidFill>
                <a:schemeClr val="tx1"/>
              </a:solidFill>
              <a:latin typeface="Times New Roman" pitchFamily="18" charset="0"/>
              <a:ea typeface="宋体" pitchFamily="0" charset="0"/>
              <a:cs typeface="Times New Roman" pitchFamily="18" charset="0"/>
            </a:endParaRPr>
          </a:p>
          <a:p>
            <a:pPr marL="228600" indent="-228600" algn="l">
              <a:lnSpc>
                <a:spcPct val="100000"/>
              </a:lnSpc>
              <a:spcBef>
                <a:spcPts val="1000"/>
              </a:spcBef>
              <a:spcAft>
                <a:spcPts val="0"/>
              </a:spcAft>
              <a:buClr>
                <a:schemeClr val="tx1"/>
              </a:buClr>
              <a:buFont typeface="Arial" pitchFamily="34" charset="0"/>
              <a:buChar char="•"/>
            </a:pPr>
            <a:r>
              <a:rPr lang="en-US" altLang="zh-CN" sz="2900" b="0" i="0" u="none" strike="noStrike" kern="1200" cap="none" spc="0" baseline="0">
                <a:solidFill>
                  <a:schemeClr val="tx1"/>
                </a:solidFill>
                <a:latin typeface="Times New Roman" pitchFamily="18" charset="0"/>
                <a:ea typeface="宋体" pitchFamily="0" charset="0"/>
                <a:cs typeface="Times New Roman" pitchFamily="18" charset="0"/>
              </a:rPr>
              <a:t>Modelling Approach </a:t>
            </a:r>
            <a:endParaRPr lang="en-US" altLang="zh-CN" sz="2900" b="0" i="0" u="none" strike="noStrike" kern="1200" cap="none" spc="0" baseline="0">
              <a:solidFill>
                <a:schemeClr val="tx1"/>
              </a:solidFill>
              <a:latin typeface="Times New Roman" pitchFamily="18" charset="0"/>
              <a:ea typeface="宋体" pitchFamily="0" charset="0"/>
              <a:cs typeface="Times New Roman" pitchFamily="18" charset="0"/>
            </a:endParaRPr>
          </a:p>
          <a:p>
            <a:pPr marL="228600" indent="-228600" algn="l">
              <a:lnSpc>
                <a:spcPct val="100000"/>
              </a:lnSpc>
              <a:spcBef>
                <a:spcPts val="1000"/>
              </a:spcBef>
              <a:spcAft>
                <a:spcPts val="0"/>
              </a:spcAft>
              <a:buClr>
                <a:schemeClr val="tx1"/>
              </a:buClr>
              <a:buFont typeface="Arial" pitchFamily="34" charset="0"/>
              <a:buChar char="•"/>
            </a:pPr>
            <a:r>
              <a:rPr lang="en-US" altLang="zh-CN" sz="2900" b="0" i="0" u="none" strike="noStrike" kern="1200" cap="none" spc="0" baseline="0">
                <a:solidFill>
                  <a:schemeClr val="tx1"/>
                </a:solidFill>
                <a:latin typeface="Times New Roman" pitchFamily="18" charset="0"/>
                <a:ea typeface="宋体" pitchFamily="0" charset="0"/>
                <a:cs typeface="Times New Roman" pitchFamily="18" charset="0"/>
              </a:rPr>
              <a:t>Result and Discussion </a:t>
            </a:r>
            <a:endParaRPr lang="en-US" altLang="zh-CN" sz="2900" b="0" i="0" u="none" strike="noStrike" kern="1200" cap="none" spc="0" baseline="0">
              <a:solidFill>
                <a:schemeClr val="tx1"/>
              </a:solidFill>
              <a:latin typeface="Times New Roman" pitchFamily="18" charset="0"/>
              <a:ea typeface="宋体" pitchFamily="0" charset="0"/>
              <a:cs typeface="Times New Roman" pitchFamily="18" charset="0"/>
            </a:endParaRPr>
          </a:p>
          <a:p>
            <a:pPr marL="228600" indent="-228600" algn="l">
              <a:lnSpc>
                <a:spcPct val="100000"/>
              </a:lnSpc>
              <a:spcBef>
                <a:spcPts val="1000"/>
              </a:spcBef>
              <a:spcAft>
                <a:spcPts val="0"/>
              </a:spcAft>
              <a:buClr>
                <a:schemeClr val="tx1"/>
              </a:buClr>
              <a:buFont typeface="Arial" pitchFamily="34" charset="0"/>
              <a:buChar char="•"/>
            </a:pPr>
            <a:r>
              <a:rPr lang="en-US" altLang="zh-CN" sz="2900" b="0" i="0" u="none" strike="noStrike" kern="1200" cap="none" spc="0" baseline="0">
                <a:solidFill>
                  <a:schemeClr val="tx1"/>
                </a:solidFill>
                <a:latin typeface="Times New Roman" pitchFamily="18" charset="0"/>
                <a:ea typeface="宋体" pitchFamily="0" charset="0"/>
                <a:cs typeface="Times New Roman" pitchFamily="18" charset="0"/>
              </a:rPr>
              <a:t>Conclusion </a:t>
            </a:r>
            <a:endParaRPr lang="en-US" altLang="zh-CN" sz="29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1000"/>
              </a:spcBef>
              <a:spcAft>
                <a:spcPts val="0"/>
              </a:spcAft>
              <a:buNone/>
            </a:pPr>
            <a:br>
              <a:rPr lang="zh-CN" altLang="en-US" sz="700" b="0" i="0" u="none" strike="noStrike" kern="1200" cap="all" spc="0" baseline="0">
                <a:solidFill>
                  <a:schemeClr val="tx1"/>
                </a:solidFill>
                <a:latin typeface="Tw Cen MT" pitchFamily="0" charset="0"/>
                <a:ea typeface="宋体" pitchFamily="0" charset="0"/>
                <a:cs typeface="Lucida Sans"/>
              </a:rPr>
            </a:br>
            <a:endParaRPr lang="en-US" altLang="zh-CN" sz="700" b="0" i="0" u="none" strike="noStrike" kern="1200" cap="all" spc="0" baseline="0">
              <a:solidFill>
                <a:schemeClr val="tx1"/>
              </a:solidFill>
              <a:latin typeface="Tw Cen MT" pitchFamily="0" charset="0"/>
              <a:ea typeface="宋体" pitchFamily="0" charset="0"/>
              <a:cs typeface="Lucida Sans"/>
            </a:endParaRPr>
          </a:p>
          <a:p>
            <a:pPr marL="0" indent="0" algn="l">
              <a:lnSpc>
                <a:spcPct val="100000"/>
              </a:lnSpc>
              <a:spcBef>
                <a:spcPts val="1000"/>
              </a:spcBef>
              <a:spcAft>
                <a:spcPts val="0"/>
              </a:spcAft>
              <a:buNone/>
            </a:pPr>
            <a:endParaRPr lang="zh-CN" altLang="en-US" sz="600" b="0" i="0" u="none" strike="noStrike" kern="1200" cap="all"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5335760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gradFill>
          <a:gsLst>
            <a:gs pos="0">
              <a:srgbClr val="8AACDA"/>
            </a:gs>
            <a:gs pos="100000">
              <a:srgbClr val="EBC7EF"/>
            </a:gs>
          </a:gsLst>
          <a:lin ang="5400000" scaled="1"/>
        </a:gradFill>
      </p:bgPr>
    </p:bg>
    <p:spTree>
      <p:nvGrpSpPr>
        <p:cNvPr id="1" name=""/>
        <p:cNvGrpSpPr/>
        <p:nvPr/>
      </p:nvGrpSpPr>
      <p:grpSpPr>
        <a:xfrm>
          <a:off x="0" y="0"/>
          <a:ext cx="0" cy="0"/>
          <a:chOff x="0" y="0"/>
          <a:chExt cx="0" cy="0"/>
        </a:xfrm>
      </p:grpSpPr>
      <p:sp>
        <p:nvSpPr>
          <p:cNvPr id="34" name="文本框"/>
          <p:cNvSpPr>
            <a:spLocks noGrp="1"/>
          </p:cNvSpPr>
          <p:nvPr>
            <p:ph type="title"/>
          </p:nvPr>
        </p:nvSpPr>
        <p:spPr>
          <a:xfrm rot="0">
            <a:off x="510652" y="1121288"/>
            <a:ext cx="10364450" cy="591961"/>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600" b="1" i="0" u="sng" strike="noStrike" kern="1200" cap="all" spc="0" baseline="0">
                <a:solidFill>
                  <a:schemeClr val="tx1"/>
                </a:solidFill>
                <a:latin typeface="Times New Roman" pitchFamily="18" charset="0"/>
                <a:ea typeface="宋体" pitchFamily="0" charset="0"/>
                <a:cs typeface="Times New Roman" pitchFamily="18" charset="0"/>
              </a:rPr>
              <a:t>Problem statement</a:t>
            </a:r>
            <a:endParaRPr lang="zh-CN" altLang="en-US" sz="3600" b="1" i="0" u="sng" strike="noStrike" kern="1200" cap="all" spc="0" baseline="0">
              <a:solidFill>
                <a:schemeClr val="tx1"/>
              </a:solidFill>
              <a:latin typeface="Times New Roman" pitchFamily="18" charset="0"/>
              <a:ea typeface="宋体" pitchFamily="0" charset="0"/>
              <a:cs typeface="Times New Roman" pitchFamily="18" charset="0"/>
            </a:endParaRPr>
          </a:p>
        </p:txBody>
      </p:sp>
      <p:sp>
        <p:nvSpPr>
          <p:cNvPr id="35" name="文本框"/>
          <p:cNvSpPr>
            <a:spLocks noGrp="1"/>
          </p:cNvSpPr>
          <p:nvPr>
            <p:ph type="body" idx="4294967295"/>
          </p:nvPr>
        </p:nvSpPr>
        <p:spPr>
          <a:xfrm rot="0">
            <a:off x="913774" y="2017089"/>
            <a:ext cx="10363826" cy="339777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20000"/>
              </a:lnSpc>
              <a:spcBef>
                <a:spcPts val="1000"/>
              </a:spcBef>
              <a:spcAft>
                <a:spcPts val="0"/>
              </a:spcAft>
              <a:buNone/>
            </a:pPr>
            <a:endParaRPr lang="en-US" altLang="zh-CN" sz="2000" b="0" i="0" u="none" strike="noStrike" kern="1200" cap="all" spc="0" baseline="0">
              <a:solidFill>
                <a:schemeClr val="tx1"/>
              </a:solidFill>
              <a:latin typeface="Tw Cen MT" pitchFamily="0" charset="0"/>
              <a:ea typeface="宋体" pitchFamily="0" charset="0"/>
              <a:cs typeface="Lucida Sans"/>
            </a:endParaRPr>
          </a:p>
          <a:p>
            <a:pPr marL="228600" indent="-228600" algn="l">
              <a:lnSpc>
                <a:spcPct val="120000"/>
              </a:lnSpc>
              <a:spcBef>
                <a:spcPts val="1000"/>
              </a:spcBef>
              <a:spcAft>
                <a:spcPts val="0"/>
              </a:spcAft>
              <a:buClr>
                <a:schemeClr val="tx1"/>
              </a:buClr>
              <a:buFont typeface="Arial" pitchFamily="34" charset="0"/>
              <a:buChar char="•"/>
            </a:pPr>
            <a:r>
              <a:rPr lang="en-US" altLang="zh-CN" sz="2000" b="0" i="0" u="none" strike="noStrike" kern="1200" cap="all" spc="0" baseline="0">
                <a:solidFill>
                  <a:schemeClr val="tx1"/>
                </a:solidFill>
                <a:latin typeface="Tw Cen MT" pitchFamily="0" charset="0"/>
                <a:ea typeface="宋体" pitchFamily="0" charset="0"/>
                <a:cs typeface="Lucida Sans"/>
              </a:rPr>
              <a:t>The problem statement should address not only what the problem is, but why it's a problem and why it's important to solve it. This will wrap the other 'W' questions in organically, in most cases.</a:t>
            </a:r>
            <a:endParaRPr lang="zh-CN" altLang="en-US" sz="2000" b="0" i="0" u="none" strike="noStrike" kern="1200" cap="all" spc="0" baseline="0">
              <a:solidFill>
                <a:schemeClr val="tx1"/>
              </a:solidFill>
              <a:latin typeface="Tw Cen MT" pitchFamily="0" charset="0"/>
              <a:ea typeface="宋体" pitchFamily="0" charset="0"/>
              <a:cs typeface="Lucida Sans"/>
            </a:endParaRPr>
          </a:p>
        </p:txBody>
      </p:sp>
      <p:pic>
        <p:nvPicPr>
          <p:cNvPr id="36" name="图片"/>
          <p:cNvPicPr>
            <a:picLocks/>
          </p:cNvPicPr>
          <p:nvPr/>
        </p:nvPicPr>
        <p:blipFill>
          <a:blip r:embed="rId1" cstate="print"/>
          <a:stretch>
            <a:fillRect/>
          </a:stretch>
        </p:blipFill>
        <p:spPr>
          <a:xfrm rot="0">
            <a:off x="3133768" y="3715974"/>
            <a:ext cx="6756492" cy="2958408"/>
          </a:xfrm>
          <a:prstGeom prst="rect"/>
          <a:noFill/>
          <a:ln w="12700" cmpd="sng" cap="flat">
            <a:noFill/>
            <a:prstDash val="solid"/>
            <a:miter/>
          </a:ln>
        </p:spPr>
      </p:pic>
      <p:pic>
        <p:nvPicPr>
          <p:cNvPr id="37" name="图片"/>
          <p:cNvPicPr>
            <a:picLocks/>
          </p:cNvPicPr>
          <p:nvPr/>
        </p:nvPicPr>
        <p:blipFill>
          <a:blip r:embed="rId2" cstate="print"/>
          <a:stretch>
            <a:fillRect/>
          </a:stretch>
        </p:blipFill>
        <p:spPr>
          <a:xfrm rot="0">
            <a:off x="7338288" y="565356"/>
            <a:ext cx="4223089" cy="1930192"/>
          </a:xfrm>
          <a:prstGeom prst="rect"/>
          <a:noFill/>
          <a:ln w="12700" cmpd="sng" cap="flat">
            <a:noFill/>
            <a:prstDash val="solid"/>
            <a:miter/>
          </a:ln>
        </p:spPr>
      </p:pic>
    </p:spTree>
    <p:extLst>
      <p:ext uri="{BB962C8B-B14F-4D97-AF65-F5344CB8AC3E}">
        <p14:creationId xmlns:p14="http://schemas.microsoft.com/office/powerpoint/2010/main" val="23581144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gradFill>
          <a:gsLst>
            <a:gs pos="0">
              <a:srgbClr val="8AACDA"/>
            </a:gs>
            <a:gs pos="100000">
              <a:srgbClr val="EBC7EF"/>
            </a:gs>
          </a:gsLst>
          <a:lin ang="5400000" scaled="1"/>
        </a:gra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913775" y="618518"/>
            <a:ext cx="10364450" cy="1033301"/>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600" b="1" i="0" u="sng" strike="noStrike" kern="1200" cap="all" spc="0" baseline="0">
                <a:solidFill>
                  <a:schemeClr val="tx1"/>
                </a:solidFill>
                <a:latin typeface="Times New Roman" pitchFamily="18" charset="0"/>
                <a:ea typeface="宋体" pitchFamily="0" charset="0"/>
                <a:cs typeface="Times New Roman" pitchFamily="18" charset="0"/>
              </a:rPr>
              <a:t>Project overview</a:t>
            </a:r>
            <a:endParaRPr lang="zh-CN" altLang="en-US" sz="3600" b="1" i="0" u="sng" strike="noStrike" kern="1200" cap="all" spc="0" baseline="0">
              <a:solidFill>
                <a:schemeClr val="tx1"/>
              </a:solidFill>
              <a:latin typeface="Times New Roman" pitchFamily="18" charset="0"/>
              <a:ea typeface="宋体" pitchFamily="0" charset="0"/>
              <a:cs typeface="Times New Roman" pitchFamily="18" charset="0"/>
            </a:endParaRPr>
          </a:p>
        </p:txBody>
      </p:sp>
      <p:pic>
        <p:nvPicPr>
          <p:cNvPr id="39" name="图片"/>
          <p:cNvPicPr>
            <a:picLocks noChangeAspect="1"/>
          </p:cNvPicPr>
          <p:nvPr/>
        </p:nvPicPr>
        <p:blipFill>
          <a:blip r:embed="rId1" cstate="print"/>
          <a:stretch>
            <a:fillRect/>
          </a:stretch>
        </p:blipFill>
        <p:spPr>
          <a:xfrm rot="0">
            <a:off x="1396181" y="1972282"/>
            <a:ext cx="8209936" cy="4267200"/>
          </a:xfrm>
          <a:prstGeom prst="rect"/>
          <a:noFill/>
          <a:ln w="12700" cmpd="sng" cap="flat">
            <a:noFill/>
            <a:prstDash val="solid"/>
            <a:miter/>
          </a:ln>
        </p:spPr>
      </p:pic>
    </p:spTree>
    <p:extLst>
      <p:ext uri="{BB962C8B-B14F-4D97-AF65-F5344CB8AC3E}">
        <p14:creationId xmlns:p14="http://schemas.microsoft.com/office/powerpoint/2010/main" val="148932886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gradFill>
          <a:gsLst>
            <a:gs pos="0">
              <a:srgbClr val="8AACDA"/>
            </a:gs>
            <a:gs pos="100000">
              <a:srgbClr val="EBC7EF"/>
            </a:gs>
          </a:gsLst>
          <a:lin ang="5400000" scaled="1"/>
        </a:gra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481156" y="471948"/>
            <a:ext cx="10364450" cy="1054487"/>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600" b="1" i="0" u="sng" strike="noStrike" kern="1200" cap="all" spc="0" baseline="0">
                <a:solidFill>
                  <a:schemeClr val="tx1"/>
                </a:solidFill>
                <a:latin typeface="Times New Roman" pitchFamily="18" charset="0"/>
                <a:ea typeface="宋体" pitchFamily="0" charset="0"/>
                <a:cs typeface="Times New Roman" pitchFamily="18" charset="0"/>
              </a:rPr>
              <a:t>End users</a:t>
            </a:r>
            <a:endParaRPr lang="zh-CN" altLang="en-US" sz="3600" b="1" i="0" u="sng" strike="noStrike" kern="1200" cap="all" spc="0" baseline="0">
              <a:solidFill>
                <a:schemeClr val="tx1"/>
              </a:solidFill>
              <a:latin typeface="Times New Roman" pitchFamily="18" charset="0"/>
              <a:ea typeface="宋体" pitchFamily="0" charset="0"/>
              <a:cs typeface="Times New Roman" pitchFamily="18" charset="0"/>
            </a:endParaRPr>
          </a:p>
        </p:txBody>
      </p:sp>
      <p:pic>
        <p:nvPicPr>
          <p:cNvPr id="41" name="图片"/>
          <p:cNvPicPr>
            <a:picLocks noChangeAspect="1"/>
          </p:cNvPicPr>
          <p:nvPr/>
        </p:nvPicPr>
        <p:blipFill>
          <a:blip r:embed="rId1" cstate="print"/>
          <a:stretch>
            <a:fillRect/>
          </a:stretch>
        </p:blipFill>
        <p:spPr>
          <a:xfrm rot="0">
            <a:off x="2064774" y="1526436"/>
            <a:ext cx="7914968" cy="5238157"/>
          </a:xfrm>
          <a:prstGeom prst="rect"/>
          <a:noFill/>
          <a:ln w="12700" cmpd="sng" cap="flat">
            <a:noFill/>
            <a:prstDash val="solid"/>
            <a:miter/>
          </a:ln>
        </p:spPr>
      </p:pic>
    </p:spTree>
    <p:extLst>
      <p:ext uri="{BB962C8B-B14F-4D97-AF65-F5344CB8AC3E}">
        <p14:creationId xmlns:p14="http://schemas.microsoft.com/office/powerpoint/2010/main" val="90599740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gradFill>
          <a:gsLst>
            <a:gs pos="0">
              <a:srgbClr val="8AACDA"/>
            </a:gs>
            <a:gs pos="100000">
              <a:srgbClr val="EBC7EF"/>
            </a:gs>
          </a:gsLst>
          <a:lin ang="5400000" scaled="1"/>
        </a:gra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913775" y="618517"/>
            <a:ext cx="10364450" cy="1596177"/>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600" b="1" i="0" u="sng" strike="noStrike" kern="1200" cap="all" spc="0" baseline="0">
                <a:solidFill>
                  <a:schemeClr val="tx1"/>
                </a:solidFill>
                <a:latin typeface="Tw Cen MT" pitchFamily="0" charset="0"/>
                <a:ea typeface="宋体" pitchFamily="0" charset="0"/>
                <a:cs typeface="Lucida Sans"/>
              </a:rPr>
              <a:t>Our</a:t>
            </a:r>
            <a:r>
              <a:rPr lang="en-US" altLang="zh-CN" sz="3600" b="1" i="0" u="sng" strike="noStrike" kern="1200" cap="all" spc="0" baseline="0">
                <a:solidFill>
                  <a:schemeClr val="tx1"/>
                </a:solidFill>
                <a:latin typeface="Tw Cen MT" pitchFamily="0" charset="0"/>
                <a:ea typeface="宋体" pitchFamily="0" charset="0"/>
                <a:cs typeface="Lucida Sans"/>
              </a:rPr>
              <a:t> </a:t>
            </a:r>
            <a:r>
              <a:rPr lang="en-US" altLang="zh-CN" sz="3600" b="1" i="0" u="sng" strike="noStrike" kern="1200" cap="all" spc="0" baseline="0">
                <a:solidFill>
                  <a:schemeClr val="tx1"/>
                </a:solidFill>
                <a:latin typeface="Tw Cen MT" pitchFamily="0" charset="0"/>
                <a:ea typeface="宋体" pitchFamily="0" charset="0"/>
                <a:cs typeface="Lucida Sans"/>
              </a:rPr>
              <a:t>s</a:t>
            </a:r>
            <a:r>
              <a:rPr lang="en-US" altLang="zh-CN" sz="3600" b="1" i="0" u="sng" strike="noStrike" kern="1200" cap="all" spc="0" baseline="0">
                <a:solidFill>
                  <a:schemeClr val="tx1"/>
                </a:solidFill>
                <a:latin typeface="Tw Cen MT" pitchFamily="0" charset="0"/>
                <a:ea typeface="宋体" pitchFamily="0" charset="0"/>
                <a:cs typeface="Lucida Sans"/>
              </a:rPr>
              <a:t>o</a:t>
            </a:r>
            <a:r>
              <a:rPr lang="en-US" altLang="zh-CN" sz="3600" b="1" i="0" u="sng" strike="noStrike" kern="1200" cap="all" spc="0" baseline="0">
                <a:solidFill>
                  <a:schemeClr val="tx1"/>
                </a:solidFill>
                <a:latin typeface="Tw Cen MT" pitchFamily="0" charset="0"/>
                <a:ea typeface="宋体" pitchFamily="0" charset="0"/>
                <a:cs typeface="Lucida Sans"/>
              </a:rPr>
              <a:t>l</a:t>
            </a:r>
            <a:r>
              <a:rPr lang="en-US" altLang="zh-CN" sz="3600" b="1" i="0" u="sng" strike="noStrike" kern="1200" cap="all" spc="0" baseline="0">
                <a:solidFill>
                  <a:schemeClr val="tx1"/>
                </a:solidFill>
                <a:latin typeface="Tw Cen MT" pitchFamily="0" charset="0"/>
                <a:ea typeface="宋体" pitchFamily="0" charset="0"/>
                <a:cs typeface="Lucida Sans"/>
              </a:rPr>
              <a:t>utions</a:t>
            </a:r>
            <a:r>
              <a:rPr lang="en-US" altLang="zh-CN" sz="3600" b="1" i="0" u="sng" strike="noStrike" kern="1200" cap="all" spc="0" baseline="0">
                <a:solidFill>
                  <a:schemeClr val="tx1"/>
                </a:solidFill>
                <a:latin typeface="Tw Cen MT" pitchFamily="0" charset="0"/>
                <a:ea typeface="宋体" pitchFamily="0" charset="0"/>
                <a:cs typeface="Lucida Sans"/>
              </a:rPr>
              <a:t> </a:t>
            </a:r>
            <a:r>
              <a:rPr lang="en-US" altLang="zh-CN" sz="3600" b="1" i="0" u="sng" strike="noStrike" kern="1200" cap="all" spc="0" baseline="0">
                <a:solidFill>
                  <a:schemeClr val="tx1"/>
                </a:solidFill>
                <a:latin typeface="Tw Cen MT" pitchFamily="0" charset="0"/>
                <a:ea typeface="宋体" pitchFamily="0" charset="0"/>
                <a:cs typeface="Lucida Sans"/>
              </a:rPr>
              <a:t>and</a:t>
            </a:r>
            <a:r>
              <a:rPr lang="en-US" altLang="zh-CN" sz="3600" b="1" i="0" u="sng" strike="noStrike" kern="1200" cap="all" spc="0" baseline="0">
                <a:solidFill>
                  <a:schemeClr val="tx1"/>
                </a:solidFill>
                <a:latin typeface="Tw Cen MT" pitchFamily="0" charset="0"/>
                <a:ea typeface="宋体" pitchFamily="0" charset="0"/>
                <a:cs typeface="Lucida Sans"/>
              </a:rPr>
              <a:t> </a:t>
            </a:r>
            <a:r>
              <a:rPr lang="en-US" altLang="zh-CN" sz="3600" b="1" i="0" u="sng" strike="noStrike" kern="1200" cap="all" spc="0" baseline="0">
                <a:solidFill>
                  <a:schemeClr val="tx1"/>
                </a:solidFill>
                <a:latin typeface="Tw Cen MT" pitchFamily="0" charset="0"/>
                <a:ea typeface="宋体" pitchFamily="0" charset="0"/>
                <a:cs typeface="Lucida Sans"/>
              </a:rPr>
              <a:t>propositions</a:t>
            </a:r>
            <a:r>
              <a:rPr lang="en-US" altLang="zh-CN" sz="3600" b="1" i="0" u="sng" strike="noStrike" kern="1200" cap="all" spc="0" baseline="0">
                <a:solidFill>
                  <a:schemeClr val="tx1"/>
                </a:solidFill>
                <a:latin typeface="Tw Cen MT" pitchFamily="0" charset="0"/>
                <a:ea typeface="宋体" pitchFamily="0" charset="0"/>
                <a:cs typeface="Lucida Sans"/>
              </a:rPr>
              <a:t> </a:t>
            </a:r>
            <a:endParaRPr lang="zh-CN" altLang="en-US" sz="3600" b="1" i="0" u="sng" strike="noStrike" kern="1200" cap="all" spc="0" baseline="0">
              <a:solidFill>
                <a:schemeClr val="tx1"/>
              </a:solidFill>
              <a:latin typeface="Tw Cen MT" pitchFamily="0" charset="0"/>
              <a:ea typeface="宋体" pitchFamily="0" charset="0"/>
              <a:cs typeface="Lucida Sans"/>
            </a:endParaRPr>
          </a:p>
        </p:txBody>
      </p:sp>
      <p:sp>
        <p:nvSpPr>
          <p:cNvPr id="43" name="文本框"/>
          <p:cNvSpPr>
            <a:spLocks noGrp="1"/>
          </p:cNvSpPr>
          <p:nvPr>
            <p:ph type="body" idx="4294967295"/>
          </p:nvPr>
        </p:nvSpPr>
        <p:spPr>
          <a:xfrm rot="0">
            <a:off x="913774" y="2367092"/>
            <a:ext cx="10363826" cy="3424107"/>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120000"/>
              </a:lnSpc>
              <a:spcBef>
                <a:spcPts val="1000"/>
              </a:spcBef>
              <a:spcAft>
                <a:spcPts val="0"/>
              </a:spcAft>
              <a:buClr>
                <a:schemeClr val="tx1"/>
              </a:buClr>
              <a:buFont typeface="Arial" pitchFamily="34" charset="0"/>
              <a:buChar char="•"/>
            </a:pPr>
            <a:endParaRPr lang="zh-CN" altLang="en-US" sz="2000" b="0" i="0" u="none" strike="noStrike" kern="1200" cap="all" spc="0" baseline="0">
              <a:solidFill>
                <a:schemeClr val="tx1"/>
              </a:solidFill>
              <a:latin typeface="Tw Cen MT" pitchFamily="0" charset="0"/>
              <a:ea typeface="宋体" pitchFamily="0" charset="0"/>
              <a:cs typeface="Lucida Sans"/>
            </a:endParaRPr>
          </a:p>
        </p:txBody>
      </p:sp>
      <p:pic>
        <p:nvPicPr>
          <p:cNvPr id="44" name="图片"/>
          <p:cNvPicPr>
            <a:picLocks/>
          </p:cNvPicPr>
          <p:nvPr/>
        </p:nvPicPr>
        <p:blipFill>
          <a:blip r:embed="rId1" cstate="print"/>
          <a:stretch>
            <a:fillRect/>
          </a:stretch>
        </p:blipFill>
        <p:spPr>
          <a:xfrm rot="0">
            <a:off x="913775" y="2173727"/>
            <a:ext cx="10546035" cy="4375498"/>
          </a:xfrm>
          <a:prstGeom prst="rect"/>
          <a:noFill/>
          <a:ln w="12700" cmpd="sng" cap="flat">
            <a:noFill/>
            <a:prstDash val="solid"/>
            <a:miter/>
          </a:ln>
        </p:spPr>
      </p:pic>
    </p:spTree>
    <p:extLst>
      <p:ext uri="{BB962C8B-B14F-4D97-AF65-F5344CB8AC3E}">
        <p14:creationId xmlns:p14="http://schemas.microsoft.com/office/powerpoint/2010/main" val="197935434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gradFill>
          <a:gsLst>
            <a:gs pos="0">
              <a:srgbClr val="8AACDA"/>
            </a:gs>
            <a:gs pos="100000">
              <a:srgbClr val="EBC7EF"/>
            </a:gs>
          </a:gsLst>
          <a:lin ang="5400000" scaled="1"/>
        </a:gradFill>
      </p:bgPr>
    </p:bg>
    <p:spTree>
      <p:nvGrpSpPr>
        <p:cNvPr id="1" name=""/>
        <p:cNvGrpSpPr/>
        <p:nvPr/>
      </p:nvGrpSpPr>
      <p:grpSpPr>
        <a:xfrm>
          <a:off x="0" y="0"/>
          <a:ext cx="0" cy="0"/>
          <a:chOff x="0" y="0"/>
          <a:chExt cx="0" cy="0"/>
        </a:xfrm>
      </p:grpSpPr>
      <p:sp>
        <p:nvSpPr>
          <p:cNvPr id="45" name="文本框"/>
          <p:cNvSpPr>
            <a:spLocks noGrp="1"/>
          </p:cNvSpPr>
          <p:nvPr>
            <p:ph type="title"/>
          </p:nvPr>
        </p:nvSpPr>
        <p:spPr>
          <a:xfrm rot="0">
            <a:off x="913775" y="618517"/>
            <a:ext cx="10364450" cy="1596177"/>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600" b="0" i="0" u="sng" strike="noStrike" kern="1200" cap="all" spc="0" baseline="0">
                <a:solidFill>
                  <a:schemeClr val="tx1"/>
                </a:solidFill>
                <a:latin typeface="Tw Cen MT" pitchFamily="0" charset="0"/>
                <a:ea typeface="宋体" pitchFamily="0" charset="0"/>
                <a:cs typeface="Lucida Sans"/>
              </a:rPr>
              <a:t>D</a:t>
            </a:r>
            <a:r>
              <a:rPr lang="en-US" altLang="zh-CN" sz="3600" b="0" i="0" u="sng" strike="noStrike" kern="1200" cap="all" spc="0" baseline="0">
                <a:solidFill>
                  <a:schemeClr val="tx1"/>
                </a:solidFill>
                <a:latin typeface="Tw Cen MT" pitchFamily="0" charset="0"/>
                <a:ea typeface="宋体" pitchFamily="0" charset="0"/>
                <a:cs typeface="Lucida Sans"/>
              </a:rPr>
              <a:t>a</a:t>
            </a:r>
            <a:r>
              <a:rPr lang="en-US" altLang="zh-CN" sz="3600" b="0" i="0" u="sng" strike="noStrike" kern="1200" cap="all" spc="0" baseline="0">
                <a:solidFill>
                  <a:schemeClr val="tx1"/>
                </a:solidFill>
                <a:latin typeface="Tw Cen MT" pitchFamily="0" charset="0"/>
                <a:ea typeface="宋体" pitchFamily="0" charset="0"/>
                <a:cs typeface="Lucida Sans"/>
              </a:rPr>
              <a:t>t</a:t>
            </a:r>
            <a:r>
              <a:rPr lang="en-US" altLang="zh-CN" sz="3600" b="0" i="0" u="sng" strike="noStrike" kern="1200" cap="all" spc="0" baseline="0">
                <a:solidFill>
                  <a:schemeClr val="tx1"/>
                </a:solidFill>
                <a:latin typeface="Tw Cen MT" pitchFamily="0" charset="0"/>
                <a:ea typeface="宋体" pitchFamily="0" charset="0"/>
                <a:cs typeface="Lucida Sans"/>
              </a:rPr>
              <a:t>a</a:t>
            </a:r>
            <a:r>
              <a:rPr lang="en-US" altLang="zh-CN" sz="3600" b="0" i="0" u="sng" strike="noStrike" kern="1200" cap="all" spc="0" baseline="0">
                <a:solidFill>
                  <a:schemeClr val="tx1"/>
                </a:solidFill>
                <a:latin typeface="Tw Cen MT" pitchFamily="0" charset="0"/>
                <a:ea typeface="宋体" pitchFamily="0" charset="0"/>
                <a:cs typeface="Lucida Sans"/>
              </a:rPr>
              <a:t> </a:t>
            </a:r>
            <a:r>
              <a:rPr lang="en-US" altLang="zh-CN" sz="3600" b="0" i="0" u="sng" strike="noStrike" kern="1200" cap="all" spc="0" baseline="0">
                <a:solidFill>
                  <a:schemeClr val="tx1"/>
                </a:solidFill>
                <a:latin typeface="Tw Cen MT" pitchFamily="0" charset="0"/>
                <a:ea typeface="宋体" pitchFamily="0" charset="0"/>
                <a:cs typeface="Lucida Sans"/>
              </a:rPr>
              <a:t>d</a:t>
            </a:r>
            <a:r>
              <a:rPr lang="en-US" altLang="zh-CN" sz="3600" b="0" i="0" u="sng" strike="noStrike" kern="1200" cap="all" spc="0" baseline="0">
                <a:solidFill>
                  <a:schemeClr val="tx1"/>
                </a:solidFill>
                <a:latin typeface="Tw Cen MT" pitchFamily="0" charset="0"/>
                <a:ea typeface="宋体" pitchFamily="0" charset="0"/>
                <a:cs typeface="Lucida Sans"/>
              </a:rPr>
              <a:t>e</a:t>
            </a:r>
            <a:r>
              <a:rPr lang="en-US" altLang="zh-CN" sz="3600" b="0" i="0" u="sng" strike="noStrike" kern="1200" cap="all" spc="0" baseline="0">
                <a:solidFill>
                  <a:schemeClr val="tx1"/>
                </a:solidFill>
                <a:latin typeface="Tw Cen MT" pitchFamily="0" charset="0"/>
                <a:ea typeface="宋体" pitchFamily="0" charset="0"/>
                <a:cs typeface="Lucida Sans"/>
              </a:rPr>
              <a:t>s</a:t>
            </a:r>
            <a:r>
              <a:rPr lang="en-US" altLang="zh-CN" sz="3600" b="0" i="0" u="sng" strike="noStrike" kern="1200" cap="all" spc="0" baseline="0">
                <a:solidFill>
                  <a:schemeClr val="tx1"/>
                </a:solidFill>
                <a:latin typeface="Tw Cen MT" pitchFamily="0" charset="0"/>
                <a:ea typeface="宋体" pitchFamily="0" charset="0"/>
                <a:cs typeface="Lucida Sans"/>
              </a:rPr>
              <a:t>c</a:t>
            </a:r>
            <a:r>
              <a:rPr lang="en-US" altLang="zh-CN" sz="3600" b="0" i="0" u="sng" strike="noStrike" kern="1200" cap="all" spc="0" baseline="0">
                <a:solidFill>
                  <a:schemeClr val="tx1"/>
                </a:solidFill>
                <a:latin typeface="Tw Cen MT" pitchFamily="0" charset="0"/>
                <a:ea typeface="宋体" pitchFamily="0" charset="0"/>
                <a:cs typeface="Lucida Sans"/>
              </a:rPr>
              <a:t>r</a:t>
            </a:r>
            <a:r>
              <a:rPr lang="en-US" altLang="zh-CN" sz="3600" b="0" i="0" u="sng" strike="noStrike" kern="1200" cap="all" spc="0" baseline="0">
                <a:solidFill>
                  <a:schemeClr val="tx1"/>
                </a:solidFill>
                <a:latin typeface="Tw Cen MT" pitchFamily="0" charset="0"/>
                <a:ea typeface="宋体" pitchFamily="0" charset="0"/>
                <a:cs typeface="Lucida Sans"/>
              </a:rPr>
              <a:t>iption</a:t>
            </a:r>
            <a:r>
              <a:rPr lang="en-US" altLang="zh-CN" sz="3600" b="0" i="0" u="sng" strike="noStrike" kern="1200" cap="all" spc="0" baseline="0">
                <a:solidFill>
                  <a:schemeClr val="tx1"/>
                </a:solidFill>
                <a:latin typeface="Tw Cen MT" pitchFamily="0" charset="0"/>
                <a:ea typeface="宋体" pitchFamily="0" charset="0"/>
                <a:cs typeface="Lucida Sans"/>
              </a:rPr>
              <a:t> </a:t>
            </a:r>
            <a:endParaRPr lang="zh-CN" altLang="en-US" sz="3600" b="0" i="0" u="sng" strike="noStrike" kern="1200" cap="all" spc="0" baseline="0">
              <a:solidFill>
                <a:schemeClr val="tx1"/>
              </a:solidFill>
              <a:latin typeface="Tw Cen MT" pitchFamily="0" charset="0"/>
              <a:ea typeface="宋体" pitchFamily="0" charset="0"/>
              <a:cs typeface="Lucida Sans"/>
            </a:endParaRPr>
          </a:p>
        </p:txBody>
      </p:sp>
      <p:sp>
        <p:nvSpPr>
          <p:cNvPr id="46" name="文本框"/>
          <p:cNvSpPr>
            <a:spLocks noGrp="1"/>
          </p:cNvSpPr>
          <p:nvPr>
            <p:ph type="body" idx="4294967295"/>
          </p:nvPr>
        </p:nvSpPr>
        <p:spPr>
          <a:xfrm rot="0">
            <a:off x="913774" y="1833176"/>
            <a:ext cx="10363826" cy="4851304"/>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120000"/>
              </a:lnSpc>
              <a:spcBef>
                <a:spcPts val="1000"/>
              </a:spcBef>
              <a:spcAft>
                <a:spcPts val="0"/>
              </a:spcAft>
              <a:buClr>
                <a:schemeClr val="tx1"/>
              </a:buClr>
              <a:buFont typeface="Arial" pitchFamily="34" charset="0"/>
              <a:buChar char="•"/>
            </a:pPr>
            <a:r>
              <a:rPr lang="en-US" altLang="zh-CN" sz="2000" b="0" i="0" u="none" strike="noStrike" kern="1200" cap="all" spc="0" baseline="0">
                <a:solidFill>
                  <a:schemeClr val="tx1"/>
                </a:solidFill>
                <a:latin typeface="Tw Cen MT" pitchFamily="0" charset="0"/>
                <a:ea typeface="宋体" pitchFamily="0" charset="0"/>
                <a:cs typeface="Lucida Sans"/>
              </a:rPr>
              <a:t>E</a:t>
            </a:r>
            <a:r>
              <a:rPr lang="en-US" altLang="zh-CN" sz="2000" b="0" i="0" u="none" strike="noStrike" kern="1200" cap="all" spc="0" baseline="0">
                <a:solidFill>
                  <a:schemeClr val="tx1"/>
                </a:solidFill>
                <a:latin typeface="Tw Cen MT" pitchFamily="0" charset="0"/>
                <a:ea typeface="宋体" pitchFamily="0" charset="0"/>
                <a:cs typeface="Lucida Sans"/>
              </a:rPr>
              <a:t>m</a:t>
            </a:r>
            <a:r>
              <a:rPr lang="en-US" altLang="zh-CN" sz="2000" b="0" i="0" u="none" strike="noStrike" kern="1200" cap="all" spc="0" baseline="0">
                <a:solidFill>
                  <a:schemeClr val="tx1"/>
                </a:solidFill>
                <a:latin typeface="Tw Cen MT" pitchFamily="0" charset="0"/>
                <a:ea typeface="宋体" pitchFamily="0" charset="0"/>
                <a:cs typeface="Lucida Sans"/>
              </a:rPr>
              <a:t>p</a:t>
            </a:r>
            <a:r>
              <a:rPr lang="en-US" altLang="zh-CN" sz="2000" b="0" i="0" u="none" strike="noStrike" kern="1200" cap="all" spc="0" baseline="0">
                <a:solidFill>
                  <a:schemeClr val="tx1"/>
                </a:solidFill>
                <a:latin typeface="Tw Cen MT" pitchFamily="0" charset="0"/>
                <a:ea typeface="宋体" pitchFamily="0" charset="0"/>
                <a:cs typeface="Lucida Sans"/>
              </a:rPr>
              <a:t>loyee</a:t>
            </a:r>
            <a:r>
              <a:rPr lang="en-US" altLang="zh-CN" sz="2000" b="0" i="0" u="none" strike="noStrike" kern="1200" cap="all" spc="0" baseline="0">
                <a:solidFill>
                  <a:schemeClr val="tx1"/>
                </a:solidFill>
                <a:latin typeface="Tw Cen MT" pitchFamily="0" charset="0"/>
                <a:ea typeface="宋体" pitchFamily="0" charset="0"/>
                <a:cs typeface="Lucida Sans"/>
              </a:rPr>
              <a:t> </a:t>
            </a:r>
            <a:r>
              <a:rPr lang="en-US" altLang="zh-CN" sz="2000" b="0" i="0" u="none" strike="noStrike" kern="1200" cap="all" spc="0" baseline="0">
                <a:solidFill>
                  <a:schemeClr val="tx1"/>
                </a:solidFill>
                <a:latin typeface="Tw Cen MT" pitchFamily="0" charset="0"/>
                <a:ea typeface="宋体" pitchFamily="0" charset="0"/>
                <a:cs typeface="Lucida Sans"/>
              </a:rPr>
              <a:t>data</a:t>
            </a:r>
            <a:r>
              <a:rPr lang="en-US" altLang="zh-CN" sz="2000" b="0" i="0" u="none" strike="noStrike" kern="1200" cap="all" spc="0" baseline="0">
                <a:solidFill>
                  <a:schemeClr val="tx1"/>
                </a:solidFill>
                <a:latin typeface="Tw Cen MT" pitchFamily="0" charset="0"/>
                <a:ea typeface="宋体" pitchFamily="0" charset="0"/>
                <a:cs typeface="Lucida Sans"/>
              </a:rPr>
              <a:t> </a:t>
            </a:r>
            <a:r>
              <a:rPr lang="en-US" altLang="zh-CN" sz="2000" b="0" i="0" u="none" strike="noStrike" kern="1200" cap="all" spc="0" baseline="0">
                <a:solidFill>
                  <a:schemeClr val="tx1"/>
                </a:solidFill>
                <a:latin typeface="Tw Cen MT" pitchFamily="0" charset="0"/>
                <a:ea typeface="宋体" pitchFamily="0" charset="0"/>
                <a:cs typeface="Lucida Sans"/>
              </a:rPr>
              <a:t>d</a:t>
            </a:r>
            <a:r>
              <a:rPr lang="en-US" altLang="zh-CN" sz="2000" b="0" i="0" u="none" strike="noStrike" kern="1200" cap="all" spc="0" baseline="0">
                <a:solidFill>
                  <a:schemeClr val="tx1"/>
                </a:solidFill>
                <a:latin typeface="Tw Cen MT" pitchFamily="0" charset="0"/>
                <a:ea typeface="宋体" pitchFamily="0" charset="0"/>
                <a:cs typeface="Lucida Sans"/>
              </a:rPr>
              <a:t>e</a:t>
            </a:r>
            <a:r>
              <a:rPr lang="en-US" altLang="zh-CN" sz="2000" b="0" i="0" u="none" strike="noStrike" kern="1200" cap="all" spc="0" baseline="0">
                <a:solidFill>
                  <a:schemeClr val="tx1"/>
                </a:solidFill>
                <a:latin typeface="Tw Cen MT" pitchFamily="0" charset="0"/>
                <a:ea typeface="宋体" pitchFamily="0" charset="0"/>
                <a:cs typeface="Lucida Sans"/>
              </a:rPr>
              <a:t>s</a:t>
            </a:r>
            <a:r>
              <a:rPr lang="en-US" altLang="zh-CN" sz="2000" b="0" i="0" u="none" strike="noStrike" kern="1200" cap="all" spc="0" baseline="0">
                <a:solidFill>
                  <a:schemeClr val="tx1"/>
                </a:solidFill>
                <a:latin typeface="Tw Cen MT" pitchFamily="0" charset="0"/>
                <a:ea typeface="宋体" pitchFamily="0" charset="0"/>
                <a:cs typeface="Lucida Sans"/>
              </a:rPr>
              <a:t>c</a:t>
            </a:r>
            <a:r>
              <a:rPr lang="en-US" altLang="zh-CN" sz="2000" b="0" i="0" u="none" strike="noStrike" kern="1200" cap="all" spc="0" baseline="0">
                <a:solidFill>
                  <a:schemeClr val="tx1"/>
                </a:solidFill>
                <a:latin typeface="Tw Cen MT" pitchFamily="0" charset="0"/>
                <a:ea typeface="宋体" pitchFamily="0" charset="0"/>
                <a:cs typeface="Lucida Sans"/>
              </a:rPr>
              <a:t>ription</a:t>
            </a:r>
            <a:r>
              <a:rPr lang="en-US" altLang="zh-CN" sz="2000" b="0" i="0" u="none" strike="noStrike" kern="1200" cap="all" spc="0" baseline="0">
                <a:solidFill>
                  <a:schemeClr val="tx1"/>
                </a:solidFill>
                <a:latin typeface="Tw Cen MT" pitchFamily="0" charset="0"/>
                <a:ea typeface="宋体" pitchFamily="0" charset="0"/>
                <a:cs typeface="Lucida Sans"/>
              </a:rPr>
              <a:t>:</a:t>
            </a:r>
            <a:endParaRPr lang="zh-CN" altLang="en-US" sz="2000" b="0" i="0" u="none" strike="noStrike" kern="1200" cap="all" spc="0" baseline="0">
              <a:solidFill>
                <a:schemeClr val="tx1"/>
              </a:solidFill>
              <a:latin typeface="Tw Cen MT" pitchFamily="0" charset="0"/>
              <a:ea typeface="宋体" pitchFamily="0" charset="0"/>
              <a:cs typeface="Lucida Sans"/>
            </a:endParaRPr>
          </a:p>
        </p:txBody>
      </p:sp>
      <p:graphicFrame>
        <p:nvGraphicFramePr>
          <p:cNvPr id="47" name="Table"/>
          <p:cNvGraphicFramePr>
            <a:graphicFrameLocks noGrp="1"/>
          </p:cNvGraphicFramePr>
          <p:nvPr>
            <p:ph type="tbl"/>
            <p:extLst>
              <p:ext uri="{D42A27DB-BD31-4B8C-83A1-F6EECF244321}"/>
            </p:extLst>
          </p:nvPr>
        </p:nvGraphicFramePr>
        <p:xfrm>
          <a:off x="2156148" y="2708417"/>
          <a:ext cx="4483100" cy="1955800"/>
        </p:xfrm>
        <a:graphic>
          <a:graphicData uri="http://schemas.openxmlformats.org/drawingml/2006/table">
            <a:tbl>
              <a:tblPr bandRow="1">
                <a:noFill/>
              </a:tblPr>
              <a:tblGrid>
                <a:gridCol w="774687"/>
                <a:gridCol w="1142987"/>
                <a:gridCol w="1422387"/>
                <a:gridCol w="1142987"/>
              </a:tblGrid>
              <a:tr h="177790">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EMP ID</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NAME</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JOB TYPE</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Salary</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90">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Dare Tully</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Accountant</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15000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90">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PR00211</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Bari Toffano</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Product Manager</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32000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90">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PR00212</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Richy Gray</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Business Development</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45000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90">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PR00213</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Michale Rolf</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Service</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45000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90">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PR00214</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Katya Hundy</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Business Development</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45000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90">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PR00215</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Alicea Pudsall</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Product Manager</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45000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90">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PR00216</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Marline </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Sales</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45000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90">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PR00217</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David</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Marketing</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50000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90">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PR00218</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Danica Nayshe</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Business Development</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45500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90">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PR00219</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Natalee Craaiker</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Product Manager</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25500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bl>
          </a:graphicData>
        </a:graphic>
      </p:graphicFrame>
    </p:spTree>
    <p:extLst>
      <p:ext uri="{BB962C8B-B14F-4D97-AF65-F5344CB8AC3E}">
        <p14:creationId xmlns:p14="http://schemas.microsoft.com/office/powerpoint/2010/main" val="43797900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gradFill>
          <a:gsLst>
            <a:gs pos="0">
              <a:srgbClr val="8AACDA"/>
            </a:gs>
            <a:gs pos="100000">
              <a:srgbClr val="EBC7EF"/>
            </a:gs>
          </a:gsLst>
          <a:lin ang="5400000" scaled="1"/>
        </a:gra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913775" y="618517"/>
            <a:ext cx="10364450" cy="1596177"/>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600" b="0" i="0" u="sng" strike="noStrike" kern="1200" cap="all" spc="0" baseline="0">
                <a:solidFill>
                  <a:schemeClr val="tx1"/>
                </a:solidFill>
                <a:latin typeface="Tw Cen MT" pitchFamily="0" charset="0"/>
                <a:ea typeface="宋体" pitchFamily="0" charset="0"/>
                <a:cs typeface="Lucida Sans"/>
              </a:rPr>
              <a:t>Data set description </a:t>
            </a:r>
            <a:br>
              <a:rPr lang="zh-CN" altLang="en-US" sz="3600" b="0" i="0" u="sng" strike="noStrike" kern="1200" cap="all" spc="0" baseline="0">
                <a:solidFill>
                  <a:schemeClr val="tx1"/>
                </a:solidFill>
                <a:latin typeface="Tw Cen MT" pitchFamily="0" charset="0"/>
                <a:ea typeface="宋体" pitchFamily="0" charset="0"/>
                <a:cs typeface="Lucida Sans"/>
              </a:rPr>
            </a:br>
            <a:endParaRPr lang="zh-CN" altLang="en-US" sz="3600" b="0" i="0" u="sng" strike="noStrike" kern="1200" cap="all" spc="0" baseline="0">
              <a:solidFill>
                <a:schemeClr val="tx1"/>
              </a:solidFill>
              <a:latin typeface="Tw Cen MT" pitchFamily="0" charset="0"/>
              <a:ea typeface="宋体" pitchFamily="0" charset="0"/>
              <a:cs typeface="Lucida Sans"/>
            </a:endParaRPr>
          </a:p>
        </p:txBody>
      </p:sp>
      <p:sp>
        <p:nvSpPr>
          <p:cNvPr id="49" name="文本框"/>
          <p:cNvSpPr>
            <a:spLocks noGrp="1"/>
          </p:cNvSpPr>
          <p:nvPr>
            <p:ph type="body" idx="4294967295"/>
          </p:nvPr>
        </p:nvSpPr>
        <p:spPr>
          <a:xfrm rot="0">
            <a:off x="1056148" y="1833176"/>
            <a:ext cx="10221452" cy="395802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20000"/>
              </a:lnSpc>
              <a:spcBef>
                <a:spcPts val="1000"/>
              </a:spcBef>
              <a:spcAft>
                <a:spcPts val="0"/>
              </a:spcAft>
              <a:buNone/>
            </a:pPr>
            <a:r>
              <a:rPr lang="en-US" altLang="zh-CN" sz="2000" b="0" i="0" u="none" strike="noStrike" kern="1200" cap="all" spc="0" baseline="0">
                <a:solidFill>
                  <a:schemeClr val="tx1"/>
                </a:solidFill>
                <a:latin typeface="Tw Cen MT" pitchFamily="0" charset="0"/>
                <a:ea typeface="宋体" pitchFamily="0" charset="0"/>
                <a:cs typeface="Lucida Sans"/>
              </a:rPr>
              <a:t>A Dataset is a set or collection of data. This set is normally presented in a tabular pattern. Every column describes a particular variable. And each row corresponds to a given member of the data set, as per the given question. This is a part of data management.</a:t>
            </a:r>
            <a:endParaRPr lang="en-US" altLang="zh-CN" sz="2000" b="0" i="0" u="none" strike="noStrike" kern="1200" cap="all" spc="0" baseline="0">
              <a:solidFill>
                <a:schemeClr val="tx1"/>
              </a:solidFill>
              <a:latin typeface="Tw Cen MT" pitchFamily="0" charset="0"/>
              <a:ea typeface="宋体" pitchFamily="0" charset="0"/>
              <a:cs typeface="Lucida Sans"/>
            </a:endParaRPr>
          </a:p>
          <a:p>
            <a:pPr marL="0" indent="0" algn="l">
              <a:lnSpc>
                <a:spcPct val="120000"/>
              </a:lnSpc>
              <a:spcBef>
                <a:spcPts val="1000"/>
              </a:spcBef>
              <a:spcAft>
                <a:spcPts val="0"/>
              </a:spcAft>
              <a:buNone/>
            </a:pPr>
            <a:r>
              <a:rPr lang="en-US" altLang="zh-CN" sz="2000" b="0" i="0" u="none" strike="noStrike" kern="1200" cap="all" spc="0" baseline="0">
                <a:solidFill>
                  <a:schemeClr val="tx1"/>
                </a:solidFill>
                <a:latin typeface="Tw Cen MT" pitchFamily="0" charset="0"/>
                <a:ea typeface="宋体" pitchFamily="0" charset="0"/>
                <a:cs typeface="Lucida Sans"/>
              </a:rPr>
              <a:t> the highest level, there are two kinds of data: quantitative and qualitative. These two types of data break down further into four classifications. The two subcategories of qualitative data are nominal data and ordinal data.</a:t>
            </a:r>
            <a:endParaRPr lang="zh-CN" altLang="en-US" sz="2000" b="0" i="0" u="none" strike="noStrike" kern="1200" cap="all" spc="0" baseline="0">
              <a:solidFill>
                <a:schemeClr val="tx1"/>
              </a:solidFill>
              <a:latin typeface="Tw Cen MT" pitchFamily="0" charset="0"/>
              <a:ea typeface="宋体" pitchFamily="0" charset="0"/>
              <a:cs typeface="Lucida Sans"/>
            </a:endParaRPr>
          </a:p>
        </p:txBody>
      </p:sp>
    </p:spTree>
    <p:extLst>
      <p:ext uri="{BB962C8B-B14F-4D97-AF65-F5344CB8AC3E}">
        <p14:creationId xmlns:p14="http://schemas.microsoft.com/office/powerpoint/2010/main" val="178888948"/>
      </p:ext>
    </p:extLst>
  </p:cSld>
  <p:clrMapOvr>
    <a:masterClrMapping/>
  </p:clrMapOvr>
</p:sld>
</file>

<file path=ppt/theme/theme1.xml><?xml version="1.0" encoding="utf-8"?>
<a:theme xmlns:a="http://schemas.openxmlformats.org/drawingml/2006/main" name="Droplet">
  <a:themeElements>
    <a:clrScheme name="Droplet">
      <a:dk1>
        <a:srgbClr val="000000"/>
      </a:dk1>
      <a:lt1>
        <a:srgbClr val="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
        <a:ea typeface=""/>
        <a:cs typeface=""/>
      </a:majorFont>
      <a:minorFont>
        <a:latin typeface=""/>
        <a:ea typeface=""/>
        <a:cs typeface=""/>
      </a:minorFont>
    </a:fontScheme>
    <a:fmtScheme name="Dropl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dc:title>
  <dc:creator>Mythily Sundaram</dc:creator>
  <cp:lastModifiedBy>root</cp:lastModifiedBy>
  <cp:revision>0</cp:revision>
  <dcterms:created xsi:type="dcterms:W3CDTF">2024-09-04T20:32:17Z</dcterms:created>
  <dcterms:modified xsi:type="dcterms:W3CDTF">2024-09-10T11:45:49Z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140c4e58a03742d988de4cd372337b8c</vt:lpwstr>
  </property>
</Properties>
</file>