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1C1B-D4D6-4EAC-A124-A87E157A8AC1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D060-AEAC-4EFB-BA81-ACCAEE26F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91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1C1B-D4D6-4EAC-A124-A87E157A8AC1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D060-AEAC-4EFB-BA81-ACCAEE26F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076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1C1B-D4D6-4EAC-A124-A87E157A8AC1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D060-AEAC-4EFB-BA81-ACCAEE26FA50}" type="slidenum">
              <a:rPr lang="en-SG" smtClean="0"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3986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1C1B-D4D6-4EAC-A124-A87E157A8AC1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D060-AEAC-4EFB-BA81-ACCAEE26F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4704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1C1B-D4D6-4EAC-A124-A87E157A8AC1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D060-AEAC-4EFB-BA81-ACCAEE26FA50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8978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1C1B-D4D6-4EAC-A124-A87E157A8AC1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D060-AEAC-4EFB-BA81-ACCAEE26F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7985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1C1B-D4D6-4EAC-A124-A87E157A8AC1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D060-AEAC-4EFB-BA81-ACCAEE26F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919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1C1B-D4D6-4EAC-A124-A87E157A8AC1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D060-AEAC-4EFB-BA81-ACCAEE26F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464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1C1B-D4D6-4EAC-A124-A87E157A8AC1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D060-AEAC-4EFB-BA81-ACCAEE26F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054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1C1B-D4D6-4EAC-A124-A87E157A8AC1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D060-AEAC-4EFB-BA81-ACCAEE26F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03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1C1B-D4D6-4EAC-A124-A87E157A8AC1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D060-AEAC-4EFB-BA81-ACCAEE26F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734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1C1B-D4D6-4EAC-A124-A87E157A8AC1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D060-AEAC-4EFB-BA81-ACCAEE26F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582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1C1B-D4D6-4EAC-A124-A87E157A8AC1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D060-AEAC-4EFB-BA81-ACCAEE26F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287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1C1B-D4D6-4EAC-A124-A87E157A8AC1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D060-AEAC-4EFB-BA81-ACCAEE26F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439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1C1B-D4D6-4EAC-A124-A87E157A8AC1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D060-AEAC-4EFB-BA81-ACCAEE26F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645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1C1B-D4D6-4EAC-A124-A87E157A8AC1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D060-AEAC-4EFB-BA81-ACCAEE26F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670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01C1B-D4D6-4EAC-A124-A87E157A8AC1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88D060-AEAC-4EFB-BA81-ACCAEE26F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484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91B84-460A-48F0-A9A9-0DE922839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SG" sz="6000" b="1">
                <a:solidFill>
                  <a:srgbClr val="FFFFFF"/>
                </a:solidFill>
              </a:rPr>
              <a:t>Applied 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C301A-6243-454F-9483-60EE61578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b="1" i="0">
                <a:solidFill>
                  <a:srgbClr val="FFFFFF">
                    <a:alpha val="70000"/>
                  </a:srgbClr>
                </a:solidFill>
                <a:effectLst/>
                <a:latin typeface="OpenSans-Light"/>
              </a:rPr>
              <a:t>The Battle of Neighborhoods</a:t>
            </a:r>
            <a:endParaRPr lang="en-SG" b="1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41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7E7D-E46C-4A34-816F-2E6BB244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2800" b="1" dirty="0">
                <a:latin typeface="+mn-lt"/>
              </a:rPr>
              <a:t>New York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0EBD-7D7E-4B5F-B99A-DC05C2CD2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SG" sz="1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New York, is the most populous city in the </a:t>
            </a:r>
            <a:r>
              <a:rPr lang="en-SG" sz="1600" u="none" strike="noStrike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United States</a:t>
            </a:r>
            <a:r>
              <a:rPr lang="en-SG" sz="1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 New York City is also the </a:t>
            </a:r>
            <a:r>
              <a:rPr lang="en-SG" sz="1600" u="none" strike="noStrike" dirty="0">
                <a:solidFill>
                  <a:srgbClr val="000000"/>
                </a:solidFill>
                <a:effectLst/>
              </a:rPr>
              <a:t>most densely populated</a:t>
            </a:r>
            <a:r>
              <a:rPr lang="en-SG" sz="1600" dirty="0">
                <a:solidFill>
                  <a:srgbClr val="000000"/>
                </a:solidFill>
                <a:effectLst/>
              </a:rPr>
              <a:t> major city in the United States. Located at the southern part of the </a:t>
            </a:r>
            <a:r>
              <a:rPr lang="en-SG" sz="1600" u="none" strike="noStrike" dirty="0">
                <a:solidFill>
                  <a:srgbClr val="000000"/>
                </a:solidFill>
                <a:effectLst/>
              </a:rPr>
              <a:t>U.S. </a:t>
            </a:r>
            <a:endParaRPr lang="en-SG" sz="1600" dirty="0">
              <a:solidFill>
                <a:srgbClr val="00000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SG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New York City is a </a:t>
            </a:r>
            <a:r>
              <a:rPr lang="en-SG" sz="1600" strike="noStrike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global hub</a:t>
            </a:r>
            <a:r>
              <a:rPr lang="en-SG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 of business and commerce, as a </a:t>
            </a:r>
            <a:r>
              <a:rPr lang="en-SG" sz="16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center</a:t>
            </a:r>
            <a:r>
              <a:rPr lang="en-SG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for banking and finance, retailing, world trade, transportation, tourism, real estate, </a:t>
            </a:r>
            <a:r>
              <a:rPr lang="en-SG" sz="1600" strike="noStrike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new media</a:t>
            </a:r>
            <a:r>
              <a:rPr lang="en-SG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SG" sz="1600" strike="noStrike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traditional media</a:t>
            </a:r>
            <a:r>
              <a:rPr lang="en-SG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advertising, </a:t>
            </a:r>
            <a:r>
              <a:rPr lang="en-SG" sz="1600" strike="noStrike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legal services</a:t>
            </a:r>
            <a:r>
              <a:rPr lang="en-SG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SG" sz="1600" strike="noStrike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accountancy</a:t>
            </a:r>
            <a:r>
              <a:rPr lang="en-SG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insurance, </a:t>
            </a:r>
            <a:r>
              <a:rPr lang="en-SG" sz="16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theater</a:t>
            </a:r>
            <a:r>
              <a:rPr lang="en-SG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fashion, and the arts in the United States. </a:t>
            </a:r>
          </a:p>
          <a:p>
            <a:pPr>
              <a:lnSpc>
                <a:spcPct val="200000"/>
              </a:lnSpc>
            </a:pPr>
            <a:r>
              <a:rPr lang="en-SG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New York City's food culture includes an array of international cuisines influenced by the city's immigrant history.</a:t>
            </a:r>
            <a:endParaRPr lang="en-SG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34638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9B76-BCD8-4B94-B30C-657A582B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6E8C-8D3D-4E01-A7D7-C2870E110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S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aim of this report is to study and </a:t>
            </a:r>
            <a:r>
              <a:rPr lang="en-SG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analyze</a:t>
            </a:r>
            <a:r>
              <a:rPr lang="en-S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the </a:t>
            </a:r>
            <a:r>
              <a:rPr lang="en-SG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neighborhoods</a:t>
            </a:r>
            <a:r>
              <a:rPr lang="en-S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Indian restaurants of new York city group them into similar clusters and, to </a:t>
            </a:r>
            <a:r>
              <a:rPr lang="en-SG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analyze</a:t>
            </a:r>
            <a:r>
              <a:rPr lang="en-S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those clusters to gather meaningful information. </a:t>
            </a:r>
          </a:p>
          <a:p>
            <a:pPr>
              <a:lnSpc>
                <a:spcPct val="200000"/>
              </a:lnSpc>
            </a:pPr>
            <a:r>
              <a:rPr lang="en-S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That information can be used to find out </a:t>
            </a:r>
            <a:r>
              <a:rPr lang="en-SG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neighborhoods</a:t>
            </a:r>
            <a:r>
              <a:rPr lang="en-S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that are same as your current </a:t>
            </a:r>
            <a:r>
              <a:rPr lang="en-SG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neighborhood</a:t>
            </a:r>
            <a:r>
              <a:rPr lang="en-S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or at least similar.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S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information provided by this report would be useful for people who are interested in searching for Indian restaurants that are highly similar to their existing </a:t>
            </a:r>
            <a:r>
              <a:rPr lang="en-SG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neighborhood</a:t>
            </a:r>
            <a:r>
              <a:rPr lang="en-S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520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F94A-01A7-4A0F-B9A6-29850732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3600" b="1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045D4-E225-4DFB-977E-B4330EDF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470"/>
            <a:ext cx="10515600" cy="461449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SG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There are many </a:t>
            </a:r>
            <a:r>
              <a:rPr lang="en-SG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resturants</a:t>
            </a:r>
            <a:r>
              <a:rPr lang="en-SG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 New </a:t>
            </a:r>
            <a:r>
              <a:rPr lang="en-SG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york</a:t>
            </a:r>
            <a:r>
              <a:rPr lang="en-SG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City, each </a:t>
            </a:r>
            <a:r>
              <a:rPr lang="en-SG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beloning</a:t>
            </a:r>
            <a:r>
              <a:rPr lang="en-SG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different categories like Chinese , Indian , French </a:t>
            </a:r>
            <a:r>
              <a:rPr lang="en-SG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etc.So</a:t>
            </a:r>
            <a:r>
              <a:rPr lang="en-SG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as part of this project , we will list and visualize all major parts of New York City that has great </a:t>
            </a:r>
            <a:r>
              <a:rPr lang="en-SG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indian</a:t>
            </a:r>
            <a:r>
              <a:rPr lang="en-SG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SG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resturants</a:t>
            </a:r>
            <a:r>
              <a:rPr lang="en-SG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SG" sz="1600" b="1" kern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Queries that can be answered using above dataset.</a:t>
            </a:r>
            <a:endParaRPr lang="en-SG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What is best location in New York City for Indian Cuisine?</a:t>
            </a:r>
            <a:endParaRPr lang="en-SG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Which areas have potential Indian Restaurant Market?</a:t>
            </a:r>
            <a:endParaRPr lang="en-SG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Which all areas lack Indian Restaurants?</a:t>
            </a:r>
            <a:endParaRPr lang="en-SG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Which is the best place to stay if I prefer Indian Cuisine?</a:t>
            </a:r>
            <a:endParaRPr lang="en-SG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SG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00962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018B-42BB-4F24-87A8-7AF2BEB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2000" b="1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Number of neighbourhoods in New York City</a:t>
            </a:r>
            <a:br>
              <a:rPr lang="en-SG" sz="20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SG" sz="4800" b="1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C7E6CF-FBC0-419A-B339-5E85338D9E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492" y="2160588"/>
            <a:ext cx="520905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3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20C8077-8AC9-41A1-A640-93DD03943B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749" y="1352550"/>
            <a:ext cx="6136502" cy="48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39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28B342-FA51-4651-A9E2-8E612EB9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9" y="835015"/>
            <a:ext cx="3179593" cy="32158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 b="1"/>
              <a:t>Analysis of each Neighborhood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8A4DA-1257-4B15-987C-299353C890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8660" y="835015"/>
            <a:ext cx="4695986" cy="248887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636A51-16B0-4FCE-9BDE-8A9BF6D134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8604" y="4118732"/>
            <a:ext cx="4977562" cy="13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3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EE42-6793-49E4-A219-1B7C3AD5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SG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atplotlib and folium packages to visualize the clusters on a map of New York.</a:t>
            </a:r>
            <a:br>
              <a:rPr lang="en-SG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SG" sz="48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6B3247-50EE-413D-A89D-F61F789425D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180419"/>
            <a:ext cx="8596312" cy="38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0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F0766-46F2-4488-803E-B86BE53D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SG" b="1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54D5-6022-4C2A-9D92-B46C937E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  <a:r>
              <a:rPr lang="en-SG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here are many real life problems or scenarios where data can be used to find solutions to those problems. </a:t>
            </a:r>
          </a:p>
          <a:p>
            <a:r>
              <a:rPr lang="en-SG">
                <a:solidFill>
                  <a:srgbClr val="FFFFFF"/>
                </a:solidFill>
                <a:latin typeface="Calibri" panose="020F0502020204030204" pitchFamily="34" charset="0"/>
              </a:rPr>
              <a:t>To predict the best place in New York to open a new Indian Restaurant.</a:t>
            </a:r>
          </a:p>
          <a:p>
            <a:r>
              <a:rPr lang="en-SG">
                <a:solidFill>
                  <a:srgbClr val="FFFFFF"/>
                </a:solidFill>
                <a:latin typeface="Calibri" panose="020F0502020204030204" pitchFamily="34" charset="0"/>
              </a:rPr>
              <a:t>Capture the most restaurants of Chinese, French, Indian and all kind of food in New York City.</a:t>
            </a:r>
          </a:p>
          <a:p>
            <a:r>
              <a:rPr lang="en-SG">
                <a:solidFill>
                  <a:srgbClr val="FFFFFF"/>
                </a:solidFill>
                <a:latin typeface="Calibri" panose="020F0502020204030204" pitchFamily="34" charset="0"/>
              </a:rPr>
              <a:t>To predict which is the more Cuisine are located in New York City based on the food.</a:t>
            </a:r>
            <a:endParaRPr lang="en-S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83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OpenSans-Light</vt:lpstr>
      <vt:lpstr>Symbol</vt:lpstr>
      <vt:lpstr>Times New Roman</vt:lpstr>
      <vt:lpstr>Trebuchet MS</vt:lpstr>
      <vt:lpstr>Wingdings 3</vt:lpstr>
      <vt:lpstr>Facet</vt:lpstr>
      <vt:lpstr>Applied Data Science Capstone</vt:lpstr>
      <vt:lpstr>New York Data</vt:lpstr>
      <vt:lpstr>Objectives</vt:lpstr>
      <vt:lpstr>Problem Description</vt:lpstr>
      <vt:lpstr>Number of neighbourhoods in New York City </vt:lpstr>
      <vt:lpstr>PowerPoint Presentation</vt:lpstr>
      <vt:lpstr>Analysis of each Neighborhood</vt:lpstr>
      <vt:lpstr>Matplotlib and folium packages to visualize the clusters on a map of New York.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</dc:title>
  <dc:creator>696</dc:creator>
  <cp:lastModifiedBy>696</cp:lastModifiedBy>
  <cp:revision>1</cp:revision>
  <dcterms:created xsi:type="dcterms:W3CDTF">2020-12-20T08:30:27Z</dcterms:created>
  <dcterms:modified xsi:type="dcterms:W3CDTF">2020-12-20T08:31:27Z</dcterms:modified>
</cp:coreProperties>
</file>