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90" d="100"/>
          <a:sy n="90" d="100"/>
        </p:scale>
        <p:origin x="523" y="77"/>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9/10/2024</a:t>
            </a:fld>
            <a:endParaRPr lang="zh-CN" altLang="en-US" sz="1200">
              <a:latin typeface="Calibri" charset="0"/>
              <a:ea typeface="等线" charset="0"/>
              <a:cs typeface="Calibri"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65425691"/>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9481945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5539953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9841988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139917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33516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743981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146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1166186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832211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741698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1076262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677315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2024/9/10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88446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2024/9/10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992317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2024/9/10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18081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4481333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5"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4"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3"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5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p>
        </p:txBody>
      </p:sp>
      <p:sp>
        <p:nvSpPr>
          <p:cNvPr id="5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5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423841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2024/9/10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07643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2024/9/10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09286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2024/9/10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17051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2024/9/10</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94631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2024/9/10</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396889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2024/9/10</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84415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2024/9/10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81054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2024/9/10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00428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9/10/2024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689350250"/>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828675" y="19665"/>
            <a:ext cx="9982200" cy="98806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charset="0"/>
                <a:cs typeface="Times New Roman" pitchFamily="18" charset="0"/>
              </a:rPr>
              <a:t>Employee Data Analysis using Excel </a:t>
            </a:r>
            <a:br>
              <a:rPr lang="zh-CN" altLang="en-US" sz="3200" b="1" i="0" u="none" strike="noStrike" kern="0" cap="none" spc="0" baseline="0">
                <a:solidFill>
                  <a:srgbClr val="0F0F0F"/>
                </a:solidFill>
                <a:latin typeface="Roboto" pitchFamily="2" charset="0"/>
                <a:ea typeface="宋体" charset="0"/>
                <a:cs typeface="Trebuchet MS" charset="0"/>
              </a:rPr>
            </a:br>
            <a:endParaRPr lang="zh-CN" altLang="en-US" sz="3200" b="0" i="0" u="none" strike="noStrike" kern="0" cap="none" spc="15" baseline="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1163320" y="3314065"/>
            <a:ext cx="10001885" cy="21678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800" b="0" i="0" u="none" strike="noStrike" kern="1200" cap="none" spc="0" baseline="0" dirty="0">
                <a:solidFill>
                  <a:schemeClr val="tx1"/>
                </a:solidFill>
                <a:latin typeface="Times New Roman" pitchFamily="18" charset="0"/>
                <a:ea typeface="宋体" charset="0"/>
                <a:cs typeface="Times New Roman" pitchFamily="18" charset="0"/>
              </a:rPr>
              <a:t>STUDENT NAME:  </a:t>
            </a:r>
            <a:r>
              <a:rPr lang="en-US" altLang="zh-CN" sz="2800" dirty="0">
                <a:latin typeface="Times New Roman" pitchFamily="18" charset="0"/>
                <a:cs typeface="Times New Roman" pitchFamily="18" charset="0"/>
              </a:rPr>
              <a:t>G. </a:t>
            </a:r>
            <a:r>
              <a:rPr lang="en-US" altLang="zh-CN" sz="2800" dirty="0" err="1">
                <a:latin typeface="Times New Roman" pitchFamily="18" charset="0"/>
                <a:cs typeface="Times New Roman" pitchFamily="18" charset="0"/>
              </a:rPr>
              <a:t>Senthamizhan</a:t>
            </a:r>
            <a:endParaRPr lang="en-US" altLang="zh-CN" sz="2800" b="0" i="0" u="none" strike="noStrike" kern="1200" cap="none" spc="0" baseline="0" dirty="0">
              <a:solidFill>
                <a:schemeClr val="tx1"/>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r>
              <a:rPr lang="en-US" altLang="zh-CN" sz="2800" b="0" i="0" u="none" strike="noStrike" kern="1200" cap="none" spc="0" baseline="0" dirty="0">
                <a:solidFill>
                  <a:schemeClr val="tx1"/>
                </a:solidFill>
                <a:latin typeface="Times New Roman" pitchFamily="18" charset="0"/>
                <a:ea typeface="宋体" charset="0"/>
                <a:cs typeface="Times New Roman" pitchFamily="18" charset="0"/>
              </a:rPr>
              <a:t>REGISTER NO</a:t>
            </a:r>
            <a:r>
              <a:rPr lang="en-US" altLang="zh-CN" sz="2800" b="0" i="0" u="none" strike="noStrike" kern="1200" cap="none" spc="0" baseline="0">
                <a:solidFill>
                  <a:schemeClr val="tx1"/>
                </a:solidFill>
                <a:latin typeface="Times New Roman" pitchFamily="18" charset="0"/>
                <a:ea typeface="宋体" charset="0"/>
                <a:cs typeface="Times New Roman" pitchFamily="18" charset="0"/>
              </a:rPr>
              <a:t>: 312203711</a:t>
            </a:r>
            <a:endParaRPr lang="en-US" altLang="zh-CN" sz="2800" b="0" i="0" u="none" strike="noStrike" kern="1200" cap="none" spc="0" baseline="0" dirty="0">
              <a:solidFill>
                <a:schemeClr val="tx1"/>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r>
              <a:rPr lang="en-US" altLang="zh-CN" sz="2800" b="0" i="0" u="none" strike="noStrike" kern="1200" cap="none" spc="0" baseline="0" dirty="0">
                <a:solidFill>
                  <a:schemeClr val="tx1"/>
                </a:solidFill>
                <a:latin typeface="Times New Roman" pitchFamily="18" charset="0"/>
                <a:ea typeface="宋体" charset="0"/>
                <a:cs typeface="Times New Roman" pitchFamily="18" charset="0"/>
              </a:rPr>
              <a:t>DEPARTMENT: 3rd B.COM (</a:t>
            </a:r>
            <a:r>
              <a:rPr lang="en-US" altLang="zh-CN" sz="2800" dirty="0">
                <a:latin typeface="Times New Roman" pitchFamily="18" charset="0"/>
                <a:cs typeface="Times New Roman" pitchFamily="18" charset="0"/>
              </a:rPr>
              <a:t>COMPUTER APLLICATION)</a:t>
            </a:r>
            <a:endParaRPr lang="en-US" altLang="zh-CN" sz="2800" b="0" i="0" u="none" strike="noStrike" kern="1200" cap="none" spc="0" baseline="0" dirty="0">
              <a:solidFill>
                <a:schemeClr val="tx1"/>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r>
              <a:rPr lang="en-US" altLang="zh-CN" sz="2800" b="0" i="0" u="none" strike="noStrike" kern="1200" cap="none" spc="0" baseline="0" dirty="0">
                <a:solidFill>
                  <a:schemeClr val="tx1"/>
                </a:solidFill>
                <a:latin typeface="Times New Roman" pitchFamily="18" charset="0"/>
                <a:ea typeface="宋体" charset="0"/>
                <a:cs typeface="Times New Roman" pitchFamily="18" charset="0"/>
              </a:rPr>
              <a:t>COLLEGE: </a:t>
            </a:r>
            <a:r>
              <a:rPr lang="en-US" altLang="zh-CN" sz="2800" dirty="0">
                <a:latin typeface="Times New Roman" pitchFamily="18" charset="0"/>
                <a:cs typeface="Times New Roman" pitchFamily="18" charset="0"/>
              </a:rPr>
              <a:t>HINDUSTAN </a:t>
            </a:r>
            <a:r>
              <a:rPr lang="en-US" altLang="zh-CN" sz="2800" b="0" i="0" u="none" strike="noStrike" kern="1200" cap="none" spc="0" baseline="0" dirty="0">
                <a:solidFill>
                  <a:schemeClr val="tx1"/>
                </a:solidFill>
                <a:latin typeface="Times New Roman" pitchFamily="18" charset="0"/>
                <a:ea typeface="宋体" charset="0"/>
                <a:cs typeface="Times New Roman" pitchFamily="18" charset="0"/>
              </a:rPr>
              <a:t>ARTS AND SCIENCE COLLEGE</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           </a:t>
            </a:r>
            <a:endParaRPr lang="zh-CN" altLang="en-US" sz="2400" b="0" i="0" u="none" strike="noStrike" kern="1200" cap="none" spc="0" baseline="0" dirty="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867842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50"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51"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2" name="矩形"/>
          <p:cNvSpPr>
            <a:spLocks/>
          </p:cNvSpPr>
          <p:nvPr/>
        </p:nvSpPr>
        <p:spPr>
          <a:xfrm>
            <a:off x="739774" y="290830"/>
            <a:ext cx="7436484" cy="83248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5400" b="1" i="0" u="none" strike="noStrike" kern="1200" cap="none" spc="15" baseline="0">
                <a:solidFill>
                  <a:schemeClr val="tx1"/>
                </a:solidFill>
                <a:latin typeface="Times New Roman" pitchFamily="18" charset="0"/>
                <a:ea typeface="宋体" charset="0"/>
                <a:cs typeface="Times New Roman" pitchFamily="18" charset="0"/>
              </a:rPr>
              <a:t>M</a:t>
            </a:r>
            <a:r>
              <a:rPr lang="en-US" altLang="zh-CN" sz="5400" b="1" i="0" u="none" strike="noStrike" kern="1200" cap="none" spc="0" baseline="0">
                <a:solidFill>
                  <a:schemeClr val="tx1"/>
                </a:solidFill>
                <a:latin typeface="Times New Roman" pitchFamily="18" charset="0"/>
                <a:ea typeface="宋体" charset="0"/>
                <a:cs typeface="Times New Roman" pitchFamily="18" charset="0"/>
              </a:rPr>
              <a:t>O</a:t>
            </a:r>
            <a:r>
              <a:rPr lang="en-US" altLang="zh-CN" sz="5400" b="1" i="0" u="none" strike="noStrike" kern="1200" cap="none" spc="-15" baseline="0">
                <a:solidFill>
                  <a:schemeClr val="tx1"/>
                </a:solidFill>
                <a:latin typeface="Times New Roman" pitchFamily="18" charset="0"/>
                <a:ea typeface="宋体" charset="0"/>
                <a:cs typeface="Times New Roman" pitchFamily="18" charset="0"/>
              </a:rPr>
              <a:t>D</a:t>
            </a:r>
            <a:r>
              <a:rPr lang="en-US" altLang="zh-CN" sz="5400" b="1" i="0" u="none" strike="noStrike" kern="1200" cap="none" spc="-35" baseline="0">
                <a:solidFill>
                  <a:schemeClr val="tx1"/>
                </a:solidFill>
                <a:latin typeface="Times New Roman" pitchFamily="18" charset="0"/>
                <a:ea typeface="宋体" charset="0"/>
                <a:cs typeface="Times New Roman" pitchFamily="18" charset="0"/>
              </a:rPr>
              <a:t>E</a:t>
            </a:r>
            <a:r>
              <a:rPr lang="en-US" altLang="zh-CN" sz="5400" b="1" i="0" u="none" strike="noStrike" kern="1200" cap="none" spc="-30" baseline="0">
                <a:solidFill>
                  <a:schemeClr val="tx1"/>
                </a:solidFill>
                <a:latin typeface="Times New Roman" pitchFamily="18" charset="0"/>
                <a:ea typeface="宋体" charset="0"/>
                <a:cs typeface="Times New Roman" pitchFamily="18" charset="0"/>
              </a:rPr>
              <a:t>LL</a:t>
            </a:r>
            <a:r>
              <a:rPr lang="en-US" altLang="zh-CN" sz="5400" b="1" i="0" u="none" strike="noStrike" kern="1200" cap="none" spc="-5" baseline="0">
                <a:solidFill>
                  <a:schemeClr val="tx1"/>
                </a:solidFill>
                <a:latin typeface="Times New Roman" pitchFamily="18" charset="0"/>
                <a:ea typeface="宋体" charset="0"/>
                <a:cs typeface="Times New Roman" pitchFamily="18" charset="0"/>
              </a:rPr>
              <a:t>I</a:t>
            </a:r>
            <a:r>
              <a:rPr lang="en-US" altLang="zh-CN" sz="5400" b="1" i="0" u="none" strike="noStrike" kern="1200" cap="none" spc="30" baseline="0">
                <a:solidFill>
                  <a:schemeClr val="tx1"/>
                </a:solidFill>
                <a:latin typeface="Times New Roman" pitchFamily="18" charset="0"/>
                <a:ea typeface="宋体" charset="0"/>
                <a:cs typeface="Times New Roman" pitchFamily="18" charset="0"/>
              </a:rPr>
              <a:t>N</a:t>
            </a:r>
            <a:r>
              <a:rPr lang="en-US" altLang="zh-CN" sz="5400" b="1" i="0" u="none" strike="noStrike" kern="1200" cap="none" spc="5" baseline="0">
                <a:solidFill>
                  <a:schemeClr val="tx1"/>
                </a:solidFill>
                <a:latin typeface="Times New Roman" pitchFamily="18" charset="0"/>
                <a:ea typeface="宋体" charset="0"/>
                <a:cs typeface="Times New Roman" pitchFamily="18" charset="0"/>
              </a:rPr>
              <a:t>G</a:t>
            </a:r>
            <a:endParaRPr lang="zh-CN" altLang="en-US" sz="5400" b="1" i="0" u="none" strike="noStrike" kern="1200" cap="none" spc="5" baseline="0">
              <a:solidFill>
                <a:schemeClr val="tx1"/>
              </a:solidFill>
              <a:latin typeface="Times New Roman" pitchFamily="18" charset="0"/>
              <a:ea typeface="宋体" charset="0"/>
              <a:cs typeface="Times New Roman" pitchFamily="18" charset="0"/>
            </a:endParaRPr>
          </a:p>
        </p:txBody>
      </p:sp>
      <p:sp>
        <p:nvSpPr>
          <p:cNvPr id="153"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4" name="矩形"/>
          <p:cNvSpPr>
            <a:spLocks/>
          </p:cNvSpPr>
          <p:nvPr/>
        </p:nvSpPr>
        <p:spPr>
          <a:xfrm>
            <a:off x="1084580" y="1612265"/>
            <a:ext cx="7790180" cy="39300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457200" indent="-457200" algn="l">
              <a:lnSpc>
                <a:spcPct val="100000"/>
              </a:lnSpc>
              <a:spcBef>
                <a:spcPts val="0"/>
              </a:spcBef>
              <a:spcAft>
                <a:spcPts val="0"/>
              </a:spcAft>
              <a:buClrTx/>
              <a:buAutoNum type="arabicPeriod"/>
            </a:pPr>
            <a:r>
              <a:rPr lang="en-US" altLang="zh-CN" sz="2000" b="0" i="0" u="none" strike="noStrike" kern="1200" cap="none" spc="0" baseline="0">
                <a:solidFill>
                  <a:schemeClr val="tx1"/>
                </a:solidFill>
                <a:latin typeface="Times New Roman" pitchFamily="18" charset="0"/>
                <a:ea typeface="宋体" charset="0"/>
                <a:cs typeface="Times New Roman" pitchFamily="18" charset="0"/>
                <a:sym typeface="宋体" charset="0"/>
              </a:rPr>
              <a:t>Dataset Collection - Employee Performance  Dataset</a:t>
            </a:r>
            <a:endParaRPr lang="en-US" altLang="zh-CN" sz="2000" b="0" i="0" u="none" strike="noStrike" kern="1200" cap="none" spc="0" baseline="0">
              <a:solidFill>
                <a:schemeClr val="tx1"/>
              </a:solidFill>
              <a:latin typeface="Times New Roman" pitchFamily="18" charset="0"/>
              <a:ea typeface="宋体" charset="0"/>
              <a:cs typeface="Times New Roman" pitchFamily="18" charset="0"/>
            </a:endParaRPr>
          </a:p>
          <a:p>
            <a:pPr marL="457200" indent="-457200" algn="l">
              <a:lnSpc>
                <a:spcPct val="100000"/>
              </a:lnSpc>
              <a:spcBef>
                <a:spcPts val="0"/>
              </a:spcBef>
              <a:spcAft>
                <a:spcPts val="0"/>
              </a:spcAft>
              <a:buClrTx/>
              <a:buAutoNum type="arabicPeriod"/>
            </a:pPr>
            <a:r>
              <a:rPr lang="en-US" altLang="zh-CN" sz="2000" b="0" i="0" u="none" strike="noStrike" kern="1200" cap="none" spc="0" baseline="0">
                <a:solidFill>
                  <a:schemeClr val="tx1"/>
                </a:solidFill>
                <a:latin typeface="Times New Roman" pitchFamily="18" charset="0"/>
                <a:ea typeface="宋体" charset="0"/>
                <a:cs typeface="Times New Roman" pitchFamily="18" charset="0"/>
                <a:sym typeface="宋体" charset="0"/>
              </a:rPr>
              <a:t>Dataset Preparation - Deleting Blanks, Filtering and Removing Blank data in the Dataset.</a:t>
            </a:r>
            <a:endParaRPr lang="en-US" altLang="zh-CN" sz="2000" b="0" i="0" u="none" strike="noStrike" kern="1200" cap="none" spc="0" baseline="0">
              <a:solidFill>
                <a:schemeClr val="tx1"/>
              </a:solidFill>
              <a:latin typeface="Times New Roman" pitchFamily="18" charset="0"/>
              <a:ea typeface="宋体" charset="0"/>
              <a:cs typeface="Times New Roman" pitchFamily="18" charset="0"/>
            </a:endParaRPr>
          </a:p>
          <a:p>
            <a:pPr marL="457200" indent="-457200" algn="l">
              <a:lnSpc>
                <a:spcPct val="100000"/>
              </a:lnSpc>
              <a:spcBef>
                <a:spcPts val="0"/>
              </a:spcBef>
              <a:spcAft>
                <a:spcPts val="0"/>
              </a:spcAft>
              <a:buClrTx/>
              <a:buAutoNum type="arabicPeriod"/>
            </a:pPr>
            <a:r>
              <a:rPr lang="en-US" altLang="zh-CN" sz="2000" b="0" i="0" u="none" strike="noStrike" kern="1200" cap="none" spc="0" baseline="0">
                <a:solidFill>
                  <a:schemeClr val="tx1"/>
                </a:solidFill>
                <a:latin typeface="Times New Roman" pitchFamily="18" charset="0"/>
                <a:ea typeface="宋体" charset="0"/>
                <a:cs typeface="Times New Roman" pitchFamily="18" charset="0"/>
                <a:sym typeface="宋体" charset="0"/>
              </a:rPr>
              <a:t>Using IFS formula to attain the Feedback for Job Performace through Current Employee Rating (1,2,3,4,5) (Good &amp; Bad)</a:t>
            </a:r>
            <a:endParaRPr lang="en-US" altLang="zh-CN" sz="2000" b="0" i="0" u="none" strike="noStrike" kern="1200" cap="none" spc="0" baseline="0">
              <a:solidFill>
                <a:schemeClr val="tx1"/>
              </a:solidFill>
              <a:latin typeface="Times New Roman" pitchFamily="18" charset="0"/>
              <a:ea typeface="宋体" charset="0"/>
              <a:cs typeface="Times New Roman" pitchFamily="18" charset="0"/>
            </a:endParaRPr>
          </a:p>
          <a:p>
            <a:pPr marL="457200" indent="-457200" algn="l">
              <a:lnSpc>
                <a:spcPct val="100000"/>
              </a:lnSpc>
              <a:spcBef>
                <a:spcPts val="0"/>
              </a:spcBef>
              <a:spcAft>
                <a:spcPts val="0"/>
              </a:spcAft>
              <a:buClrTx/>
              <a:buAutoNum type="arabicPeriod"/>
            </a:pPr>
            <a:r>
              <a:rPr lang="en-US" altLang="zh-CN" sz="2000" b="0" i="0" u="none" strike="noStrike" kern="1200" cap="none" spc="0" baseline="0">
                <a:solidFill>
                  <a:schemeClr val="tx1"/>
                </a:solidFill>
                <a:latin typeface="Times New Roman" pitchFamily="18" charset="0"/>
                <a:ea typeface="宋体" charset="0"/>
                <a:cs typeface="Times New Roman" pitchFamily="18" charset="0"/>
                <a:sym typeface="宋体" charset="0"/>
              </a:rPr>
              <a:t>Insert Pivot Table to Summarize the Dataset on Employee Performance  based on Gender Code , Current Employee Rating , and Feedback of Performance .</a:t>
            </a:r>
            <a:endParaRPr lang="en-US" altLang="zh-CN" sz="2000" b="0" i="0" u="none" strike="noStrike" kern="1200" cap="none" spc="0" baseline="0">
              <a:solidFill>
                <a:schemeClr val="tx1"/>
              </a:solidFill>
              <a:latin typeface="Times New Roman" pitchFamily="18" charset="0"/>
              <a:ea typeface="宋体" charset="0"/>
              <a:cs typeface="Times New Roman" pitchFamily="18" charset="0"/>
            </a:endParaRPr>
          </a:p>
          <a:p>
            <a:pPr marL="457200" indent="-457200" algn="l">
              <a:lnSpc>
                <a:spcPct val="100000"/>
              </a:lnSpc>
              <a:spcBef>
                <a:spcPts val="0"/>
              </a:spcBef>
              <a:spcAft>
                <a:spcPts val="0"/>
              </a:spcAft>
              <a:buClrTx/>
              <a:buAutoNum type="arabicPeriod"/>
            </a:pPr>
            <a:r>
              <a:rPr lang="en-US" altLang="zh-CN" sz="2000" b="0" i="0" u="none" strike="noStrike" kern="1200" cap="none" spc="0" baseline="0">
                <a:solidFill>
                  <a:schemeClr val="tx1"/>
                </a:solidFill>
                <a:latin typeface="Times New Roman" pitchFamily="18" charset="0"/>
                <a:ea typeface="宋体" charset="0"/>
                <a:cs typeface="Times New Roman" pitchFamily="18" charset="0"/>
                <a:sym typeface="宋体" charset="0"/>
              </a:rPr>
              <a:t>Data Visualization using Area Chart to represent the Performnce of the Employee. </a:t>
            </a:r>
          </a:p>
          <a:p>
            <a:pPr marL="457200" indent="-457200" algn="l">
              <a:lnSpc>
                <a:spcPct val="100000"/>
              </a:lnSpc>
              <a:spcBef>
                <a:spcPts val="0"/>
              </a:spcBef>
              <a:spcAft>
                <a:spcPts val="0"/>
              </a:spcAft>
              <a:buClrTx/>
              <a:buAutoNum type="arabicPeriod"/>
            </a:pPr>
            <a:r>
              <a:rPr lang="en-US" altLang="zh-CN" sz="2000" b="0" i="0" u="none" strike="noStrike" kern="1200" cap="none" spc="0" baseline="0">
                <a:solidFill>
                  <a:schemeClr val="tx1"/>
                </a:solidFill>
                <a:latin typeface="Times New Roman" pitchFamily="18" charset="0"/>
                <a:ea typeface="宋体" charset="0"/>
                <a:cs typeface="Times New Roman" pitchFamily="18" charset="0"/>
                <a:sym typeface="宋体" charset="0"/>
              </a:rPr>
              <a:t>Result and Discussion </a:t>
            </a:r>
            <a:endParaRPr lang="en-US" altLang="zh-CN" sz="2000" b="0" i="0" u="none" strike="noStrike" kern="1200" cap="none" spc="0" baseline="0">
              <a:solidFill>
                <a:schemeClr val="tx1"/>
              </a:solidFill>
              <a:latin typeface="Times New Roman" pitchFamily="18" charset="0"/>
              <a:ea typeface="宋体" charset="0"/>
              <a:cs typeface="Times New Roman" pitchFamily="18" charset="0"/>
            </a:endParaRPr>
          </a:p>
          <a:p>
            <a:pPr marL="457200" indent="-457200" algn="l">
              <a:lnSpc>
                <a:spcPct val="100000"/>
              </a:lnSpc>
              <a:spcBef>
                <a:spcPts val="0"/>
              </a:spcBef>
              <a:spcAft>
                <a:spcPts val="0"/>
              </a:spcAft>
              <a:buClrTx/>
              <a:buAutoNum type="arabicPeriod"/>
            </a:pPr>
            <a:r>
              <a:rPr lang="en-US" altLang="zh-CN" sz="2000" b="0" i="0" u="none" strike="noStrike" kern="1200" cap="none" spc="0" baseline="0">
                <a:solidFill>
                  <a:schemeClr val="tx1"/>
                </a:solidFill>
                <a:latin typeface="Times New Roman" pitchFamily="18" charset="0"/>
                <a:ea typeface="宋体" charset="0"/>
                <a:cs typeface="Times New Roman" pitchFamily="18" charset="0"/>
                <a:sym typeface="宋体" charset="0"/>
              </a:rPr>
              <a:t>Final Report </a:t>
            </a:r>
            <a:endParaRPr lang="en-US" altLang="zh-CN" sz="2000" b="0" i="0" u="none" strike="noStrike" kern="1200" cap="none" spc="0" baseline="0">
              <a:solidFill>
                <a:schemeClr val="tx1"/>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348712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6" name="曲线"/>
          <p:cNvSpPr>
            <a:spLocks/>
          </p:cNvSpPr>
          <p:nvPr/>
        </p:nvSpPr>
        <p:spPr>
          <a:xfrm>
            <a:off x="8305800" y="68580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58"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59" name="文本框"/>
          <p:cNvSpPr>
            <a:spLocks noGrp="1"/>
          </p:cNvSpPr>
          <p:nvPr>
            <p:ph type="title"/>
          </p:nvPr>
        </p:nvSpPr>
        <p:spPr>
          <a:xfrm>
            <a:off x="755015" y="385445"/>
            <a:ext cx="4337685"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imes New Roman" pitchFamily="18" charset="0"/>
                <a:ea typeface="宋体" charset="0"/>
                <a:cs typeface="Times New Roman" pitchFamily="18" charset="0"/>
              </a:rPr>
              <a:t>R</a:t>
            </a:r>
            <a:r>
              <a:rPr lang="en-US" altLang="zh-CN" sz="4800" b="1" i="0" u="none" strike="noStrike" kern="0" cap="none" spc="-40" baseline="0">
                <a:solidFill>
                  <a:schemeClr val="tx1"/>
                </a:solidFill>
                <a:latin typeface="Times New Roman" pitchFamily="18" charset="0"/>
                <a:ea typeface="宋体" charset="0"/>
                <a:cs typeface="Times New Roman" pitchFamily="18" charset="0"/>
              </a:rPr>
              <a:t>E</a:t>
            </a:r>
            <a:r>
              <a:rPr lang="en-US" altLang="zh-CN" sz="4800" b="1" i="0" u="none" strike="noStrike" kern="0" cap="none" spc="15" baseline="0">
                <a:solidFill>
                  <a:schemeClr val="tx1"/>
                </a:solidFill>
                <a:latin typeface="Times New Roman" pitchFamily="18" charset="0"/>
                <a:ea typeface="宋体" charset="0"/>
                <a:cs typeface="Times New Roman" pitchFamily="18" charset="0"/>
              </a:rPr>
              <a:t>S</a:t>
            </a:r>
            <a:r>
              <a:rPr lang="en-US" altLang="zh-CN" sz="4800" b="1" i="0" u="none" strike="noStrike" kern="0" cap="none" spc="-30" baseline="0">
                <a:solidFill>
                  <a:schemeClr val="tx1"/>
                </a:solidFill>
                <a:latin typeface="Times New Roman" pitchFamily="18" charset="0"/>
                <a:ea typeface="宋体" charset="0"/>
                <a:cs typeface="Times New Roman" pitchFamily="18" charset="0"/>
              </a:rPr>
              <a:t>U</a:t>
            </a:r>
            <a:r>
              <a:rPr lang="en-US" altLang="zh-CN" sz="4800" b="1" i="0" u="none" strike="noStrike" kern="0" cap="none" spc="-405" baseline="0">
                <a:solidFill>
                  <a:schemeClr val="tx1"/>
                </a:solidFill>
                <a:latin typeface="Times New Roman" pitchFamily="18" charset="0"/>
                <a:ea typeface="宋体" charset="0"/>
                <a:cs typeface="Times New Roman" pitchFamily="18" charset="0"/>
              </a:rPr>
              <a:t>L</a:t>
            </a:r>
            <a:r>
              <a:rPr lang="en-US" altLang="zh-CN" sz="4800" b="1" i="0" u="none" strike="noStrike" kern="0" cap="none" spc="0" baseline="0">
                <a:solidFill>
                  <a:schemeClr val="tx1"/>
                </a:solidFill>
                <a:latin typeface="Times New Roman" pitchFamily="18" charset="0"/>
                <a:ea typeface="宋体" charset="0"/>
                <a:cs typeface="Times New Roman" pitchFamily="18" charset="0"/>
              </a:rPr>
              <a:t>TS</a:t>
            </a:r>
            <a:endParaRPr lang="zh-CN" altLang="en-US" sz="4800" b="1" i="0" u="none" strike="noStrike" kern="0" cap="none" spc="0" baseline="0">
              <a:solidFill>
                <a:schemeClr val="tx1"/>
              </a:solidFill>
              <a:latin typeface="Times New Roman" pitchFamily="18" charset="0"/>
              <a:ea typeface="宋体" charset="0"/>
              <a:cs typeface="Times New Roman" pitchFamily="18" charset="0"/>
            </a:endParaRPr>
          </a:p>
        </p:txBody>
      </p:sp>
      <p:sp>
        <p:nvSpPr>
          <p:cNvPr id="160"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pic>
        <p:nvPicPr>
          <p:cNvPr id="161" name="图片"/>
          <p:cNvPicPr>
            <a:picLocks noChangeAspect="1"/>
          </p:cNvPicPr>
          <p:nvPr/>
        </p:nvPicPr>
        <p:blipFill>
          <a:blip r:embed="rId4" cstate="print"/>
          <a:stretch>
            <a:fillRect/>
          </a:stretch>
        </p:blipFill>
        <p:spPr>
          <a:xfrm>
            <a:off x="685800" y="1524000"/>
            <a:ext cx="7411720" cy="4208145"/>
          </a:xfrm>
          <a:prstGeom prst="rect">
            <a:avLst/>
          </a:prstGeom>
          <a:noFill/>
          <a:ln w="12700" cap="flat" cmpd="sng">
            <a:noFill/>
            <a:prstDash val="solid"/>
            <a:miter/>
          </a:ln>
        </p:spPr>
      </p:pic>
    </p:spTree>
    <p:extLst>
      <p:ext uri="{BB962C8B-B14F-4D97-AF65-F5344CB8AC3E}">
        <p14:creationId xmlns:p14="http://schemas.microsoft.com/office/powerpoint/2010/main" val="1957094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2" name="文本框"/>
          <p:cNvSpPr>
            <a:spLocks noGrp="1"/>
          </p:cNvSpPr>
          <p:nvPr>
            <p:ph type="title"/>
          </p:nvPr>
        </p:nvSpPr>
        <p:spPr>
          <a:xfrm>
            <a:off x="755332" y="385444"/>
            <a:ext cx="10681335" cy="83058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5400" b="1" i="0" u="none" strike="noStrike" kern="0" cap="none" spc="0" baseline="0">
                <a:solidFill>
                  <a:schemeClr val="tx1"/>
                </a:solidFill>
                <a:latin typeface="Times New Roman" pitchFamily="18" charset="0"/>
                <a:ea typeface="宋体" charset="0"/>
                <a:cs typeface="Times New Roman" pitchFamily="18" charset="0"/>
              </a:rPr>
              <a:t>Conclusion</a:t>
            </a:r>
            <a:endParaRPr lang="zh-CN" altLang="en-US" sz="5400" b="1" i="0" u="none" strike="noStrike" kern="0" cap="none" spc="0" baseline="0">
              <a:solidFill>
                <a:schemeClr val="tx1"/>
              </a:solidFill>
              <a:latin typeface="Times New Roman" pitchFamily="18" charset="0"/>
              <a:ea typeface="宋体" charset="0"/>
              <a:cs typeface="Times New Roman" pitchFamily="18" charset="0"/>
            </a:endParaRPr>
          </a:p>
        </p:txBody>
      </p:sp>
      <p:sp>
        <p:nvSpPr>
          <p:cNvPr id="163" name="矩形"/>
          <p:cNvSpPr>
            <a:spLocks/>
          </p:cNvSpPr>
          <p:nvPr/>
        </p:nvSpPr>
        <p:spPr>
          <a:xfrm>
            <a:off x="386080" y="1508125"/>
            <a:ext cx="9569450" cy="4786629"/>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just">
              <a:lnSpc>
                <a:spcPct val="100000"/>
              </a:lnSpc>
              <a:spcBef>
                <a:spcPts val="0"/>
              </a:spcBef>
              <a:spcAft>
                <a:spcPts val="0"/>
              </a:spcAft>
              <a:buNone/>
            </a:pPr>
            <a:r>
              <a:rPr lang="en-US" altLang="zh-CN" sz="2800" b="0" i="0" u="none" strike="noStrike" kern="1200" cap="none" spc="0" baseline="0">
                <a:solidFill>
                  <a:schemeClr val="tx1"/>
                </a:solidFill>
                <a:latin typeface="Times New Roman" pitchFamily="18" charset="0"/>
                <a:ea typeface="宋体" charset="0"/>
                <a:cs typeface="Times New Roman" pitchFamily="18" charset="0"/>
              </a:rPr>
              <a:t>The employee performance analysis reveals valuable insights into current ratings, strengths, and weaknesses. The study highlights high-performing employees in specific job functions and locations, and identifies areas for improvement in feedback and performance scores. Additionally, correlations are found between employee type, gender, and performance ratings. These findings can inform data-driven HR decisions and targeted interventions to enhance employee performance and overall organizational success.</a:t>
            </a: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720937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72" name="组合"/>
          <p:cNvGrpSpPr>
            <a:grpSpLocks/>
          </p:cNvGrpSpPr>
          <p:nvPr/>
        </p:nvGrpSpPr>
        <p:grpSpPr>
          <a:xfrm>
            <a:off x="7448612" y="0"/>
            <a:ext cx="4743795" cy="6858466"/>
            <a:chOff x="7448612" y="0"/>
            <a:chExt cx="4743795" cy="6858466"/>
          </a:xfrm>
        </p:grpSpPr>
        <p:sp>
          <p:nvSpPr>
            <p:cNvPr id="63"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4"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5"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6"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7"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8"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69"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0"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1"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3"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4"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5"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6"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7" name="文本框"/>
          <p:cNvSpPr>
            <a:spLocks noGrp="1"/>
          </p:cNvSpPr>
          <p:nvPr>
            <p:ph type="title"/>
          </p:nvPr>
        </p:nvSpPr>
        <p:spPr>
          <a:xfrm>
            <a:off x="739774" y="829310"/>
            <a:ext cx="8258809"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imes New Roman" pitchFamily="18" charset="0"/>
                <a:ea typeface="宋体" charset="0"/>
                <a:cs typeface="Times New Roman" pitchFamily="18" charset="0"/>
              </a:rPr>
              <a:t>PROJECT</a:t>
            </a:r>
            <a:r>
              <a:rPr lang="en-US" altLang="zh-CN" sz="4250" b="1" i="0" u="none" strike="noStrike" kern="0" cap="none" spc="-85" baseline="0">
                <a:solidFill>
                  <a:schemeClr val="tx1"/>
                </a:solidFill>
                <a:latin typeface="Times New Roman" pitchFamily="18" charset="0"/>
                <a:ea typeface="宋体" charset="0"/>
                <a:cs typeface="Times New Roman" pitchFamily="18" charset="0"/>
              </a:rPr>
              <a:t> </a:t>
            </a:r>
            <a:r>
              <a:rPr lang="en-US" altLang="zh-CN" sz="4250" b="1" i="0" u="none" strike="noStrike" kern="0" cap="none" spc="25" baseline="0">
                <a:solidFill>
                  <a:schemeClr val="tx1"/>
                </a:solidFill>
                <a:latin typeface="Times New Roman" pitchFamily="18" charset="0"/>
                <a:ea typeface="宋体" charset="0"/>
                <a:cs typeface="Times New Roman" pitchFamily="18" charset="0"/>
              </a:rPr>
              <a:t>TITLE</a:t>
            </a:r>
            <a:endParaRPr lang="zh-CN" altLang="en-US" sz="4250" b="1" i="0" u="none" strike="noStrike" kern="0" cap="none" spc="0" baseline="0">
              <a:solidFill>
                <a:schemeClr val="tx1"/>
              </a:solidFill>
              <a:latin typeface="Times New Roman" pitchFamily="18" charset="0"/>
              <a:ea typeface="宋体" charset="0"/>
              <a:cs typeface="Times New Roman" pitchFamily="18" charset="0"/>
            </a:endParaRPr>
          </a:p>
        </p:txBody>
      </p:sp>
      <p:grpSp>
        <p:nvGrpSpPr>
          <p:cNvPr id="80" name="组合"/>
          <p:cNvGrpSpPr>
            <a:grpSpLocks/>
          </p:cNvGrpSpPr>
          <p:nvPr/>
        </p:nvGrpSpPr>
        <p:grpSpPr>
          <a:xfrm>
            <a:off x="466725" y="6410325"/>
            <a:ext cx="3705224" cy="295275"/>
            <a:chOff x="466725" y="6410325"/>
            <a:chExt cx="3705224" cy="295275"/>
          </a:xfrm>
        </p:grpSpPr>
        <p:pic>
          <p:nvPicPr>
            <p:cNvPr id="78"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pic>
          <p:nvPicPr>
            <p:cNvPr id="79"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1"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2" name="矩形"/>
          <p:cNvSpPr>
            <a:spLocks/>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402604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92" name="组合"/>
          <p:cNvGrpSpPr>
            <a:grpSpLocks/>
          </p:cNvGrpSpPr>
          <p:nvPr/>
        </p:nvGrpSpPr>
        <p:grpSpPr>
          <a:xfrm>
            <a:off x="7448612" y="0"/>
            <a:ext cx="4743795" cy="6858466"/>
            <a:chOff x="7448612" y="0"/>
            <a:chExt cx="4743795" cy="6858466"/>
          </a:xfrm>
        </p:grpSpPr>
        <p:sp>
          <p:nvSpPr>
            <p:cNvPr id="83"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4"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5"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6"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7"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88"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9"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0"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1"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3"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4"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5"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6"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7" name="图片"/>
          <p:cNvPicPr>
            <a:picLocks/>
          </p:cNvPicPr>
          <p:nvPr/>
        </p:nvPicPr>
        <p:blipFill>
          <a:blip r:embed="rId3" cstate="print"/>
          <a:stretch>
            <a:fillRect/>
          </a:stretch>
        </p:blipFill>
        <p:spPr>
          <a:xfrm>
            <a:off x="10687050" y="6134100"/>
            <a:ext cx="247649" cy="247650"/>
          </a:xfrm>
          <a:prstGeom prst="rect">
            <a:avLst/>
          </a:prstGeom>
          <a:noFill/>
          <a:ln w="12700" cap="flat" cmpd="sng">
            <a:noFill/>
            <a:prstDash val="solid"/>
            <a:miter/>
          </a:ln>
        </p:spPr>
      </p:pic>
      <p:grpSp>
        <p:nvGrpSpPr>
          <p:cNvPr id="100" name="组合"/>
          <p:cNvGrpSpPr>
            <a:grpSpLocks/>
          </p:cNvGrpSpPr>
          <p:nvPr/>
        </p:nvGrpSpPr>
        <p:grpSpPr>
          <a:xfrm>
            <a:off x="47625" y="3819523"/>
            <a:ext cx="4124324" cy="3009897"/>
            <a:chOff x="47625" y="3819523"/>
            <a:chExt cx="4124324" cy="3009897"/>
          </a:xfrm>
        </p:grpSpPr>
        <p:pic>
          <p:nvPicPr>
            <p:cNvPr id="98"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99" name="图片"/>
            <p:cNvPicPr>
              <a:picLocks/>
            </p:cNvPicPr>
            <p:nvPr/>
          </p:nvPicPr>
          <p:blipFill>
            <a:blip r:embed="rId5" cstate="print"/>
            <a:stretch>
              <a:fillRect/>
            </a:stretch>
          </p:blipFill>
          <p:spPr>
            <a:xfrm>
              <a:off x="47625" y="3819523"/>
              <a:ext cx="1733550" cy="3009897"/>
            </a:xfrm>
            <a:prstGeom prst="rect">
              <a:avLst/>
            </a:prstGeom>
            <a:noFill/>
            <a:ln w="12700" cap="flat" cmpd="sng">
              <a:noFill/>
              <a:prstDash val="solid"/>
              <a:miter/>
            </a:ln>
          </p:spPr>
        </p:pic>
      </p:grpSp>
      <p:sp>
        <p:nvSpPr>
          <p:cNvPr id="101"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3"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682368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7" name="组合"/>
          <p:cNvGrpSpPr>
            <a:grpSpLocks/>
          </p:cNvGrpSpPr>
          <p:nvPr/>
        </p:nvGrpSpPr>
        <p:grpSpPr>
          <a:xfrm>
            <a:off x="7991475" y="2933700"/>
            <a:ext cx="2762249" cy="3257550"/>
            <a:chOff x="7991475" y="2933700"/>
            <a:chExt cx="2762249" cy="3257550"/>
          </a:xfrm>
        </p:grpSpPr>
        <p:sp>
          <p:nvSpPr>
            <p:cNvPr id="104"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06" name="图片"/>
            <p:cNvPicPr>
              <a:picLocks/>
            </p:cNvPicPr>
            <p:nvPr/>
          </p:nvPicPr>
          <p:blipFill>
            <a:blip r:embed="rId3" cstate="print"/>
            <a:stretch>
              <a:fillRect/>
            </a:stretch>
          </p:blipFill>
          <p:spPr>
            <a:xfrm>
              <a:off x="7991475" y="2933700"/>
              <a:ext cx="2762249" cy="3257550"/>
            </a:xfrm>
            <a:prstGeom prst="rect">
              <a:avLst/>
            </a:prstGeom>
            <a:noFill/>
            <a:ln w="12700" cap="flat" cmpd="sng">
              <a:noFill/>
              <a:prstDash val="solid"/>
              <a:miter/>
            </a:ln>
          </p:spPr>
        </p:pic>
      </p:grpSp>
      <p:sp>
        <p:nvSpPr>
          <p:cNvPr id="10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9" name="文本框"/>
          <p:cNvSpPr>
            <a:spLocks noGrp="1"/>
          </p:cNvSpPr>
          <p:nvPr>
            <p:ph type="title"/>
          </p:nvPr>
        </p:nvSpPr>
        <p:spPr>
          <a:xfrm>
            <a:off x="833755" y="575310"/>
            <a:ext cx="7776210" cy="68325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400" b="1" i="0" u="none" strike="noStrike" kern="0" cap="none" spc="-20" baseline="0">
                <a:solidFill>
                  <a:schemeClr val="tx1"/>
                </a:solidFill>
                <a:latin typeface="Times New Roman" pitchFamily="18" charset="0"/>
                <a:ea typeface="宋体" charset="0"/>
                <a:cs typeface="Times New Roman" pitchFamily="18" charset="0"/>
              </a:rPr>
              <a:t>P</a:t>
            </a:r>
            <a:r>
              <a:rPr lang="en-US" altLang="zh-CN" sz="4400" b="1" i="0" u="none" strike="noStrike" kern="0" cap="none" spc="15" baseline="0">
                <a:solidFill>
                  <a:schemeClr val="tx1"/>
                </a:solidFill>
                <a:latin typeface="Times New Roman" pitchFamily="18" charset="0"/>
                <a:ea typeface="宋体" charset="0"/>
                <a:cs typeface="Times New Roman" pitchFamily="18" charset="0"/>
              </a:rPr>
              <a:t>ROB</a:t>
            </a:r>
            <a:r>
              <a:rPr lang="en-US" altLang="zh-CN" sz="4400" b="1" i="0" u="none" strike="noStrike" kern="0" cap="none" spc="55" baseline="0">
                <a:solidFill>
                  <a:schemeClr val="tx1"/>
                </a:solidFill>
                <a:latin typeface="Times New Roman" pitchFamily="18" charset="0"/>
                <a:ea typeface="宋体" charset="0"/>
                <a:cs typeface="Times New Roman" pitchFamily="18" charset="0"/>
              </a:rPr>
              <a:t>L</a:t>
            </a:r>
            <a:r>
              <a:rPr lang="en-US" altLang="zh-CN" sz="4400" b="1" i="0" u="none" strike="noStrike" kern="0" cap="none" spc="-20" baseline="0">
                <a:solidFill>
                  <a:schemeClr val="tx1"/>
                </a:solidFill>
                <a:latin typeface="Times New Roman" pitchFamily="18" charset="0"/>
                <a:ea typeface="宋体" charset="0"/>
                <a:cs typeface="Times New Roman" pitchFamily="18" charset="0"/>
              </a:rPr>
              <a:t>E</a:t>
            </a:r>
            <a:r>
              <a:rPr lang="en-US" altLang="zh-CN" sz="4400" b="1" i="0" u="none" strike="noStrike" kern="0" cap="none" spc="20" baseline="0">
                <a:solidFill>
                  <a:schemeClr val="tx1"/>
                </a:solidFill>
                <a:latin typeface="Times New Roman" pitchFamily="18" charset="0"/>
                <a:ea typeface="宋体" charset="0"/>
                <a:cs typeface="Times New Roman" pitchFamily="18" charset="0"/>
              </a:rPr>
              <a:t>M</a:t>
            </a:r>
            <a:r>
              <a:rPr lang="en-US" altLang="zh-CN" sz="4400" b="1" i="0" u="none" strike="noStrike" kern="0" cap="none" spc="0" baseline="0">
                <a:solidFill>
                  <a:schemeClr val="tx1"/>
                </a:solidFill>
                <a:latin typeface="Times New Roman" pitchFamily="18" charset="0"/>
                <a:ea typeface="宋体" charset="0"/>
                <a:cs typeface="Times New Roman" pitchFamily="18" charset="0"/>
              </a:rPr>
              <a:t>	</a:t>
            </a:r>
            <a:r>
              <a:rPr lang="en-US" altLang="zh-CN" sz="4400" b="1" i="0" u="none" strike="noStrike" kern="0" cap="none" spc="10" baseline="0">
                <a:solidFill>
                  <a:schemeClr val="tx1"/>
                </a:solidFill>
                <a:latin typeface="Times New Roman" pitchFamily="18" charset="0"/>
                <a:ea typeface="宋体" charset="0"/>
                <a:cs typeface="Times New Roman" pitchFamily="18" charset="0"/>
              </a:rPr>
              <a:t>S</a:t>
            </a:r>
            <a:r>
              <a:rPr lang="en-US" altLang="zh-CN" sz="4400" b="1" i="0" u="none" strike="noStrike" kern="0" cap="none" spc="-370" baseline="0">
                <a:solidFill>
                  <a:schemeClr val="tx1"/>
                </a:solidFill>
                <a:latin typeface="Times New Roman" pitchFamily="18" charset="0"/>
                <a:ea typeface="宋体" charset="0"/>
                <a:cs typeface="Times New Roman" pitchFamily="18" charset="0"/>
              </a:rPr>
              <a:t>T</a:t>
            </a:r>
            <a:r>
              <a:rPr lang="en-US" altLang="zh-CN" sz="4400" b="1" i="0" u="none" strike="noStrike" kern="0" cap="none" spc="-375" baseline="0">
                <a:solidFill>
                  <a:schemeClr val="tx1"/>
                </a:solidFill>
                <a:latin typeface="Times New Roman" pitchFamily="18" charset="0"/>
                <a:ea typeface="宋体" charset="0"/>
                <a:cs typeface="Times New Roman" pitchFamily="18" charset="0"/>
              </a:rPr>
              <a:t>A</a:t>
            </a:r>
            <a:r>
              <a:rPr lang="en-US" altLang="zh-CN" sz="4400" b="1" i="0" u="none" strike="noStrike" kern="0" cap="none" spc="15" baseline="0">
                <a:solidFill>
                  <a:schemeClr val="tx1"/>
                </a:solidFill>
                <a:latin typeface="Times New Roman" pitchFamily="18" charset="0"/>
                <a:ea typeface="宋体" charset="0"/>
                <a:cs typeface="Times New Roman" pitchFamily="18" charset="0"/>
              </a:rPr>
              <a:t>T</a:t>
            </a:r>
            <a:r>
              <a:rPr lang="en-US" altLang="zh-CN" sz="4400" b="1" i="0" u="none" strike="noStrike" kern="0" cap="none" spc="-10" baseline="0">
                <a:solidFill>
                  <a:schemeClr val="tx1"/>
                </a:solidFill>
                <a:latin typeface="Times New Roman" pitchFamily="18" charset="0"/>
                <a:ea typeface="宋体" charset="0"/>
                <a:cs typeface="Times New Roman" pitchFamily="18" charset="0"/>
              </a:rPr>
              <a:t>E</a:t>
            </a:r>
            <a:r>
              <a:rPr lang="en-US" altLang="zh-CN" sz="4400" b="1" i="0" u="none" strike="noStrike" kern="0" cap="none" spc="-20" baseline="0">
                <a:solidFill>
                  <a:schemeClr val="tx1"/>
                </a:solidFill>
                <a:latin typeface="Times New Roman" pitchFamily="18" charset="0"/>
                <a:ea typeface="宋体" charset="0"/>
                <a:cs typeface="Times New Roman" pitchFamily="18" charset="0"/>
              </a:rPr>
              <a:t>ME</a:t>
            </a:r>
            <a:r>
              <a:rPr lang="en-US" altLang="zh-CN" sz="4400" b="1" i="0" u="none" strike="noStrike" kern="0" cap="none" spc="10" baseline="0">
                <a:solidFill>
                  <a:schemeClr val="tx1"/>
                </a:solidFill>
                <a:latin typeface="Times New Roman" pitchFamily="18" charset="0"/>
                <a:ea typeface="宋体" charset="0"/>
                <a:cs typeface="Times New Roman" pitchFamily="18" charset="0"/>
              </a:rPr>
              <a:t>NT</a:t>
            </a:r>
            <a:endParaRPr lang="zh-CN" altLang="en-US" sz="4400" b="1" i="0" u="none" strike="noStrike" kern="0" cap="none" spc="10" baseline="0">
              <a:solidFill>
                <a:schemeClr val="tx1"/>
              </a:solidFill>
              <a:latin typeface="Times New Roman" pitchFamily="18" charset="0"/>
              <a:ea typeface="宋体" charset="0"/>
              <a:cs typeface="Times New Roman" pitchFamily="18" charset="0"/>
            </a:endParaRPr>
          </a:p>
        </p:txBody>
      </p:sp>
      <p:pic>
        <p:nvPicPr>
          <p:cNvPr id="110"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11"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12" name="矩形"/>
          <p:cNvSpPr>
            <a:spLocks/>
          </p:cNvSpPr>
          <p:nvPr/>
        </p:nvSpPr>
        <p:spPr>
          <a:xfrm>
            <a:off x="637540" y="2274570"/>
            <a:ext cx="7495540" cy="1720214"/>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just">
              <a:lnSpc>
                <a:spcPct val="100000"/>
              </a:lnSpc>
              <a:spcBef>
                <a:spcPts val="0"/>
              </a:spcBef>
              <a:spcAft>
                <a:spcPts val="0"/>
              </a:spcAft>
              <a:buNone/>
            </a:pPr>
            <a:r>
              <a:rPr lang="en-US" altLang="zh-CN" sz="3600" b="0" i="0" u="none" strike="noStrike" kern="1200" cap="none" spc="0" baseline="0">
                <a:solidFill>
                  <a:schemeClr val="tx1"/>
                </a:solidFill>
                <a:latin typeface="Times New Roman" pitchFamily="18" charset="0"/>
                <a:ea typeface="宋体" charset="0"/>
                <a:cs typeface="Times New Roman" pitchFamily="18" charset="0"/>
              </a:rPr>
              <a:t>To Analyse the performance of the employee with current employee rating given in the Employee data set. </a:t>
            </a:r>
            <a:endParaRPr lang="zh-CN" altLang="en-US" sz="36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811292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6" name="组合"/>
          <p:cNvGrpSpPr>
            <a:grpSpLocks/>
          </p:cNvGrpSpPr>
          <p:nvPr/>
        </p:nvGrpSpPr>
        <p:grpSpPr>
          <a:xfrm>
            <a:off x="8658225" y="2647950"/>
            <a:ext cx="3533775" cy="3810000"/>
            <a:chOff x="8658225" y="2647950"/>
            <a:chExt cx="3533775" cy="3810000"/>
          </a:xfrm>
        </p:grpSpPr>
        <p:sp>
          <p:nvSpPr>
            <p:cNvPr id="11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14"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15"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17"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18" name="文本框"/>
          <p:cNvSpPr>
            <a:spLocks noGrp="1"/>
          </p:cNvSpPr>
          <p:nvPr>
            <p:ph type="title"/>
          </p:nvPr>
        </p:nvSpPr>
        <p:spPr>
          <a:xfrm>
            <a:off x="739774" y="829310"/>
            <a:ext cx="734758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imes New Roman" pitchFamily="18" charset="0"/>
                <a:ea typeface="宋体" charset="0"/>
                <a:cs typeface="Times New Roman" pitchFamily="18" charset="0"/>
              </a:rPr>
              <a:t>PROJECT	</a:t>
            </a:r>
            <a:r>
              <a:rPr lang="en-US" altLang="zh-CN" sz="4250" b="1" i="0" u="none" strike="noStrike" kern="0" cap="none" spc="-20" baseline="0">
                <a:solidFill>
                  <a:schemeClr val="tx1"/>
                </a:solidFill>
                <a:latin typeface="Times New Roman" pitchFamily="18" charset="0"/>
                <a:ea typeface="宋体" charset="0"/>
                <a:cs typeface="Times New Roman" pitchFamily="18" charset="0"/>
              </a:rPr>
              <a:t>OVERVIEW</a:t>
            </a:r>
            <a:endParaRPr lang="zh-CN" altLang="en-US" sz="4250" b="1" i="0" u="none" strike="noStrike" kern="0" cap="none" spc="0" baseline="0">
              <a:solidFill>
                <a:schemeClr val="tx1"/>
              </a:solidFill>
              <a:latin typeface="Times New Roman" pitchFamily="18" charset="0"/>
              <a:ea typeface="宋体" charset="0"/>
              <a:cs typeface="Times New Roman" pitchFamily="18" charset="0"/>
            </a:endParaRPr>
          </a:p>
        </p:txBody>
      </p:sp>
      <p:pic>
        <p:nvPicPr>
          <p:cNvPr id="119"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20"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21" name="矩形"/>
          <p:cNvSpPr>
            <a:spLocks/>
          </p:cNvSpPr>
          <p:nvPr/>
        </p:nvSpPr>
        <p:spPr>
          <a:xfrm>
            <a:off x="990600" y="2133600"/>
            <a:ext cx="7924800" cy="8153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charset="0"/>
                <a:cs typeface="Times New Roman" pitchFamily="18" charset="0"/>
              </a:rPr>
              <a:t>.</a:t>
            </a: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
        <p:nvSpPr>
          <p:cNvPr id="122" name="矩形"/>
          <p:cNvSpPr>
            <a:spLocks/>
          </p:cNvSpPr>
          <p:nvPr/>
        </p:nvSpPr>
        <p:spPr>
          <a:xfrm>
            <a:off x="1085215" y="2404110"/>
            <a:ext cx="7829550" cy="33489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charset="0"/>
                <a:cs typeface="Times New Roman" pitchFamily="18" charset="0"/>
              </a:rPr>
              <a:t>"Employee Performance Analysis" project aims to evaluate employee performance using current ratings in the employee dataset. The project will:</a:t>
            </a:r>
          </a:p>
          <a:p>
            <a:pPr marL="0" indent="0" algn="just">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charset="0"/>
                <a:cs typeface="Times New Roman" pitchFamily="18" charset="0"/>
              </a:rPr>
              <a:t>- Analyze rating distribution and trends</a:t>
            </a: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charset="0"/>
                <a:cs typeface="Times New Roman" pitchFamily="18" charset="0"/>
              </a:rPr>
              <a:t>- Identify top-performing and underperforming employees</a:t>
            </a: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charset="0"/>
                <a:cs typeface="Times New Roman" pitchFamily="18" charset="0"/>
              </a:rPr>
              <a:t>- Correlate ratings with demographic and job-related factors</a:t>
            </a:r>
          </a:p>
          <a:p>
            <a:pPr marL="0" indent="0" algn="just">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063520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2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26" name="文本框"/>
          <p:cNvSpPr>
            <a:spLocks noGrp="1"/>
          </p:cNvSpPr>
          <p:nvPr>
            <p:ph type="title"/>
          </p:nvPr>
        </p:nvSpPr>
        <p:spPr>
          <a:xfrm>
            <a:off x="699135" y="891540"/>
            <a:ext cx="8191500" cy="616585"/>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000" b="1" i="0" u="none" strike="noStrike" kern="0" cap="none" spc="25" baseline="0">
                <a:solidFill>
                  <a:schemeClr val="tx1"/>
                </a:solidFill>
                <a:latin typeface="Times New Roman" pitchFamily="18" charset="0"/>
                <a:ea typeface="宋体" charset="0"/>
                <a:cs typeface="Times New Roman" pitchFamily="18" charset="0"/>
              </a:rPr>
              <a:t>W</a:t>
            </a:r>
            <a:r>
              <a:rPr lang="en-US" altLang="zh-CN" sz="4000" b="1" i="0" u="none" strike="noStrike" kern="0" cap="none" spc="-20" baseline="0">
                <a:solidFill>
                  <a:schemeClr val="tx1"/>
                </a:solidFill>
                <a:latin typeface="Times New Roman" pitchFamily="18" charset="0"/>
                <a:ea typeface="宋体" charset="0"/>
                <a:cs typeface="Times New Roman" pitchFamily="18" charset="0"/>
              </a:rPr>
              <a:t>H</a:t>
            </a:r>
            <a:r>
              <a:rPr lang="en-US" altLang="zh-CN" sz="4000" b="1" i="0" u="none" strike="noStrike" kern="0" cap="none" spc="20" baseline="0">
                <a:solidFill>
                  <a:schemeClr val="tx1"/>
                </a:solidFill>
                <a:latin typeface="Times New Roman" pitchFamily="18" charset="0"/>
                <a:ea typeface="宋体" charset="0"/>
                <a:cs typeface="Times New Roman" pitchFamily="18" charset="0"/>
              </a:rPr>
              <a:t>O</a:t>
            </a:r>
            <a:r>
              <a:rPr lang="en-US" altLang="zh-CN" sz="4000" b="1" i="0" u="none" strike="noStrike" kern="0" cap="none" spc="-235" baseline="0">
                <a:solidFill>
                  <a:schemeClr val="tx1"/>
                </a:solidFill>
                <a:latin typeface="Times New Roman" pitchFamily="18" charset="0"/>
                <a:ea typeface="宋体" charset="0"/>
                <a:cs typeface="Times New Roman" pitchFamily="18" charset="0"/>
              </a:rPr>
              <a:t> </a:t>
            </a:r>
            <a:r>
              <a:rPr lang="en-US" altLang="zh-CN" sz="4000" b="1" i="0" u="none" strike="noStrike" kern="0" cap="none" spc="-10" baseline="0">
                <a:solidFill>
                  <a:schemeClr val="tx1"/>
                </a:solidFill>
                <a:latin typeface="Times New Roman" pitchFamily="18" charset="0"/>
                <a:ea typeface="宋体" charset="0"/>
                <a:cs typeface="Times New Roman" pitchFamily="18" charset="0"/>
              </a:rPr>
              <a:t>AR</a:t>
            </a:r>
            <a:r>
              <a:rPr lang="en-US" altLang="zh-CN" sz="4000" b="1" i="0" u="none" strike="noStrike" kern="0" cap="none" spc="15" baseline="0">
                <a:solidFill>
                  <a:schemeClr val="tx1"/>
                </a:solidFill>
                <a:latin typeface="Times New Roman" pitchFamily="18" charset="0"/>
                <a:ea typeface="宋体" charset="0"/>
                <a:cs typeface="Times New Roman" pitchFamily="18" charset="0"/>
              </a:rPr>
              <a:t>E</a:t>
            </a:r>
            <a:r>
              <a:rPr lang="en-US" altLang="zh-CN" sz="4000" b="1" i="0" u="none" strike="noStrike" kern="0" cap="none" spc="-35" baseline="0">
                <a:solidFill>
                  <a:schemeClr val="tx1"/>
                </a:solidFill>
                <a:latin typeface="Times New Roman" pitchFamily="18" charset="0"/>
                <a:ea typeface="宋体" charset="0"/>
                <a:cs typeface="Times New Roman" pitchFamily="18" charset="0"/>
              </a:rPr>
              <a:t> </a:t>
            </a:r>
            <a:r>
              <a:rPr lang="en-US" altLang="zh-CN" sz="4000" b="1" i="0" u="none" strike="noStrike" kern="0" cap="none" spc="-10" baseline="0">
                <a:solidFill>
                  <a:schemeClr val="tx1"/>
                </a:solidFill>
                <a:latin typeface="Times New Roman" pitchFamily="18" charset="0"/>
                <a:ea typeface="宋体" charset="0"/>
                <a:cs typeface="Times New Roman" pitchFamily="18" charset="0"/>
              </a:rPr>
              <a:t>T</a:t>
            </a:r>
            <a:r>
              <a:rPr lang="en-US" altLang="zh-CN" sz="4000" b="1" i="0" u="none" strike="noStrike" kern="0" cap="none" spc="-15" baseline="0">
                <a:solidFill>
                  <a:schemeClr val="tx1"/>
                </a:solidFill>
                <a:latin typeface="Times New Roman" pitchFamily="18" charset="0"/>
                <a:ea typeface="宋体" charset="0"/>
                <a:cs typeface="Times New Roman" pitchFamily="18" charset="0"/>
              </a:rPr>
              <a:t>H</a:t>
            </a:r>
            <a:r>
              <a:rPr lang="en-US" altLang="zh-CN" sz="4000" b="1" i="0" u="none" strike="noStrike" kern="0" cap="none" spc="15" baseline="0">
                <a:solidFill>
                  <a:schemeClr val="tx1"/>
                </a:solidFill>
                <a:latin typeface="Times New Roman" pitchFamily="18" charset="0"/>
                <a:ea typeface="宋体" charset="0"/>
                <a:cs typeface="Times New Roman" pitchFamily="18" charset="0"/>
              </a:rPr>
              <a:t>E</a:t>
            </a:r>
            <a:r>
              <a:rPr lang="en-US" altLang="zh-CN" sz="4000" b="1" i="0" u="none" strike="noStrike" kern="0" cap="none" spc="-35" baseline="0">
                <a:solidFill>
                  <a:schemeClr val="tx1"/>
                </a:solidFill>
                <a:latin typeface="Times New Roman" pitchFamily="18" charset="0"/>
                <a:ea typeface="宋体" charset="0"/>
                <a:cs typeface="Times New Roman" pitchFamily="18" charset="0"/>
              </a:rPr>
              <a:t> </a:t>
            </a:r>
            <a:r>
              <a:rPr lang="en-US" altLang="zh-CN" sz="4000" b="1" i="0" u="none" strike="noStrike" kern="0" cap="none" spc="-20" baseline="0">
                <a:solidFill>
                  <a:schemeClr val="tx1"/>
                </a:solidFill>
                <a:latin typeface="Times New Roman" pitchFamily="18" charset="0"/>
                <a:ea typeface="宋体" charset="0"/>
                <a:cs typeface="Times New Roman" pitchFamily="18" charset="0"/>
              </a:rPr>
              <a:t>E</a:t>
            </a:r>
            <a:r>
              <a:rPr lang="en-US" altLang="zh-CN" sz="4000" b="1" i="0" u="none" strike="noStrike" kern="0" cap="none" spc="30" baseline="0">
                <a:solidFill>
                  <a:schemeClr val="tx1"/>
                </a:solidFill>
                <a:latin typeface="Times New Roman" pitchFamily="18" charset="0"/>
                <a:ea typeface="宋体" charset="0"/>
                <a:cs typeface="Times New Roman" pitchFamily="18" charset="0"/>
              </a:rPr>
              <a:t>N</a:t>
            </a:r>
            <a:r>
              <a:rPr lang="en-US" altLang="zh-CN" sz="4000" b="1" i="0" u="none" strike="noStrike" kern="0" cap="none" spc="15" baseline="0">
                <a:solidFill>
                  <a:schemeClr val="tx1"/>
                </a:solidFill>
                <a:latin typeface="Times New Roman" pitchFamily="18" charset="0"/>
                <a:ea typeface="宋体" charset="0"/>
                <a:cs typeface="Times New Roman" pitchFamily="18" charset="0"/>
              </a:rPr>
              <a:t>D</a:t>
            </a:r>
            <a:r>
              <a:rPr lang="en-US" altLang="zh-CN" sz="4000" b="1" i="0" u="none" strike="noStrike" kern="0" cap="none" spc="-45" baseline="0">
                <a:solidFill>
                  <a:schemeClr val="tx1"/>
                </a:solidFill>
                <a:latin typeface="Times New Roman" pitchFamily="18" charset="0"/>
                <a:ea typeface="宋体" charset="0"/>
                <a:cs typeface="Times New Roman" pitchFamily="18" charset="0"/>
              </a:rPr>
              <a:t> </a:t>
            </a:r>
            <a:r>
              <a:rPr lang="en-US" altLang="zh-CN" sz="4000" b="1" i="0" u="none" strike="noStrike" kern="0" cap="none" spc="0" baseline="0">
                <a:solidFill>
                  <a:schemeClr val="tx1"/>
                </a:solidFill>
                <a:latin typeface="Times New Roman" pitchFamily="18" charset="0"/>
                <a:ea typeface="宋体" charset="0"/>
                <a:cs typeface="Times New Roman" pitchFamily="18" charset="0"/>
              </a:rPr>
              <a:t>U</a:t>
            </a:r>
            <a:r>
              <a:rPr lang="en-US" altLang="zh-CN" sz="4000" b="1" i="0" u="none" strike="noStrike" kern="0" cap="none" spc="10" baseline="0">
                <a:solidFill>
                  <a:schemeClr val="tx1"/>
                </a:solidFill>
                <a:latin typeface="Times New Roman" pitchFamily="18" charset="0"/>
                <a:ea typeface="宋体" charset="0"/>
                <a:cs typeface="Times New Roman" pitchFamily="18" charset="0"/>
              </a:rPr>
              <a:t>S</a:t>
            </a:r>
            <a:r>
              <a:rPr lang="en-US" altLang="zh-CN" sz="4000" b="1" i="0" u="none" strike="noStrike" kern="0" cap="none" spc="-25" baseline="0">
                <a:solidFill>
                  <a:schemeClr val="tx1"/>
                </a:solidFill>
                <a:latin typeface="Times New Roman" pitchFamily="18" charset="0"/>
                <a:ea typeface="宋体" charset="0"/>
                <a:cs typeface="Times New Roman" pitchFamily="18" charset="0"/>
              </a:rPr>
              <a:t>E</a:t>
            </a:r>
            <a:r>
              <a:rPr lang="en-US" altLang="zh-CN" sz="4000" b="1" i="0" u="none" strike="noStrike" kern="0" cap="none" spc="-10" baseline="0">
                <a:solidFill>
                  <a:schemeClr val="tx1"/>
                </a:solidFill>
                <a:latin typeface="Times New Roman" pitchFamily="18" charset="0"/>
                <a:ea typeface="宋体" charset="0"/>
                <a:cs typeface="Times New Roman" pitchFamily="18" charset="0"/>
              </a:rPr>
              <a:t>R</a:t>
            </a:r>
            <a:r>
              <a:rPr lang="en-US" altLang="zh-CN" sz="4000" b="1" i="0" u="none" strike="noStrike" kern="0" cap="none" spc="5" baseline="0">
                <a:solidFill>
                  <a:schemeClr val="tx1"/>
                </a:solidFill>
                <a:latin typeface="Times New Roman" pitchFamily="18" charset="0"/>
                <a:ea typeface="宋体" charset="0"/>
                <a:cs typeface="Times New Roman" pitchFamily="18" charset="0"/>
              </a:rPr>
              <a:t>S?</a:t>
            </a:r>
            <a:endParaRPr lang="zh-CN" altLang="en-US" sz="4000" b="1" i="0" u="none" strike="noStrike" kern="0" cap="none" spc="5" baseline="0">
              <a:solidFill>
                <a:schemeClr val="tx1"/>
              </a:solidFill>
              <a:latin typeface="Times New Roman" pitchFamily="18" charset="0"/>
              <a:ea typeface="宋体" charset="0"/>
              <a:cs typeface="Times New Roman" pitchFamily="18" charset="0"/>
            </a:endParaRPr>
          </a:p>
        </p:txBody>
      </p:sp>
      <p:pic>
        <p:nvPicPr>
          <p:cNvPr id="127"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
        <p:nvSpPr>
          <p:cNvPr id="128"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29" name="矩形"/>
          <p:cNvSpPr>
            <a:spLocks/>
          </p:cNvSpPr>
          <p:nvPr/>
        </p:nvSpPr>
        <p:spPr>
          <a:xfrm>
            <a:off x="699135" y="1828800"/>
            <a:ext cx="8524875" cy="37592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3600" b="0" i="0" u="none" strike="noStrike" kern="1200" cap="none" spc="0" baseline="0">
                <a:solidFill>
                  <a:schemeClr val="tx1"/>
                </a:solidFill>
                <a:latin typeface="Times New Roman" pitchFamily="18" charset="0"/>
                <a:ea typeface="宋体" charset="0"/>
                <a:cs typeface="Times New Roman" pitchFamily="18" charset="0"/>
              </a:rPr>
              <a:t>Human Resource Manager</a:t>
            </a:r>
          </a:p>
          <a:p>
            <a:pPr marL="285750" indent="-285750" algn="l">
              <a:lnSpc>
                <a:spcPct val="100000"/>
              </a:lnSpc>
              <a:spcBef>
                <a:spcPts val="0"/>
              </a:spcBef>
              <a:spcAft>
                <a:spcPts val="0"/>
              </a:spcAft>
              <a:buFont typeface="Arial" pitchFamily="34" charset="0"/>
              <a:buChar char="•"/>
            </a:pPr>
            <a:r>
              <a:rPr lang="en-US" altLang="zh-CN" sz="3600" b="0" i="0" u="none" strike="noStrike" kern="1200" cap="none" spc="0" baseline="0">
                <a:solidFill>
                  <a:schemeClr val="tx1"/>
                </a:solidFill>
                <a:latin typeface="Times New Roman" pitchFamily="18" charset="0"/>
                <a:ea typeface="宋体" charset="0"/>
                <a:cs typeface="Times New Roman" pitchFamily="18" charset="0"/>
              </a:rPr>
              <a:t>Supervisors</a:t>
            </a:r>
          </a:p>
          <a:p>
            <a:pPr marL="285750" indent="-285750" algn="l">
              <a:lnSpc>
                <a:spcPct val="100000"/>
              </a:lnSpc>
              <a:spcBef>
                <a:spcPts val="0"/>
              </a:spcBef>
              <a:spcAft>
                <a:spcPts val="0"/>
              </a:spcAft>
              <a:buFont typeface="Arial" pitchFamily="34" charset="0"/>
              <a:buChar char="•"/>
            </a:pPr>
            <a:r>
              <a:rPr lang="en-US" altLang="zh-CN" sz="3600" b="0" i="0" u="none" strike="noStrike" kern="1200" cap="none" spc="0" baseline="0">
                <a:solidFill>
                  <a:schemeClr val="tx1"/>
                </a:solidFill>
                <a:latin typeface="Times New Roman" pitchFamily="18" charset="0"/>
                <a:ea typeface="宋体" charset="0"/>
                <a:cs typeface="Times New Roman" pitchFamily="18" charset="0"/>
              </a:rPr>
              <a:t>Employees</a:t>
            </a:r>
          </a:p>
          <a:p>
            <a:pPr marL="285750" indent="-285750" algn="l">
              <a:lnSpc>
                <a:spcPct val="100000"/>
              </a:lnSpc>
              <a:spcBef>
                <a:spcPts val="0"/>
              </a:spcBef>
              <a:spcAft>
                <a:spcPts val="0"/>
              </a:spcAft>
              <a:buFont typeface="Arial" pitchFamily="34" charset="0"/>
              <a:buChar char="•"/>
            </a:pPr>
            <a:r>
              <a:rPr lang="en-US" altLang="zh-CN" sz="3600" b="0" i="0" u="none" strike="noStrike" kern="1200" cap="none" spc="0" baseline="0">
                <a:solidFill>
                  <a:schemeClr val="tx1"/>
                </a:solidFill>
                <a:latin typeface="Times New Roman" pitchFamily="18" charset="0"/>
                <a:ea typeface="宋体" charset="0"/>
                <a:cs typeface="Times New Roman" pitchFamily="18" charset="0"/>
              </a:rPr>
              <a:t>Data Analysts </a:t>
            </a:r>
          </a:p>
          <a:p>
            <a:pPr marL="285750" indent="-285750" algn="l">
              <a:lnSpc>
                <a:spcPct val="100000"/>
              </a:lnSpc>
              <a:spcBef>
                <a:spcPts val="0"/>
              </a:spcBef>
              <a:spcAft>
                <a:spcPts val="0"/>
              </a:spcAft>
              <a:buFont typeface="Arial" pitchFamily="34" charset="0"/>
              <a:buChar char="•"/>
            </a:pPr>
            <a:r>
              <a:rPr lang="en-US" altLang="zh-CN" sz="3600" b="0" i="0" u="none" strike="noStrike" kern="1200" cap="none" spc="0" baseline="0">
                <a:solidFill>
                  <a:schemeClr val="tx1"/>
                </a:solidFill>
                <a:latin typeface="Times New Roman" pitchFamily="18" charset="0"/>
                <a:ea typeface="宋体" charset="0"/>
                <a:cs typeface="Times New Roman" pitchFamily="18" charset="0"/>
              </a:rPr>
              <a:t> Executive leadership </a:t>
            </a:r>
            <a:endParaRPr lang="zh-CN" altLang="en-US" sz="36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099899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0" name="图片"/>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31"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2"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3"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34" name="文本框"/>
          <p:cNvSpPr>
            <a:spLocks noGrp="1"/>
          </p:cNvSpPr>
          <p:nvPr>
            <p:ph type="title"/>
          </p:nvPr>
        </p:nvSpPr>
        <p:spPr>
          <a:xfrm>
            <a:off x="558165" y="857885"/>
            <a:ext cx="11002010"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imes New Roman" pitchFamily="18" charset="0"/>
                <a:ea typeface="宋体" charset="0"/>
                <a:cs typeface="Times New Roman" pitchFamily="18" charset="0"/>
              </a:rPr>
              <a:t>O</a:t>
            </a:r>
            <a:r>
              <a:rPr lang="en-US" altLang="zh-CN" sz="3600" b="1" i="0" u="none" strike="noStrike" kern="0" cap="none" spc="25" baseline="0">
                <a:solidFill>
                  <a:schemeClr val="tx1"/>
                </a:solidFill>
                <a:latin typeface="Times New Roman" pitchFamily="18" charset="0"/>
                <a:ea typeface="宋体" charset="0"/>
                <a:cs typeface="Times New Roman" pitchFamily="18" charset="0"/>
              </a:rPr>
              <a:t>U</a:t>
            </a:r>
            <a:r>
              <a:rPr lang="en-US" altLang="zh-CN" sz="3600" b="1" i="0" u="none" strike="noStrike" kern="0" cap="none" spc="0" baseline="0">
                <a:solidFill>
                  <a:schemeClr val="tx1"/>
                </a:solidFill>
                <a:latin typeface="Times New Roman" pitchFamily="18" charset="0"/>
                <a:ea typeface="宋体" charset="0"/>
                <a:cs typeface="Times New Roman" pitchFamily="18" charset="0"/>
              </a:rPr>
              <a:t>R</a:t>
            </a:r>
            <a:r>
              <a:rPr lang="en-US" altLang="zh-CN" sz="3600" b="1" i="0" u="none" strike="noStrike" kern="0" cap="none" spc="5" baseline="0">
                <a:solidFill>
                  <a:schemeClr val="tx1"/>
                </a:solidFill>
                <a:latin typeface="Times New Roman" pitchFamily="18" charset="0"/>
                <a:ea typeface="宋体" charset="0"/>
                <a:cs typeface="Times New Roman" pitchFamily="18" charset="0"/>
              </a:rPr>
              <a:t> </a:t>
            </a:r>
            <a:r>
              <a:rPr lang="en-US" altLang="zh-CN" sz="3600" b="1" i="0" u="none" strike="noStrike" kern="0" cap="none" spc="25" baseline="0">
                <a:solidFill>
                  <a:schemeClr val="tx1"/>
                </a:solidFill>
                <a:latin typeface="Times New Roman" pitchFamily="18" charset="0"/>
                <a:ea typeface="宋体" charset="0"/>
                <a:cs typeface="Times New Roman" pitchFamily="18" charset="0"/>
              </a:rPr>
              <a:t>S</a:t>
            </a:r>
            <a:r>
              <a:rPr lang="en-US" altLang="zh-CN" sz="3600" b="1" i="0" u="none" strike="noStrike" kern="0" cap="none" spc="10" baseline="0">
                <a:solidFill>
                  <a:schemeClr val="tx1"/>
                </a:solidFill>
                <a:latin typeface="Times New Roman" pitchFamily="18" charset="0"/>
                <a:ea typeface="宋体" charset="0"/>
                <a:cs typeface="Times New Roman" pitchFamily="18" charset="0"/>
              </a:rPr>
              <a:t>O</a:t>
            </a:r>
            <a:r>
              <a:rPr lang="en-US" altLang="zh-CN" sz="3600" b="1" i="0" u="none" strike="noStrike" kern="0" cap="none" spc="25" baseline="0">
                <a:solidFill>
                  <a:schemeClr val="tx1"/>
                </a:solidFill>
                <a:latin typeface="Times New Roman" pitchFamily="18" charset="0"/>
                <a:ea typeface="宋体" charset="0"/>
                <a:cs typeface="Times New Roman" pitchFamily="18" charset="0"/>
              </a:rPr>
              <a:t>LU</a:t>
            </a:r>
            <a:r>
              <a:rPr lang="en-US" altLang="zh-CN" sz="3600" b="1" i="0" u="none" strike="noStrike" kern="0" cap="none" spc="-35" baseline="0">
                <a:solidFill>
                  <a:schemeClr val="tx1"/>
                </a:solidFill>
                <a:latin typeface="Times New Roman" pitchFamily="18" charset="0"/>
                <a:ea typeface="宋体" charset="0"/>
                <a:cs typeface="Times New Roman" pitchFamily="18" charset="0"/>
              </a:rPr>
              <a:t>T</a:t>
            </a:r>
            <a:r>
              <a:rPr lang="en-US" altLang="zh-CN" sz="3600" b="1" i="0" u="none" strike="noStrike" kern="0" cap="none" spc="-30" baseline="0">
                <a:solidFill>
                  <a:schemeClr val="tx1"/>
                </a:solidFill>
                <a:latin typeface="Times New Roman" pitchFamily="18" charset="0"/>
                <a:ea typeface="宋体" charset="0"/>
                <a:cs typeface="Times New Roman" pitchFamily="18" charset="0"/>
              </a:rPr>
              <a:t>I</a:t>
            </a:r>
            <a:r>
              <a:rPr lang="en-US" altLang="zh-CN" sz="3600" b="1" i="0" u="none" strike="noStrike" kern="0" cap="none" spc="10" baseline="0">
                <a:solidFill>
                  <a:schemeClr val="tx1"/>
                </a:solidFill>
                <a:latin typeface="Times New Roman" pitchFamily="18" charset="0"/>
                <a:ea typeface="宋体" charset="0"/>
                <a:cs typeface="Times New Roman" pitchFamily="18" charset="0"/>
              </a:rPr>
              <a:t>O</a:t>
            </a:r>
            <a:r>
              <a:rPr lang="en-US" altLang="zh-CN" sz="3600" b="1" i="0" u="none" strike="noStrike" kern="0" cap="none" spc="0" baseline="0">
                <a:solidFill>
                  <a:schemeClr val="tx1"/>
                </a:solidFill>
                <a:latin typeface="Times New Roman" pitchFamily="18" charset="0"/>
                <a:ea typeface="宋体" charset="0"/>
                <a:cs typeface="Times New Roman" pitchFamily="18" charset="0"/>
              </a:rPr>
              <a:t>N</a:t>
            </a:r>
            <a:r>
              <a:rPr lang="en-US" altLang="zh-CN" sz="3600" b="1" i="0" u="none" strike="noStrike" kern="0" cap="none" spc="-345" baseline="0">
                <a:solidFill>
                  <a:schemeClr val="tx1"/>
                </a:solidFill>
                <a:latin typeface="Times New Roman" pitchFamily="18" charset="0"/>
                <a:ea typeface="宋体" charset="0"/>
                <a:cs typeface="Times New Roman" pitchFamily="18" charset="0"/>
              </a:rPr>
              <a:t> </a:t>
            </a:r>
            <a:r>
              <a:rPr lang="en-US" altLang="zh-CN" sz="3600" b="1" i="0" u="none" strike="noStrike" kern="0" cap="none" spc="-35" baseline="0">
                <a:solidFill>
                  <a:schemeClr val="tx1"/>
                </a:solidFill>
                <a:latin typeface="Times New Roman" pitchFamily="18" charset="0"/>
                <a:ea typeface="宋体" charset="0"/>
                <a:cs typeface="Times New Roman" pitchFamily="18" charset="0"/>
              </a:rPr>
              <a:t>A</a:t>
            </a:r>
            <a:r>
              <a:rPr lang="en-US" altLang="zh-CN" sz="3600" b="1" i="0" u="none" strike="noStrike" kern="0" cap="none" spc="-5" baseline="0">
                <a:solidFill>
                  <a:schemeClr val="tx1"/>
                </a:solidFill>
                <a:latin typeface="Times New Roman" pitchFamily="18" charset="0"/>
                <a:ea typeface="宋体" charset="0"/>
                <a:cs typeface="Times New Roman" pitchFamily="18" charset="0"/>
              </a:rPr>
              <a:t>N</a:t>
            </a:r>
            <a:r>
              <a:rPr lang="en-US" altLang="zh-CN" sz="3600" b="1" i="0" u="none" strike="noStrike" kern="0" cap="none" spc="0" baseline="0">
                <a:solidFill>
                  <a:schemeClr val="tx1"/>
                </a:solidFill>
                <a:latin typeface="Times New Roman" pitchFamily="18" charset="0"/>
                <a:ea typeface="宋体" charset="0"/>
                <a:cs typeface="Times New Roman" pitchFamily="18" charset="0"/>
              </a:rPr>
              <a:t>D</a:t>
            </a:r>
            <a:r>
              <a:rPr lang="en-US" altLang="zh-CN" sz="3600" b="1" i="0" u="none" strike="noStrike" kern="0" cap="none" spc="35" baseline="0">
                <a:solidFill>
                  <a:schemeClr val="tx1"/>
                </a:solidFill>
                <a:latin typeface="Times New Roman" pitchFamily="18" charset="0"/>
                <a:ea typeface="宋体" charset="0"/>
                <a:cs typeface="Times New Roman" pitchFamily="18" charset="0"/>
              </a:rPr>
              <a:t> </a:t>
            </a:r>
            <a:r>
              <a:rPr lang="en-US" altLang="zh-CN" sz="3600" b="1" i="0" u="none" strike="noStrike" kern="0" cap="none" spc="-30" baseline="0">
                <a:solidFill>
                  <a:schemeClr val="tx1"/>
                </a:solidFill>
                <a:latin typeface="Times New Roman" pitchFamily="18" charset="0"/>
                <a:ea typeface="宋体" charset="0"/>
                <a:cs typeface="Times New Roman" pitchFamily="18" charset="0"/>
              </a:rPr>
              <a:t>I</a:t>
            </a:r>
            <a:r>
              <a:rPr lang="en-US" altLang="zh-CN" sz="3600" b="1" i="0" u="none" strike="noStrike" kern="0" cap="none" spc="-35" baseline="0">
                <a:solidFill>
                  <a:schemeClr val="tx1"/>
                </a:solidFill>
                <a:latin typeface="Times New Roman" pitchFamily="18" charset="0"/>
                <a:ea typeface="宋体" charset="0"/>
                <a:cs typeface="Times New Roman" pitchFamily="18" charset="0"/>
              </a:rPr>
              <a:t>T</a:t>
            </a:r>
            <a:r>
              <a:rPr lang="en-US" altLang="zh-CN" sz="3600" b="1" i="0" u="none" strike="noStrike" kern="0" cap="none" spc="0" baseline="0">
                <a:solidFill>
                  <a:schemeClr val="tx1"/>
                </a:solidFill>
                <a:latin typeface="Times New Roman" pitchFamily="18" charset="0"/>
                <a:ea typeface="宋体" charset="0"/>
                <a:cs typeface="Times New Roman" pitchFamily="18" charset="0"/>
              </a:rPr>
              <a:t>S</a:t>
            </a:r>
            <a:r>
              <a:rPr lang="en-US" altLang="zh-CN" sz="3600" b="1" i="0" u="none" strike="noStrike" kern="0" cap="none" spc="60" baseline="0">
                <a:solidFill>
                  <a:schemeClr val="tx1"/>
                </a:solidFill>
                <a:latin typeface="Times New Roman" pitchFamily="18" charset="0"/>
                <a:ea typeface="宋体" charset="0"/>
                <a:cs typeface="Times New Roman" pitchFamily="18" charset="0"/>
              </a:rPr>
              <a:t> </a:t>
            </a:r>
            <a:r>
              <a:rPr lang="en-US" altLang="zh-CN" sz="3600" b="1" i="0" u="none" strike="noStrike" kern="0" cap="none" spc="-295" baseline="0">
                <a:solidFill>
                  <a:schemeClr val="tx1"/>
                </a:solidFill>
                <a:latin typeface="Times New Roman" pitchFamily="18" charset="0"/>
                <a:ea typeface="宋体" charset="0"/>
                <a:cs typeface="Times New Roman" pitchFamily="18" charset="0"/>
              </a:rPr>
              <a:t>V</a:t>
            </a:r>
            <a:r>
              <a:rPr lang="en-US" altLang="zh-CN" sz="3600" b="1" i="0" u="none" strike="noStrike" kern="0" cap="none" spc="-35" baseline="0">
                <a:solidFill>
                  <a:schemeClr val="tx1"/>
                </a:solidFill>
                <a:latin typeface="Times New Roman" pitchFamily="18" charset="0"/>
                <a:ea typeface="宋体" charset="0"/>
                <a:cs typeface="Times New Roman" pitchFamily="18" charset="0"/>
              </a:rPr>
              <a:t>A</a:t>
            </a:r>
            <a:r>
              <a:rPr lang="en-US" altLang="zh-CN" sz="3600" b="1" i="0" u="none" strike="noStrike" kern="0" cap="none" spc="25" baseline="0">
                <a:solidFill>
                  <a:schemeClr val="tx1"/>
                </a:solidFill>
                <a:latin typeface="Times New Roman" pitchFamily="18" charset="0"/>
                <a:ea typeface="宋体" charset="0"/>
                <a:cs typeface="Times New Roman" pitchFamily="18" charset="0"/>
              </a:rPr>
              <a:t>LU</a:t>
            </a:r>
            <a:r>
              <a:rPr lang="en-US" altLang="zh-CN" sz="3600" b="1" i="0" u="none" strike="noStrike" kern="0" cap="none" spc="0" baseline="0">
                <a:solidFill>
                  <a:schemeClr val="tx1"/>
                </a:solidFill>
                <a:latin typeface="Times New Roman" pitchFamily="18" charset="0"/>
                <a:ea typeface="宋体" charset="0"/>
                <a:cs typeface="Times New Roman" pitchFamily="18" charset="0"/>
              </a:rPr>
              <a:t>E</a:t>
            </a:r>
            <a:r>
              <a:rPr lang="en-US" altLang="zh-CN" sz="3600" b="1" i="0" u="none" strike="noStrike" kern="0" cap="none" spc="-65" baseline="0">
                <a:solidFill>
                  <a:schemeClr val="tx1"/>
                </a:solidFill>
                <a:latin typeface="Times New Roman" pitchFamily="18" charset="0"/>
                <a:ea typeface="宋体" charset="0"/>
                <a:cs typeface="Times New Roman" pitchFamily="18" charset="0"/>
              </a:rPr>
              <a:t> </a:t>
            </a:r>
            <a:r>
              <a:rPr lang="en-US" altLang="zh-CN" sz="3600" b="1" i="0" u="none" strike="noStrike" kern="0" cap="none" spc="-15" baseline="0">
                <a:solidFill>
                  <a:schemeClr val="tx1"/>
                </a:solidFill>
                <a:latin typeface="Times New Roman" pitchFamily="18" charset="0"/>
                <a:ea typeface="宋体" charset="0"/>
                <a:cs typeface="Times New Roman" pitchFamily="18" charset="0"/>
              </a:rPr>
              <a:t>P</a:t>
            </a:r>
            <a:r>
              <a:rPr lang="en-US" altLang="zh-CN" sz="3600" b="1" i="0" u="none" strike="noStrike" kern="0" cap="none" spc="-30" baseline="0">
                <a:solidFill>
                  <a:schemeClr val="tx1"/>
                </a:solidFill>
                <a:latin typeface="Times New Roman" pitchFamily="18" charset="0"/>
                <a:ea typeface="宋体" charset="0"/>
                <a:cs typeface="Times New Roman" pitchFamily="18" charset="0"/>
              </a:rPr>
              <a:t>R</a:t>
            </a:r>
            <a:r>
              <a:rPr lang="en-US" altLang="zh-CN" sz="3600" b="1" i="0" u="none" strike="noStrike" kern="0" cap="none" spc="10" baseline="0">
                <a:solidFill>
                  <a:schemeClr val="tx1"/>
                </a:solidFill>
                <a:latin typeface="Times New Roman" pitchFamily="18" charset="0"/>
                <a:ea typeface="宋体" charset="0"/>
                <a:cs typeface="Times New Roman" pitchFamily="18" charset="0"/>
              </a:rPr>
              <a:t>O</a:t>
            </a:r>
            <a:r>
              <a:rPr lang="en-US" altLang="zh-CN" sz="3600" b="1" i="0" u="none" strike="noStrike" kern="0" cap="none" spc="-15" baseline="0">
                <a:solidFill>
                  <a:schemeClr val="tx1"/>
                </a:solidFill>
                <a:latin typeface="Times New Roman" pitchFamily="18" charset="0"/>
                <a:ea typeface="宋体" charset="0"/>
                <a:cs typeface="Times New Roman" pitchFamily="18" charset="0"/>
              </a:rPr>
              <a:t>P</a:t>
            </a:r>
            <a:r>
              <a:rPr lang="en-US" altLang="zh-CN" sz="3600" b="1" i="0" u="none" strike="noStrike" kern="0" cap="none" spc="10" baseline="0">
                <a:solidFill>
                  <a:schemeClr val="tx1"/>
                </a:solidFill>
                <a:latin typeface="Times New Roman" pitchFamily="18" charset="0"/>
                <a:ea typeface="宋体" charset="0"/>
                <a:cs typeface="Times New Roman" pitchFamily="18" charset="0"/>
              </a:rPr>
              <a:t>O</a:t>
            </a:r>
            <a:r>
              <a:rPr lang="en-US" altLang="zh-CN" sz="3600" b="1" i="0" u="none" strike="noStrike" kern="0" cap="none" spc="25" baseline="0">
                <a:solidFill>
                  <a:schemeClr val="tx1"/>
                </a:solidFill>
                <a:latin typeface="Times New Roman" pitchFamily="18" charset="0"/>
                <a:ea typeface="宋体" charset="0"/>
                <a:cs typeface="Times New Roman" pitchFamily="18" charset="0"/>
              </a:rPr>
              <a:t>S</a:t>
            </a:r>
            <a:r>
              <a:rPr lang="en-US" altLang="zh-CN" sz="3600" b="1" i="0" u="none" strike="noStrike" kern="0" cap="none" spc="-30" baseline="0">
                <a:solidFill>
                  <a:schemeClr val="tx1"/>
                </a:solidFill>
                <a:latin typeface="Times New Roman" pitchFamily="18" charset="0"/>
                <a:ea typeface="宋体" charset="0"/>
                <a:cs typeface="Times New Roman" pitchFamily="18" charset="0"/>
              </a:rPr>
              <a:t>I</a:t>
            </a:r>
            <a:r>
              <a:rPr lang="en-US" altLang="zh-CN" sz="3600" b="1" i="0" u="none" strike="noStrike" kern="0" cap="none" spc="-35" baseline="0">
                <a:solidFill>
                  <a:schemeClr val="tx1"/>
                </a:solidFill>
                <a:latin typeface="Times New Roman" pitchFamily="18" charset="0"/>
                <a:ea typeface="宋体" charset="0"/>
                <a:cs typeface="Times New Roman" pitchFamily="18" charset="0"/>
              </a:rPr>
              <a:t>T</a:t>
            </a:r>
            <a:r>
              <a:rPr lang="en-US" altLang="zh-CN" sz="3600" b="1" i="0" u="none" strike="noStrike" kern="0" cap="none" spc="-30" baseline="0">
                <a:solidFill>
                  <a:schemeClr val="tx1"/>
                </a:solidFill>
                <a:latin typeface="Times New Roman" pitchFamily="18" charset="0"/>
                <a:ea typeface="宋体" charset="0"/>
                <a:cs typeface="Times New Roman" pitchFamily="18" charset="0"/>
              </a:rPr>
              <a:t>I</a:t>
            </a:r>
            <a:r>
              <a:rPr lang="en-US" altLang="zh-CN" sz="3600" b="1" i="0" u="none" strike="noStrike" kern="0" cap="none" spc="10" baseline="0">
                <a:solidFill>
                  <a:schemeClr val="tx1"/>
                </a:solidFill>
                <a:latin typeface="Times New Roman" pitchFamily="18" charset="0"/>
                <a:ea typeface="宋体" charset="0"/>
                <a:cs typeface="Times New Roman" pitchFamily="18" charset="0"/>
              </a:rPr>
              <a:t>O</a:t>
            </a:r>
            <a:r>
              <a:rPr lang="en-US" altLang="zh-CN" sz="3600" b="1" i="0" u="none" strike="noStrike" kern="0" cap="none" spc="0" baseline="0">
                <a:solidFill>
                  <a:schemeClr val="tx1"/>
                </a:solidFill>
                <a:latin typeface="Times New Roman" pitchFamily="18" charset="0"/>
                <a:ea typeface="宋体" charset="0"/>
                <a:cs typeface="Times New Roman" pitchFamily="18" charset="0"/>
              </a:rPr>
              <a:t>N</a:t>
            </a:r>
            <a:endParaRPr lang="zh-CN" altLang="en-US" sz="3600" b="1" i="0" u="none" strike="noStrike" kern="0" cap="none" spc="0" baseline="0">
              <a:solidFill>
                <a:schemeClr val="tx1"/>
              </a:solidFill>
              <a:latin typeface="Times New Roman" pitchFamily="18" charset="0"/>
              <a:ea typeface="宋体" charset="0"/>
              <a:cs typeface="Times New Roman" pitchFamily="18" charset="0"/>
            </a:endParaRPr>
          </a:p>
        </p:txBody>
      </p:sp>
      <p:pic>
        <p:nvPicPr>
          <p:cNvPr id="135"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36"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7" name="矩形"/>
          <p:cNvSpPr>
            <a:spLocks/>
          </p:cNvSpPr>
          <p:nvPr/>
        </p:nvSpPr>
        <p:spPr>
          <a:xfrm>
            <a:off x="3155950" y="2413000"/>
            <a:ext cx="7717156" cy="33489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just">
              <a:lnSpc>
                <a:spcPct val="100000"/>
              </a:lnSpc>
              <a:spcBef>
                <a:spcPts val="0"/>
              </a:spcBef>
              <a:spcAft>
                <a:spcPts val="0"/>
              </a:spcAft>
              <a:buNone/>
            </a:pPr>
            <a:r>
              <a:rPr lang="en-US" altLang="zh-CN" sz="2400" b="1" i="0" u="none" strike="noStrike" kern="1200" cap="none" spc="0" baseline="0">
                <a:solidFill>
                  <a:schemeClr val="tx1"/>
                </a:solidFill>
                <a:latin typeface="Times New Roman" pitchFamily="18" charset="0"/>
                <a:ea typeface="宋体" charset="0"/>
                <a:cs typeface="Times New Roman" pitchFamily="18" charset="0"/>
                <a:sym typeface="宋体" charset="0"/>
              </a:rPr>
              <a:t>Conditonal Formatting</a:t>
            </a:r>
            <a:r>
              <a:rPr lang="en-US" altLang="zh-CN" sz="2400" b="0" i="0" u="none" strike="noStrike" kern="1200" cap="none" spc="0" baseline="0">
                <a:solidFill>
                  <a:schemeClr val="tx1"/>
                </a:solidFill>
                <a:latin typeface="Times New Roman" pitchFamily="18" charset="0"/>
                <a:ea typeface="宋体" charset="0"/>
                <a:cs typeface="Times New Roman" pitchFamily="18" charset="0"/>
                <a:sym typeface="宋体" charset="0"/>
              </a:rPr>
              <a:t> - To Highlight the Blanks cells and change the font colour of the cell .</a:t>
            </a: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0" indent="0" algn="just">
              <a:lnSpc>
                <a:spcPct val="100000"/>
              </a:lnSpc>
              <a:spcBef>
                <a:spcPts val="0"/>
              </a:spcBef>
              <a:spcAft>
                <a:spcPts val="0"/>
              </a:spcAft>
              <a:buNone/>
            </a:pPr>
            <a:r>
              <a:rPr lang="en-US" altLang="zh-CN" sz="2400" b="1" i="0" u="none" strike="noStrike" kern="1200" cap="none" spc="0" baseline="0">
                <a:solidFill>
                  <a:schemeClr val="tx1"/>
                </a:solidFill>
                <a:latin typeface="Times New Roman" pitchFamily="18" charset="0"/>
                <a:ea typeface="宋体" charset="0"/>
                <a:cs typeface="Times New Roman" pitchFamily="18" charset="0"/>
                <a:sym typeface="宋体" charset="0"/>
              </a:rPr>
              <a:t>Sort &amp; Filter </a:t>
            </a:r>
            <a:r>
              <a:rPr lang="en-US" altLang="zh-CN" sz="2400" b="0" i="0" u="none" strike="noStrike" kern="1200" cap="none" spc="0" baseline="0">
                <a:solidFill>
                  <a:schemeClr val="tx1"/>
                </a:solidFill>
                <a:latin typeface="Times New Roman" pitchFamily="18" charset="0"/>
                <a:ea typeface="宋体" charset="0"/>
                <a:cs typeface="Times New Roman" pitchFamily="18" charset="0"/>
                <a:sym typeface="宋体" charset="0"/>
              </a:rPr>
              <a:t>- Remove the BlankValues.</a:t>
            </a: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0" indent="0" algn="just">
              <a:lnSpc>
                <a:spcPct val="100000"/>
              </a:lnSpc>
              <a:spcBef>
                <a:spcPts val="0"/>
              </a:spcBef>
              <a:spcAft>
                <a:spcPts val="0"/>
              </a:spcAft>
              <a:buNone/>
            </a:pPr>
            <a:r>
              <a:rPr lang="en-US" altLang="zh-CN" sz="2400" b="1" i="0" u="none" strike="noStrike" kern="1200" cap="none" spc="0" baseline="0">
                <a:solidFill>
                  <a:schemeClr val="tx1"/>
                </a:solidFill>
                <a:latin typeface="Times New Roman" pitchFamily="18" charset="0"/>
                <a:ea typeface="宋体" charset="0"/>
                <a:cs typeface="Times New Roman" pitchFamily="18" charset="0"/>
                <a:sym typeface="宋体" charset="0"/>
              </a:rPr>
              <a:t>Pivot Table </a:t>
            </a:r>
            <a:r>
              <a:rPr lang="en-US" altLang="zh-CN" sz="2400" b="0" i="0" u="none" strike="noStrike" kern="1200" cap="none" spc="0" baseline="0">
                <a:solidFill>
                  <a:schemeClr val="tx1"/>
                </a:solidFill>
                <a:latin typeface="Times New Roman" pitchFamily="18" charset="0"/>
                <a:ea typeface="宋体" charset="0"/>
                <a:cs typeface="Times New Roman" pitchFamily="18" charset="0"/>
                <a:sym typeface="宋体" charset="0"/>
              </a:rPr>
              <a:t>- Performance Analysis from the Company through Current Employee Rating.</a:t>
            </a: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0" indent="0" algn="just">
              <a:lnSpc>
                <a:spcPct val="100000"/>
              </a:lnSpc>
              <a:spcBef>
                <a:spcPts val="0"/>
              </a:spcBef>
              <a:spcAft>
                <a:spcPts val="0"/>
              </a:spcAft>
              <a:buNone/>
            </a:pPr>
            <a:r>
              <a:rPr lang="en-US" altLang="zh-CN" sz="2400" b="1" i="0" u="none" strike="noStrike" kern="1200" cap="none" spc="0" baseline="0">
                <a:solidFill>
                  <a:schemeClr val="tx1"/>
                </a:solidFill>
                <a:latin typeface="Times New Roman" pitchFamily="18" charset="0"/>
                <a:ea typeface="宋体" charset="0"/>
                <a:cs typeface="Times New Roman" pitchFamily="18" charset="0"/>
                <a:sym typeface="宋体" charset="0"/>
              </a:rPr>
              <a:t>Formulas</a:t>
            </a:r>
            <a:r>
              <a:rPr lang="en-US" altLang="zh-CN" sz="2400" b="0" i="0" u="none" strike="noStrike" kern="1200" cap="none" spc="0" baseline="0">
                <a:solidFill>
                  <a:schemeClr val="tx1"/>
                </a:solidFill>
                <a:latin typeface="Times New Roman" pitchFamily="18" charset="0"/>
                <a:ea typeface="宋体" charset="0"/>
                <a:cs typeface="Times New Roman" pitchFamily="18" charset="0"/>
                <a:sym typeface="宋体" charset="0"/>
              </a:rPr>
              <a:t> - IFS (To get the Feedback of Rating )</a:t>
            </a: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0" indent="0" algn="just">
              <a:lnSpc>
                <a:spcPct val="100000"/>
              </a:lnSpc>
              <a:spcBef>
                <a:spcPts val="0"/>
              </a:spcBef>
              <a:spcAft>
                <a:spcPts val="0"/>
              </a:spcAft>
              <a:buNone/>
            </a:pPr>
            <a:r>
              <a:rPr lang="en-US" altLang="zh-CN" sz="2400" b="1" i="0" u="none" strike="noStrike" kern="1200" cap="none" spc="0" baseline="0">
                <a:solidFill>
                  <a:schemeClr val="tx1"/>
                </a:solidFill>
                <a:latin typeface="Times New Roman" pitchFamily="18" charset="0"/>
                <a:ea typeface="宋体" charset="0"/>
                <a:cs typeface="Times New Roman" pitchFamily="18" charset="0"/>
                <a:sym typeface="宋体" charset="0"/>
              </a:rPr>
              <a:t>Graphs</a:t>
            </a:r>
            <a:r>
              <a:rPr lang="en-US" altLang="zh-CN" sz="2400" b="0" i="0" u="none" strike="noStrike" kern="1200" cap="none" spc="0" baseline="0">
                <a:solidFill>
                  <a:schemeClr val="tx1"/>
                </a:solidFill>
                <a:latin typeface="Times New Roman" pitchFamily="18" charset="0"/>
                <a:ea typeface="宋体" charset="0"/>
                <a:cs typeface="Times New Roman" pitchFamily="18" charset="0"/>
                <a:sym typeface="宋体" charset="0"/>
              </a:rPr>
              <a:t>- (Area Chart ) - FINAL REPORT on Employee Performance </a:t>
            </a: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0" indent="0" algn="just">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732365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8" name="文本框"/>
          <p:cNvSpPr>
            <a:spLocks noGrp="1"/>
          </p:cNvSpPr>
          <p:nvPr>
            <p:ph type="title"/>
          </p:nvPr>
        </p:nvSpPr>
        <p:spPr>
          <a:xfrm>
            <a:off x="755332" y="385444"/>
            <a:ext cx="10681335" cy="83058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5400" b="1" i="0" u="none" strike="noStrike" kern="0" cap="none" spc="0" baseline="0">
                <a:solidFill>
                  <a:schemeClr val="tx1"/>
                </a:solidFill>
                <a:latin typeface="Times New Roman" pitchFamily="18" charset="0"/>
                <a:ea typeface="宋体" charset="0"/>
                <a:cs typeface="Times New Roman" pitchFamily="18" charset="0"/>
              </a:rPr>
              <a:t>Dataset Description</a:t>
            </a:r>
            <a:endParaRPr lang="zh-CN" altLang="en-US" sz="5400" b="1" i="0" u="none" strike="noStrike" kern="0" cap="none" spc="0" baseline="0">
              <a:solidFill>
                <a:schemeClr val="tx1"/>
              </a:solidFill>
              <a:latin typeface="Times New Roman" pitchFamily="18" charset="0"/>
              <a:ea typeface="宋体" charset="0"/>
              <a:cs typeface="Times New Roman" pitchFamily="18" charset="0"/>
            </a:endParaRPr>
          </a:p>
        </p:txBody>
      </p:sp>
      <p:sp>
        <p:nvSpPr>
          <p:cNvPr id="139" name="矩形"/>
          <p:cNvSpPr>
            <a:spLocks/>
          </p:cNvSpPr>
          <p:nvPr/>
        </p:nvSpPr>
        <p:spPr>
          <a:xfrm>
            <a:off x="801370" y="1835150"/>
            <a:ext cx="9761856" cy="37109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charset="0"/>
                <a:cs typeface="Times New Roman" pitchFamily="18" charset="0"/>
              </a:rPr>
              <a:t>Employee Performance Dataset - IBM Edunet Portal. </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charset="0"/>
                <a:cs typeface="Times New Roman" pitchFamily="18" charset="0"/>
              </a:rPr>
              <a:t>Features - 29 </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charset="0"/>
                <a:cs typeface="Times New Roman" pitchFamily="18" charset="0"/>
              </a:rPr>
              <a:t>Employee status - Text values</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charset="0"/>
                <a:cs typeface="Times New Roman" pitchFamily="18" charset="0"/>
              </a:rPr>
              <a:t>Employee type - Text values </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charset="0"/>
                <a:cs typeface="Times New Roman" pitchFamily="18" charset="0"/>
              </a:rPr>
              <a:t>Location code - Numerical values</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charset="0"/>
                <a:cs typeface="Times New Roman" pitchFamily="18" charset="0"/>
              </a:rPr>
              <a:t>Job function description  - Text values</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charset="0"/>
                <a:cs typeface="Times New Roman" pitchFamily="18" charset="0"/>
              </a:rPr>
              <a:t>Gender code - Text values</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charset="0"/>
                <a:cs typeface="Times New Roman" pitchFamily="18" charset="0"/>
              </a:rPr>
              <a:t>Performance score - Text values</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charset="0"/>
                <a:cs typeface="Times New Roman" pitchFamily="18" charset="0"/>
                <a:sym typeface="宋体" charset="0"/>
              </a:rPr>
              <a:t>Current employee rating  - Numerical values</a:t>
            </a: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charset="0"/>
                <a:cs typeface="Times New Roman" pitchFamily="18" charset="0"/>
                <a:sym typeface="宋体" charset="0"/>
              </a:rPr>
              <a:t>Feedback - Text values  </a:t>
            </a:r>
            <a:endParaRPr lang="zh-CN" altLang="en-US" sz="2400" b="0" i="0" u="none" strike="noStrike" kern="1200" cap="none" spc="0" baseline="0">
              <a:solidFill>
                <a:schemeClr val="tx1"/>
              </a:solidFill>
              <a:latin typeface="Times New Roman" pitchFamily="18" charset="0"/>
              <a:ea typeface="宋体" charset="0"/>
              <a:cs typeface="Times New Roman" pitchFamily="18" charset="0"/>
              <a:sym typeface="宋体" charset="0"/>
            </a:endParaRPr>
          </a:p>
        </p:txBody>
      </p:sp>
    </p:spTree>
    <p:extLst>
      <p:ext uri="{BB962C8B-B14F-4D97-AF65-F5344CB8AC3E}">
        <p14:creationId xmlns:p14="http://schemas.microsoft.com/office/powerpoint/2010/main" val="453331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0"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41"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2"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3"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44" name="图片"/>
          <p:cNvPicPr>
            <a:picLocks/>
          </p:cNvPicPr>
          <p:nvPr/>
        </p:nvPicPr>
        <p:blipFill>
          <a:blip r:embed="rId3" cstate="print"/>
          <a:stretch>
            <a:fillRect/>
          </a:stretch>
        </p:blipFill>
        <p:spPr>
          <a:xfrm>
            <a:off x="66675" y="3381373"/>
            <a:ext cx="2466975" cy="3419474"/>
          </a:xfrm>
          <a:prstGeom prst="rect">
            <a:avLst/>
          </a:prstGeom>
          <a:noFill/>
          <a:ln w="12700" cap="flat" cmpd="sng">
            <a:noFill/>
            <a:prstDash val="solid"/>
            <a:miter/>
          </a:ln>
        </p:spPr>
      </p:pic>
      <p:sp>
        <p:nvSpPr>
          <p:cNvPr id="145" name="文本框"/>
          <p:cNvSpPr>
            <a:spLocks noGrp="1"/>
          </p:cNvSpPr>
          <p:nvPr>
            <p:ph type="title"/>
          </p:nvPr>
        </p:nvSpPr>
        <p:spPr>
          <a:xfrm>
            <a:off x="739774" y="654685"/>
            <a:ext cx="10228579"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imes New Roman" pitchFamily="18" charset="0"/>
                <a:ea typeface="宋体" charset="0"/>
                <a:cs typeface="Times New Roman" pitchFamily="18" charset="0"/>
              </a:rPr>
              <a:t>THE</a:t>
            </a:r>
            <a:r>
              <a:rPr lang="en-US" altLang="zh-CN" sz="4250" b="1" i="0" u="none" strike="noStrike" kern="0" cap="none" spc="20" baseline="0">
                <a:solidFill>
                  <a:schemeClr val="tx1"/>
                </a:solidFill>
                <a:latin typeface="Times New Roman" pitchFamily="18" charset="0"/>
                <a:ea typeface="宋体" charset="0"/>
                <a:cs typeface="Times New Roman" pitchFamily="18" charset="0"/>
              </a:rPr>
              <a:t> "</a:t>
            </a:r>
            <a:r>
              <a:rPr lang="en-US" altLang="zh-CN" sz="4250" b="1" i="0" u="none" strike="noStrike" kern="0" cap="none" spc="10" baseline="0">
                <a:solidFill>
                  <a:schemeClr val="tx1"/>
                </a:solidFill>
                <a:latin typeface="Times New Roman" pitchFamily="18" charset="0"/>
                <a:ea typeface="宋体" charset="0"/>
                <a:cs typeface="Times New Roman" pitchFamily="18" charset="0"/>
              </a:rPr>
              <a:t>WOW"</a:t>
            </a:r>
            <a:r>
              <a:rPr lang="en-US" altLang="zh-CN" sz="4250" b="1" i="0" u="none" strike="noStrike" kern="0" cap="none" spc="85" baseline="0">
                <a:solidFill>
                  <a:schemeClr val="tx1"/>
                </a:solidFill>
                <a:latin typeface="Times New Roman" pitchFamily="18" charset="0"/>
                <a:ea typeface="宋体" charset="0"/>
                <a:cs typeface="Times New Roman" pitchFamily="18" charset="0"/>
              </a:rPr>
              <a:t> </a:t>
            </a:r>
            <a:r>
              <a:rPr lang="en-US" altLang="zh-CN" sz="4250" b="1" i="0" u="none" strike="noStrike" kern="0" cap="none" spc="10" baseline="0">
                <a:solidFill>
                  <a:schemeClr val="tx1"/>
                </a:solidFill>
                <a:latin typeface="Times New Roman" pitchFamily="18" charset="0"/>
                <a:ea typeface="宋体" charset="0"/>
                <a:cs typeface="Times New Roman" pitchFamily="18" charset="0"/>
              </a:rPr>
              <a:t>IN</a:t>
            </a:r>
            <a:r>
              <a:rPr lang="en-US" altLang="zh-CN" sz="4250" b="1" i="0" u="none" strike="noStrike" kern="0" cap="none" spc="-5" baseline="0">
                <a:solidFill>
                  <a:schemeClr val="tx1"/>
                </a:solidFill>
                <a:latin typeface="Times New Roman" pitchFamily="18" charset="0"/>
                <a:ea typeface="宋体" charset="0"/>
                <a:cs typeface="Times New Roman" pitchFamily="18" charset="0"/>
              </a:rPr>
              <a:t> </a:t>
            </a:r>
            <a:r>
              <a:rPr lang="en-US" altLang="zh-CN" sz="4250" b="1" i="0" u="none" strike="noStrike" kern="0" cap="none" spc="15" baseline="0">
                <a:solidFill>
                  <a:schemeClr val="tx1"/>
                </a:solidFill>
                <a:latin typeface="Times New Roman" pitchFamily="18" charset="0"/>
                <a:ea typeface="宋体" charset="0"/>
                <a:cs typeface="Times New Roman" pitchFamily="18" charset="0"/>
              </a:rPr>
              <a:t>OUR</a:t>
            </a:r>
            <a:r>
              <a:rPr lang="en-US" altLang="zh-CN" sz="4250" b="1" i="0" u="none" strike="noStrike" kern="0" cap="none" spc="-10" baseline="0">
                <a:solidFill>
                  <a:schemeClr val="tx1"/>
                </a:solidFill>
                <a:latin typeface="Times New Roman" pitchFamily="18" charset="0"/>
                <a:ea typeface="宋体" charset="0"/>
                <a:cs typeface="Times New Roman" pitchFamily="18" charset="0"/>
              </a:rPr>
              <a:t> </a:t>
            </a:r>
            <a:r>
              <a:rPr lang="en-US" altLang="zh-CN" sz="4250" b="1" i="0" u="none" strike="noStrike" kern="0" cap="none" spc="20" baseline="0">
                <a:solidFill>
                  <a:schemeClr val="tx1"/>
                </a:solidFill>
                <a:latin typeface="Times New Roman" pitchFamily="18" charset="0"/>
                <a:ea typeface="宋体" charset="0"/>
                <a:cs typeface="Times New Roman" pitchFamily="18" charset="0"/>
              </a:rPr>
              <a:t>SOLUTION</a:t>
            </a:r>
            <a:endParaRPr lang="zh-CN" altLang="en-US" sz="4250" b="1" i="0" u="none" strike="noStrike" kern="0" cap="none" spc="0" baseline="0">
              <a:solidFill>
                <a:schemeClr val="tx1"/>
              </a:solidFill>
              <a:latin typeface="Times New Roman" pitchFamily="18" charset="0"/>
              <a:ea typeface="宋体" charset="0"/>
              <a:cs typeface="Times New Roman" pitchFamily="18" charset="0"/>
            </a:endParaRPr>
          </a:p>
        </p:txBody>
      </p:sp>
      <p:sp>
        <p:nvSpPr>
          <p:cNvPr id="146"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47" name="矩形"/>
          <p:cNvSpPr>
            <a:spLocks/>
          </p:cNvSpPr>
          <p:nvPr/>
        </p:nvSpPr>
        <p:spPr>
          <a:xfrm>
            <a:off x="2743200" y="2354703"/>
            <a:ext cx="8534019" cy="948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
        <p:nvSpPr>
          <p:cNvPr id="148" name="矩形"/>
          <p:cNvSpPr>
            <a:spLocks/>
          </p:cNvSpPr>
          <p:nvPr/>
        </p:nvSpPr>
        <p:spPr>
          <a:xfrm>
            <a:off x="2889250" y="2891155"/>
            <a:ext cx="6827520" cy="190944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charset="0"/>
                <a:cs typeface="Times New Roman" pitchFamily="18" charset="0"/>
                <a:sym typeface="宋体" charset="0"/>
              </a:rPr>
              <a:t>New Formula Used : IFS </a:t>
            </a: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0" indent="0" algn="just">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charset="0"/>
                <a:cs typeface="Times New Roman" pitchFamily="18" charset="0"/>
                <a:sym typeface="宋体" charset="0"/>
              </a:rPr>
              <a:t>To Find out the Feedback for Performance of Employees by Analysing  the Current Employee Rating </a:t>
            </a:r>
            <a:endParaRPr lang="zh-CN" altLang="en-US" sz="2400" b="0" i="0" u="none" strike="noStrike" kern="1200" cap="none" spc="0" baseline="0">
              <a:solidFill>
                <a:schemeClr val="tx1"/>
              </a:solidFill>
              <a:latin typeface="Times New Roman" pitchFamily="18" charset="0"/>
              <a:ea typeface="宋体" charset="0"/>
              <a:cs typeface="Times New Roman" pitchFamily="18" charset="0"/>
              <a:sym typeface="宋体" charset="0"/>
            </a:endParaRPr>
          </a:p>
        </p:txBody>
      </p:sp>
    </p:spTree>
    <p:extLst>
      <p:ext uri="{BB962C8B-B14F-4D97-AF65-F5344CB8AC3E}">
        <p14:creationId xmlns:p14="http://schemas.microsoft.com/office/powerpoint/2010/main" val="1777152743"/>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5</TotalTime>
  <Words>480</Words>
  <Application>Microsoft Office PowerPoint</Application>
  <PresentationFormat>Widescreen</PresentationFormat>
  <Paragraphs>89</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Droid Sans</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YUKSHI M</cp:lastModifiedBy>
  <cp:revision>17</cp:revision>
  <dcterms:created xsi:type="dcterms:W3CDTF">2024-03-29T15:07:00Z</dcterms:created>
  <dcterms:modified xsi:type="dcterms:W3CDTF">2024-09-10T04:59:21Z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F089F0F9C1A34DF485059636D2B6D423_13</vt:lpwstr>
  </property>
  <property fmtid="{D5CDD505-2E9C-101B-9397-08002B2CF9AE}" pid="5" name="KSOProductBuildVer">
    <vt:lpwstr>1033-12.2.0.17562</vt:lpwstr>
  </property>
</Properties>
</file>