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4" r:id="rId1"/>
  </p:sldMasterIdLst>
  <p:notesMasterIdLst>
    <p:notesMasterId r:id="rId28"/>
  </p:notesMasterIdLst>
  <p:sldIdLst>
    <p:sldId id="256" r:id="rId2"/>
    <p:sldId id="285" r:id="rId3"/>
    <p:sldId id="277" r:id="rId4"/>
    <p:sldId id="266" r:id="rId5"/>
    <p:sldId id="282" r:id="rId6"/>
    <p:sldId id="292" r:id="rId7"/>
    <p:sldId id="317" r:id="rId8"/>
    <p:sldId id="295" r:id="rId9"/>
    <p:sldId id="299" r:id="rId10"/>
    <p:sldId id="284" r:id="rId11"/>
    <p:sldId id="286" r:id="rId12"/>
    <p:sldId id="312" r:id="rId13"/>
    <p:sldId id="316" r:id="rId14"/>
    <p:sldId id="313" r:id="rId15"/>
    <p:sldId id="315" r:id="rId16"/>
    <p:sldId id="310" r:id="rId17"/>
    <p:sldId id="289" r:id="rId18"/>
    <p:sldId id="287" r:id="rId19"/>
    <p:sldId id="293" r:id="rId20"/>
    <p:sldId id="302" r:id="rId21"/>
    <p:sldId id="257" r:id="rId22"/>
    <p:sldId id="309" r:id="rId23"/>
    <p:sldId id="314" r:id="rId24"/>
    <p:sldId id="301" r:id="rId25"/>
    <p:sldId id="303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723" autoAdjust="0"/>
  </p:normalViewPr>
  <p:slideViewPr>
    <p:cSldViewPr snapToGrid="0" snapToObjects="1">
      <p:cViewPr varScale="1">
        <p:scale>
          <a:sx n="146" d="100"/>
          <a:sy n="146" d="100"/>
        </p:scale>
        <p:origin x="-19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85D87-DDD9-DF49-9D32-75CDF47FAD65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5575A-ABB0-6343-8CF7-AE9660E3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575A-ABB0-6343-8CF7-AE9660E38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27/02/14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BAB29C8-EF90-FA4B-A326-B3F7F3414D1B}" type="datetimeFigureOut">
              <a:rPr lang="en-US" smtClean="0"/>
              <a:t>27/02/14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B86F1B-BFF6-2A43-92C2-F08C4988E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4473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Native VS Hybrid Mobile Apps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4257E"/>
                </a:solidFill>
              </a:rPr>
              <a:t>Senthil Kumar</a:t>
            </a:r>
          </a:p>
          <a:p>
            <a:r>
              <a:rPr lang="en-US" dirty="0" smtClean="0">
                <a:solidFill>
                  <a:srgbClr val="24257E"/>
                </a:solidFill>
              </a:rPr>
              <a:t>senthil@indix.com</a:t>
            </a:r>
            <a:endParaRPr lang="en-US" dirty="0">
              <a:solidFill>
                <a:srgbClr val="2425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021"/>
            <a:ext cx="8229600" cy="1114924"/>
          </a:xfrm>
        </p:spPr>
        <p:txBody>
          <a:bodyPr/>
          <a:lstStyle/>
          <a:p>
            <a:r>
              <a:rPr lang="en-US" dirty="0" smtClean="0"/>
              <a:t>HTML5 routes to Market</a:t>
            </a:r>
            <a:endParaRPr lang="en-US" dirty="0"/>
          </a:p>
        </p:txBody>
      </p:sp>
      <p:pic>
        <p:nvPicPr>
          <p:cNvPr id="4" name="Content Placeholder 3" descr="Screen Shot 2014-02-26 at 4.12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77" b="-9677"/>
          <a:stretch>
            <a:fillRect/>
          </a:stretch>
        </p:blipFill>
        <p:spPr>
          <a:xfrm>
            <a:off x="649508" y="1880830"/>
            <a:ext cx="7595967" cy="4184691"/>
          </a:xfrm>
        </p:spPr>
      </p:pic>
    </p:spTree>
    <p:extLst>
      <p:ext uri="{BB962C8B-B14F-4D97-AF65-F5344CB8AC3E}">
        <p14:creationId xmlns:p14="http://schemas.microsoft.com/office/powerpoint/2010/main" val="31939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2-26 at 5.35.10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" r="-430"/>
          <a:stretch>
            <a:fillRect/>
          </a:stretch>
        </p:blipFill>
        <p:spPr>
          <a:xfrm>
            <a:off x="690563" y="280988"/>
            <a:ext cx="8453437" cy="6176962"/>
          </a:xfrm>
        </p:spPr>
      </p:pic>
    </p:spTree>
    <p:extLst>
      <p:ext uri="{BB962C8B-B14F-4D97-AF65-F5344CB8AC3E}">
        <p14:creationId xmlns:p14="http://schemas.microsoft.com/office/powerpoint/2010/main" val="413315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Hybrid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</a:p>
          <a:p>
            <a:r>
              <a:rPr lang="en-US" dirty="0" smtClean="0"/>
              <a:t>Lack of multithreaded strategy</a:t>
            </a:r>
          </a:p>
          <a:p>
            <a:r>
              <a:rPr lang="en-US" dirty="0" smtClean="0"/>
              <a:t>Problem with DOM manipulation and layout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Lack of debugging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6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PhoneGap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84753"/>
            <a:ext cx="7345363" cy="4280768"/>
          </a:xfrm>
        </p:spPr>
        <p:txBody>
          <a:bodyPr/>
          <a:lstStyle/>
          <a:p>
            <a:r>
              <a:rPr lang="en-US" dirty="0" smtClean="0"/>
              <a:t>Cross platform reach is more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/>
              <a:t>mobile, </a:t>
            </a:r>
            <a:r>
              <a:rPr lang="en-US" dirty="0" err="1"/>
              <a:t>Backbone.js</a:t>
            </a:r>
            <a:r>
              <a:rPr lang="en-US" dirty="0"/>
              <a:t>, Bootstrap from twitter, </a:t>
            </a:r>
            <a:r>
              <a:rPr lang="en-US" dirty="0" err="1" smtClean="0"/>
              <a:t>Angular.js</a:t>
            </a:r>
            <a:r>
              <a:rPr lang="en-US" dirty="0" smtClean="0"/>
              <a:t> and so on…</a:t>
            </a:r>
          </a:p>
          <a:p>
            <a:endParaRPr lang="en-US" dirty="0"/>
          </a:p>
        </p:txBody>
      </p:sp>
      <p:pic>
        <p:nvPicPr>
          <p:cNvPr id="4" name="Picture 3" descr="Screen Shot 2014-02-27 at 2.1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51" y="3380735"/>
            <a:ext cx="6392755" cy="27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2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up Native &amp; HTML</a:t>
            </a:r>
            <a:endParaRPr lang="en-US" dirty="0"/>
          </a:p>
        </p:txBody>
      </p:sp>
      <p:pic>
        <p:nvPicPr>
          <p:cNvPr id="4" name="Content Placeholder 3" descr="voyager-screenshot-shaded_min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5" b="184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1217613"/>
            <a:ext cx="8229600" cy="7747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 smtClean="0"/>
              <a:t>	A </a:t>
            </a:r>
            <a:r>
              <a:rPr lang="en-US" sz="1600" dirty="0"/>
              <a:t>good cross-platform application looks at home on whatever platform it is </a:t>
            </a:r>
            <a:r>
              <a:rPr lang="en-US" sz="1600" dirty="0" smtClean="0"/>
              <a:t>used on. A </a:t>
            </a:r>
            <a:r>
              <a:rPr lang="en-US" sz="1600" dirty="0"/>
              <a:t>bad cross-platform tries to look identical everywhere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Content Placeholder 6" descr="foursquar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45" r="-11345"/>
          <a:stretch>
            <a:fillRect/>
          </a:stretch>
        </p:blipFill>
        <p:spPr>
          <a:xfrm>
            <a:off x="1139113" y="1993019"/>
            <a:ext cx="6415693" cy="46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 VS Reality</a:t>
            </a:r>
            <a:endParaRPr lang="en-US" dirty="0"/>
          </a:p>
        </p:txBody>
      </p:sp>
      <p:pic>
        <p:nvPicPr>
          <p:cNvPr id="6" name="Content Placeholder 5" descr="HTML5 Myth Vs Real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3" r="116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271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31196" y="25494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creen Shot 2014-02-26 at 5.4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2-26 at 5.49.18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0" b="-930"/>
          <a:stretch>
            <a:fillRect/>
          </a:stretch>
        </p:blipFill>
        <p:spPr>
          <a:xfrm>
            <a:off x="914400" y="430213"/>
            <a:ext cx="8229600" cy="5695950"/>
          </a:xfrm>
        </p:spPr>
      </p:pic>
    </p:spTree>
    <p:extLst>
      <p:ext uri="{BB962C8B-B14F-4D97-AF65-F5344CB8AC3E}">
        <p14:creationId xmlns:p14="http://schemas.microsoft.com/office/powerpoint/2010/main" val="5856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Swap??</a:t>
            </a:r>
            <a:endParaRPr lang="en-US" dirty="0"/>
          </a:p>
        </p:txBody>
      </p:sp>
      <p:pic>
        <p:nvPicPr>
          <p:cNvPr id="4" name="Content Placeholder 3" descr="Screen Shot 2014-02-26 at 12.15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" b="24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10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Mobile App Developer @ </a:t>
            </a:r>
            <a:r>
              <a:rPr lang="en-US" sz="2000" dirty="0">
                <a:solidFill>
                  <a:srgbClr val="1F497D"/>
                </a:solidFill>
              </a:rPr>
              <a:t>Indix</a:t>
            </a:r>
          </a:p>
          <a:p>
            <a:pPr lvl="1"/>
            <a:r>
              <a:rPr lang="en-US" sz="2000" dirty="0" smtClean="0"/>
              <a:t>Working on iOS &amp; Android apps.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Ex- </a:t>
            </a:r>
            <a:r>
              <a:rPr lang="en-US" sz="2000" dirty="0" smtClean="0">
                <a:solidFill>
                  <a:srgbClr val="1F497D"/>
                </a:solidFill>
              </a:rPr>
              <a:t>Ness </a:t>
            </a:r>
            <a:r>
              <a:rPr lang="en-US" sz="2000" dirty="0" smtClean="0"/>
              <a:t>employee – Bangalore.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Worked on EPL football apps &amp; ATP Tennis mobile apps.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@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12965"/>
            <a:ext cx="7345363" cy="4252556"/>
          </a:xfrm>
        </p:spPr>
        <p:txBody>
          <a:bodyPr>
            <a:noAutofit/>
          </a:bodyPr>
          <a:lstStyle/>
          <a:p>
            <a:r>
              <a:rPr lang="en-US" sz="3000" dirty="0" smtClean="0"/>
              <a:t>Focus on Speed</a:t>
            </a:r>
          </a:p>
          <a:p>
            <a:r>
              <a:rPr lang="en-US" sz="3000" dirty="0" smtClean="0"/>
              <a:t>Experimentation for all</a:t>
            </a:r>
          </a:p>
          <a:p>
            <a:r>
              <a:rPr lang="en-US" sz="3000" dirty="0" smtClean="0"/>
              <a:t>Measurement</a:t>
            </a:r>
          </a:p>
          <a:p>
            <a:r>
              <a:rPr lang="en-US" sz="3000" dirty="0" smtClean="0"/>
              <a:t>Scaling teams</a:t>
            </a:r>
          </a:p>
          <a:p>
            <a:r>
              <a:rPr lang="en-US" sz="3000" dirty="0" smtClean="0"/>
              <a:t>Scaling Applications</a:t>
            </a:r>
          </a:p>
          <a:p>
            <a:r>
              <a:rPr lang="en-US" sz="3000" dirty="0" smtClean="0"/>
              <a:t>Motion Design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395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LinkedIn – Why they dumped HTML5?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0" y="1861441"/>
            <a:ext cx="8229600" cy="4721463"/>
          </a:xfrm>
        </p:spPr>
        <p:txBody>
          <a:bodyPr>
            <a:noAutofit/>
          </a:bodyPr>
          <a:lstStyle/>
          <a:p>
            <a:r>
              <a:rPr lang="en-US" sz="3000" dirty="0" smtClean="0"/>
              <a:t>Lack of debugging and performance tools</a:t>
            </a:r>
          </a:p>
          <a:p>
            <a:r>
              <a:rPr lang="en-US" sz="3000" dirty="0" smtClean="0"/>
              <a:t>Lack of runtime diagnostics information</a:t>
            </a:r>
          </a:p>
          <a:p>
            <a:r>
              <a:rPr lang="en-US" sz="3000" dirty="0" smtClean="0"/>
              <a:t>High crash rates due to memory exhaustion</a:t>
            </a:r>
          </a:p>
          <a:p>
            <a:r>
              <a:rPr lang="en-US" sz="3000" dirty="0" smtClean="0"/>
              <a:t>Animations and spinners smoothness are not great</a:t>
            </a:r>
          </a:p>
        </p:txBody>
      </p:sp>
    </p:spTree>
    <p:extLst>
      <p:ext uri="{BB962C8B-B14F-4D97-AF65-F5344CB8AC3E}">
        <p14:creationId xmlns:p14="http://schemas.microsoft.com/office/powerpoint/2010/main" val="9290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54" y="1686930"/>
            <a:ext cx="7673521" cy="4378591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Initially FB built mobile app using HTML5 </a:t>
            </a:r>
            <a:r>
              <a:rPr lang="en-US" sz="3200" dirty="0" smtClean="0"/>
              <a:t>and </a:t>
            </a:r>
            <a:r>
              <a:rPr lang="en-US" sz="3200" dirty="0" err="1"/>
              <a:t>javascript</a:t>
            </a:r>
            <a:r>
              <a:rPr lang="en-US" sz="3200" dirty="0"/>
              <a:t> in a native wrapper, </a:t>
            </a:r>
            <a:r>
              <a:rPr lang="en-US" sz="3200" b="1" dirty="0"/>
              <a:t>a hybrid </a:t>
            </a:r>
            <a:r>
              <a:rPr lang="en-US" sz="3200" b="1" dirty="0" smtClean="0"/>
              <a:t>solution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300" u="sng" dirty="0" smtClean="0">
                <a:solidFill>
                  <a:schemeClr val="accent3">
                    <a:lumMod val="75000"/>
                  </a:schemeClr>
                </a:solidFill>
              </a:rPr>
              <a:t>Why FB went Native?</a:t>
            </a:r>
          </a:p>
          <a:p>
            <a:pPr marL="0" indent="0">
              <a:buNone/>
            </a:pPr>
            <a:r>
              <a:rPr lang="en-US" sz="3000" dirty="0" smtClean="0"/>
              <a:t>- </a:t>
            </a:r>
            <a:r>
              <a:rPr lang="en-US" sz="3000" dirty="0"/>
              <a:t>Better touch tracking support, especially on Android.</a:t>
            </a:r>
          </a:p>
          <a:p>
            <a:pPr marL="0" indent="0">
              <a:buNone/>
            </a:pPr>
            <a:r>
              <a:rPr lang="en-US" sz="3000" dirty="0" smtClean="0"/>
              <a:t>- </a:t>
            </a:r>
            <a:r>
              <a:rPr lang="en-US" sz="3000" dirty="0"/>
              <a:t>Smoother animations are always an asset.</a:t>
            </a:r>
          </a:p>
          <a:p>
            <a:pPr marL="0" indent="0">
              <a:buNone/>
            </a:pPr>
            <a:r>
              <a:rPr lang="en-US" sz="3000" dirty="0" smtClean="0"/>
              <a:t>- </a:t>
            </a:r>
            <a:r>
              <a:rPr lang="en-US" sz="3000" dirty="0"/>
              <a:t>Better caching.</a:t>
            </a:r>
          </a:p>
          <a:p>
            <a:pPr marL="0" indent="0">
              <a:buNone/>
            </a:pPr>
            <a:r>
              <a:rPr lang="en-US" sz="3000" dirty="0" smtClean="0"/>
              <a:t>- </a:t>
            </a:r>
            <a:r>
              <a:rPr lang="en-US" sz="3000" dirty="0" err="1"/>
              <a:t>AppCache</a:t>
            </a:r>
            <a:r>
              <a:rPr lang="en-US" sz="3000" dirty="0"/>
              <a:t> is </a:t>
            </a:r>
            <a:r>
              <a:rPr lang="en-US" sz="3000" dirty="0" err="1"/>
              <a:t>soooooo</a:t>
            </a:r>
            <a:r>
              <a:rPr lang="en-US" sz="3000" dirty="0"/>
              <a:t> busted we stopped using it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632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Share client side code across platforms</a:t>
            </a:r>
          </a:p>
          <a:p>
            <a:r>
              <a:rPr lang="en-US" sz="3000" dirty="0" smtClean="0"/>
              <a:t>Client code was written in C++</a:t>
            </a:r>
          </a:p>
          <a:p>
            <a:r>
              <a:rPr lang="en-US" sz="3000" dirty="0" smtClean="0"/>
              <a:t>Mostly data layer, sync, cache etc.</a:t>
            </a:r>
          </a:p>
          <a:p>
            <a:r>
              <a:rPr lang="en-US" sz="3000" dirty="0" smtClean="0"/>
              <a:t>Build a library – use it for Android and iOS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304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ml5ornati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12" y="213290"/>
            <a:ext cx="6743025" cy="63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6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5039" y="1491818"/>
            <a:ext cx="8229600" cy="1176658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7" descr="MC900441428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65569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7968"/>
            <a:ext cx="8229600" cy="1414155"/>
          </a:xfrm>
        </p:spPr>
        <p:txBody>
          <a:bodyPr>
            <a:normAutofit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dirty="0" smtClean="0">
                <a:solidFill>
                  <a:schemeClr val="tx1"/>
                </a:solidFill>
              </a:rPr>
              <a:t>Agenda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1745100"/>
            <a:ext cx="7716838" cy="4702074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Magic Quadrant for Mobile</a:t>
            </a:r>
          </a:p>
          <a:p>
            <a:pPr lvl="2"/>
            <a:r>
              <a:rPr lang="en-US" dirty="0" smtClean="0"/>
              <a:t>Native Platforms</a:t>
            </a:r>
          </a:p>
          <a:p>
            <a:pPr lvl="2"/>
            <a:r>
              <a:rPr lang="en-US" dirty="0" smtClean="0"/>
              <a:t>Advantages &amp; Disadvantages of Native Approach </a:t>
            </a:r>
          </a:p>
          <a:p>
            <a:pPr lvl="2"/>
            <a:r>
              <a:rPr lang="en-US" dirty="0" smtClean="0"/>
              <a:t>Hybrid Apps</a:t>
            </a:r>
          </a:p>
          <a:p>
            <a:pPr lvl="2"/>
            <a:r>
              <a:rPr lang="en-US" dirty="0" smtClean="0"/>
              <a:t>HTML5 Approaches  &amp; Key Players</a:t>
            </a:r>
          </a:p>
          <a:p>
            <a:pPr lvl="2"/>
            <a:r>
              <a:rPr lang="en-US" dirty="0" smtClean="0"/>
              <a:t>HTML5 Myth VS Reality</a:t>
            </a:r>
          </a:p>
          <a:p>
            <a:pPr lvl="2"/>
            <a:r>
              <a:rPr lang="en-US" dirty="0" smtClean="0"/>
              <a:t>Adobe – PhoneGap</a:t>
            </a:r>
          </a:p>
          <a:p>
            <a:pPr lvl="2"/>
            <a:r>
              <a:rPr lang="en-US" dirty="0" smtClean="0"/>
              <a:t>Mobile @ Scale</a:t>
            </a:r>
          </a:p>
          <a:p>
            <a:pPr lvl="2"/>
            <a:r>
              <a:rPr lang="en-US" dirty="0" smtClean="0"/>
              <a:t>Case Studies – LinkedIn, Facebook &amp;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2"/>
            <a:r>
              <a:rPr lang="en-US" dirty="0" smtClean="0"/>
              <a:t>Conclusion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2924" y="24140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242375"/>
            <a:ext cx="8431212" cy="15996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Magic Quadrant for Mobile Application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Development </a:t>
            </a:r>
            <a:r>
              <a:rPr lang="en-US" sz="2800" dirty="0"/>
              <a:t>Platforms</a:t>
            </a:r>
          </a:p>
        </p:txBody>
      </p:sp>
      <p:pic>
        <p:nvPicPr>
          <p:cNvPr id="11" name="Content Placeholder 10" descr="Screen Shot 2014-02-26 at 3.21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60" r="-43260"/>
          <a:stretch/>
        </p:blipFill>
        <p:spPr/>
      </p:pic>
    </p:spTree>
    <p:extLst>
      <p:ext uri="{BB962C8B-B14F-4D97-AF65-F5344CB8AC3E}">
        <p14:creationId xmlns:p14="http://schemas.microsoft.com/office/powerpoint/2010/main" val="35288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Android </a:t>
            </a:r>
            <a:r>
              <a:rPr lang="en-US" sz="3600" dirty="0" err="1" smtClean="0"/>
              <a:t>vs</a:t>
            </a:r>
            <a:r>
              <a:rPr lang="en-US" sz="3600" dirty="0" smtClean="0"/>
              <a:t> iOS</a:t>
            </a:r>
            <a:endParaRPr lang="en-US" sz="3600" dirty="0"/>
          </a:p>
        </p:txBody>
      </p:sp>
      <p:pic>
        <p:nvPicPr>
          <p:cNvPr id="8" name="Content Placeholder 7" descr="iOS_Andro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5" b="102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874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5710"/>
            <a:ext cx="8229600" cy="5132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User prefers native apps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- 80 % of time is spent on apps and 20 % on 		   browsers(Flurry report)</a:t>
            </a:r>
          </a:p>
          <a:p>
            <a:r>
              <a:rPr lang="en-US" sz="2800" dirty="0" smtClean="0"/>
              <a:t>High User Engagement &amp; </a:t>
            </a:r>
            <a:r>
              <a:rPr lang="en-US" sz="2800" dirty="0"/>
              <a:t>Smoother </a:t>
            </a:r>
            <a:r>
              <a:rPr lang="en-US" sz="2800" dirty="0" smtClean="0"/>
              <a:t>Experience</a:t>
            </a:r>
            <a:endParaRPr lang="en-US" sz="2800" dirty="0"/>
          </a:p>
          <a:p>
            <a:r>
              <a:rPr lang="en-US" sz="2800" dirty="0" smtClean="0"/>
              <a:t>Faster adoption to support new OS Versions</a:t>
            </a:r>
          </a:p>
          <a:p>
            <a:r>
              <a:rPr lang="en-US" sz="2800" dirty="0" smtClean="0"/>
              <a:t>Offline support and Hardware access</a:t>
            </a:r>
          </a:p>
          <a:p>
            <a:r>
              <a:rPr lang="en-US" sz="2800" dirty="0" smtClean="0"/>
              <a:t>Monetization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68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&amp; Environment</a:t>
            </a:r>
            <a:endParaRPr lang="en-US" dirty="0"/>
          </a:p>
        </p:txBody>
      </p:sp>
      <p:pic>
        <p:nvPicPr>
          <p:cNvPr id="4" name="Content Placeholder 3" descr="Screen Shot 2014-02-27 at 2.06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07" r="-238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37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83" y="349020"/>
            <a:ext cx="8521153" cy="1153705"/>
          </a:xfrm>
        </p:spPr>
        <p:txBody>
          <a:bodyPr>
            <a:normAutofit/>
          </a:bodyPr>
          <a:lstStyle/>
          <a:p>
            <a:r>
              <a:rPr lang="en-US" dirty="0" smtClean="0"/>
              <a:t>What Stops from using Native?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Platform dependent – code can’t be reused</a:t>
            </a:r>
          </a:p>
          <a:p>
            <a:r>
              <a:rPr lang="en-US" sz="3000" dirty="0" smtClean="0"/>
              <a:t>Multi skill set and tool requirement </a:t>
            </a:r>
          </a:p>
          <a:p>
            <a:r>
              <a:rPr lang="en-US" sz="3000" dirty="0" smtClean="0"/>
              <a:t>Higher TCO (Total cost of ownership)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154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1706320"/>
            <a:ext cx="7716838" cy="468138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It’s a bridge between Native and Web Apps</a:t>
            </a:r>
          </a:p>
          <a:p>
            <a:r>
              <a:rPr lang="en-US" sz="3000" dirty="0" smtClean="0"/>
              <a:t> Cross platform reach is more</a:t>
            </a:r>
          </a:p>
          <a:p>
            <a:r>
              <a:rPr lang="en-US" sz="3000" dirty="0" smtClean="0"/>
              <a:t> Instant products update</a:t>
            </a:r>
          </a:p>
          <a:p>
            <a:r>
              <a:rPr lang="en-US" sz="3000" dirty="0" smtClean="0"/>
              <a:t>Data guides them on future decisions (A/B testing)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474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1245</TotalTime>
  <Words>351</Words>
  <Application>Microsoft Macintosh PowerPoint</Application>
  <PresentationFormat>On-screen Show (4:3)</PresentationFormat>
  <Paragraphs>80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Capital</vt:lpstr>
      <vt:lpstr>Native VS Hybrid Mobile Apps</vt:lpstr>
      <vt:lpstr>About me</vt:lpstr>
      <vt:lpstr>Agenda</vt:lpstr>
      <vt:lpstr>Magic Quadrant for Mobile Application  Development Platforms</vt:lpstr>
      <vt:lpstr>Android vs iOS</vt:lpstr>
      <vt:lpstr>Native Apps</vt:lpstr>
      <vt:lpstr>Languages &amp; Environment</vt:lpstr>
      <vt:lpstr>What Stops from using Native?</vt:lpstr>
      <vt:lpstr>Hybrid Apps</vt:lpstr>
      <vt:lpstr>HTML5 routes to Market</vt:lpstr>
      <vt:lpstr>PowerPoint Presentation</vt:lpstr>
      <vt:lpstr>Issues with Hybrid Apps</vt:lpstr>
      <vt:lpstr>Adobe PhoneGap</vt:lpstr>
      <vt:lpstr>Mix up Native &amp; HTML</vt:lpstr>
      <vt:lpstr> A good cross-platform application looks at home on whatever platform it is used on. A bad cross-platform tries to look identical everywhere </vt:lpstr>
      <vt:lpstr>Myth VS Reality</vt:lpstr>
      <vt:lpstr>PowerPoint Presentation</vt:lpstr>
      <vt:lpstr>PowerPoint Presentation</vt:lpstr>
      <vt:lpstr>Swap??</vt:lpstr>
      <vt:lpstr>Mobile @ Scale</vt:lpstr>
      <vt:lpstr> LinkedIn – Why they dumped HTML5? </vt:lpstr>
      <vt:lpstr>Facebook</vt:lpstr>
      <vt:lpstr>Dropbox</vt:lpstr>
      <vt:lpstr>PowerPoint Presentation</vt:lpstr>
      <vt:lpstr>Questions?</vt:lpstr>
      <vt:lpstr>Thanks!</vt:lpstr>
    </vt:vector>
  </TitlesOfParts>
  <Manager/>
  <Company>Indix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Mobile solutions</dc:title>
  <dc:subject/>
  <dc:creator>Senthil Kumar</dc:creator>
  <cp:keywords/>
  <dc:description/>
  <cp:lastModifiedBy>Senthil Kumar</cp:lastModifiedBy>
  <cp:revision>384</cp:revision>
  <dcterms:created xsi:type="dcterms:W3CDTF">2013-10-31T05:36:58Z</dcterms:created>
  <dcterms:modified xsi:type="dcterms:W3CDTF">2014-02-27T08:58:43Z</dcterms:modified>
  <cp:category/>
</cp:coreProperties>
</file>