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C917-447F-4900-B8FB-5B7CD4EC5D3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A80B2-2027-40E6-9AEF-BE4F602C7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3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C917-447F-4900-B8FB-5B7CD4EC5D3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A80B2-2027-40E6-9AEF-BE4F602C7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7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C917-447F-4900-B8FB-5B7CD4EC5D3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A80B2-2027-40E6-9AEF-BE4F602C7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1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C917-447F-4900-B8FB-5B7CD4EC5D3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A80B2-2027-40E6-9AEF-BE4F602C7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5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C917-447F-4900-B8FB-5B7CD4EC5D3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A80B2-2027-40E6-9AEF-BE4F602C7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9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C917-447F-4900-B8FB-5B7CD4EC5D3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A80B2-2027-40E6-9AEF-BE4F602C7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6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C917-447F-4900-B8FB-5B7CD4EC5D3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A80B2-2027-40E6-9AEF-BE4F602C7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5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C917-447F-4900-B8FB-5B7CD4EC5D3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A80B2-2027-40E6-9AEF-BE4F602C7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2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C917-447F-4900-B8FB-5B7CD4EC5D3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A80B2-2027-40E6-9AEF-BE4F602C7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C917-447F-4900-B8FB-5B7CD4EC5D3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A80B2-2027-40E6-9AEF-BE4F602C7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4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C917-447F-4900-B8FB-5B7CD4EC5D3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A80B2-2027-40E6-9AEF-BE4F602C7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8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4C917-447F-4900-B8FB-5B7CD4EC5D37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A80B2-2027-40E6-9AEF-BE4F602C7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2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covid\martality_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3400"/>
            <a:ext cx="8981208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533400" y="609600"/>
            <a:ext cx="3733800" cy="502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52600" y="821856"/>
            <a:ext cx="1485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1</a:t>
            </a:r>
            <a:r>
              <a:rPr lang="en-US" sz="2200" b="1" baseline="30000" dirty="0" smtClean="0"/>
              <a:t>st</a:t>
            </a:r>
            <a:r>
              <a:rPr lang="en-US" sz="2200" b="1" dirty="0" smtClean="0"/>
              <a:t> wave</a:t>
            </a:r>
            <a:endParaRPr lang="en-US" sz="2200" b="1" dirty="0"/>
          </a:p>
        </p:txBody>
      </p:sp>
      <p:sp>
        <p:nvSpPr>
          <p:cNvPr id="7" name="Oval 6"/>
          <p:cNvSpPr/>
          <p:nvPr/>
        </p:nvSpPr>
        <p:spPr>
          <a:xfrm>
            <a:off x="6781800" y="2362200"/>
            <a:ext cx="2057400" cy="3276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67550" y="2693313"/>
            <a:ext cx="1485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2</a:t>
            </a:r>
            <a:r>
              <a:rPr lang="en-US" sz="2200" b="1" baseline="30000" dirty="0" smtClean="0"/>
              <a:t>nd</a:t>
            </a:r>
            <a:r>
              <a:rPr lang="en-US" sz="2200" b="1" dirty="0" smtClean="0"/>
              <a:t> wave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27671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covid\confm_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"/>
            <a:ext cx="89916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1905000" y="3429000"/>
            <a:ext cx="2590800" cy="2743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28900" y="3505200"/>
            <a:ext cx="1485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1</a:t>
            </a:r>
            <a:r>
              <a:rPr lang="en-US" sz="2200" b="1" baseline="30000" dirty="0" smtClean="0"/>
              <a:t>st</a:t>
            </a:r>
            <a:r>
              <a:rPr lang="en-US" sz="2200" b="1" dirty="0" smtClean="0"/>
              <a:t> wave</a:t>
            </a:r>
            <a:endParaRPr lang="en-US" sz="2200" b="1" dirty="0"/>
          </a:p>
        </p:txBody>
      </p:sp>
      <p:sp>
        <p:nvSpPr>
          <p:cNvPr id="7" name="Oval 6"/>
          <p:cNvSpPr/>
          <p:nvPr/>
        </p:nvSpPr>
        <p:spPr>
          <a:xfrm>
            <a:off x="6781800" y="685800"/>
            <a:ext cx="2286000" cy="495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15200" y="838200"/>
            <a:ext cx="1485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2</a:t>
            </a:r>
            <a:r>
              <a:rPr lang="en-US" sz="2200" b="1" baseline="30000" dirty="0" smtClean="0"/>
              <a:t>nd</a:t>
            </a:r>
            <a:r>
              <a:rPr lang="en-US" sz="2200" b="1" dirty="0" smtClean="0"/>
              <a:t> wave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565693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Neo</dc:creator>
  <cp:lastModifiedBy>Neo</cp:lastModifiedBy>
  <cp:revision>4</cp:revision>
  <dcterms:created xsi:type="dcterms:W3CDTF">2021-05-25T07:07:34Z</dcterms:created>
  <dcterms:modified xsi:type="dcterms:W3CDTF">2021-05-25T07:38:48Z</dcterms:modified>
</cp:coreProperties>
</file>