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F344D-AA0B-42F9-A2F3-E1BC5BE023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FD0EA7-9FEF-4204-BB11-1E1BFB0805A3}">
      <dgm:prSet/>
      <dgm:spPr/>
      <dgm:t>
        <a:bodyPr/>
        <a:lstStyle/>
        <a:p>
          <a:pPr>
            <a:defRPr cap="all"/>
          </a:pPr>
          <a:r>
            <a:rPr lang="en-US"/>
            <a:t>Primary Objective: To analyze customer reviews and feedback to extract sentiment and identify common themes.</a:t>
          </a:r>
        </a:p>
      </dgm:t>
    </dgm:pt>
    <dgm:pt modelId="{3FE70A22-B0FD-429B-8BC0-D2D83961FA0A}" type="parTrans" cxnId="{CE0AFA9E-1DFF-44A1-B05F-56CF2C329AE3}">
      <dgm:prSet/>
      <dgm:spPr/>
      <dgm:t>
        <a:bodyPr/>
        <a:lstStyle/>
        <a:p>
          <a:endParaRPr lang="en-US"/>
        </a:p>
      </dgm:t>
    </dgm:pt>
    <dgm:pt modelId="{AB17E11B-F802-4409-995A-EC7AD0BF83EE}" type="sibTrans" cxnId="{CE0AFA9E-1DFF-44A1-B05F-56CF2C329AE3}">
      <dgm:prSet/>
      <dgm:spPr/>
      <dgm:t>
        <a:bodyPr/>
        <a:lstStyle/>
        <a:p>
          <a:endParaRPr lang="en-US"/>
        </a:p>
      </dgm:t>
    </dgm:pt>
    <dgm:pt modelId="{39725919-5C4A-4F11-901E-06F3A8051C21}">
      <dgm:prSet/>
      <dgm:spPr/>
      <dgm:t>
        <a:bodyPr/>
        <a:lstStyle/>
        <a:p>
          <a:pPr>
            <a:defRPr cap="all"/>
          </a:pPr>
          <a:r>
            <a:rPr lang="en-US"/>
            <a:t>Specific Objectives:</a:t>
          </a:r>
        </a:p>
      </dgm:t>
    </dgm:pt>
    <dgm:pt modelId="{A3C74978-D68F-4C71-B166-5AC295561808}" type="parTrans" cxnId="{996EF90A-47D1-4A86-809C-786865BA30C2}">
      <dgm:prSet/>
      <dgm:spPr/>
      <dgm:t>
        <a:bodyPr/>
        <a:lstStyle/>
        <a:p>
          <a:endParaRPr lang="en-US"/>
        </a:p>
      </dgm:t>
    </dgm:pt>
    <dgm:pt modelId="{5726C919-3971-4EB4-92FE-48F199E20A4A}" type="sibTrans" cxnId="{996EF90A-47D1-4A86-809C-786865BA30C2}">
      <dgm:prSet/>
      <dgm:spPr/>
      <dgm:t>
        <a:bodyPr/>
        <a:lstStyle/>
        <a:p>
          <a:endParaRPr lang="en-US"/>
        </a:p>
      </dgm:t>
    </dgm:pt>
    <dgm:pt modelId="{8AF2A44E-38C9-4EEE-9BA5-FF70C1E49476}">
      <dgm:prSet/>
      <dgm:spPr/>
      <dgm:t>
        <a:bodyPr/>
        <a:lstStyle/>
        <a:p>
          <a:pPr>
            <a:defRPr cap="all"/>
          </a:pPr>
          <a:r>
            <a:rPr lang="en-US"/>
            <a:t>Determine areas of satisfaction and dissatisfaction among customers.</a:t>
          </a:r>
        </a:p>
      </dgm:t>
    </dgm:pt>
    <dgm:pt modelId="{D5F7FEE3-BFA2-465D-B61A-F8630136E606}" type="parTrans" cxnId="{2EACFA2A-C30A-4C11-9587-B7C0ED17D8BD}">
      <dgm:prSet/>
      <dgm:spPr/>
      <dgm:t>
        <a:bodyPr/>
        <a:lstStyle/>
        <a:p>
          <a:endParaRPr lang="en-US"/>
        </a:p>
      </dgm:t>
    </dgm:pt>
    <dgm:pt modelId="{9E8C88A2-473F-4456-9780-1C247C870D37}" type="sibTrans" cxnId="{2EACFA2A-C30A-4C11-9587-B7C0ED17D8BD}">
      <dgm:prSet/>
      <dgm:spPr/>
      <dgm:t>
        <a:bodyPr/>
        <a:lstStyle/>
        <a:p>
          <a:endParaRPr lang="en-US"/>
        </a:p>
      </dgm:t>
    </dgm:pt>
    <dgm:pt modelId="{02F2FB43-E175-4B3B-A8BE-5461080F5FE6}">
      <dgm:prSet/>
      <dgm:spPr/>
      <dgm:t>
        <a:bodyPr/>
        <a:lstStyle/>
        <a:p>
          <a:pPr>
            <a:defRPr cap="all"/>
          </a:pPr>
          <a:r>
            <a:rPr lang="en-US"/>
            <a:t>Aid hotels, airlines, and travel agencies in making data-driven improvements.</a:t>
          </a:r>
        </a:p>
      </dgm:t>
    </dgm:pt>
    <dgm:pt modelId="{50A0DC95-4826-4793-8A0C-181F7B28F9BA}" type="parTrans" cxnId="{B2D51760-F04D-4125-8613-B1F96FB4FCF5}">
      <dgm:prSet/>
      <dgm:spPr/>
      <dgm:t>
        <a:bodyPr/>
        <a:lstStyle/>
        <a:p>
          <a:endParaRPr lang="en-US"/>
        </a:p>
      </dgm:t>
    </dgm:pt>
    <dgm:pt modelId="{8ACCBE35-9D99-4510-919E-324AE830D3C3}" type="sibTrans" cxnId="{B2D51760-F04D-4125-8613-B1F96FB4FCF5}">
      <dgm:prSet/>
      <dgm:spPr/>
      <dgm:t>
        <a:bodyPr/>
        <a:lstStyle/>
        <a:p>
          <a:endParaRPr lang="en-US"/>
        </a:p>
      </dgm:t>
    </dgm:pt>
    <dgm:pt modelId="{E5D3750F-8847-42F4-9F97-5E85E9A602AE}">
      <dgm:prSet/>
      <dgm:spPr/>
      <dgm:t>
        <a:bodyPr/>
        <a:lstStyle/>
        <a:p>
          <a:pPr>
            <a:defRPr cap="all"/>
          </a:pPr>
          <a:r>
            <a:rPr lang="en-US"/>
            <a:t>Automate sentiment classification for real-time insights.</a:t>
          </a:r>
        </a:p>
      </dgm:t>
    </dgm:pt>
    <dgm:pt modelId="{23E2074D-946E-4C2A-9B04-D494B50383BC}" type="parTrans" cxnId="{71516FAB-F1C6-4425-97C3-66DFA7AB57BD}">
      <dgm:prSet/>
      <dgm:spPr/>
      <dgm:t>
        <a:bodyPr/>
        <a:lstStyle/>
        <a:p>
          <a:endParaRPr lang="en-US"/>
        </a:p>
      </dgm:t>
    </dgm:pt>
    <dgm:pt modelId="{977660A1-8C09-462D-8ECC-31CDB5FE8AFC}" type="sibTrans" cxnId="{71516FAB-F1C6-4425-97C3-66DFA7AB57BD}">
      <dgm:prSet/>
      <dgm:spPr/>
      <dgm:t>
        <a:bodyPr/>
        <a:lstStyle/>
        <a:p>
          <a:endParaRPr lang="en-US"/>
        </a:p>
      </dgm:t>
    </dgm:pt>
    <dgm:pt modelId="{D2B9EE81-AF1C-42EA-8825-9776B434AC11}" type="pres">
      <dgm:prSet presAssocID="{7F7F344D-AA0B-42F9-A2F3-E1BC5BE0236F}" presName="root" presStyleCnt="0">
        <dgm:presLayoutVars>
          <dgm:dir/>
          <dgm:resizeHandles val="exact"/>
        </dgm:presLayoutVars>
      </dgm:prSet>
      <dgm:spPr/>
    </dgm:pt>
    <dgm:pt modelId="{4FDEBC2C-3501-4AEC-9E65-3B8F03F5EEB6}" type="pres">
      <dgm:prSet presAssocID="{C1FD0EA7-9FEF-4204-BB11-1E1BFB0805A3}" presName="compNode" presStyleCnt="0"/>
      <dgm:spPr/>
    </dgm:pt>
    <dgm:pt modelId="{40FC6D5A-FFEF-4773-9FAD-7809D02BB424}" type="pres">
      <dgm:prSet presAssocID="{C1FD0EA7-9FEF-4204-BB11-1E1BFB0805A3}" presName="iconBgRect" presStyleLbl="bgShp" presStyleIdx="0" presStyleCnt="5"/>
      <dgm:spPr/>
    </dgm:pt>
    <dgm:pt modelId="{629571F8-8B72-48E0-BCAF-444BD3BD2472}" type="pres">
      <dgm:prSet presAssocID="{C1FD0EA7-9FEF-4204-BB11-1E1BFB0805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8ED6B25-B3B9-443C-BE73-F5BF25176993}" type="pres">
      <dgm:prSet presAssocID="{C1FD0EA7-9FEF-4204-BB11-1E1BFB0805A3}" presName="spaceRect" presStyleCnt="0"/>
      <dgm:spPr/>
    </dgm:pt>
    <dgm:pt modelId="{2381E638-6710-4CE5-9614-C0269EB9340D}" type="pres">
      <dgm:prSet presAssocID="{C1FD0EA7-9FEF-4204-BB11-1E1BFB0805A3}" presName="textRect" presStyleLbl="revTx" presStyleIdx="0" presStyleCnt="5">
        <dgm:presLayoutVars>
          <dgm:chMax val="1"/>
          <dgm:chPref val="1"/>
        </dgm:presLayoutVars>
      </dgm:prSet>
      <dgm:spPr/>
    </dgm:pt>
    <dgm:pt modelId="{195E52D7-4863-43ED-A7B5-607440426E98}" type="pres">
      <dgm:prSet presAssocID="{AB17E11B-F802-4409-995A-EC7AD0BF83EE}" presName="sibTrans" presStyleCnt="0"/>
      <dgm:spPr/>
    </dgm:pt>
    <dgm:pt modelId="{41220369-25C0-4970-AEEA-BA10EE6AE3B4}" type="pres">
      <dgm:prSet presAssocID="{39725919-5C4A-4F11-901E-06F3A8051C21}" presName="compNode" presStyleCnt="0"/>
      <dgm:spPr/>
    </dgm:pt>
    <dgm:pt modelId="{67A4FCF3-ED0F-4811-9D9E-25E9D49D82D8}" type="pres">
      <dgm:prSet presAssocID="{39725919-5C4A-4F11-901E-06F3A8051C21}" presName="iconBgRect" presStyleLbl="bgShp" presStyleIdx="1" presStyleCnt="5"/>
      <dgm:spPr/>
    </dgm:pt>
    <dgm:pt modelId="{5C2D0312-9C39-45FD-8B07-AD76F8F9EC28}" type="pres">
      <dgm:prSet presAssocID="{39725919-5C4A-4F11-901E-06F3A8051C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C8CD444-D07D-406C-A41E-89387DC25CF3}" type="pres">
      <dgm:prSet presAssocID="{39725919-5C4A-4F11-901E-06F3A8051C21}" presName="spaceRect" presStyleCnt="0"/>
      <dgm:spPr/>
    </dgm:pt>
    <dgm:pt modelId="{270824B4-168E-4283-8122-D5A58872F61E}" type="pres">
      <dgm:prSet presAssocID="{39725919-5C4A-4F11-901E-06F3A8051C21}" presName="textRect" presStyleLbl="revTx" presStyleIdx="1" presStyleCnt="5">
        <dgm:presLayoutVars>
          <dgm:chMax val="1"/>
          <dgm:chPref val="1"/>
        </dgm:presLayoutVars>
      </dgm:prSet>
      <dgm:spPr/>
    </dgm:pt>
    <dgm:pt modelId="{8B58C655-774B-476B-B433-5F41AC3B76D5}" type="pres">
      <dgm:prSet presAssocID="{5726C919-3971-4EB4-92FE-48F199E20A4A}" presName="sibTrans" presStyleCnt="0"/>
      <dgm:spPr/>
    </dgm:pt>
    <dgm:pt modelId="{C2AF5EED-2805-437F-8C00-B5D2FEF8EB26}" type="pres">
      <dgm:prSet presAssocID="{8AF2A44E-38C9-4EEE-9BA5-FF70C1E49476}" presName="compNode" presStyleCnt="0"/>
      <dgm:spPr/>
    </dgm:pt>
    <dgm:pt modelId="{47E67A76-6B6B-42D3-BE91-3975EA8ADD75}" type="pres">
      <dgm:prSet presAssocID="{8AF2A44E-38C9-4EEE-9BA5-FF70C1E49476}" presName="iconBgRect" presStyleLbl="bgShp" presStyleIdx="2" presStyleCnt="5"/>
      <dgm:spPr/>
    </dgm:pt>
    <dgm:pt modelId="{532D82B3-0316-45FA-90EB-B12A2B92E82C}" type="pres">
      <dgm:prSet presAssocID="{8AF2A44E-38C9-4EEE-9BA5-FF70C1E494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D0AE297-E9AC-44D5-8F45-F1ADBBFC1B07}" type="pres">
      <dgm:prSet presAssocID="{8AF2A44E-38C9-4EEE-9BA5-FF70C1E49476}" presName="spaceRect" presStyleCnt="0"/>
      <dgm:spPr/>
    </dgm:pt>
    <dgm:pt modelId="{6EF45943-0B1A-4696-AA2D-C6A2CB057B6D}" type="pres">
      <dgm:prSet presAssocID="{8AF2A44E-38C9-4EEE-9BA5-FF70C1E49476}" presName="textRect" presStyleLbl="revTx" presStyleIdx="2" presStyleCnt="5">
        <dgm:presLayoutVars>
          <dgm:chMax val="1"/>
          <dgm:chPref val="1"/>
        </dgm:presLayoutVars>
      </dgm:prSet>
      <dgm:spPr/>
    </dgm:pt>
    <dgm:pt modelId="{B3C777B8-F43C-4001-8CF0-D31057074CC5}" type="pres">
      <dgm:prSet presAssocID="{9E8C88A2-473F-4456-9780-1C247C870D37}" presName="sibTrans" presStyleCnt="0"/>
      <dgm:spPr/>
    </dgm:pt>
    <dgm:pt modelId="{4A565930-B318-46A9-986B-B7678EABD1F0}" type="pres">
      <dgm:prSet presAssocID="{02F2FB43-E175-4B3B-A8BE-5461080F5FE6}" presName="compNode" presStyleCnt="0"/>
      <dgm:spPr/>
    </dgm:pt>
    <dgm:pt modelId="{A372E260-A29C-4120-A49C-2F4269E08385}" type="pres">
      <dgm:prSet presAssocID="{02F2FB43-E175-4B3B-A8BE-5461080F5FE6}" presName="iconBgRect" presStyleLbl="bgShp" presStyleIdx="3" presStyleCnt="5"/>
      <dgm:spPr/>
    </dgm:pt>
    <dgm:pt modelId="{46F7B42E-5EE4-4FB7-815D-3E5A14AE0139}" type="pres">
      <dgm:prSet presAssocID="{02F2FB43-E175-4B3B-A8BE-5461080F5F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0E287B7-DE1B-417E-B53C-E2101CF9CAAE}" type="pres">
      <dgm:prSet presAssocID="{02F2FB43-E175-4B3B-A8BE-5461080F5FE6}" presName="spaceRect" presStyleCnt="0"/>
      <dgm:spPr/>
    </dgm:pt>
    <dgm:pt modelId="{B37730DC-7565-4952-98F9-FFA5800CF350}" type="pres">
      <dgm:prSet presAssocID="{02F2FB43-E175-4B3B-A8BE-5461080F5FE6}" presName="textRect" presStyleLbl="revTx" presStyleIdx="3" presStyleCnt="5">
        <dgm:presLayoutVars>
          <dgm:chMax val="1"/>
          <dgm:chPref val="1"/>
        </dgm:presLayoutVars>
      </dgm:prSet>
      <dgm:spPr/>
    </dgm:pt>
    <dgm:pt modelId="{C3D775B3-DD0E-4197-9D83-4F89253B1074}" type="pres">
      <dgm:prSet presAssocID="{8ACCBE35-9D99-4510-919E-324AE830D3C3}" presName="sibTrans" presStyleCnt="0"/>
      <dgm:spPr/>
    </dgm:pt>
    <dgm:pt modelId="{8C5C375D-29C3-49D2-BB0B-A60D17C9DB7A}" type="pres">
      <dgm:prSet presAssocID="{E5D3750F-8847-42F4-9F97-5E85E9A602AE}" presName="compNode" presStyleCnt="0"/>
      <dgm:spPr/>
    </dgm:pt>
    <dgm:pt modelId="{D8166BD2-723C-491D-9CA0-7388BC1E9118}" type="pres">
      <dgm:prSet presAssocID="{E5D3750F-8847-42F4-9F97-5E85E9A602AE}" presName="iconBgRect" presStyleLbl="bgShp" presStyleIdx="4" presStyleCnt="5"/>
      <dgm:spPr/>
    </dgm:pt>
    <dgm:pt modelId="{FCFB222A-A97A-49D6-8382-B58D6BD8983A}" type="pres">
      <dgm:prSet presAssocID="{E5D3750F-8847-42F4-9F97-5E85E9A602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BD5FF1-6C6A-42ED-96B3-D5DEE65D981F}" type="pres">
      <dgm:prSet presAssocID="{E5D3750F-8847-42F4-9F97-5E85E9A602AE}" presName="spaceRect" presStyleCnt="0"/>
      <dgm:spPr/>
    </dgm:pt>
    <dgm:pt modelId="{53FD8181-0422-47FA-87E1-420DB56BC4C6}" type="pres">
      <dgm:prSet presAssocID="{E5D3750F-8847-42F4-9F97-5E85E9A602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6EF90A-47D1-4A86-809C-786865BA30C2}" srcId="{7F7F344D-AA0B-42F9-A2F3-E1BC5BE0236F}" destId="{39725919-5C4A-4F11-901E-06F3A8051C21}" srcOrd="1" destOrd="0" parTransId="{A3C74978-D68F-4C71-B166-5AC295561808}" sibTransId="{5726C919-3971-4EB4-92FE-48F199E20A4A}"/>
    <dgm:cxn modelId="{5587F41B-8419-4E7F-A59C-E421D3ECDB96}" type="presOf" srcId="{E5D3750F-8847-42F4-9F97-5E85E9A602AE}" destId="{53FD8181-0422-47FA-87E1-420DB56BC4C6}" srcOrd="0" destOrd="0" presId="urn:microsoft.com/office/officeart/2018/5/layout/IconCircleLabelList"/>
    <dgm:cxn modelId="{2EACFA2A-C30A-4C11-9587-B7C0ED17D8BD}" srcId="{7F7F344D-AA0B-42F9-A2F3-E1BC5BE0236F}" destId="{8AF2A44E-38C9-4EEE-9BA5-FF70C1E49476}" srcOrd="2" destOrd="0" parTransId="{D5F7FEE3-BFA2-465D-B61A-F8630136E606}" sibTransId="{9E8C88A2-473F-4456-9780-1C247C870D37}"/>
    <dgm:cxn modelId="{B2D51760-F04D-4125-8613-B1F96FB4FCF5}" srcId="{7F7F344D-AA0B-42F9-A2F3-E1BC5BE0236F}" destId="{02F2FB43-E175-4B3B-A8BE-5461080F5FE6}" srcOrd="3" destOrd="0" parTransId="{50A0DC95-4826-4793-8A0C-181F7B28F9BA}" sibTransId="{8ACCBE35-9D99-4510-919E-324AE830D3C3}"/>
    <dgm:cxn modelId="{4822FE8E-4F5E-48DA-A9C4-B87EB79379A8}" type="presOf" srcId="{02F2FB43-E175-4B3B-A8BE-5461080F5FE6}" destId="{B37730DC-7565-4952-98F9-FFA5800CF350}" srcOrd="0" destOrd="0" presId="urn:microsoft.com/office/officeart/2018/5/layout/IconCircleLabelList"/>
    <dgm:cxn modelId="{CE0AFA9E-1DFF-44A1-B05F-56CF2C329AE3}" srcId="{7F7F344D-AA0B-42F9-A2F3-E1BC5BE0236F}" destId="{C1FD0EA7-9FEF-4204-BB11-1E1BFB0805A3}" srcOrd="0" destOrd="0" parTransId="{3FE70A22-B0FD-429B-8BC0-D2D83961FA0A}" sibTransId="{AB17E11B-F802-4409-995A-EC7AD0BF83EE}"/>
    <dgm:cxn modelId="{71516FAB-F1C6-4425-97C3-66DFA7AB57BD}" srcId="{7F7F344D-AA0B-42F9-A2F3-E1BC5BE0236F}" destId="{E5D3750F-8847-42F4-9F97-5E85E9A602AE}" srcOrd="4" destOrd="0" parTransId="{23E2074D-946E-4C2A-9B04-D494B50383BC}" sibTransId="{977660A1-8C09-462D-8ECC-31CDB5FE8AFC}"/>
    <dgm:cxn modelId="{480567CB-710A-41C8-BF4F-F05210819A7A}" type="presOf" srcId="{7F7F344D-AA0B-42F9-A2F3-E1BC5BE0236F}" destId="{D2B9EE81-AF1C-42EA-8825-9776B434AC11}" srcOrd="0" destOrd="0" presId="urn:microsoft.com/office/officeart/2018/5/layout/IconCircleLabelList"/>
    <dgm:cxn modelId="{A33C95DE-F3E7-4747-B822-1F1E27961CBE}" type="presOf" srcId="{39725919-5C4A-4F11-901E-06F3A8051C21}" destId="{270824B4-168E-4283-8122-D5A58872F61E}" srcOrd="0" destOrd="0" presId="urn:microsoft.com/office/officeart/2018/5/layout/IconCircleLabelList"/>
    <dgm:cxn modelId="{934ACEE0-0D85-40DC-BE97-C50096E554DC}" type="presOf" srcId="{C1FD0EA7-9FEF-4204-BB11-1E1BFB0805A3}" destId="{2381E638-6710-4CE5-9614-C0269EB9340D}" srcOrd="0" destOrd="0" presId="urn:microsoft.com/office/officeart/2018/5/layout/IconCircleLabelList"/>
    <dgm:cxn modelId="{BC50CAED-BAA8-4681-B56E-5595CFCD2DC4}" type="presOf" srcId="{8AF2A44E-38C9-4EEE-9BA5-FF70C1E49476}" destId="{6EF45943-0B1A-4696-AA2D-C6A2CB057B6D}" srcOrd="0" destOrd="0" presId="urn:microsoft.com/office/officeart/2018/5/layout/IconCircleLabelList"/>
    <dgm:cxn modelId="{D646AA4D-4C4F-4F85-858F-3B055A23DC7B}" type="presParOf" srcId="{D2B9EE81-AF1C-42EA-8825-9776B434AC11}" destId="{4FDEBC2C-3501-4AEC-9E65-3B8F03F5EEB6}" srcOrd="0" destOrd="0" presId="urn:microsoft.com/office/officeart/2018/5/layout/IconCircleLabelList"/>
    <dgm:cxn modelId="{4A578341-3CA6-4754-91D9-FAFD744BDC9B}" type="presParOf" srcId="{4FDEBC2C-3501-4AEC-9E65-3B8F03F5EEB6}" destId="{40FC6D5A-FFEF-4773-9FAD-7809D02BB424}" srcOrd="0" destOrd="0" presId="urn:microsoft.com/office/officeart/2018/5/layout/IconCircleLabelList"/>
    <dgm:cxn modelId="{EF4110C7-DE12-429D-8FAB-16EFCCCF084D}" type="presParOf" srcId="{4FDEBC2C-3501-4AEC-9E65-3B8F03F5EEB6}" destId="{629571F8-8B72-48E0-BCAF-444BD3BD2472}" srcOrd="1" destOrd="0" presId="urn:microsoft.com/office/officeart/2018/5/layout/IconCircleLabelList"/>
    <dgm:cxn modelId="{5A3764D5-1201-4EC5-80CB-0054C076A27D}" type="presParOf" srcId="{4FDEBC2C-3501-4AEC-9E65-3B8F03F5EEB6}" destId="{A8ED6B25-B3B9-443C-BE73-F5BF25176993}" srcOrd="2" destOrd="0" presId="urn:microsoft.com/office/officeart/2018/5/layout/IconCircleLabelList"/>
    <dgm:cxn modelId="{F44DD5F3-038D-411E-BEC8-A6315C4B5CED}" type="presParOf" srcId="{4FDEBC2C-3501-4AEC-9E65-3B8F03F5EEB6}" destId="{2381E638-6710-4CE5-9614-C0269EB9340D}" srcOrd="3" destOrd="0" presId="urn:microsoft.com/office/officeart/2018/5/layout/IconCircleLabelList"/>
    <dgm:cxn modelId="{BD17DFEB-16B0-43CB-87FA-DB3EA7BE4313}" type="presParOf" srcId="{D2B9EE81-AF1C-42EA-8825-9776B434AC11}" destId="{195E52D7-4863-43ED-A7B5-607440426E98}" srcOrd="1" destOrd="0" presId="urn:microsoft.com/office/officeart/2018/5/layout/IconCircleLabelList"/>
    <dgm:cxn modelId="{4AB7D8FF-A908-48CE-8594-24CDEC1000CB}" type="presParOf" srcId="{D2B9EE81-AF1C-42EA-8825-9776B434AC11}" destId="{41220369-25C0-4970-AEEA-BA10EE6AE3B4}" srcOrd="2" destOrd="0" presId="urn:microsoft.com/office/officeart/2018/5/layout/IconCircleLabelList"/>
    <dgm:cxn modelId="{80DCE566-3D35-47FB-8BE6-19D09C54FCE8}" type="presParOf" srcId="{41220369-25C0-4970-AEEA-BA10EE6AE3B4}" destId="{67A4FCF3-ED0F-4811-9D9E-25E9D49D82D8}" srcOrd="0" destOrd="0" presId="urn:microsoft.com/office/officeart/2018/5/layout/IconCircleLabelList"/>
    <dgm:cxn modelId="{2ECE67A3-668F-4B1A-A9C0-F564134C2031}" type="presParOf" srcId="{41220369-25C0-4970-AEEA-BA10EE6AE3B4}" destId="{5C2D0312-9C39-45FD-8B07-AD76F8F9EC28}" srcOrd="1" destOrd="0" presId="urn:microsoft.com/office/officeart/2018/5/layout/IconCircleLabelList"/>
    <dgm:cxn modelId="{3253B617-9C4C-4C92-A0BF-10F7B2504593}" type="presParOf" srcId="{41220369-25C0-4970-AEEA-BA10EE6AE3B4}" destId="{1C8CD444-D07D-406C-A41E-89387DC25CF3}" srcOrd="2" destOrd="0" presId="urn:microsoft.com/office/officeart/2018/5/layout/IconCircleLabelList"/>
    <dgm:cxn modelId="{1BE0EC23-5283-49E3-829F-7B9BB21188DF}" type="presParOf" srcId="{41220369-25C0-4970-AEEA-BA10EE6AE3B4}" destId="{270824B4-168E-4283-8122-D5A58872F61E}" srcOrd="3" destOrd="0" presId="urn:microsoft.com/office/officeart/2018/5/layout/IconCircleLabelList"/>
    <dgm:cxn modelId="{98177C6C-78EC-425E-BFD6-4D5E7C2F662E}" type="presParOf" srcId="{D2B9EE81-AF1C-42EA-8825-9776B434AC11}" destId="{8B58C655-774B-476B-B433-5F41AC3B76D5}" srcOrd="3" destOrd="0" presId="urn:microsoft.com/office/officeart/2018/5/layout/IconCircleLabelList"/>
    <dgm:cxn modelId="{31738EC1-EFD3-48D6-BB69-F2951C186EFA}" type="presParOf" srcId="{D2B9EE81-AF1C-42EA-8825-9776B434AC11}" destId="{C2AF5EED-2805-437F-8C00-B5D2FEF8EB26}" srcOrd="4" destOrd="0" presId="urn:microsoft.com/office/officeart/2018/5/layout/IconCircleLabelList"/>
    <dgm:cxn modelId="{EBEFEC00-D5E9-422B-9B86-6D018874B8BD}" type="presParOf" srcId="{C2AF5EED-2805-437F-8C00-B5D2FEF8EB26}" destId="{47E67A76-6B6B-42D3-BE91-3975EA8ADD75}" srcOrd="0" destOrd="0" presId="urn:microsoft.com/office/officeart/2018/5/layout/IconCircleLabelList"/>
    <dgm:cxn modelId="{49ED53FD-DE02-446D-A4EA-CE8873130521}" type="presParOf" srcId="{C2AF5EED-2805-437F-8C00-B5D2FEF8EB26}" destId="{532D82B3-0316-45FA-90EB-B12A2B92E82C}" srcOrd="1" destOrd="0" presId="urn:microsoft.com/office/officeart/2018/5/layout/IconCircleLabelList"/>
    <dgm:cxn modelId="{0A46ED91-8E29-4AF8-A329-8B3ACCEB4118}" type="presParOf" srcId="{C2AF5EED-2805-437F-8C00-B5D2FEF8EB26}" destId="{0D0AE297-E9AC-44D5-8F45-F1ADBBFC1B07}" srcOrd="2" destOrd="0" presId="urn:microsoft.com/office/officeart/2018/5/layout/IconCircleLabelList"/>
    <dgm:cxn modelId="{3F67CE41-2A61-4DFE-940F-1147A1D576B6}" type="presParOf" srcId="{C2AF5EED-2805-437F-8C00-B5D2FEF8EB26}" destId="{6EF45943-0B1A-4696-AA2D-C6A2CB057B6D}" srcOrd="3" destOrd="0" presId="urn:microsoft.com/office/officeart/2018/5/layout/IconCircleLabelList"/>
    <dgm:cxn modelId="{E2632E70-A59C-4927-8837-C437FBBDF078}" type="presParOf" srcId="{D2B9EE81-AF1C-42EA-8825-9776B434AC11}" destId="{B3C777B8-F43C-4001-8CF0-D31057074CC5}" srcOrd="5" destOrd="0" presId="urn:microsoft.com/office/officeart/2018/5/layout/IconCircleLabelList"/>
    <dgm:cxn modelId="{58DA4A85-6BDB-4DBF-9D02-6583C889E9BC}" type="presParOf" srcId="{D2B9EE81-AF1C-42EA-8825-9776B434AC11}" destId="{4A565930-B318-46A9-986B-B7678EABD1F0}" srcOrd="6" destOrd="0" presId="urn:microsoft.com/office/officeart/2018/5/layout/IconCircleLabelList"/>
    <dgm:cxn modelId="{BAFC8556-2F9A-4D3B-AA11-7AECE7455FE9}" type="presParOf" srcId="{4A565930-B318-46A9-986B-B7678EABD1F0}" destId="{A372E260-A29C-4120-A49C-2F4269E08385}" srcOrd="0" destOrd="0" presId="urn:microsoft.com/office/officeart/2018/5/layout/IconCircleLabelList"/>
    <dgm:cxn modelId="{1FE22E48-6BE4-40E8-99EF-CB1BA8E2DEAE}" type="presParOf" srcId="{4A565930-B318-46A9-986B-B7678EABD1F0}" destId="{46F7B42E-5EE4-4FB7-815D-3E5A14AE0139}" srcOrd="1" destOrd="0" presId="urn:microsoft.com/office/officeart/2018/5/layout/IconCircleLabelList"/>
    <dgm:cxn modelId="{50B1C38F-DC27-4788-9BC5-B9BBF7251C34}" type="presParOf" srcId="{4A565930-B318-46A9-986B-B7678EABD1F0}" destId="{E0E287B7-DE1B-417E-B53C-E2101CF9CAAE}" srcOrd="2" destOrd="0" presId="urn:microsoft.com/office/officeart/2018/5/layout/IconCircleLabelList"/>
    <dgm:cxn modelId="{6A8FA0FC-0E94-4070-8D49-CCABF8772538}" type="presParOf" srcId="{4A565930-B318-46A9-986B-B7678EABD1F0}" destId="{B37730DC-7565-4952-98F9-FFA5800CF350}" srcOrd="3" destOrd="0" presId="urn:microsoft.com/office/officeart/2018/5/layout/IconCircleLabelList"/>
    <dgm:cxn modelId="{3E305773-426B-459A-802E-B5214C175FAC}" type="presParOf" srcId="{D2B9EE81-AF1C-42EA-8825-9776B434AC11}" destId="{C3D775B3-DD0E-4197-9D83-4F89253B1074}" srcOrd="7" destOrd="0" presId="urn:microsoft.com/office/officeart/2018/5/layout/IconCircleLabelList"/>
    <dgm:cxn modelId="{40B8C6FE-6514-46F3-BB98-371EC05FF1D0}" type="presParOf" srcId="{D2B9EE81-AF1C-42EA-8825-9776B434AC11}" destId="{8C5C375D-29C3-49D2-BB0B-A60D17C9DB7A}" srcOrd="8" destOrd="0" presId="urn:microsoft.com/office/officeart/2018/5/layout/IconCircleLabelList"/>
    <dgm:cxn modelId="{22226616-17FA-463D-BBDC-A66D3A2B9AC1}" type="presParOf" srcId="{8C5C375D-29C3-49D2-BB0B-A60D17C9DB7A}" destId="{D8166BD2-723C-491D-9CA0-7388BC1E9118}" srcOrd="0" destOrd="0" presId="urn:microsoft.com/office/officeart/2018/5/layout/IconCircleLabelList"/>
    <dgm:cxn modelId="{ED2CA5B0-B9C3-462E-A930-40298F42AB57}" type="presParOf" srcId="{8C5C375D-29C3-49D2-BB0B-A60D17C9DB7A}" destId="{FCFB222A-A97A-49D6-8382-B58D6BD8983A}" srcOrd="1" destOrd="0" presId="urn:microsoft.com/office/officeart/2018/5/layout/IconCircleLabelList"/>
    <dgm:cxn modelId="{A5574704-2C4B-444A-BEC1-F1D38389F334}" type="presParOf" srcId="{8C5C375D-29C3-49D2-BB0B-A60D17C9DB7A}" destId="{C7BD5FF1-6C6A-42ED-96B3-D5DEE65D981F}" srcOrd="2" destOrd="0" presId="urn:microsoft.com/office/officeart/2018/5/layout/IconCircleLabelList"/>
    <dgm:cxn modelId="{2F3EBF69-E3FF-49F8-ACBA-2182853EF4A9}" type="presParOf" srcId="{8C5C375D-29C3-49D2-BB0B-A60D17C9DB7A}" destId="{53FD8181-0422-47FA-87E1-420DB56BC4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6A086-550F-4CD2-91F3-24DB1C70C729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07C6F7-CADF-424C-99C8-F29D5AA1419D}">
      <dgm:prSet/>
      <dgm:spPr/>
      <dgm:t>
        <a:bodyPr/>
        <a:lstStyle/>
        <a:p>
          <a:r>
            <a:rPr lang="en-US"/>
            <a:t>Why This Project is Worth Doing:</a:t>
          </a:r>
        </a:p>
      </dgm:t>
    </dgm:pt>
    <dgm:pt modelId="{824661EA-2D3C-468C-B512-19B5B7DB384F}" type="parTrans" cxnId="{37CF6EAE-DB92-46CA-9975-6C1CA5D53F33}">
      <dgm:prSet/>
      <dgm:spPr/>
      <dgm:t>
        <a:bodyPr/>
        <a:lstStyle/>
        <a:p>
          <a:endParaRPr lang="en-US"/>
        </a:p>
      </dgm:t>
    </dgm:pt>
    <dgm:pt modelId="{1DDE8669-F7BA-4036-A20F-A1B1D0D6699D}" type="sibTrans" cxnId="{37CF6EAE-DB92-46CA-9975-6C1CA5D53F33}">
      <dgm:prSet/>
      <dgm:spPr/>
      <dgm:t>
        <a:bodyPr/>
        <a:lstStyle/>
        <a:p>
          <a:endParaRPr lang="en-US"/>
        </a:p>
      </dgm:t>
    </dgm:pt>
    <dgm:pt modelId="{C9FC75C3-0059-42FF-805D-0DAD825E0245}">
      <dgm:prSet/>
      <dgm:spPr/>
      <dgm:t>
        <a:bodyPr/>
        <a:lstStyle/>
        <a:p>
          <a:r>
            <a:rPr lang="en-US"/>
            <a:t>Customer feedback is essential for improving services in travel and hospitality, but manual review is labor-intensive.</a:t>
          </a:r>
        </a:p>
      </dgm:t>
    </dgm:pt>
    <dgm:pt modelId="{5F136F6D-C72E-474B-8D64-050B856BD0A0}" type="parTrans" cxnId="{EEA38845-9E67-4301-BC09-132CA90B7FE1}">
      <dgm:prSet/>
      <dgm:spPr/>
      <dgm:t>
        <a:bodyPr/>
        <a:lstStyle/>
        <a:p>
          <a:endParaRPr lang="en-US"/>
        </a:p>
      </dgm:t>
    </dgm:pt>
    <dgm:pt modelId="{AE90B616-5A80-45FA-ADC8-04E29D8F5483}" type="sibTrans" cxnId="{EEA38845-9E67-4301-BC09-132CA90B7FE1}">
      <dgm:prSet/>
      <dgm:spPr/>
      <dgm:t>
        <a:bodyPr/>
        <a:lstStyle/>
        <a:p>
          <a:endParaRPr lang="en-US"/>
        </a:p>
      </dgm:t>
    </dgm:pt>
    <dgm:pt modelId="{E518CA7E-91E8-4FC9-A26D-1124FB58B44A}">
      <dgm:prSet/>
      <dgm:spPr/>
      <dgm:t>
        <a:bodyPr/>
        <a:lstStyle/>
        <a:p>
          <a:r>
            <a:rPr lang="en-US"/>
            <a:t>Automated analysis allows companies to address concerns quickly, enhancing customer satisfaction.</a:t>
          </a:r>
        </a:p>
      </dgm:t>
    </dgm:pt>
    <dgm:pt modelId="{4C026F66-3688-4A7B-A2E4-63311B3DA97F}" type="parTrans" cxnId="{11DDA8A4-EF14-497C-9092-5DAA9B537905}">
      <dgm:prSet/>
      <dgm:spPr/>
      <dgm:t>
        <a:bodyPr/>
        <a:lstStyle/>
        <a:p>
          <a:endParaRPr lang="en-US"/>
        </a:p>
      </dgm:t>
    </dgm:pt>
    <dgm:pt modelId="{64C139CA-6C71-4159-A14A-151CB2C6CECB}" type="sibTrans" cxnId="{11DDA8A4-EF14-497C-9092-5DAA9B537905}">
      <dgm:prSet/>
      <dgm:spPr/>
      <dgm:t>
        <a:bodyPr/>
        <a:lstStyle/>
        <a:p>
          <a:endParaRPr lang="en-US"/>
        </a:p>
      </dgm:t>
    </dgm:pt>
    <dgm:pt modelId="{21FEF0CF-7290-41E2-AABB-EA37A6F8ACED}">
      <dgm:prSet/>
      <dgm:spPr/>
      <dgm:t>
        <a:bodyPr/>
        <a:lstStyle/>
        <a:p>
          <a:r>
            <a:rPr lang="en-US"/>
            <a:t>Provides a competitive advantage by enabling superior, responsive service.</a:t>
          </a:r>
        </a:p>
      </dgm:t>
    </dgm:pt>
    <dgm:pt modelId="{9F5C246B-B3B7-4278-BF1F-657903AE9E2C}" type="parTrans" cxnId="{6363E61D-893B-4C8A-8FF5-CEFAE1FC541A}">
      <dgm:prSet/>
      <dgm:spPr/>
      <dgm:t>
        <a:bodyPr/>
        <a:lstStyle/>
        <a:p>
          <a:endParaRPr lang="en-US"/>
        </a:p>
      </dgm:t>
    </dgm:pt>
    <dgm:pt modelId="{D8769973-AB79-45B3-BF5C-B89098DFB432}" type="sibTrans" cxnId="{6363E61D-893B-4C8A-8FF5-CEFAE1FC541A}">
      <dgm:prSet/>
      <dgm:spPr/>
      <dgm:t>
        <a:bodyPr/>
        <a:lstStyle/>
        <a:p>
          <a:endParaRPr lang="en-US"/>
        </a:p>
      </dgm:t>
    </dgm:pt>
    <dgm:pt modelId="{0AD0A7DC-D2E0-484F-8B17-D8C3ABEC7F8C}" type="pres">
      <dgm:prSet presAssocID="{C556A086-550F-4CD2-91F3-24DB1C70C729}" presName="Name0" presStyleCnt="0">
        <dgm:presLayoutVars>
          <dgm:dir/>
          <dgm:animLvl val="lvl"/>
          <dgm:resizeHandles val="exact"/>
        </dgm:presLayoutVars>
      </dgm:prSet>
      <dgm:spPr/>
    </dgm:pt>
    <dgm:pt modelId="{BAA23194-DE0A-461E-BAC6-31AC471B3BDF}" type="pres">
      <dgm:prSet presAssocID="{21FEF0CF-7290-41E2-AABB-EA37A6F8ACED}" presName="boxAndChildren" presStyleCnt="0"/>
      <dgm:spPr/>
    </dgm:pt>
    <dgm:pt modelId="{301625EE-0ABB-41DE-84E4-C4FBB64D1292}" type="pres">
      <dgm:prSet presAssocID="{21FEF0CF-7290-41E2-AABB-EA37A6F8ACED}" presName="parentTextBox" presStyleLbl="node1" presStyleIdx="0" presStyleCnt="4"/>
      <dgm:spPr/>
    </dgm:pt>
    <dgm:pt modelId="{67FC06C7-F54D-442B-9170-E1C9F88E1E1C}" type="pres">
      <dgm:prSet presAssocID="{64C139CA-6C71-4159-A14A-151CB2C6CECB}" presName="sp" presStyleCnt="0"/>
      <dgm:spPr/>
    </dgm:pt>
    <dgm:pt modelId="{DD7528DA-4334-483B-9919-49CFE1624FF5}" type="pres">
      <dgm:prSet presAssocID="{E518CA7E-91E8-4FC9-A26D-1124FB58B44A}" presName="arrowAndChildren" presStyleCnt="0"/>
      <dgm:spPr/>
    </dgm:pt>
    <dgm:pt modelId="{9908A774-083D-41A2-AA3C-E8418AB829A2}" type="pres">
      <dgm:prSet presAssocID="{E518CA7E-91E8-4FC9-A26D-1124FB58B44A}" presName="parentTextArrow" presStyleLbl="node1" presStyleIdx="1" presStyleCnt="4"/>
      <dgm:spPr/>
    </dgm:pt>
    <dgm:pt modelId="{4ABDB545-AF75-47FB-A549-45AB4051F3E5}" type="pres">
      <dgm:prSet presAssocID="{AE90B616-5A80-45FA-ADC8-04E29D8F5483}" presName="sp" presStyleCnt="0"/>
      <dgm:spPr/>
    </dgm:pt>
    <dgm:pt modelId="{5068FAE6-CB51-4492-A863-933C40BD2021}" type="pres">
      <dgm:prSet presAssocID="{C9FC75C3-0059-42FF-805D-0DAD825E0245}" presName="arrowAndChildren" presStyleCnt="0"/>
      <dgm:spPr/>
    </dgm:pt>
    <dgm:pt modelId="{FD1F0819-11C0-4771-BD29-AF1AF6B779DE}" type="pres">
      <dgm:prSet presAssocID="{C9FC75C3-0059-42FF-805D-0DAD825E0245}" presName="parentTextArrow" presStyleLbl="node1" presStyleIdx="2" presStyleCnt="4"/>
      <dgm:spPr/>
    </dgm:pt>
    <dgm:pt modelId="{FC1A57B3-7D4F-4969-B36E-71FAAB5E4569}" type="pres">
      <dgm:prSet presAssocID="{1DDE8669-F7BA-4036-A20F-A1B1D0D6699D}" presName="sp" presStyleCnt="0"/>
      <dgm:spPr/>
    </dgm:pt>
    <dgm:pt modelId="{3F562873-E830-43FF-8DFB-B90B1D94C858}" type="pres">
      <dgm:prSet presAssocID="{9807C6F7-CADF-424C-99C8-F29D5AA1419D}" presName="arrowAndChildren" presStyleCnt="0"/>
      <dgm:spPr/>
    </dgm:pt>
    <dgm:pt modelId="{4ADD12CB-0E51-4915-99C4-59DA3288A71E}" type="pres">
      <dgm:prSet presAssocID="{9807C6F7-CADF-424C-99C8-F29D5AA1419D}" presName="parentTextArrow" presStyleLbl="node1" presStyleIdx="3" presStyleCnt="4"/>
      <dgm:spPr/>
    </dgm:pt>
  </dgm:ptLst>
  <dgm:cxnLst>
    <dgm:cxn modelId="{7611980C-3B48-4D40-A93B-ABE5C74F3FB6}" type="presOf" srcId="{9807C6F7-CADF-424C-99C8-F29D5AA1419D}" destId="{4ADD12CB-0E51-4915-99C4-59DA3288A71E}" srcOrd="0" destOrd="0" presId="urn:microsoft.com/office/officeart/2005/8/layout/process4"/>
    <dgm:cxn modelId="{6363E61D-893B-4C8A-8FF5-CEFAE1FC541A}" srcId="{C556A086-550F-4CD2-91F3-24DB1C70C729}" destId="{21FEF0CF-7290-41E2-AABB-EA37A6F8ACED}" srcOrd="3" destOrd="0" parTransId="{9F5C246B-B3B7-4278-BF1F-657903AE9E2C}" sibTransId="{D8769973-AB79-45B3-BF5C-B89098DFB432}"/>
    <dgm:cxn modelId="{BCC16331-D3A1-435C-B1ED-60EF44B4BA27}" type="presOf" srcId="{E518CA7E-91E8-4FC9-A26D-1124FB58B44A}" destId="{9908A774-083D-41A2-AA3C-E8418AB829A2}" srcOrd="0" destOrd="0" presId="urn:microsoft.com/office/officeart/2005/8/layout/process4"/>
    <dgm:cxn modelId="{EEA38845-9E67-4301-BC09-132CA90B7FE1}" srcId="{C556A086-550F-4CD2-91F3-24DB1C70C729}" destId="{C9FC75C3-0059-42FF-805D-0DAD825E0245}" srcOrd="1" destOrd="0" parTransId="{5F136F6D-C72E-474B-8D64-050B856BD0A0}" sibTransId="{AE90B616-5A80-45FA-ADC8-04E29D8F5483}"/>
    <dgm:cxn modelId="{0D98AF7E-A048-49D1-8285-80B669D170AE}" type="presOf" srcId="{21FEF0CF-7290-41E2-AABB-EA37A6F8ACED}" destId="{301625EE-0ABB-41DE-84E4-C4FBB64D1292}" srcOrd="0" destOrd="0" presId="urn:microsoft.com/office/officeart/2005/8/layout/process4"/>
    <dgm:cxn modelId="{C1B8C990-4FDB-48D6-9D88-8E775E790D10}" type="presOf" srcId="{C556A086-550F-4CD2-91F3-24DB1C70C729}" destId="{0AD0A7DC-D2E0-484F-8B17-D8C3ABEC7F8C}" srcOrd="0" destOrd="0" presId="urn:microsoft.com/office/officeart/2005/8/layout/process4"/>
    <dgm:cxn modelId="{0685809C-D28C-4093-A937-CA607F547EFB}" type="presOf" srcId="{C9FC75C3-0059-42FF-805D-0DAD825E0245}" destId="{FD1F0819-11C0-4771-BD29-AF1AF6B779DE}" srcOrd="0" destOrd="0" presId="urn:microsoft.com/office/officeart/2005/8/layout/process4"/>
    <dgm:cxn modelId="{11DDA8A4-EF14-497C-9092-5DAA9B537905}" srcId="{C556A086-550F-4CD2-91F3-24DB1C70C729}" destId="{E518CA7E-91E8-4FC9-A26D-1124FB58B44A}" srcOrd="2" destOrd="0" parTransId="{4C026F66-3688-4A7B-A2E4-63311B3DA97F}" sibTransId="{64C139CA-6C71-4159-A14A-151CB2C6CECB}"/>
    <dgm:cxn modelId="{37CF6EAE-DB92-46CA-9975-6C1CA5D53F33}" srcId="{C556A086-550F-4CD2-91F3-24DB1C70C729}" destId="{9807C6F7-CADF-424C-99C8-F29D5AA1419D}" srcOrd="0" destOrd="0" parTransId="{824661EA-2D3C-468C-B512-19B5B7DB384F}" sibTransId="{1DDE8669-F7BA-4036-A20F-A1B1D0D6699D}"/>
    <dgm:cxn modelId="{A490A447-CFE2-477D-898C-E73A05AB2282}" type="presParOf" srcId="{0AD0A7DC-D2E0-484F-8B17-D8C3ABEC7F8C}" destId="{BAA23194-DE0A-461E-BAC6-31AC471B3BDF}" srcOrd="0" destOrd="0" presId="urn:microsoft.com/office/officeart/2005/8/layout/process4"/>
    <dgm:cxn modelId="{06D24D9A-0E60-49CD-87B4-E5E81E9F3577}" type="presParOf" srcId="{BAA23194-DE0A-461E-BAC6-31AC471B3BDF}" destId="{301625EE-0ABB-41DE-84E4-C4FBB64D1292}" srcOrd="0" destOrd="0" presId="urn:microsoft.com/office/officeart/2005/8/layout/process4"/>
    <dgm:cxn modelId="{5F0EFAD9-44EB-4273-AAE1-07C6D311FDD2}" type="presParOf" srcId="{0AD0A7DC-D2E0-484F-8B17-D8C3ABEC7F8C}" destId="{67FC06C7-F54D-442B-9170-E1C9F88E1E1C}" srcOrd="1" destOrd="0" presId="urn:microsoft.com/office/officeart/2005/8/layout/process4"/>
    <dgm:cxn modelId="{BAF269E7-B517-4EC5-9F98-EE61B46F5B26}" type="presParOf" srcId="{0AD0A7DC-D2E0-484F-8B17-D8C3ABEC7F8C}" destId="{DD7528DA-4334-483B-9919-49CFE1624FF5}" srcOrd="2" destOrd="0" presId="urn:microsoft.com/office/officeart/2005/8/layout/process4"/>
    <dgm:cxn modelId="{2FE2FE4D-97F8-4628-9F8C-93DC281B6BDB}" type="presParOf" srcId="{DD7528DA-4334-483B-9919-49CFE1624FF5}" destId="{9908A774-083D-41A2-AA3C-E8418AB829A2}" srcOrd="0" destOrd="0" presId="urn:microsoft.com/office/officeart/2005/8/layout/process4"/>
    <dgm:cxn modelId="{961236C6-5106-4229-9448-20BEA02748B2}" type="presParOf" srcId="{0AD0A7DC-D2E0-484F-8B17-D8C3ABEC7F8C}" destId="{4ABDB545-AF75-47FB-A549-45AB4051F3E5}" srcOrd="3" destOrd="0" presId="urn:microsoft.com/office/officeart/2005/8/layout/process4"/>
    <dgm:cxn modelId="{D4D3112F-3A7C-4474-A3BC-107DF6C4D245}" type="presParOf" srcId="{0AD0A7DC-D2E0-484F-8B17-D8C3ABEC7F8C}" destId="{5068FAE6-CB51-4492-A863-933C40BD2021}" srcOrd="4" destOrd="0" presId="urn:microsoft.com/office/officeart/2005/8/layout/process4"/>
    <dgm:cxn modelId="{EB604243-811B-4CCF-9677-C2FC782BFB71}" type="presParOf" srcId="{5068FAE6-CB51-4492-A863-933C40BD2021}" destId="{FD1F0819-11C0-4771-BD29-AF1AF6B779DE}" srcOrd="0" destOrd="0" presId="urn:microsoft.com/office/officeart/2005/8/layout/process4"/>
    <dgm:cxn modelId="{5951A2DB-CDE0-4260-9B08-FF17DBDE4065}" type="presParOf" srcId="{0AD0A7DC-D2E0-484F-8B17-D8C3ABEC7F8C}" destId="{FC1A57B3-7D4F-4969-B36E-71FAAB5E4569}" srcOrd="5" destOrd="0" presId="urn:microsoft.com/office/officeart/2005/8/layout/process4"/>
    <dgm:cxn modelId="{0C6C49D6-C2DE-474F-8E75-5D9272075F96}" type="presParOf" srcId="{0AD0A7DC-D2E0-484F-8B17-D8C3ABEC7F8C}" destId="{3F562873-E830-43FF-8DFB-B90B1D94C858}" srcOrd="6" destOrd="0" presId="urn:microsoft.com/office/officeart/2005/8/layout/process4"/>
    <dgm:cxn modelId="{CA2EC293-E334-44D5-8F2E-CC5110CA0E31}" type="presParOf" srcId="{3F562873-E830-43FF-8DFB-B90B1D94C858}" destId="{4ADD12CB-0E51-4915-99C4-59DA3288A7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ACE89-6429-49F2-8F62-E1C1B5B92FB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B39A32-DF57-42BD-84BA-3F4061A4BA6C}">
      <dgm:prSet/>
      <dgm:spPr/>
      <dgm:t>
        <a:bodyPr/>
        <a:lstStyle/>
        <a:p>
          <a:r>
            <a:rPr lang="en-US"/>
            <a:t>Overview of NLP models (e.g., BERT, RoBERTa, LSTM models) used for sentiment analysis.</a:t>
          </a:r>
        </a:p>
      </dgm:t>
    </dgm:pt>
    <dgm:pt modelId="{614EF212-E434-4A76-A446-C406965A2D3B}" type="parTrans" cxnId="{BA646C86-1899-4AB8-B374-E22415906208}">
      <dgm:prSet/>
      <dgm:spPr/>
      <dgm:t>
        <a:bodyPr/>
        <a:lstStyle/>
        <a:p>
          <a:endParaRPr lang="en-US"/>
        </a:p>
      </dgm:t>
    </dgm:pt>
    <dgm:pt modelId="{6E2302E1-D0B2-489D-8B87-B71D51121ED6}" type="sibTrans" cxnId="{BA646C86-1899-4AB8-B374-E22415906208}">
      <dgm:prSet/>
      <dgm:spPr/>
      <dgm:t>
        <a:bodyPr/>
        <a:lstStyle/>
        <a:p>
          <a:endParaRPr lang="en-US"/>
        </a:p>
      </dgm:t>
    </dgm:pt>
    <dgm:pt modelId="{8D1425FF-0F9A-4898-90AE-0A63E96B5F8F}">
      <dgm:prSet/>
      <dgm:spPr/>
      <dgm:t>
        <a:bodyPr/>
        <a:lstStyle/>
        <a:p>
          <a:r>
            <a:rPr lang="en-US"/>
            <a:t>These models are widely used for text classification and insights extraction across industries.</a:t>
          </a:r>
        </a:p>
      </dgm:t>
    </dgm:pt>
    <dgm:pt modelId="{F4A85445-FB96-4174-A9A3-142427FF17A7}" type="parTrans" cxnId="{2DF672BB-5E30-4D02-B16D-FC135D183020}">
      <dgm:prSet/>
      <dgm:spPr/>
      <dgm:t>
        <a:bodyPr/>
        <a:lstStyle/>
        <a:p>
          <a:endParaRPr lang="en-US"/>
        </a:p>
      </dgm:t>
    </dgm:pt>
    <dgm:pt modelId="{34AAC6B0-3372-4311-93F0-7BC6E11C9BDA}" type="sibTrans" cxnId="{2DF672BB-5E30-4D02-B16D-FC135D183020}">
      <dgm:prSet/>
      <dgm:spPr/>
      <dgm:t>
        <a:bodyPr/>
        <a:lstStyle/>
        <a:p>
          <a:endParaRPr lang="en-US"/>
        </a:p>
      </dgm:t>
    </dgm:pt>
    <dgm:pt modelId="{A89E9B6F-8E88-4124-B5E5-F47A54E50EEE}" type="pres">
      <dgm:prSet presAssocID="{C2BACE89-6429-49F2-8F62-E1C1B5B92FB8}" presName="vert0" presStyleCnt="0">
        <dgm:presLayoutVars>
          <dgm:dir/>
          <dgm:animOne val="branch"/>
          <dgm:animLvl val="lvl"/>
        </dgm:presLayoutVars>
      </dgm:prSet>
      <dgm:spPr/>
    </dgm:pt>
    <dgm:pt modelId="{41AA08E9-75AF-4CE9-B0DB-18F55B78CFB3}" type="pres">
      <dgm:prSet presAssocID="{E8B39A32-DF57-42BD-84BA-3F4061A4BA6C}" presName="thickLine" presStyleLbl="alignNode1" presStyleIdx="0" presStyleCnt="2"/>
      <dgm:spPr/>
    </dgm:pt>
    <dgm:pt modelId="{F2CF76E5-29E7-47E4-9FD4-2BA223D95E06}" type="pres">
      <dgm:prSet presAssocID="{E8B39A32-DF57-42BD-84BA-3F4061A4BA6C}" presName="horz1" presStyleCnt="0"/>
      <dgm:spPr/>
    </dgm:pt>
    <dgm:pt modelId="{9E9CEC22-E439-43DD-BFFD-EEEF7C630020}" type="pres">
      <dgm:prSet presAssocID="{E8B39A32-DF57-42BD-84BA-3F4061A4BA6C}" presName="tx1" presStyleLbl="revTx" presStyleIdx="0" presStyleCnt="2"/>
      <dgm:spPr/>
    </dgm:pt>
    <dgm:pt modelId="{F4213CC2-CE79-4A26-8B6F-AF18F255EC4D}" type="pres">
      <dgm:prSet presAssocID="{E8B39A32-DF57-42BD-84BA-3F4061A4BA6C}" presName="vert1" presStyleCnt="0"/>
      <dgm:spPr/>
    </dgm:pt>
    <dgm:pt modelId="{83EB0F73-EB94-4F64-842F-0C0AFB10C5AE}" type="pres">
      <dgm:prSet presAssocID="{8D1425FF-0F9A-4898-90AE-0A63E96B5F8F}" presName="thickLine" presStyleLbl="alignNode1" presStyleIdx="1" presStyleCnt="2"/>
      <dgm:spPr/>
    </dgm:pt>
    <dgm:pt modelId="{2CD4E55F-B7E2-4CC6-ACAA-8E7687092137}" type="pres">
      <dgm:prSet presAssocID="{8D1425FF-0F9A-4898-90AE-0A63E96B5F8F}" presName="horz1" presStyleCnt="0"/>
      <dgm:spPr/>
    </dgm:pt>
    <dgm:pt modelId="{55E7E8E8-72CD-4924-A3BD-3A32B68AA9F5}" type="pres">
      <dgm:prSet presAssocID="{8D1425FF-0F9A-4898-90AE-0A63E96B5F8F}" presName="tx1" presStyleLbl="revTx" presStyleIdx="1" presStyleCnt="2"/>
      <dgm:spPr/>
    </dgm:pt>
    <dgm:pt modelId="{EBB1F481-D77E-4262-87D8-AC40A22C90BB}" type="pres">
      <dgm:prSet presAssocID="{8D1425FF-0F9A-4898-90AE-0A63E96B5F8F}" presName="vert1" presStyleCnt="0"/>
      <dgm:spPr/>
    </dgm:pt>
  </dgm:ptLst>
  <dgm:cxnLst>
    <dgm:cxn modelId="{BA646C86-1899-4AB8-B374-E22415906208}" srcId="{C2BACE89-6429-49F2-8F62-E1C1B5B92FB8}" destId="{E8B39A32-DF57-42BD-84BA-3F4061A4BA6C}" srcOrd="0" destOrd="0" parTransId="{614EF212-E434-4A76-A446-C406965A2D3B}" sibTransId="{6E2302E1-D0B2-489D-8B87-B71D51121ED6}"/>
    <dgm:cxn modelId="{20ACDA97-84D6-445C-9783-8A6074A63F79}" type="presOf" srcId="{C2BACE89-6429-49F2-8F62-E1C1B5B92FB8}" destId="{A89E9B6F-8E88-4124-B5E5-F47A54E50EEE}" srcOrd="0" destOrd="0" presId="urn:microsoft.com/office/officeart/2008/layout/LinedList"/>
    <dgm:cxn modelId="{9D2F5EB2-3E34-4ABB-A27C-840B1867E56F}" type="presOf" srcId="{8D1425FF-0F9A-4898-90AE-0A63E96B5F8F}" destId="{55E7E8E8-72CD-4924-A3BD-3A32B68AA9F5}" srcOrd="0" destOrd="0" presId="urn:microsoft.com/office/officeart/2008/layout/LinedList"/>
    <dgm:cxn modelId="{2DF672BB-5E30-4D02-B16D-FC135D183020}" srcId="{C2BACE89-6429-49F2-8F62-E1C1B5B92FB8}" destId="{8D1425FF-0F9A-4898-90AE-0A63E96B5F8F}" srcOrd="1" destOrd="0" parTransId="{F4A85445-FB96-4174-A9A3-142427FF17A7}" sibTransId="{34AAC6B0-3372-4311-93F0-7BC6E11C9BDA}"/>
    <dgm:cxn modelId="{B8B058CC-E240-4F8C-8FEE-73A344796998}" type="presOf" srcId="{E8B39A32-DF57-42BD-84BA-3F4061A4BA6C}" destId="{9E9CEC22-E439-43DD-BFFD-EEEF7C630020}" srcOrd="0" destOrd="0" presId="urn:microsoft.com/office/officeart/2008/layout/LinedList"/>
    <dgm:cxn modelId="{420513D4-1B0F-4598-AD16-C62E16C08086}" type="presParOf" srcId="{A89E9B6F-8E88-4124-B5E5-F47A54E50EEE}" destId="{41AA08E9-75AF-4CE9-B0DB-18F55B78CFB3}" srcOrd="0" destOrd="0" presId="urn:microsoft.com/office/officeart/2008/layout/LinedList"/>
    <dgm:cxn modelId="{5D5998C5-C6F7-46CD-A7A8-00D88CF95CB4}" type="presParOf" srcId="{A89E9B6F-8E88-4124-B5E5-F47A54E50EEE}" destId="{F2CF76E5-29E7-47E4-9FD4-2BA223D95E06}" srcOrd="1" destOrd="0" presId="urn:microsoft.com/office/officeart/2008/layout/LinedList"/>
    <dgm:cxn modelId="{D1D02C44-32C5-4D51-AFE7-F6D44B2C347B}" type="presParOf" srcId="{F2CF76E5-29E7-47E4-9FD4-2BA223D95E06}" destId="{9E9CEC22-E439-43DD-BFFD-EEEF7C630020}" srcOrd="0" destOrd="0" presId="urn:microsoft.com/office/officeart/2008/layout/LinedList"/>
    <dgm:cxn modelId="{4B6EECC7-FD8E-4351-B5B5-327D630C4E87}" type="presParOf" srcId="{F2CF76E5-29E7-47E4-9FD4-2BA223D95E06}" destId="{F4213CC2-CE79-4A26-8B6F-AF18F255EC4D}" srcOrd="1" destOrd="0" presId="urn:microsoft.com/office/officeart/2008/layout/LinedList"/>
    <dgm:cxn modelId="{F8E87B01-DA44-4430-B49C-D8F6359864B0}" type="presParOf" srcId="{A89E9B6F-8E88-4124-B5E5-F47A54E50EEE}" destId="{83EB0F73-EB94-4F64-842F-0C0AFB10C5AE}" srcOrd="2" destOrd="0" presId="urn:microsoft.com/office/officeart/2008/layout/LinedList"/>
    <dgm:cxn modelId="{87A2EA94-91DA-4CC6-A3A2-5E1AA5A697B1}" type="presParOf" srcId="{A89E9B6F-8E88-4124-B5E5-F47A54E50EEE}" destId="{2CD4E55F-B7E2-4CC6-ACAA-8E7687092137}" srcOrd="3" destOrd="0" presId="urn:microsoft.com/office/officeart/2008/layout/LinedList"/>
    <dgm:cxn modelId="{0F42059F-1FE0-4A94-9A1B-AF4F4CE3E648}" type="presParOf" srcId="{2CD4E55F-B7E2-4CC6-ACAA-8E7687092137}" destId="{55E7E8E8-72CD-4924-A3BD-3A32B68AA9F5}" srcOrd="0" destOrd="0" presId="urn:microsoft.com/office/officeart/2008/layout/LinedList"/>
    <dgm:cxn modelId="{0764D2F4-5F18-49F5-96B1-1C003D277E00}" type="presParOf" srcId="{2CD4E55F-B7E2-4CC6-ACAA-8E7687092137}" destId="{EBB1F481-D77E-4262-87D8-AC40A22C90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BBA68-A4FF-4734-A86D-68FFFA5B0A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A8A845-85F8-4A4C-B3A0-E2963F86CAE9}">
      <dgm:prSet/>
      <dgm:spPr/>
      <dgm:t>
        <a:bodyPr/>
        <a:lstStyle/>
        <a:p>
          <a:r>
            <a:rPr lang="en-US"/>
            <a:t>Studies highlight how sentiment analysis has influenced operational decisions and service enhancements in these industries.</a:t>
          </a:r>
        </a:p>
      </dgm:t>
    </dgm:pt>
    <dgm:pt modelId="{19A8FD60-8512-469C-A1F7-696EB27D4EEA}" type="parTrans" cxnId="{1DFB5973-C4A0-4139-BF8D-6B2BD4D70271}">
      <dgm:prSet/>
      <dgm:spPr/>
      <dgm:t>
        <a:bodyPr/>
        <a:lstStyle/>
        <a:p>
          <a:endParaRPr lang="en-US"/>
        </a:p>
      </dgm:t>
    </dgm:pt>
    <dgm:pt modelId="{498EEE71-04DC-444E-8816-8FAED8B3F483}" type="sibTrans" cxnId="{1DFB5973-C4A0-4139-BF8D-6B2BD4D70271}">
      <dgm:prSet/>
      <dgm:spPr/>
      <dgm:t>
        <a:bodyPr/>
        <a:lstStyle/>
        <a:p>
          <a:endParaRPr lang="en-US"/>
        </a:p>
      </dgm:t>
    </dgm:pt>
    <dgm:pt modelId="{8B0A558F-C371-4246-A14D-4289C1911AD5}">
      <dgm:prSet/>
      <dgm:spPr/>
      <dgm:t>
        <a:bodyPr/>
        <a:lstStyle/>
        <a:p>
          <a:r>
            <a:rPr lang="en-US"/>
            <a:t>Citation of research papers on NLP’s impact on customer service in hospitality and travel.</a:t>
          </a:r>
        </a:p>
      </dgm:t>
    </dgm:pt>
    <dgm:pt modelId="{BDEDD8F6-E941-4388-88CF-9B133211A973}" type="parTrans" cxnId="{19EF97B4-9A27-4B89-990C-609519790E41}">
      <dgm:prSet/>
      <dgm:spPr/>
      <dgm:t>
        <a:bodyPr/>
        <a:lstStyle/>
        <a:p>
          <a:endParaRPr lang="en-US"/>
        </a:p>
      </dgm:t>
    </dgm:pt>
    <dgm:pt modelId="{A06FEBCE-9929-4067-8B9F-D30BBDC6AC2D}" type="sibTrans" cxnId="{19EF97B4-9A27-4B89-990C-609519790E41}">
      <dgm:prSet/>
      <dgm:spPr/>
      <dgm:t>
        <a:bodyPr/>
        <a:lstStyle/>
        <a:p>
          <a:endParaRPr lang="en-US"/>
        </a:p>
      </dgm:t>
    </dgm:pt>
    <dgm:pt modelId="{310C8F79-6C8D-4DC9-A430-F27858555534}" type="pres">
      <dgm:prSet presAssocID="{1E1BBA68-A4FF-4734-A86D-68FFFA5B0A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00C2C5-5BEE-4399-9556-0CE43252A154}" type="pres">
      <dgm:prSet presAssocID="{2AA8A845-85F8-4A4C-B3A0-E2963F86CAE9}" presName="hierRoot1" presStyleCnt="0"/>
      <dgm:spPr/>
    </dgm:pt>
    <dgm:pt modelId="{F4F570A3-AFD5-40CD-8232-754F2C454F31}" type="pres">
      <dgm:prSet presAssocID="{2AA8A845-85F8-4A4C-B3A0-E2963F86CAE9}" presName="composite" presStyleCnt="0"/>
      <dgm:spPr/>
    </dgm:pt>
    <dgm:pt modelId="{B925C03B-594B-4683-8209-19744904B5DB}" type="pres">
      <dgm:prSet presAssocID="{2AA8A845-85F8-4A4C-B3A0-E2963F86CAE9}" presName="background" presStyleLbl="node0" presStyleIdx="0" presStyleCnt="2"/>
      <dgm:spPr/>
    </dgm:pt>
    <dgm:pt modelId="{4870C2CA-916D-4C98-B331-335B896DF516}" type="pres">
      <dgm:prSet presAssocID="{2AA8A845-85F8-4A4C-B3A0-E2963F86CAE9}" presName="text" presStyleLbl="fgAcc0" presStyleIdx="0" presStyleCnt="2">
        <dgm:presLayoutVars>
          <dgm:chPref val="3"/>
        </dgm:presLayoutVars>
      </dgm:prSet>
      <dgm:spPr/>
    </dgm:pt>
    <dgm:pt modelId="{C6CCFCF6-D011-4EE3-A130-D629C96FB847}" type="pres">
      <dgm:prSet presAssocID="{2AA8A845-85F8-4A4C-B3A0-E2963F86CAE9}" presName="hierChild2" presStyleCnt="0"/>
      <dgm:spPr/>
    </dgm:pt>
    <dgm:pt modelId="{7A348126-EA27-4A2A-AD3E-39D1790C3BED}" type="pres">
      <dgm:prSet presAssocID="{8B0A558F-C371-4246-A14D-4289C1911AD5}" presName="hierRoot1" presStyleCnt="0"/>
      <dgm:spPr/>
    </dgm:pt>
    <dgm:pt modelId="{E38B0540-D2F3-403E-9CF2-48C95FEA642C}" type="pres">
      <dgm:prSet presAssocID="{8B0A558F-C371-4246-A14D-4289C1911AD5}" presName="composite" presStyleCnt="0"/>
      <dgm:spPr/>
    </dgm:pt>
    <dgm:pt modelId="{C77E5C59-C97E-4F6D-8D99-93BDBEAE4140}" type="pres">
      <dgm:prSet presAssocID="{8B0A558F-C371-4246-A14D-4289C1911AD5}" presName="background" presStyleLbl="node0" presStyleIdx="1" presStyleCnt="2"/>
      <dgm:spPr/>
    </dgm:pt>
    <dgm:pt modelId="{0B9BCED0-06F1-447D-953D-FD1A34FB4A53}" type="pres">
      <dgm:prSet presAssocID="{8B0A558F-C371-4246-A14D-4289C1911AD5}" presName="text" presStyleLbl="fgAcc0" presStyleIdx="1" presStyleCnt="2">
        <dgm:presLayoutVars>
          <dgm:chPref val="3"/>
        </dgm:presLayoutVars>
      </dgm:prSet>
      <dgm:spPr/>
    </dgm:pt>
    <dgm:pt modelId="{20E9C18D-9A85-4145-9C4D-2672DC806E7C}" type="pres">
      <dgm:prSet presAssocID="{8B0A558F-C371-4246-A14D-4289C1911AD5}" presName="hierChild2" presStyleCnt="0"/>
      <dgm:spPr/>
    </dgm:pt>
  </dgm:ptLst>
  <dgm:cxnLst>
    <dgm:cxn modelId="{59BE5C5D-F149-4C9E-AF48-DDEB91AC3949}" type="presOf" srcId="{1E1BBA68-A4FF-4734-A86D-68FFFA5B0A63}" destId="{310C8F79-6C8D-4DC9-A430-F27858555534}" srcOrd="0" destOrd="0" presId="urn:microsoft.com/office/officeart/2005/8/layout/hierarchy1"/>
    <dgm:cxn modelId="{C7345249-1886-4D43-8E2E-F20E51EEFDF9}" type="presOf" srcId="{2AA8A845-85F8-4A4C-B3A0-E2963F86CAE9}" destId="{4870C2CA-916D-4C98-B331-335B896DF516}" srcOrd="0" destOrd="0" presId="urn:microsoft.com/office/officeart/2005/8/layout/hierarchy1"/>
    <dgm:cxn modelId="{46ADF150-76A4-4791-8ED0-D6431620B2FC}" type="presOf" srcId="{8B0A558F-C371-4246-A14D-4289C1911AD5}" destId="{0B9BCED0-06F1-447D-953D-FD1A34FB4A53}" srcOrd="0" destOrd="0" presId="urn:microsoft.com/office/officeart/2005/8/layout/hierarchy1"/>
    <dgm:cxn modelId="{1DFB5973-C4A0-4139-BF8D-6B2BD4D70271}" srcId="{1E1BBA68-A4FF-4734-A86D-68FFFA5B0A63}" destId="{2AA8A845-85F8-4A4C-B3A0-E2963F86CAE9}" srcOrd="0" destOrd="0" parTransId="{19A8FD60-8512-469C-A1F7-696EB27D4EEA}" sibTransId="{498EEE71-04DC-444E-8816-8FAED8B3F483}"/>
    <dgm:cxn modelId="{19EF97B4-9A27-4B89-990C-609519790E41}" srcId="{1E1BBA68-A4FF-4734-A86D-68FFFA5B0A63}" destId="{8B0A558F-C371-4246-A14D-4289C1911AD5}" srcOrd="1" destOrd="0" parTransId="{BDEDD8F6-E941-4388-88CF-9B133211A973}" sibTransId="{A06FEBCE-9929-4067-8B9F-D30BBDC6AC2D}"/>
    <dgm:cxn modelId="{67AADF4D-4F44-4195-BDE9-16BAAD36859F}" type="presParOf" srcId="{310C8F79-6C8D-4DC9-A430-F27858555534}" destId="{F500C2C5-5BEE-4399-9556-0CE43252A154}" srcOrd="0" destOrd="0" presId="urn:microsoft.com/office/officeart/2005/8/layout/hierarchy1"/>
    <dgm:cxn modelId="{D1A6CD0B-EE8C-4D69-84E5-854D51B2DC41}" type="presParOf" srcId="{F500C2C5-5BEE-4399-9556-0CE43252A154}" destId="{F4F570A3-AFD5-40CD-8232-754F2C454F31}" srcOrd="0" destOrd="0" presId="urn:microsoft.com/office/officeart/2005/8/layout/hierarchy1"/>
    <dgm:cxn modelId="{2F037890-D7DE-49E2-87B6-A82F7895D5D5}" type="presParOf" srcId="{F4F570A3-AFD5-40CD-8232-754F2C454F31}" destId="{B925C03B-594B-4683-8209-19744904B5DB}" srcOrd="0" destOrd="0" presId="urn:microsoft.com/office/officeart/2005/8/layout/hierarchy1"/>
    <dgm:cxn modelId="{927F6E64-B796-44B6-A9E1-FF330FCE1A9E}" type="presParOf" srcId="{F4F570A3-AFD5-40CD-8232-754F2C454F31}" destId="{4870C2CA-916D-4C98-B331-335B896DF516}" srcOrd="1" destOrd="0" presId="urn:microsoft.com/office/officeart/2005/8/layout/hierarchy1"/>
    <dgm:cxn modelId="{AB1190C8-39A8-4383-A71B-D4084DE00B34}" type="presParOf" srcId="{F500C2C5-5BEE-4399-9556-0CE43252A154}" destId="{C6CCFCF6-D011-4EE3-A130-D629C96FB847}" srcOrd="1" destOrd="0" presId="urn:microsoft.com/office/officeart/2005/8/layout/hierarchy1"/>
    <dgm:cxn modelId="{D21584EB-77BB-4F34-B252-7C7F350DC203}" type="presParOf" srcId="{310C8F79-6C8D-4DC9-A430-F27858555534}" destId="{7A348126-EA27-4A2A-AD3E-39D1790C3BED}" srcOrd="1" destOrd="0" presId="urn:microsoft.com/office/officeart/2005/8/layout/hierarchy1"/>
    <dgm:cxn modelId="{633DDD68-0441-45AF-BB99-A2D2001DECD6}" type="presParOf" srcId="{7A348126-EA27-4A2A-AD3E-39D1790C3BED}" destId="{E38B0540-D2F3-403E-9CF2-48C95FEA642C}" srcOrd="0" destOrd="0" presId="urn:microsoft.com/office/officeart/2005/8/layout/hierarchy1"/>
    <dgm:cxn modelId="{9D9F9400-81D8-4616-A961-0AA60E8332ED}" type="presParOf" srcId="{E38B0540-D2F3-403E-9CF2-48C95FEA642C}" destId="{C77E5C59-C97E-4F6D-8D99-93BDBEAE4140}" srcOrd="0" destOrd="0" presId="urn:microsoft.com/office/officeart/2005/8/layout/hierarchy1"/>
    <dgm:cxn modelId="{DFCD2775-530B-4CC9-83CD-523D997B5C9E}" type="presParOf" srcId="{E38B0540-D2F3-403E-9CF2-48C95FEA642C}" destId="{0B9BCED0-06F1-447D-953D-FD1A34FB4A53}" srcOrd="1" destOrd="0" presId="urn:microsoft.com/office/officeart/2005/8/layout/hierarchy1"/>
    <dgm:cxn modelId="{B648F354-95C0-4922-BD82-32D98A973AEC}" type="presParOf" srcId="{7A348126-EA27-4A2A-AD3E-39D1790C3BED}" destId="{20E9C18D-9A85-4145-9C4D-2672DC806E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CCAA62-25B1-4F2B-96AA-6A18270A22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D6EC4-3DA1-41D4-BA72-986BBE2E6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Algorithms/Models: Fine-tune pre-trained models (e.g., BERT) for customer feedback analysis.</a:t>
          </a:r>
        </a:p>
      </dgm:t>
    </dgm:pt>
    <dgm:pt modelId="{408B1993-0024-4F53-B869-2FFFB87EBD84}" type="parTrans" cxnId="{242339A0-D516-4CE2-BA68-4DD8B70D6A4A}">
      <dgm:prSet/>
      <dgm:spPr/>
      <dgm:t>
        <a:bodyPr/>
        <a:lstStyle/>
        <a:p>
          <a:endParaRPr lang="en-US"/>
        </a:p>
      </dgm:t>
    </dgm:pt>
    <dgm:pt modelId="{024D55E8-B2BB-4541-838B-0BE0D26F8D20}" type="sibTrans" cxnId="{242339A0-D516-4CE2-BA68-4DD8B70D6A4A}">
      <dgm:prSet/>
      <dgm:spPr/>
      <dgm:t>
        <a:bodyPr/>
        <a:lstStyle/>
        <a:p>
          <a:endParaRPr lang="en-US"/>
        </a:p>
      </dgm:t>
    </dgm:pt>
    <dgm:pt modelId="{65BF14B2-9F37-4904-B49B-BF6D578BB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Datasets: Collect data from public review sites or use synthetic datasets.</a:t>
          </a:r>
        </a:p>
      </dgm:t>
    </dgm:pt>
    <dgm:pt modelId="{B336FFD6-CAE1-4E30-B0B5-CC7B62CF19F7}" type="parTrans" cxnId="{D2074322-EB3D-4535-8169-D5E6142DE884}">
      <dgm:prSet/>
      <dgm:spPr/>
      <dgm:t>
        <a:bodyPr/>
        <a:lstStyle/>
        <a:p>
          <a:endParaRPr lang="en-US"/>
        </a:p>
      </dgm:t>
    </dgm:pt>
    <dgm:pt modelId="{8702FFFC-CABD-44C6-835C-66D7B81CCDA9}" type="sibTrans" cxnId="{D2074322-EB3D-4535-8169-D5E6142DE884}">
      <dgm:prSet/>
      <dgm:spPr/>
      <dgm:t>
        <a:bodyPr/>
        <a:lstStyle/>
        <a:p>
          <a:endParaRPr lang="en-US"/>
        </a:p>
      </dgm:t>
    </dgm:pt>
    <dgm:pt modelId="{00AD50B0-78D6-4C2E-8FFA-98E72EAD8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and Techniques: Python, Hugging Face Transformers, Scikit-Learn, NLTK.</a:t>
          </a:r>
        </a:p>
      </dgm:t>
    </dgm:pt>
    <dgm:pt modelId="{D42EA407-E853-4037-A743-A1DB5C310943}" type="parTrans" cxnId="{7B5C1BD8-F63D-4A41-94D2-BA1ECA4271A8}">
      <dgm:prSet/>
      <dgm:spPr/>
      <dgm:t>
        <a:bodyPr/>
        <a:lstStyle/>
        <a:p>
          <a:endParaRPr lang="en-US"/>
        </a:p>
      </dgm:t>
    </dgm:pt>
    <dgm:pt modelId="{612712C5-C70D-45D2-B3C9-FBCD203744B2}" type="sibTrans" cxnId="{7B5C1BD8-F63D-4A41-94D2-BA1ECA4271A8}">
      <dgm:prSet/>
      <dgm:spPr/>
      <dgm:t>
        <a:bodyPr/>
        <a:lstStyle/>
        <a:p>
          <a:endParaRPr lang="en-US"/>
        </a:p>
      </dgm:t>
    </dgm:pt>
    <dgm:pt modelId="{B8CDB523-BD7B-40C9-B433-F2F4FD7938AD}" type="pres">
      <dgm:prSet presAssocID="{23CCAA62-25B1-4F2B-96AA-6A18270A226B}" presName="root" presStyleCnt="0">
        <dgm:presLayoutVars>
          <dgm:dir/>
          <dgm:resizeHandles val="exact"/>
        </dgm:presLayoutVars>
      </dgm:prSet>
      <dgm:spPr/>
    </dgm:pt>
    <dgm:pt modelId="{206B4DF3-8DDF-4373-9A05-4B426F0AA6D3}" type="pres">
      <dgm:prSet presAssocID="{578D6EC4-3DA1-41D4-BA72-986BBE2E6EB5}" presName="compNode" presStyleCnt="0"/>
      <dgm:spPr/>
    </dgm:pt>
    <dgm:pt modelId="{8D2FAB1B-10F2-48D5-B2D2-9B47B25B50EE}" type="pres">
      <dgm:prSet presAssocID="{578D6EC4-3DA1-41D4-BA72-986BBE2E6EB5}" presName="bgRect" presStyleLbl="bgShp" presStyleIdx="0" presStyleCnt="3"/>
      <dgm:spPr/>
    </dgm:pt>
    <dgm:pt modelId="{4C792E6C-88FB-44D0-ABCE-EC47201D00F7}" type="pres">
      <dgm:prSet presAssocID="{578D6EC4-3DA1-41D4-BA72-986BBE2E6E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4998EF3-2968-4913-91D7-63798E71178F}" type="pres">
      <dgm:prSet presAssocID="{578D6EC4-3DA1-41D4-BA72-986BBE2E6EB5}" presName="spaceRect" presStyleCnt="0"/>
      <dgm:spPr/>
    </dgm:pt>
    <dgm:pt modelId="{64F033F5-19DE-44C3-B711-C3A6CD19C084}" type="pres">
      <dgm:prSet presAssocID="{578D6EC4-3DA1-41D4-BA72-986BBE2E6EB5}" presName="parTx" presStyleLbl="revTx" presStyleIdx="0" presStyleCnt="3">
        <dgm:presLayoutVars>
          <dgm:chMax val="0"/>
          <dgm:chPref val="0"/>
        </dgm:presLayoutVars>
      </dgm:prSet>
      <dgm:spPr/>
    </dgm:pt>
    <dgm:pt modelId="{4385F52E-B329-4EC8-9235-34D4E1EFF824}" type="pres">
      <dgm:prSet presAssocID="{024D55E8-B2BB-4541-838B-0BE0D26F8D20}" presName="sibTrans" presStyleCnt="0"/>
      <dgm:spPr/>
    </dgm:pt>
    <dgm:pt modelId="{4ED98AD1-B960-410F-BE97-35EAB52B05A7}" type="pres">
      <dgm:prSet presAssocID="{65BF14B2-9F37-4904-B49B-BF6D578BB7D3}" presName="compNode" presStyleCnt="0"/>
      <dgm:spPr/>
    </dgm:pt>
    <dgm:pt modelId="{334D2AC3-B097-479D-A191-7A32F424F8F9}" type="pres">
      <dgm:prSet presAssocID="{65BF14B2-9F37-4904-B49B-BF6D578BB7D3}" presName="bgRect" presStyleLbl="bgShp" presStyleIdx="1" presStyleCnt="3"/>
      <dgm:spPr/>
    </dgm:pt>
    <dgm:pt modelId="{94AA7C57-1591-474B-A9AA-24068492E42A}" type="pres">
      <dgm:prSet presAssocID="{65BF14B2-9F37-4904-B49B-BF6D578BB7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D867EE-EE67-401B-BA4E-5D5AD8462551}" type="pres">
      <dgm:prSet presAssocID="{65BF14B2-9F37-4904-B49B-BF6D578BB7D3}" presName="spaceRect" presStyleCnt="0"/>
      <dgm:spPr/>
    </dgm:pt>
    <dgm:pt modelId="{3F6E6674-3F91-4226-A9BC-8E372088BC90}" type="pres">
      <dgm:prSet presAssocID="{65BF14B2-9F37-4904-B49B-BF6D578BB7D3}" presName="parTx" presStyleLbl="revTx" presStyleIdx="1" presStyleCnt="3">
        <dgm:presLayoutVars>
          <dgm:chMax val="0"/>
          <dgm:chPref val="0"/>
        </dgm:presLayoutVars>
      </dgm:prSet>
      <dgm:spPr/>
    </dgm:pt>
    <dgm:pt modelId="{D7B3CAD5-81F0-473E-BF57-3405C9782ADF}" type="pres">
      <dgm:prSet presAssocID="{8702FFFC-CABD-44C6-835C-66D7B81CCDA9}" presName="sibTrans" presStyleCnt="0"/>
      <dgm:spPr/>
    </dgm:pt>
    <dgm:pt modelId="{7D8E57B0-91B3-43AA-B096-6805DA65F5CF}" type="pres">
      <dgm:prSet presAssocID="{00AD50B0-78D6-4C2E-8FFA-98E72EAD8B12}" presName="compNode" presStyleCnt="0"/>
      <dgm:spPr/>
    </dgm:pt>
    <dgm:pt modelId="{C9646B23-5CA4-410B-912C-72EF7EB5082F}" type="pres">
      <dgm:prSet presAssocID="{00AD50B0-78D6-4C2E-8FFA-98E72EAD8B12}" presName="bgRect" presStyleLbl="bgShp" presStyleIdx="2" presStyleCnt="3"/>
      <dgm:spPr/>
    </dgm:pt>
    <dgm:pt modelId="{FDB337CF-0CE5-4C02-9D61-338EAE1D31B8}" type="pres">
      <dgm:prSet presAssocID="{00AD50B0-78D6-4C2E-8FFA-98E72EAD8B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36733BE-63F5-4598-B44B-18A00CC6C0E1}" type="pres">
      <dgm:prSet presAssocID="{00AD50B0-78D6-4C2E-8FFA-98E72EAD8B12}" presName="spaceRect" presStyleCnt="0"/>
      <dgm:spPr/>
    </dgm:pt>
    <dgm:pt modelId="{E49A415A-8F99-4A10-936B-5E0DD72CC7B7}" type="pres">
      <dgm:prSet presAssocID="{00AD50B0-78D6-4C2E-8FFA-98E72EAD8B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28A31F-127C-460A-B405-2C94F8962B05}" type="presOf" srcId="{00AD50B0-78D6-4C2E-8FFA-98E72EAD8B12}" destId="{E49A415A-8F99-4A10-936B-5E0DD72CC7B7}" srcOrd="0" destOrd="0" presId="urn:microsoft.com/office/officeart/2018/2/layout/IconVerticalSolidList"/>
    <dgm:cxn modelId="{D2074322-EB3D-4535-8169-D5E6142DE884}" srcId="{23CCAA62-25B1-4F2B-96AA-6A18270A226B}" destId="{65BF14B2-9F37-4904-B49B-BF6D578BB7D3}" srcOrd="1" destOrd="0" parTransId="{B336FFD6-CAE1-4E30-B0B5-CC7B62CF19F7}" sibTransId="{8702FFFC-CABD-44C6-835C-66D7B81CCDA9}"/>
    <dgm:cxn modelId="{2FA8156C-1683-48D2-8F1A-21E2B7F351EA}" type="presOf" srcId="{23CCAA62-25B1-4F2B-96AA-6A18270A226B}" destId="{B8CDB523-BD7B-40C9-B433-F2F4FD7938AD}" srcOrd="0" destOrd="0" presId="urn:microsoft.com/office/officeart/2018/2/layout/IconVerticalSolidList"/>
    <dgm:cxn modelId="{07FCE782-C982-4852-BCC0-02FA28D7F71C}" type="presOf" srcId="{65BF14B2-9F37-4904-B49B-BF6D578BB7D3}" destId="{3F6E6674-3F91-4226-A9BC-8E372088BC90}" srcOrd="0" destOrd="0" presId="urn:microsoft.com/office/officeart/2018/2/layout/IconVerticalSolidList"/>
    <dgm:cxn modelId="{242339A0-D516-4CE2-BA68-4DD8B70D6A4A}" srcId="{23CCAA62-25B1-4F2B-96AA-6A18270A226B}" destId="{578D6EC4-3DA1-41D4-BA72-986BBE2E6EB5}" srcOrd="0" destOrd="0" parTransId="{408B1993-0024-4F53-B869-2FFFB87EBD84}" sibTransId="{024D55E8-B2BB-4541-838B-0BE0D26F8D20}"/>
    <dgm:cxn modelId="{7B5C1BD8-F63D-4A41-94D2-BA1ECA4271A8}" srcId="{23CCAA62-25B1-4F2B-96AA-6A18270A226B}" destId="{00AD50B0-78D6-4C2E-8FFA-98E72EAD8B12}" srcOrd="2" destOrd="0" parTransId="{D42EA407-E853-4037-A743-A1DB5C310943}" sibTransId="{612712C5-C70D-45D2-B3C9-FBCD203744B2}"/>
    <dgm:cxn modelId="{3331CCE6-90FD-45E1-88AF-7B4C68068A3F}" type="presOf" srcId="{578D6EC4-3DA1-41D4-BA72-986BBE2E6EB5}" destId="{64F033F5-19DE-44C3-B711-C3A6CD19C084}" srcOrd="0" destOrd="0" presId="urn:microsoft.com/office/officeart/2018/2/layout/IconVerticalSolidList"/>
    <dgm:cxn modelId="{7BBB45D1-22C1-44A0-8868-40D3A8EB8143}" type="presParOf" srcId="{B8CDB523-BD7B-40C9-B433-F2F4FD7938AD}" destId="{206B4DF3-8DDF-4373-9A05-4B426F0AA6D3}" srcOrd="0" destOrd="0" presId="urn:microsoft.com/office/officeart/2018/2/layout/IconVerticalSolidList"/>
    <dgm:cxn modelId="{E1BCF9F4-CA4C-4C4B-B44C-8C7F44A33828}" type="presParOf" srcId="{206B4DF3-8DDF-4373-9A05-4B426F0AA6D3}" destId="{8D2FAB1B-10F2-48D5-B2D2-9B47B25B50EE}" srcOrd="0" destOrd="0" presId="urn:microsoft.com/office/officeart/2018/2/layout/IconVerticalSolidList"/>
    <dgm:cxn modelId="{FE8B07BE-F978-43A9-ADB5-3C1B56D3F4F6}" type="presParOf" srcId="{206B4DF3-8DDF-4373-9A05-4B426F0AA6D3}" destId="{4C792E6C-88FB-44D0-ABCE-EC47201D00F7}" srcOrd="1" destOrd="0" presId="urn:microsoft.com/office/officeart/2018/2/layout/IconVerticalSolidList"/>
    <dgm:cxn modelId="{D15895D8-DFE3-4FE8-A58A-4A83619DD099}" type="presParOf" srcId="{206B4DF3-8DDF-4373-9A05-4B426F0AA6D3}" destId="{44998EF3-2968-4913-91D7-63798E71178F}" srcOrd="2" destOrd="0" presId="urn:microsoft.com/office/officeart/2018/2/layout/IconVerticalSolidList"/>
    <dgm:cxn modelId="{136B62BF-F796-4881-9A7D-82B31638DD85}" type="presParOf" srcId="{206B4DF3-8DDF-4373-9A05-4B426F0AA6D3}" destId="{64F033F5-19DE-44C3-B711-C3A6CD19C084}" srcOrd="3" destOrd="0" presId="urn:microsoft.com/office/officeart/2018/2/layout/IconVerticalSolidList"/>
    <dgm:cxn modelId="{00610507-570A-4247-BE3A-731E084DE2A0}" type="presParOf" srcId="{B8CDB523-BD7B-40C9-B433-F2F4FD7938AD}" destId="{4385F52E-B329-4EC8-9235-34D4E1EFF824}" srcOrd="1" destOrd="0" presId="urn:microsoft.com/office/officeart/2018/2/layout/IconVerticalSolidList"/>
    <dgm:cxn modelId="{8ECCA3D4-92F6-4D97-A615-F36CCB9480F4}" type="presParOf" srcId="{B8CDB523-BD7B-40C9-B433-F2F4FD7938AD}" destId="{4ED98AD1-B960-410F-BE97-35EAB52B05A7}" srcOrd="2" destOrd="0" presId="urn:microsoft.com/office/officeart/2018/2/layout/IconVerticalSolidList"/>
    <dgm:cxn modelId="{D2999F1A-27FD-4A7D-9A5E-35B559AA4F25}" type="presParOf" srcId="{4ED98AD1-B960-410F-BE97-35EAB52B05A7}" destId="{334D2AC3-B097-479D-A191-7A32F424F8F9}" srcOrd="0" destOrd="0" presId="urn:microsoft.com/office/officeart/2018/2/layout/IconVerticalSolidList"/>
    <dgm:cxn modelId="{5E855D51-5299-41FD-AEEE-32803BDE0AFD}" type="presParOf" srcId="{4ED98AD1-B960-410F-BE97-35EAB52B05A7}" destId="{94AA7C57-1591-474B-A9AA-24068492E42A}" srcOrd="1" destOrd="0" presId="urn:microsoft.com/office/officeart/2018/2/layout/IconVerticalSolidList"/>
    <dgm:cxn modelId="{11B40ADD-07AA-4A94-A9C0-A448EA020C74}" type="presParOf" srcId="{4ED98AD1-B960-410F-BE97-35EAB52B05A7}" destId="{6FD867EE-EE67-401B-BA4E-5D5AD8462551}" srcOrd="2" destOrd="0" presId="urn:microsoft.com/office/officeart/2018/2/layout/IconVerticalSolidList"/>
    <dgm:cxn modelId="{685DD066-1B0D-4FF1-8CA0-BB52080585A1}" type="presParOf" srcId="{4ED98AD1-B960-410F-BE97-35EAB52B05A7}" destId="{3F6E6674-3F91-4226-A9BC-8E372088BC90}" srcOrd="3" destOrd="0" presId="urn:microsoft.com/office/officeart/2018/2/layout/IconVerticalSolidList"/>
    <dgm:cxn modelId="{D6CBA44C-4C51-4E9B-A9B9-378589DF59A3}" type="presParOf" srcId="{B8CDB523-BD7B-40C9-B433-F2F4FD7938AD}" destId="{D7B3CAD5-81F0-473E-BF57-3405C9782ADF}" srcOrd="3" destOrd="0" presId="urn:microsoft.com/office/officeart/2018/2/layout/IconVerticalSolidList"/>
    <dgm:cxn modelId="{A68C1B59-A05F-442E-A4F5-BB25967B357E}" type="presParOf" srcId="{B8CDB523-BD7B-40C9-B433-F2F4FD7938AD}" destId="{7D8E57B0-91B3-43AA-B096-6805DA65F5CF}" srcOrd="4" destOrd="0" presId="urn:microsoft.com/office/officeart/2018/2/layout/IconVerticalSolidList"/>
    <dgm:cxn modelId="{B352345A-D1E0-41E3-9651-E34ECAD7B006}" type="presParOf" srcId="{7D8E57B0-91B3-43AA-B096-6805DA65F5CF}" destId="{C9646B23-5CA4-410B-912C-72EF7EB5082F}" srcOrd="0" destOrd="0" presId="urn:microsoft.com/office/officeart/2018/2/layout/IconVerticalSolidList"/>
    <dgm:cxn modelId="{50EC6903-495E-49CE-A8A9-00BB9DECA49F}" type="presParOf" srcId="{7D8E57B0-91B3-43AA-B096-6805DA65F5CF}" destId="{FDB337CF-0CE5-4C02-9D61-338EAE1D31B8}" srcOrd="1" destOrd="0" presId="urn:microsoft.com/office/officeart/2018/2/layout/IconVerticalSolidList"/>
    <dgm:cxn modelId="{F46F04AE-6D66-4142-9FEB-719AE746ED48}" type="presParOf" srcId="{7D8E57B0-91B3-43AA-B096-6805DA65F5CF}" destId="{B36733BE-63F5-4598-B44B-18A00CC6C0E1}" srcOrd="2" destOrd="0" presId="urn:microsoft.com/office/officeart/2018/2/layout/IconVerticalSolidList"/>
    <dgm:cxn modelId="{D36049CE-4C2A-4AAC-8348-8FA6C6985A4A}" type="presParOf" srcId="{7D8E57B0-91B3-43AA-B096-6805DA65F5CF}" destId="{E49A415A-8F99-4A10-936B-5E0DD72CC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C6D5A-FFEF-4773-9FAD-7809D02BB424}">
      <dsp:nvSpPr>
        <dsp:cNvPr id="0" name=""/>
        <dsp:cNvSpPr/>
      </dsp:nvSpPr>
      <dsp:spPr>
        <a:xfrm>
          <a:off x="917942" y="760"/>
          <a:ext cx="938232" cy="9382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71F8-8B72-48E0-BCAF-444BD3BD2472}">
      <dsp:nvSpPr>
        <dsp:cNvPr id="0" name=""/>
        <dsp:cNvSpPr/>
      </dsp:nvSpPr>
      <dsp:spPr>
        <a:xfrm>
          <a:off x="1117893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1E638-6710-4CE5-9614-C0269EB9340D}">
      <dsp:nvSpPr>
        <dsp:cNvPr id="0" name=""/>
        <dsp:cNvSpPr/>
      </dsp:nvSpPr>
      <dsp:spPr>
        <a:xfrm>
          <a:off x="618016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Primary Objective: To analyze customer reviews and feedback to extract sentiment and identify common themes.</a:t>
          </a:r>
        </a:p>
      </dsp:txBody>
      <dsp:txXfrm>
        <a:off x="618016" y="1231229"/>
        <a:ext cx="1538085" cy="672912"/>
      </dsp:txXfrm>
    </dsp:sp>
    <dsp:sp modelId="{67A4FCF3-ED0F-4811-9D9E-25E9D49D82D8}">
      <dsp:nvSpPr>
        <dsp:cNvPr id="0" name=""/>
        <dsp:cNvSpPr/>
      </dsp:nvSpPr>
      <dsp:spPr>
        <a:xfrm>
          <a:off x="2725193" y="760"/>
          <a:ext cx="938232" cy="9382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D0312-9C39-45FD-8B07-AD76F8F9EC28}">
      <dsp:nvSpPr>
        <dsp:cNvPr id="0" name=""/>
        <dsp:cNvSpPr/>
      </dsp:nvSpPr>
      <dsp:spPr>
        <a:xfrm>
          <a:off x="2925144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824B4-168E-4283-8122-D5A58872F61E}">
      <dsp:nvSpPr>
        <dsp:cNvPr id="0" name=""/>
        <dsp:cNvSpPr/>
      </dsp:nvSpPr>
      <dsp:spPr>
        <a:xfrm>
          <a:off x="242526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Specific Objectives:</a:t>
          </a:r>
        </a:p>
      </dsp:txBody>
      <dsp:txXfrm>
        <a:off x="2425267" y="1231229"/>
        <a:ext cx="1538085" cy="672912"/>
      </dsp:txXfrm>
    </dsp:sp>
    <dsp:sp modelId="{47E67A76-6B6B-42D3-BE91-3975EA8ADD75}">
      <dsp:nvSpPr>
        <dsp:cNvPr id="0" name=""/>
        <dsp:cNvSpPr/>
      </dsp:nvSpPr>
      <dsp:spPr>
        <a:xfrm>
          <a:off x="4532444" y="760"/>
          <a:ext cx="938232" cy="9382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D82B3-0316-45FA-90EB-B12A2B92E82C}">
      <dsp:nvSpPr>
        <dsp:cNvPr id="0" name=""/>
        <dsp:cNvSpPr/>
      </dsp:nvSpPr>
      <dsp:spPr>
        <a:xfrm>
          <a:off x="4732395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5943-0B1A-4696-AA2D-C6A2CB057B6D}">
      <dsp:nvSpPr>
        <dsp:cNvPr id="0" name=""/>
        <dsp:cNvSpPr/>
      </dsp:nvSpPr>
      <dsp:spPr>
        <a:xfrm>
          <a:off x="423251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Determine areas of satisfaction and dissatisfaction among customers.</a:t>
          </a:r>
        </a:p>
      </dsp:txBody>
      <dsp:txXfrm>
        <a:off x="4232518" y="1231229"/>
        <a:ext cx="1538085" cy="672912"/>
      </dsp:txXfrm>
    </dsp:sp>
    <dsp:sp modelId="{A372E260-A29C-4120-A49C-2F4269E08385}">
      <dsp:nvSpPr>
        <dsp:cNvPr id="0" name=""/>
        <dsp:cNvSpPr/>
      </dsp:nvSpPr>
      <dsp:spPr>
        <a:xfrm>
          <a:off x="6339695" y="760"/>
          <a:ext cx="938232" cy="9382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7B42E-5EE4-4FB7-815D-3E5A14AE0139}">
      <dsp:nvSpPr>
        <dsp:cNvPr id="0" name=""/>
        <dsp:cNvSpPr/>
      </dsp:nvSpPr>
      <dsp:spPr>
        <a:xfrm>
          <a:off x="6539646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730DC-7565-4952-98F9-FFA5800CF350}">
      <dsp:nvSpPr>
        <dsp:cNvPr id="0" name=""/>
        <dsp:cNvSpPr/>
      </dsp:nvSpPr>
      <dsp:spPr>
        <a:xfrm>
          <a:off x="603976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Aid hotels, airlines, and travel agencies in making data-driven improvements.</a:t>
          </a:r>
        </a:p>
      </dsp:txBody>
      <dsp:txXfrm>
        <a:off x="6039768" y="1231229"/>
        <a:ext cx="1538085" cy="672912"/>
      </dsp:txXfrm>
    </dsp:sp>
    <dsp:sp modelId="{D8166BD2-723C-491D-9CA0-7388BC1E9118}">
      <dsp:nvSpPr>
        <dsp:cNvPr id="0" name=""/>
        <dsp:cNvSpPr/>
      </dsp:nvSpPr>
      <dsp:spPr>
        <a:xfrm>
          <a:off x="3628819" y="2288663"/>
          <a:ext cx="938232" cy="9382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222A-A97A-49D6-8382-B58D6BD8983A}">
      <dsp:nvSpPr>
        <dsp:cNvPr id="0" name=""/>
        <dsp:cNvSpPr/>
      </dsp:nvSpPr>
      <dsp:spPr>
        <a:xfrm>
          <a:off x="3828770" y="2488614"/>
          <a:ext cx="538330" cy="53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8181-0422-47FA-87E1-420DB56BC4C6}">
      <dsp:nvSpPr>
        <dsp:cNvPr id="0" name=""/>
        <dsp:cNvSpPr/>
      </dsp:nvSpPr>
      <dsp:spPr>
        <a:xfrm>
          <a:off x="3328892" y="3519131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Automate sentiment classification for real-time insights.</a:t>
          </a:r>
        </a:p>
      </dsp:txBody>
      <dsp:txXfrm>
        <a:off x="3328892" y="3519131"/>
        <a:ext cx="1538085" cy="672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625EE-0ABB-41DE-84E4-C4FBB64D1292}">
      <dsp:nvSpPr>
        <dsp:cNvPr id="0" name=""/>
        <dsp:cNvSpPr/>
      </dsp:nvSpPr>
      <dsp:spPr>
        <a:xfrm>
          <a:off x="0" y="4473396"/>
          <a:ext cx="5000124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a competitive advantage by enabling superior, responsive service.</a:t>
          </a:r>
        </a:p>
      </dsp:txBody>
      <dsp:txXfrm>
        <a:off x="0" y="4473396"/>
        <a:ext cx="5000124" cy="978669"/>
      </dsp:txXfrm>
    </dsp:sp>
    <dsp:sp modelId="{9908A774-083D-41A2-AA3C-E8418AB829A2}">
      <dsp:nvSpPr>
        <dsp:cNvPr id="0" name=""/>
        <dsp:cNvSpPr/>
      </dsp:nvSpPr>
      <dsp:spPr>
        <a:xfrm rot="10800000">
          <a:off x="0" y="2982882"/>
          <a:ext cx="5000124" cy="1505194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analysis allows companies to address concerns quickly, enhancing customer satisfaction.</a:t>
          </a:r>
        </a:p>
      </dsp:txBody>
      <dsp:txXfrm rot="10800000">
        <a:off x="0" y="2982882"/>
        <a:ext cx="5000124" cy="978030"/>
      </dsp:txXfrm>
    </dsp:sp>
    <dsp:sp modelId="{FD1F0819-11C0-4771-BD29-AF1AF6B779DE}">
      <dsp:nvSpPr>
        <dsp:cNvPr id="0" name=""/>
        <dsp:cNvSpPr/>
      </dsp:nvSpPr>
      <dsp:spPr>
        <a:xfrm rot="10800000">
          <a:off x="0" y="1492368"/>
          <a:ext cx="5000124" cy="1505194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feedback is essential for improving services in travel and hospitality, but manual review is labor-intensive.</a:t>
          </a:r>
        </a:p>
      </dsp:txBody>
      <dsp:txXfrm rot="10800000">
        <a:off x="0" y="1492368"/>
        <a:ext cx="5000124" cy="978030"/>
      </dsp:txXfrm>
    </dsp:sp>
    <dsp:sp modelId="{4ADD12CB-0E51-4915-99C4-59DA3288A71E}">
      <dsp:nvSpPr>
        <dsp:cNvPr id="0" name=""/>
        <dsp:cNvSpPr/>
      </dsp:nvSpPr>
      <dsp:spPr>
        <a:xfrm rot="10800000">
          <a:off x="0" y="1854"/>
          <a:ext cx="5000124" cy="150519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This Project is Worth Doing:</a:t>
          </a:r>
        </a:p>
      </dsp:txBody>
      <dsp:txXfrm rot="10800000">
        <a:off x="0" y="1854"/>
        <a:ext cx="5000124" cy="97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A08E9-75AF-4CE9-B0DB-18F55B78CFB3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9CEC22-E439-43DD-BFFD-EEEF7C630020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Overview of NLP models (e.g., BERT, RoBERTa, LSTM models) used for sentiment analysis.</a:t>
          </a:r>
        </a:p>
      </dsp:txBody>
      <dsp:txXfrm>
        <a:off x="0" y="0"/>
        <a:ext cx="5000124" cy="2726960"/>
      </dsp:txXfrm>
    </dsp:sp>
    <dsp:sp modelId="{83EB0F73-EB94-4F64-842F-0C0AFB10C5AE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E7E8E8-72CD-4924-A3BD-3A32B68AA9F5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These models are widely used for text classification and insights extraction across industries.</a:t>
          </a:r>
        </a:p>
      </dsp:txBody>
      <dsp:txXfrm>
        <a:off x="0" y="2726960"/>
        <a:ext cx="5000124" cy="272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5C03B-594B-4683-8209-19744904B5DB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0C2CA-916D-4C98-B331-335B896DF516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Studies highlight how sentiment analysis has influenced operational decisions and service enhancements in these industries.</a:t>
          </a:r>
        </a:p>
      </dsp:txBody>
      <dsp:txXfrm>
        <a:off x="452009" y="1011094"/>
        <a:ext cx="3347796" cy="2078641"/>
      </dsp:txXfrm>
    </dsp:sp>
    <dsp:sp modelId="{C77E5C59-C97E-4F6D-8D99-93BDBEAE4140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CED0-06F1-447D-953D-FD1A34FB4A53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Citation of research papers on NLP’s impact on customer service in hospitality and travel.</a:t>
          </a:r>
        </a:p>
      </dsp:txBody>
      <dsp:txXfrm>
        <a:off x="4701842" y="1011094"/>
        <a:ext cx="3347796" cy="2078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FAB1B-10F2-48D5-B2D2-9B47B25B50EE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92E6C-88FB-44D0-ABCE-EC47201D00F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033F5-19DE-44C3-B711-C3A6CD19C084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Algorithms/Models: Fine-tune pre-trained models (e.g., BERT) for customer feedback analysis.</a:t>
          </a:r>
        </a:p>
      </dsp:txBody>
      <dsp:txXfrm>
        <a:off x="1493203" y="552"/>
        <a:ext cx="6736396" cy="1292816"/>
      </dsp:txXfrm>
    </dsp:sp>
    <dsp:sp modelId="{334D2AC3-B097-479D-A191-7A32F424F8F9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A7C57-1591-474B-A9AA-24068492E42A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6674-3F91-4226-A9BC-8E372088BC90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Datasets: Collect data from public review sites or use synthetic datasets.</a:t>
          </a:r>
        </a:p>
      </dsp:txBody>
      <dsp:txXfrm>
        <a:off x="1493203" y="1616573"/>
        <a:ext cx="6736396" cy="1292816"/>
      </dsp:txXfrm>
    </dsp:sp>
    <dsp:sp modelId="{C9646B23-5CA4-410B-912C-72EF7EB5082F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337CF-0CE5-4C02-9D61-338EAE1D31B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A415A-8F99-4A10-936B-5E0DD72CC7B7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 and Techniques: Python, Hugging Face Transformers, Scikit-Learn, NLTK.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Sentiment Analysis for Enhancing Customer Experience in Travel and Hospitality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5866295" cy="124182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							 Amer Sohail Shaik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				 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7ACD316E-192C-B333-6E25-52B7ADDB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77" r="2862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Project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Customer Sentiment Analysis in the Travel and Hospitality Industry</a:t>
            </a:r>
          </a:p>
          <a:p>
            <a:r>
              <a:rPr lang="en-US" sz="1700"/>
              <a:t>Using NLP to analyze and categorize customer feedback for insights that can improve customer satisfaction and service quality.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7E00F8B-18B7-1DB2-17CA-173C5E451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675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Statement of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73904-95D2-AC64-852E-09FBE0BA7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242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State of the Art - NLP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4FE00C-390C-FF31-39EC-3180C925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1383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Relevant Studies in Travel and Hospitality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EDCDDC-625C-4351-0B37-AD4D9C73F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43903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8E785D4-2919-FA04-195A-2A2531FB18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Final Output: A sentiment analysis model tailored to travel and hospitality reviews.</a:t>
            </a:r>
          </a:p>
          <a:p>
            <a:r>
              <a:rPr lang="en-US" sz="1700"/>
              <a:t>Additional Deliverables:</a:t>
            </a:r>
          </a:p>
          <a:p>
            <a:r>
              <a:rPr lang="en-US" sz="1700"/>
              <a:t> Dashboard for sentiment trends and frequently mentioned keywords.</a:t>
            </a:r>
          </a:p>
          <a:p>
            <a:r>
              <a:rPr lang="en-US" sz="1700"/>
              <a:t> Documentation covering model development, datasets, and evaluation.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B950BD1-0F45-5F3B-086A-30F3B8C9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Metrics: Use Accuracy, F1 Score, Precision, and Recall to evaluate model performance.</a:t>
            </a:r>
          </a:p>
          <a:p>
            <a:r>
              <a:rPr lang="en-US" sz="1700"/>
              <a:t> Validation: Test on labeled review datasets; compare with human-labeled data.</a:t>
            </a:r>
          </a:p>
          <a:p>
            <a:r>
              <a:rPr lang="en-US" sz="1700"/>
              <a:t> Customer Review Correlation: Validate relevance by comparing sentiment scores with customer satisfaction.</a:t>
            </a: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0F6D7D0D-B9ED-6299-DAF6-E3316D68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87" r="2613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374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Sentiment Analysis for Enhancing Customer Experience in Travel and Hospitality</vt:lpstr>
      <vt:lpstr>Project Topic</vt:lpstr>
      <vt:lpstr>Project Objectives</vt:lpstr>
      <vt:lpstr>Statement of Value</vt:lpstr>
      <vt:lpstr>State of the Art - NLP Techniques</vt:lpstr>
      <vt:lpstr>Relevant Studies in Travel and Hospitality</vt:lpstr>
      <vt:lpstr>Approach</vt:lpstr>
      <vt:lpstr>Deliverables</vt:lpstr>
      <vt:lpstr>Evaluation Methodology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Amer Sohail Shaik</dc:creator>
  <cp:keywords/>
  <dc:description>generated using python-pptx</dc:description>
  <cp:lastModifiedBy>Amer Sohail Shaik</cp:lastModifiedBy>
  <cp:revision>3</cp:revision>
  <dcterms:created xsi:type="dcterms:W3CDTF">2013-01-27T09:14:16Z</dcterms:created>
  <dcterms:modified xsi:type="dcterms:W3CDTF">2024-11-23T12:57:22Z</dcterms:modified>
  <cp:category/>
</cp:coreProperties>
</file>