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86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4D5623F-1BD7-1309-8CB3-C46E12C97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668D1D6-AF92-2B82-B41B-C1703F1D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C273F88-04E7-96A6-27E0-DA240342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F603-902B-4797-AC3F-701CFA657D7F}" type="datetimeFigureOut">
              <a:rPr lang="hr-HR" smtClean="0"/>
              <a:t>29.5.2024.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A69A66A-047E-F744-7060-D60A6A30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E867D77-CB63-5959-A7BE-C3F75597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D4C5-46A9-4635-8A52-1F6AB0221DC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3663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A44072-99DD-E29E-1EDD-3D242571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CB3AAC1F-6440-F789-54F6-6B738575F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0052E2D-52D4-7DA7-9664-0DE47C94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F603-902B-4797-AC3F-701CFA657D7F}" type="datetimeFigureOut">
              <a:rPr lang="hr-HR" smtClean="0"/>
              <a:t>29.5.2024.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0D1B5586-5DBE-B52A-6949-980397BB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C9B0C09-63D6-45CA-35C8-0A4AB0E4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D4C5-46A9-4635-8A52-1F6AB0221DC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791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6A7588C8-A51E-AD5D-8757-6FD1FA321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8354D278-1E57-FA15-79EE-D7101E4E2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143B3C61-3D93-8ECA-B5FF-A23F434C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F603-902B-4797-AC3F-701CFA657D7F}" type="datetimeFigureOut">
              <a:rPr lang="hr-HR" smtClean="0"/>
              <a:t>29.5.2024.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B26DBE1-7F6D-9219-F8C9-3A240D88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9519252-17DB-8734-DA47-F7F4F640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D4C5-46A9-4635-8A52-1F6AB0221DC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809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B44DC9-CD0D-AF79-23A2-EC038DC0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418DDB2-C712-9A58-0EEB-55F8DA59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0A743E9-1326-8914-EF93-CBE384CD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F603-902B-4797-AC3F-701CFA657D7F}" type="datetimeFigureOut">
              <a:rPr lang="hr-HR" smtClean="0"/>
              <a:t>29.5.2024.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11F626E-22AC-F903-9069-7A8BBD2B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FA07700-6C4D-D484-21B1-1D2C2756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D4C5-46A9-4635-8A52-1F6AB0221DC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034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7A6D5D-38F7-9C8A-71D7-B57627F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A8DFCCC-2FA0-3452-C43E-542239FF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559EB9E-8B24-96CC-0F1F-E2B278C9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F603-902B-4797-AC3F-701CFA657D7F}" type="datetimeFigureOut">
              <a:rPr lang="hr-HR" smtClean="0"/>
              <a:t>29.5.2024.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174D27F-12CF-33D6-BA2B-CFD7EA37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0B48B92-7EA3-E400-E264-357C11FA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D4C5-46A9-4635-8A52-1F6AB0221DC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08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D8EA775-01DD-952F-DB40-68E10114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AF0B14B-A672-5D28-C365-07E5778CE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D16356F-9DD1-EE01-8942-B5399C4F6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03EF269C-EBB6-2305-8187-EEBD6E4C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F603-902B-4797-AC3F-701CFA657D7F}" type="datetimeFigureOut">
              <a:rPr lang="hr-HR" smtClean="0"/>
              <a:t>29.5.2024.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38AB7ECC-E084-6122-CA8C-0830C65C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8CB25D0C-C655-BA02-52A5-5AD654F9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D4C5-46A9-4635-8A52-1F6AB0221DC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5591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B9EEE5-D452-B5CF-25AD-EECBDFE5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D5DFF14C-1DB8-1F02-03A8-F9FC54FB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5958E79F-A284-ED48-5373-DB768986C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C233BA3A-DE9E-5920-FC16-3505C4A3A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263C7D44-C8EB-E127-7592-ECA1C364C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839AE4B8-91B0-C8CC-729F-C070E098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F603-902B-4797-AC3F-701CFA657D7F}" type="datetimeFigureOut">
              <a:rPr lang="hr-HR" smtClean="0"/>
              <a:t>29.5.2024.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4495132E-DE47-890C-EF7F-907041D0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F0BA451C-D0ED-DF72-4B00-F131CCE6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D4C5-46A9-4635-8A52-1F6AB0221DC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420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819634F-48E1-E450-CC0A-F16B6105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D44E78AB-3F7C-3CEE-6912-D507C15A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F603-902B-4797-AC3F-701CFA657D7F}" type="datetimeFigureOut">
              <a:rPr lang="hr-HR" smtClean="0"/>
              <a:t>29.5.2024.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01E6D69D-7693-3532-57D7-C490CB70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9A5FAE1-E00B-B8E7-0464-0759B4A2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D4C5-46A9-4635-8A52-1F6AB0221DC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0872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07C0C4C1-3F3D-B5CB-3FBF-AA56A740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F603-902B-4797-AC3F-701CFA657D7F}" type="datetimeFigureOut">
              <a:rPr lang="hr-HR" smtClean="0"/>
              <a:t>29.5.2024.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DEA87D61-41E7-747D-8740-4D8A90B4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4E36031-1D7B-75B9-CCAD-C13F5696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D4C5-46A9-4635-8A52-1F6AB0221DC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7739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47A5E86-9262-294B-AE17-E0D90906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75DF975-ACE8-85A2-3DB9-2E281D4EE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10736C6C-4778-01F5-5094-FC454A881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F715F5DF-7D5E-9899-A9D6-2ADF577B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F603-902B-4797-AC3F-701CFA657D7F}" type="datetimeFigureOut">
              <a:rPr lang="hr-HR" smtClean="0"/>
              <a:t>29.5.2024.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BE44D35B-C1C1-7A90-40B1-664EAEEF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BE06006D-6423-66D1-BB29-22490DD0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D4C5-46A9-4635-8A52-1F6AB0221DC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048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EAFE31-6181-6316-7689-32E1F390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15A39182-EB55-1D72-7AFE-285AF9D05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591BE5B-1F7D-71FE-BC06-B8B139FF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A84B33A-B87F-9BB4-4F19-B9F92E2B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F603-902B-4797-AC3F-701CFA657D7F}" type="datetimeFigureOut">
              <a:rPr lang="hr-HR" smtClean="0"/>
              <a:t>29.5.2024.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BDB7FC22-2BA1-E1E6-21F0-B490DDD9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FC9CD95-0FE0-20A8-B568-06E5DFC2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D4C5-46A9-4635-8A52-1F6AB0221DC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9919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3E76B699-F2BA-AB7A-FAEF-4FA20CE4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0CABCF0A-0927-E52F-AC9E-6CCC19AAC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6E9957F-D5D9-2961-C748-D84D6E900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1BF603-902B-4797-AC3F-701CFA657D7F}" type="datetimeFigureOut">
              <a:rPr lang="hr-HR" smtClean="0"/>
              <a:t>29.5.2024.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DFD1050-3E47-CB57-51E0-60A46EEC6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BF36B7B-6B0D-8706-A341-38A66BDCE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DCD4C5-46A9-4635-8A52-1F6AB0221DC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857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F1B9F50-A7E5-C035-B548-B712938D0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SENTIMENTalci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242EEB3-C82A-B0D8-DC7E-96D5CF9C7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Tena Čop, </a:t>
            </a:r>
            <a:r>
              <a:rPr lang="hr-HR" dirty="0" err="1"/>
              <a:t>Anela</a:t>
            </a:r>
            <a:r>
              <a:rPr lang="hr-HR" dirty="0"/>
              <a:t> Rački, </a:t>
            </a:r>
            <a:r>
              <a:rPr lang="hr-HR" dirty="0" err="1"/>
              <a:t>Bastijan</a:t>
            </a:r>
            <a:r>
              <a:rPr lang="hr-HR" dirty="0"/>
              <a:t> </a:t>
            </a:r>
            <a:r>
              <a:rPr lang="hr-HR" dirty="0" err="1"/>
              <a:t>Kobler</a:t>
            </a:r>
            <a:r>
              <a:rPr lang="hr-HR" dirty="0"/>
              <a:t>, Petar </a:t>
            </a:r>
            <a:r>
              <a:rPr lang="hr-HR" dirty="0" err="1"/>
              <a:t>Hrsto</a:t>
            </a:r>
            <a:r>
              <a:rPr lang="hr-HR" dirty="0"/>
              <a:t>, Nikola Klobučar</a:t>
            </a:r>
          </a:p>
        </p:txBody>
      </p:sp>
    </p:spTree>
    <p:extLst>
      <p:ext uri="{BB962C8B-B14F-4D97-AF65-F5344CB8AC3E}">
        <p14:creationId xmlns:p14="http://schemas.microsoft.com/office/powerpoint/2010/main" val="88161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49F7D6-335C-B3F6-A327-0E7386CD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Modeli – SL/DL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2625406-8470-B65F-531D-44BD25B0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Dodaj neki model i opiši ga</a:t>
            </a:r>
          </a:p>
        </p:txBody>
      </p:sp>
    </p:spTree>
    <p:extLst>
      <p:ext uri="{BB962C8B-B14F-4D97-AF65-F5344CB8AC3E}">
        <p14:creationId xmlns:p14="http://schemas.microsoft.com/office/powerpoint/2010/main" val="416643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46CD53-557A-0254-4DD0-6C28337C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A544CD8-5BE8-C8A6-1717-1AD1D5FD4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Svaki model zasebno</a:t>
            </a:r>
          </a:p>
          <a:p>
            <a:r>
              <a:rPr lang="hr-HR" dirty="0" err="1"/>
              <a:t>Confusion</a:t>
            </a:r>
            <a:r>
              <a:rPr lang="hr-HR" dirty="0"/>
              <a:t> </a:t>
            </a:r>
            <a:r>
              <a:rPr lang="hr-HR" dirty="0" err="1"/>
              <a:t>matrix</a:t>
            </a:r>
            <a:endParaRPr lang="hr-HR" dirty="0"/>
          </a:p>
          <a:p>
            <a:r>
              <a:rPr lang="hr-HR" dirty="0"/>
              <a:t>Zanimljivi slučajevi</a:t>
            </a:r>
          </a:p>
        </p:txBody>
      </p:sp>
    </p:spTree>
    <p:extLst>
      <p:ext uri="{BB962C8B-B14F-4D97-AF65-F5344CB8AC3E}">
        <p14:creationId xmlns:p14="http://schemas.microsoft.com/office/powerpoint/2010/main" val="300994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E7942ED-FB3F-CE97-0DDD-FE65B9A7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Poveznice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048A2F4-88E4-88FA-ABEE-3DCF959A2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Recenzije knjiga: https://www.najboljeknjige.com/recenzije</a:t>
            </a:r>
          </a:p>
          <a:p>
            <a:r>
              <a:rPr lang="hr-HR" dirty="0" err="1"/>
              <a:t>Github</a:t>
            </a:r>
            <a:r>
              <a:rPr lang="hr-HR" dirty="0"/>
              <a:t>: https://github.com/Sentimentalci/opjprojekt</a:t>
            </a:r>
          </a:p>
          <a:p>
            <a:r>
              <a:rPr lang="hr-HR" dirty="0"/>
              <a:t>Demo?: </a:t>
            </a:r>
            <a:r>
              <a:rPr lang="hr-HR" dirty="0" err="1"/>
              <a:t>google</a:t>
            </a:r>
            <a:r>
              <a:rPr lang="hr-HR" dirty="0"/>
              <a:t> </a:t>
            </a:r>
            <a:r>
              <a:rPr lang="hr-HR" dirty="0" err="1"/>
              <a:t>collab</a:t>
            </a:r>
            <a:r>
              <a:rPr lang="hr-HR"/>
              <a:t>?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9845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A2F0FC-FB0E-37CE-E8BD-6710AE2C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7EE8D4F-3EF0-E137-8559-FF02A08C2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Analiza sentimenta</a:t>
            </a:r>
          </a:p>
          <a:p>
            <a:r>
              <a:rPr lang="hr-HR" dirty="0"/>
              <a:t>Skup podataka – detalji</a:t>
            </a:r>
          </a:p>
          <a:p>
            <a:r>
              <a:rPr lang="hr-HR" dirty="0"/>
              <a:t>Skup podataka – statistika</a:t>
            </a:r>
          </a:p>
          <a:p>
            <a:r>
              <a:rPr lang="hr-HR" dirty="0"/>
              <a:t>Modeli</a:t>
            </a:r>
          </a:p>
          <a:p>
            <a:r>
              <a:rPr lang="hr-HR" dirty="0"/>
              <a:t>Rezultati</a:t>
            </a:r>
          </a:p>
          <a:p>
            <a:r>
              <a:rPr lang="hr-HR" dirty="0"/>
              <a:t>Poveznice</a:t>
            </a:r>
          </a:p>
        </p:txBody>
      </p:sp>
    </p:spTree>
    <p:extLst>
      <p:ext uri="{BB962C8B-B14F-4D97-AF65-F5344CB8AC3E}">
        <p14:creationId xmlns:p14="http://schemas.microsoft.com/office/powerpoint/2010/main" val="335121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071E300-CB89-410F-6169-0840696F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Analiza sentimenta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21F3075-C773-38B5-2AAB-C93FEDB6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Teorija, potreba i problematika analize sentimenta</a:t>
            </a:r>
          </a:p>
          <a:p>
            <a:r>
              <a:rPr lang="hr-HR" dirty="0"/>
              <a:t>Pronalaženje lingvističkih uzoraka u tekstu koji otkrivaju nečiji stav o nekom svojstvu nekog objekta (u točno nekom trenutku)</a:t>
            </a:r>
          </a:p>
          <a:p>
            <a:r>
              <a:rPr lang="hr-HR" dirty="0"/>
              <a:t>Najčešće koristi podatke s društvenih mreža -&gt; javno mišljenje o nekoj temi</a:t>
            </a:r>
          </a:p>
          <a:p>
            <a:r>
              <a:rPr lang="hr-HR" dirty="0"/>
              <a:t>Marketing, političke analize, istraživanje korisničkog iskustva i sl.</a:t>
            </a:r>
          </a:p>
        </p:txBody>
      </p:sp>
    </p:spTree>
    <p:extLst>
      <p:ext uri="{BB962C8B-B14F-4D97-AF65-F5344CB8AC3E}">
        <p14:creationId xmlns:p14="http://schemas.microsoft.com/office/powerpoint/2010/main" val="383454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3A12556-3878-3612-C8EF-09E2B41D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Skup podataka - detalji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589FE03-674E-9B73-F6B2-F622ABB60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Recenzije knjiga: https://www.najboljeknjige.com/recenzije</a:t>
            </a:r>
          </a:p>
          <a:p>
            <a:r>
              <a:rPr lang="hr-HR" dirty="0"/>
              <a:t>Prikupljanje podataka:</a:t>
            </a:r>
          </a:p>
          <a:p>
            <a:pPr lvl="1"/>
            <a:r>
              <a:rPr lang="hr-HR" dirty="0" err="1"/>
              <a:t>Beautiful</a:t>
            </a:r>
            <a:r>
              <a:rPr lang="hr-HR" dirty="0"/>
              <a:t> </a:t>
            </a:r>
            <a:r>
              <a:rPr lang="hr-HR" dirty="0" err="1"/>
              <a:t>Soup</a:t>
            </a:r>
            <a:r>
              <a:rPr lang="hr-HR" dirty="0"/>
              <a:t> (bs4)</a:t>
            </a:r>
          </a:p>
          <a:p>
            <a:pPr lvl="1"/>
            <a:r>
              <a:rPr lang="hr-HR" dirty="0"/>
              <a:t>uklanjanje html oznaka</a:t>
            </a:r>
          </a:p>
          <a:p>
            <a:r>
              <a:rPr lang="hr-HR" dirty="0"/>
              <a:t>Čišćenje podataka:</a:t>
            </a:r>
          </a:p>
          <a:p>
            <a:pPr lvl="1"/>
            <a:r>
              <a:rPr lang="hr-HR" dirty="0"/>
              <a:t>Segmentacija na rečenice (., !, ?, dodatno)</a:t>
            </a:r>
          </a:p>
          <a:p>
            <a:pPr lvl="1"/>
            <a:r>
              <a:rPr lang="hr-HR" dirty="0"/>
              <a:t>Ručna provjera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1521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8B570EB-5E6B-B14A-E6E3-D2BF4F68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Skup podataka - anotacije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E37CFA3-0F78-9CBA-5E62-C51C920BF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4 </a:t>
            </a:r>
            <a:r>
              <a:rPr lang="hr-HR" dirty="0" err="1"/>
              <a:t>anotatora</a:t>
            </a:r>
            <a:r>
              <a:rPr lang="hr-HR" dirty="0"/>
              <a:t> u grupi, 1 programer</a:t>
            </a:r>
          </a:p>
          <a:p>
            <a:r>
              <a:rPr lang="hr-HR" dirty="0"/>
              <a:t>Svaki anotira 2250 rečenica -&gt; 3000 rečenica</a:t>
            </a:r>
          </a:p>
          <a:p>
            <a:pPr lvl="1"/>
            <a:r>
              <a:rPr lang="hr-HR" dirty="0"/>
              <a:t>1-2250,</a:t>
            </a:r>
          </a:p>
          <a:p>
            <a:pPr lvl="1"/>
            <a:r>
              <a:rPr lang="hr-HR" dirty="0"/>
              <a:t>1-1500/2251-3000,</a:t>
            </a:r>
          </a:p>
          <a:p>
            <a:pPr lvl="1"/>
            <a:r>
              <a:rPr lang="hr-HR" dirty="0"/>
              <a:t>1-750/1501-3000,</a:t>
            </a:r>
          </a:p>
          <a:p>
            <a:pPr lvl="1"/>
            <a:r>
              <a:rPr lang="hr-HR" dirty="0"/>
              <a:t>751-3000</a:t>
            </a:r>
          </a:p>
          <a:p>
            <a:r>
              <a:rPr lang="hr-HR" dirty="0" err="1"/>
              <a:t>Cohen’s</a:t>
            </a:r>
            <a:r>
              <a:rPr lang="hr-HR" dirty="0"/>
              <a:t> </a:t>
            </a:r>
            <a:r>
              <a:rPr lang="hr-HR" dirty="0" err="1"/>
              <a:t>kappa</a:t>
            </a:r>
            <a:r>
              <a:rPr lang="hr-HR" dirty="0"/>
              <a:t> – stat. mjera za procjenu konzistentnosti između više </a:t>
            </a:r>
            <a:r>
              <a:rPr lang="hr-HR" dirty="0" err="1"/>
              <a:t>anotatora</a:t>
            </a:r>
            <a:endParaRPr lang="hr-HR" dirty="0"/>
          </a:p>
          <a:p>
            <a:pPr lvl="1"/>
            <a:r>
              <a:rPr lang="hr-HR" dirty="0"/>
              <a:t>K=</a:t>
            </a:r>
          </a:p>
        </p:txBody>
      </p:sp>
    </p:spTree>
    <p:extLst>
      <p:ext uri="{BB962C8B-B14F-4D97-AF65-F5344CB8AC3E}">
        <p14:creationId xmlns:p14="http://schemas.microsoft.com/office/powerpoint/2010/main" val="153874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5065CB0-92DA-63F4-1AF4-68E7FBC7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Set podataka - statistika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6292236-95F6-2DBF-7CC7-5DF3AFB8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Broj rečenica, tokena</a:t>
            </a:r>
          </a:p>
          <a:p>
            <a:r>
              <a:rPr lang="hr-HR" dirty="0"/>
              <a:t>Izgled klasa u oznakama</a:t>
            </a:r>
          </a:p>
          <a:p>
            <a:r>
              <a:rPr lang="hr-HR" dirty="0" err="1"/>
              <a:t>Train</a:t>
            </a:r>
            <a:r>
              <a:rPr lang="hr-HR" dirty="0"/>
              <a:t> test </a:t>
            </a:r>
            <a:r>
              <a:rPr lang="hr-HR" dirty="0" err="1"/>
              <a:t>split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9284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8A950B0-CDAB-0A08-999A-7F4E00BC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Modeli - </a:t>
            </a:r>
            <a:r>
              <a:rPr lang="hr-HR" dirty="0" err="1"/>
              <a:t>XGBoost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F7783F4-7924-1D2F-D41F-FB9912ADE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Kako je uključen i rezultati</a:t>
            </a:r>
          </a:p>
        </p:txBody>
      </p:sp>
    </p:spTree>
    <p:extLst>
      <p:ext uri="{BB962C8B-B14F-4D97-AF65-F5344CB8AC3E}">
        <p14:creationId xmlns:p14="http://schemas.microsoft.com/office/powerpoint/2010/main" val="35575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13E2627-ED88-EABF-4FC1-7B1E3BE6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Modeli - SVM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55D738C-5995-D0B6-5A4E-4F45C0303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Kako je uključen i koji su rezultati</a:t>
            </a:r>
          </a:p>
          <a:p>
            <a:r>
              <a:rPr lang="hr-HR" dirty="0"/>
              <a:t>Koji </a:t>
            </a:r>
            <a:r>
              <a:rPr lang="hr-HR" dirty="0" err="1"/>
              <a:t>hiperparametri</a:t>
            </a:r>
            <a:r>
              <a:rPr lang="hr-HR" dirty="0"/>
              <a:t> su korišteni, a koji su isprobani</a:t>
            </a:r>
          </a:p>
        </p:txBody>
      </p:sp>
    </p:spTree>
    <p:extLst>
      <p:ext uri="{BB962C8B-B14F-4D97-AF65-F5344CB8AC3E}">
        <p14:creationId xmlns:p14="http://schemas.microsoft.com/office/powerpoint/2010/main" val="281633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CCB1930-6B5B-F514-0918-A8656C8F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Modeli - KNN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087C92A-D79C-B817-1C57-1D70549C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Kako je uključen i koji su rezultati</a:t>
            </a:r>
          </a:p>
          <a:p>
            <a:r>
              <a:rPr lang="hr-HR" dirty="0"/>
              <a:t>Koji </a:t>
            </a:r>
            <a:r>
              <a:rPr lang="hr-HR" dirty="0" err="1"/>
              <a:t>hiperparametri</a:t>
            </a:r>
            <a:r>
              <a:rPr lang="hr-HR" dirty="0"/>
              <a:t> su korišteni, a koji su isprobani</a:t>
            </a:r>
          </a:p>
        </p:txBody>
      </p:sp>
    </p:spTree>
    <p:extLst>
      <p:ext uri="{BB962C8B-B14F-4D97-AF65-F5344CB8AC3E}">
        <p14:creationId xmlns:p14="http://schemas.microsoft.com/office/powerpoint/2010/main" val="3094553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269</Words>
  <Application>Microsoft Office PowerPoint</Application>
  <PresentationFormat>Široki zaslon</PresentationFormat>
  <Paragraphs>53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sustava Office</vt:lpstr>
      <vt:lpstr>SENTIMENTalci</vt:lpstr>
      <vt:lpstr>Sadržaj</vt:lpstr>
      <vt:lpstr>Analiza sentimenta</vt:lpstr>
      <vt:lpstr>Skup podataka - detalji</vt:lpstr>
      <vt:lpstr>Skup podataka - anotacije</vt:lpstr>
      <vt:lpstr>Set podataka - statistika</vt:lpstr>
      <vt:lpstr>Modeli - XGBoost</vt:lpstr>
      <vt:lpstr>Modeli - SVM</vt:lpstr>
      <vt:lpstr>Modeli - KNN</vt:lpstr>
      <vt:lpstr>Modeli – SL/DL</vt:lpstr>
      <vt:lpstr>Rezultati</vt:lpstr>
      <vt:lpstr>Poveznice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SENTIMENTalci</dc:title>
  <dc:creator>Nikola Klobučar</dc:creator>
  <cp:lastModifiedBy>Nikola Klobučar</cp:lastModifiedBy>
  <cp:revision>26</cp:revision>
  <dcterms:created xsi:type="dcterms:W3CDTF">2024-05-29T09:12:51Z</dcterms:created>
  <dcterms:modified xsi:type="dcterms:W3CDTF">2024-05-29T10:40:59Z</dcterms:modified>
</cp:coreProperties>
</file>