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3"/>
  </p:notesMasterIdLst>
  <p:sldIdLst>
    <p:sldId id="256" r:id="rId2"/>
    <p:sldId id="272" r:id="rId3"/>
    <p:sldId id="283" r:id="rId4"/>
    <p:sldId id="284" r:id="rId5"/>
    <p:sldId id="281" r:id="rId6"/>
    <p:sldId id="282" r:id="rId7"/>
    <p:sldId id="286" r:id="rId8"/>
    <p:sldId id="273" r:id="rId9"/>
    <p:sldId id="285" r:id="rId10"/>
    <p:sldId id="287" r:id="rId11"/>
    <p:sldId id="288" r:id="rId12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USSI Arnauld" initials="FA" lastIdx="3" clrIdx="0">
    <p:extLst>
      <p:ext uri="{19B8F6BF-5375-455C-9EA6-DF929625EA0E}">
        <p15:presenceInfo xmlns:p15="http://schemas.microsoft.com/office/powerpoint/2012/main" userId="9264c1c91dd062cd" providerId="Windows Live"/>
      </p:ext>
    </p:extLst>
  </p:cmAuthor>
  <p:cmAuthor id="2" name="Ermisch, Florian" initials="EF" lastIdx="26" clrIdx="1">
    <p:extLst>
      <p:ext uri="{19B8F6BF-5375-455C-9EA6-DF929625EA0E}">
        <p15:presenceInfo xmlns:p15="http://schemas.microsoft.com/office/powerpoint/2012/main" userId="Ermisch, Florian" providerId="None"/>
      </p:ext>
    </p:extLst>
  </p:cmAuthor>
  <p:cmAuthor id="3" name="Florian Ermisch" initials="FE" lastIdx="4" clrIdx="2">
    <p:extLst>
      <p:ext uri="{19B8F6BF-5375-455C-9EA6-DF929625EA0E}">
        <p15:presenceInfo xmlns:p15="http://schemas.microsoft.com/office/powerpoint/2012/main" userId="Florian Erm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2F0F2"/>
    <a:srgbClr val="D4E9EC"/>
    <a:srgbClr val="EDF6F7"/>
    <a:srgbClr val="D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815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EBFF2-9768-4E5B-8BEC-76BF24820D2E}" type="datetimeFigureOut">
              <a:rPr lang="de-DE" smtClean="0"/>
              <a:t>29.10.2020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ACC5-DF2F-4413-962D-CA8BFCB8B6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1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75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83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3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0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05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5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87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8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14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96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ACC5-DF2F-4413-962D-CA8BFCB8B66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88C178-0867-4865-A7A5-B7148987F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2CD42-FBB9-46CE-804F-BED2C8B5B372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FFC558-6AFF-4DC3-B17E-0FA8E7688B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4EFD1F-F652-4E8D-89B7-242373318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44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8667F7-5004-42E5-8C80-BB4482D4E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3397C-662A-446D-8510-F2306C8DBDE1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A013EE-9C8C-46C4-B926-48B7B5808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DCC1B5-74C0-4CE8-AFB3-83EE24EA2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32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B63E37-F467-40F0-96AD-310C1C909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822C9-409E-46CA-A628-EA0464A424B0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317C46-CE31-4407-B32C-EEEEB6EA61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318A3B-8D21-45FB-9594-F391ADECE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1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228DCC-2203-4DD0-9592-3A1C87C66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A41E8-5CBB-4043-B8E2-EF75B980EFF9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6811B3-A7FB-4FC9-943D-08A1464B59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8F386A-9BDB-46B5-928F-E6E418540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8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20B80B-5C5C-45A1-8855-501DD61060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24669-2E31-4960-BED2-F2DC28E4894F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424961-96A7-44AE-8F9D-96762AACF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D96A33-D991-4498-99C6-0B3CA7E4F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01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FBF631-B9CB-40FD-82FE-C19C7CA7C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FC6B-B03A-43A1-AF7E-E9C2BE41025B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E1414-B889-41FF-91BD-23AA780B6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5ABCC-2B53-4280-9EE4-AD99CEC1A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67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C45AF1-E7C3-4CB6-AE51-0C47689868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B32B-786D-41F9-A508-F4C7CF337FD5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28464C-A840-4AC1-B105-1F7F97F007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E49B14-63C6-478A-8F08-BCE865B33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9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27F020-82EE-41A8-9168-46485DCF7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59AB5-004B-4E68-BECD-C2B34B6212D2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70EF0E-2118-4C5A-AEF6-9D1A12C84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844207-1D63-4C55-8CC0-FFDE55FBF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52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10DC1E-255B-4A54-9E2A-A81CDBE3C8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1D682-E348-4BEB-A9C7-DBBD7D103F01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15FA66-D68A-4F2B-80BA-D5B5CB848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AFA203-EE4B-4408-BD5A-CA2B5EA5C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27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3ECF2-2492-49CE-8E81-2A5C727665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C6FF2-82B4-440E-B5E9-AB2DE74A2353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F1BB8-4F45-48AE-8B4D-88B895744C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4225C-C6D8-47DF-BF8F-AD1E2C13D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10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78FE5-48FC-4C8B-85BC-9624B68C1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B2FAC-55CC-4C79-9B32-A88555DA72DE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5DF96-5F90-4706-BCF4-B40431E2F8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46615-B554-46BC-AA79-5B27C4650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7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F0CF28-BECA-414A-9887-7B1566FC6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ACE36E-C7EB-4307-9625-E678D9BFA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16C2CB-2F65-4684-B10B-777C2D2FDD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  <a:cs typeface="Arial" charset="0"/>
              </a:defRPr>
            </a:lvl1pPr>
          </a:lstStyle>
          <a:p>
            <a:fld id="{5992FBAF-66BD-4E58-B61B-D1C841ACA4D2}" type="datetime1">
              <a:rPr lang="de-DE" smtClean="0"/>
              <a:t>29.10.2020</a:t>
            </a:fld>
            <a:endParaRPr lang="de-DE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A8A8AFD-7BE1-4D7E-A143-F6E491292B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charset="0"/>
                <a:cs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9EE149-8503-4CF3-BFD4-1954D3948A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AE481E-63FD-431E-A3C0-B0A8E51774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31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services/open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EFD7D-EF92-4E41-829C-F5BCC112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580" y="1474441"/>
            <a:ext cx="10363200" cy="1470025"/>
          </a:xfrm>
        </p:spPr>
        <p:txBody>
          <a:bodyPr>
            <a:normAutofit/>
          </a:bodyPr>
          <a:lstStyle/>
          <a:p>
            <a:r>
              <a:rPr lang="de-DE" sz="3200" b="1" i="1" dirty="0">
                <a:latin typeface="Algerian" panose="04020705040A02060702" pitchFamily="82" charset="0"/>
              </a:rPr>
              <a:t>Informationssystem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540126-C9D0-4563-9C47-7C8A6EF0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285436"/>
            <a:ext cx="8534400" cy="1586480"/>
          </a:xfrm>
        </p:spPr>
        <p:txBody>
          <a:bodyPr>
            <a:noAutofit/>
          </a:bodyPr>
          <a:lstStyle/>
          <a:p>
            <a:r>
              <a:rPr lang="de-DE" dirty="0"/>
              <a:t>Erstellung eines Crawler zum Laden und Extraktion von Daten aus Bundestagsprotokollen</a:t>
            </a:r>
            <a:endParaRPr lang="de-DE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Grafik 8" descr="Bildergebnis fÃ¼r htw logos">
            <a:extLst>
              <a:ext uri="{FF2B5EF4-FFF2-40B4-BE49-F238E27FC236}">
                <a16:creationId xmlns:a16="http://schemas.microsoft.com/office/drawing/2014/main" id="{02B0CB1C-0AF9-47D7-88C1-318EAC13DE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206" y="94865"/>
            <a:ext cx="2091848" cy="60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3B967FB-3D42-479C-BED3-61891B7E17EE}"/>
              </a:ext>
            </a:extLst>
          </p:cNvPr>
          <p:cNvSpPr txBox="1"/>
          <p:nvPr/>
        </p:nvSpPr>
        <p:spPr>
          <a:xfrm>
            <a:off x="8023122" y="5677051"/>
            <a:ext cx="247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Gruppe 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635C45-065B-45EB-A353-AA6A0DCB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80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3687566" y="212798"/>
            <a:ext cx="406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Planung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218DDE-58DA-41D1-9F6C-03D7B4CE0017}"/>
              </a:ext>
            </a:extLst>
          </p:cNvPr>
          <p:cNvSpPr txBox="1"/>
          <p:nvPr/>
        </p:nvSpPr>
        <p:spPr>
          <a:xfrm>
            <a:off x="2264229" y="1576489"/>
            <a:ext cx="94342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Ziel bis zum </a:t>
            </a:r>
            <a:r>
              <a:rPr lang="de-DE" sz="2800" b="1" dirty="0"/>
              <a:t>13. Nov</a:t>
            </a:r>
            <a:r>
              <a:rPr lang="de-DE" sz="2800" dirty="0"/>
              <a:t>: </a:t>
            </a:r>
          </a:p>
          <a:p>
            <a:r>
              <a:rPr lang="de-DE" sz="2800" dirty="0"/>
              <a:t>	DB (MongoDB), DB-Manager : 50%</a:t>
            </a:r>
          </a:p>
          <a:p>
            <a:r>
              <a:rPr lang="de-DE" sz="2800" dirty="0"/>
              <a:t>	Page-Crawler (Erster Prototyp : 50%)</a:t>
            </a:r>
          </a:p>
          <a:p>
            <a:r>
              <a:rPr lang="de-DE" sz="2800" dirty="0"/>
              <a:t> 	Task-Manager ( Crawl-Manager &amp; Rest-API : 50% )</a:t>
            </a:r>
          </a:p>
          <a:p>
            <a:endParaRPr lang="de-DE" sz="2800" dirty="0"/>
          </a:p>
          <a:p>
            <a:r>
              <a:rPr lang="de-DE" sz="2800" dirty="0"/>
              <a:t>Ziel bis zum </a:t>
            </a:r>
            <a:r>
              <a:rPr lang="de-DE" sz="2800" b="1" dirty="0"/>
              <a:t>27. Nov</a:t>
            </a:r>
            <a:r>
              <a:rPr lang="de-DE" sz="2800" dirty="0"/>
              <a:t>: </a:t>
            </a:r>
          </a:p>
          <a:p>
            <a:r>
              <a:rPr lang="de-DE" sz="2800" dirty="0"/>
              <a:t>	Vorläufiger Release (90%) zum Test an anderen 	Gruppen übergeben</a:t>
            </a:r>
          </a:p>
          <a:p>
            <a:endParaRPr lang="de-DE" sz="2800" dirty="0"/>
          </a:p>
          <a:p>
            <a:r>
              <a:rPr lang="de-DE" sz="2800" dirty="0"/>
              <a:t>Ziel bis zum </a:t>
            </a:r>
            <a:r>
              <a:rPr lang="de-DE" sz="2800" b="1" dirty="0"/>
              <a:t>04. Dez</a:t>
            </a:r>
            <a:r>
              <a:rPr lang="de-DE" sz="2800" dirty="0"/>
              <a:t>: finale Version und Anfang der 	Supervision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5C87A3-67FF-492D-887B-AEDFACC0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78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1915888" y="1305341"/>
            <a:ext cx="934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/>
              <a:t>Danke für die Aufmerksamkeit !</a:t>
            </a:r>
          </a:p>
          <a:p>
            <a:pPr algn="ctr"/>
            <a:endParaRPr lang="de-DE" sz="5400" b="1" dirty="0"/>
          </a:p>
          <a:p>
            <a:pPr algn="ctr"/>
            <a:endParaRPr lang="de-DE" sz="5400" b="1" dirty="0"/>
          </a:p>
          <a:p>
            <a:pPr algn="ctr"/>
            <a:r>
              <a:rPr lang="de-DE" sz="5400" b="1" dirty="0"/>
              <a:t>Fragen 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473365-BC75-44E3-ABD5-4A970FA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62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s ist ein Crawler? - Ryte Digital Marketing Wiki">
            <a:extLst>
              <a:ext uri="{FF2B5EF4-FFF2-40B4-BE49-F238E27FC236}">
                <a16:creationId xmlns:a16="http://schemas.microsoft.com/office/drawing/2014/main" id="{3EE934F6-245F-4B85-9C4E-6A93B98A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61" y="3827204"/>
            <a:ext cx="4881716" cy="30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4290259" y="247297"/>
            <a:ext cx="625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Was ist ein Crawler?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218DDE-58DA-41D1-9F6C-03D7B4CE0017}"/>
              </a:ext>
            </a:extLst>
          </p:cNvPr>
          <p:cNvSpPr txBox="1"/>
          <p:nvPr/>
        </p:nvSpPr>
        <p:spPr>
          <a:xfrm>
            <a:off x="2504272" y="1580435"/>
            <a:ext cx="8675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 Computerprogramm, das automatisiert Dokumente im Web durchsucht.</a:t>
            </a:r>
          </a:p>
          <a:p>
            <a:endParaRPr lang="de-DE" sz="2800" dirty="0"/>
          </a:p>
          <a:p>
            <a:r>
              <a:rPr lang="de-DE" sz="2800" dirty="0"/>
              <a:t>Hier werden wiederholende Aktionen programmiert, damit das Durchsuchen gänzlich automatisiert abläuft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7B87C0-EF2D-4C3D-8006-D9A73D19E439}"/>
              </a:ext>
            </a:extLst>
          </p:cNvPr>
          <p:cNvSpPr/>
          <p:nvPr/>
        </p:nvSpPr>
        <p:spPr>
          <a:xfrm>
            <a:off x="4027005" y="648866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https://de.ryte.com/wiki/Crawler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92D5FE-AB6D-4DC0-A61D-8849F92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22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2504272" y="335785"/>
            <a:ext cx="8984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Was sind unsere Inputs?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218DDE-58DA-41D1-9F6C-03D7B4CE0017}"/>
              </a:ext>
            </a:extLst>
          </p:cNvPr>
          <p:cNvSpPr txBox="1"/>
          <p:nvPr/>
        </p:nvSpPr>
        <p:spPr>
          <a:xfrm>
            <a:off x="2504272" y="1949136"/>
            <a:ext cx="8675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Vom Bundestag stehen uns sowohl Plenarprotokolle ab der 1. Wahlperiode als auch einige ergänzende Informationen unter </a:t>
            </a:r>
            <a:r>
              <a:rPr lang="de-DE" sz="2800" dirty="0">
                <a:hlinkClick r:id="rId3"/>
              </a:rPr>
              <a:t>https://www.bundestag.de/services/opendata</a:t>
            </a:r>
            <a:endParaRPr lang="de-DE" sz="2800" dirty="0"/>
          </a:p>
          <a:p>
            <a:r>
              <a:rPr lang="de-DE" sz="2800" dirty="0"/>
              <a:t>zur Verfügung.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452ED6-6335-42A1-9A27-64D974A410A7}"/>
              </a:ext>
            </a:extLst>
          </p:cNvPr>
          <p:cNvSpPr txBox="1"/>
          <p:nvPr/>
        </p:nvSpPr>
        <p:spPr>
          <a:xfrm>
            <a:off x="2600630" y="5043950"/>
            <a:ext cx="282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XML-Format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0B344F-9632-409F-9AAF-C72F0A5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12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2504272" y="335785"/>
            <a:ext cx="8984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Was sind unsere Inputs?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640F66-4394-4E7C-A0CA-BC0A088EF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14" y="1314483"/>
            <a:ext cx="12300559" cy="66683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0452ED6-6335-42A1-9A27-64D974A410A7}"/>
              </a:ext>
            </a:extLst>
          </p:cNvPr>
          <p:cNvSpPr txBox="1"/>
          <p:nvPr/>
        </p:nvSpPr>
        <p:spPr>
          <a:xfrm>
            <a:off x="2504272" y="1516978"/>
            <a:ext cx="282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XML-Format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15887-5355-4F57-AEF7-B49146BF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1899007" y="435429"/>
            <a:ext cx="5572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Wie wird unsere Crawler funktionieren?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66D3CD-DBFE-4477-AF41-E7127EE3C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23" y="101088"/>
            <a:ext cx="5181598" cy="665582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24295D-BFE3-4F9C-81B3-8F5F4BF1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3141407" y="247297"/>
            <a:ext cx="7890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Welsche Komponenten werden benötigt 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DD6AF4-9FED-44BC-BAD4-0163E9BF2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75" y="1720701"/>
            <a:ext cx="7383156" cy="601028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83FB11-3259-4239-9144-C08E60C5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40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4171922" y="697240"/>
            <a:ext cx="5596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Datenbank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AA38D4-029F-407A-B9D3-DF03437A5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8" y="2133600"/>
            <a:ext cx="10014857" cy="47244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3FC16F-79D0-4791-84B4-90D207B6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2802194" y="604684"/>
            <a:ext cx="697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Implementierung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218DDE-58DA-41D1-9F6C-03D7B4CE0017}"/>
              </a:ext>
            </a:extLst>
          </p:cNvPr>
          <p:cNvSpPr txBox="1"/>
          <p:nvPr/>
        </p:nvSpPr>
        <p:spPr>
          <a:xfrm>
            <a:off x="2802194" y="1779687"/>
            <a:ext cx="74902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de-DE" sz="3600" dirty="0"/>
          </a:p>
          <a:p>
            <a:pPr marL="742950" indent="-742950">
              <a:buFont typeface="+mj-lt"/>
              <a:buAutoNum type="arabicPeriod"/>
            </a:pPr>
            <a:r>
              <a:rPr lang="de-DE" sz="3600" b="1" dirty="0"/>
              <a:t>Service-Management</a:t>
            </a:r>
            <a:r>
              <a:rPr lang="de-DE" sz="3600" dirty="0"/>
              <a:t> (Crawl-Manager &amp; Rest-API)</a:t>
            </a:r>
          </a:p>
          <a:p>
            <a:pPr marL="742950" indent="-742950">
              <a:buFont typeface="+mj-lt"/>
              <a:buAutoNum type="arabicPeriod"/>
            </a:pPr>
            <a:endParaRPr lang="de-DE" sz="3600" dirty="0"/>
          </a:p>
          <a:p>
            <a:pPr marL="742950" indent="-742950">
              <a:buFont typeface="+mj-lt"/>
              <a:buAutoNum type="arabicPeriod"/>
            </a:pPr>
            <a:r>
              <a:rPr lang="de-DE" sz="3600" b="1" dirty="0"/>
              <a:t>Logik</a:t>
            </a:r>
            <a:r>
              <a:rPr lang="de-DE" sz="3600" dirty="0"/>
              <a:t> zum Page-Crawler</a:t>
            </a:r>
          </a:p>
          <a:p>
            <a:pPr marL="742950" indent="-742950">
              <a:buFont typeface="+mj-lt"/>
              <a:buAutoNum type="arabicPeriod"/>
            </a:pPr>
            <a:endParaRPr lang="de-DE" sz="3600" dirty="0"/>
          </a:p>
          <a:p>
            <a:pPr marL="742950" indent="-742950">
              <a:buFont typeface="+mj-lt"/>
              <a:buAutoNum type="arabicPeriod"/>
            </a:pPr>
            <a:r>
              <a:rPr lang="de-DE" sz="3600" b="1" dirty="0"/>
              <a:t>Persistenz</a:t>
            </a:r>
            <a:r>
              <a:rPr lang="de-DE" sz="3600" dirty="0"/>
              <a:t> (MongoDB &amp; DB-Manager)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AA6ABE-F395-4A57-B2D4-9A21B798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1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12EFE5-68B9-4679-8D5A-D0E0764CD966}"/>
              </a:ext>
            </a:extLst>
          </p:cNvPr>
          <p:cNvSpPr txBox="1"/>
          <p:nvPr/>
        </p:nvSpPr>
        <p:spPr>
          <a:xfrm>
            <a:off x="2802194" y="604684"/>
            <a:ext cx="8214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Welsche Technologien werden verwendet?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218DDE-58DA-41D1-9F6C-03D7B4CE0017}"/>
              </a:ext>
            </a:extLst>
          </p:cNvPr>
          <p:cNvSpPr txBox="1"/>
          <p:nvPr/>
        </p:nvSpPr>
        <p:spPr>
          <a:xfrm>
            <a:off x="2802194" y="3298662"/>
            <a:ext cx="7490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/>
              <a:t>Programmiersprache: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/>
              <a:t>Datenbank: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/>
              <a:t>Sonstige noch zu erwähnen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9CB3B7-0034-46CE-A37F-01B82493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481E-63FD-431E-A3C0-B0A8E517740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99881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Breitbild</PresentationFormat>
  <Paragraphs>66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Diseño predeterminado</vt:lpstr>
      <vt:lpstr>Informationssystem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FEUSSI Arnauld</dc:creator>
  <cp:lastModifiedBy>FEUSSI Arnauld</cp:lastModifiedBy>
  <cp:revision>155</cp:revision>
  <dcterms:created xsi:type="dcterms:W3CDTF">2018-10-21T12:59:28Z</dcterms:created>
  <dcterms:modified xsi:type="dcterms:W3CDTF">2020-10-29T20:36:14Z</dcterms:modified>
</cp:coreProperties>
</file>