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0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9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7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50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7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9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0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309010-D66B-4F06-80F4-B0E4E4DF9B5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DD57-2603-4D06-B652-5A524EED1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06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446" cy="69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361" y="3493990"/>
            <a:ext cx="9144000" cy="23876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Здесь водятся </a:t>
            </a:r>
            <a:br>
              <a:rPr lang="ru-RU" sz="4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хорошие концовки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61" y="6030119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команда: Катаев Илья, </a:t>
            </a:r>
            <a:r>
              <a:rPr lang="ru-RU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Жмуцкая</a:t>
            </a:r>
            <a:r>
              <a:rPr lang="ru-RU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Екатерина, </a:t>
            </a:r>
            <a:r>
              <a:rPr lang="ru-RU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Болотова</a:t>
            </a:r>
            <a:r>
              <a:rPr lang="ru-RU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Софья, </a:t>
            </a:r>
            <a:endParaRPr lang="ru-RU" dirty="0" smtClean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Анастасия </a:t>
            </a:r>
            <a:r>
              <a:rPr lang="ru-RU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Черкащенко</a:t>
            </a:r>
            <a:r>
              <a:rPr lang="ru-RU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, Данила </a:t>
            </a:r>
            <a:r>
              <a:rPr lang="ru-RU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Забашта</a:t>
            </a:r>
            <a:r>
              <a:rPr lang="ru-RU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, Анатолий Юров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иаграмма ответов в Формах. Вопрос: Оцените, пожалуйста, свой уровень стресса в последнее время. Количество ответов: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35" y="646914"/>
            <a:ext cx="8689018" cy="20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ufL9vuMIu169508zZxxe3JQQ_9zABGxmBpEBkGThGojmx3ocE4nOKwt1tEJEJ1Zo_S8Fb804dDgEPOQ-CvZ29N7J6-IcjHAQTAbk0oKGUQBcdfE-eBRy2TmZA8nWVrp1pJrGhq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47" y="3381821"/>
            <a:ext cx="57340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9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1" y="1297686"/>
            <a:ext cx="4399811" cy="24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34" y="886572"/>
            <a:ext cx="5009356" cy="19774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7" y="1914978"/>
            <a:ext cx="762000" cy="20002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906" r="-1310" b="18888"/>
          <a:stretch/>
        </p:blipFill>
        <p:spPr>
          <a:xfrm>
            <a:off x="312906" y="3913954"/>
            <a:ext cx="5472608" cy="2193068"/>
          </a:xfrm>
          <a:prstGeom prst="rect">
            <a:avLst/>
          </a:prstGeom>
        </p:spPr>
      </p:pic>
      <p:pic>
        <p:nvPicPr>
          <p:cNvPr id="2050" name="Picture 2" descr="https://sun9-48.userapi.com/c857420/v857420728/187d04/to-EsLShlO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87" y="2864069"/>
            <a:ext cx="3254086" cy="28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083027"/>
            <a:ext cx="2967287" cy="16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034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21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Bahnschrift Light SemiCondensed</vt:lpstr>
      <vt:lpstr>Century Gothic</vt:lpstr>
      <vt:lpstr>Wingdings 3</vt:lpstr>
      <vt:lpstr>Ион</vt:lpstr>
      <vt:lpstr>Здесь водятся  хорошие концовки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водятся           хорошие концовки</dc:title>
  <dc:creator>sonja.bolotova@yandex.ru</dc:creator>
  <cp:lastModifiedBy>sonja.bolotova@yandex.ru</cp:lastModifiedBy>
  <cp:revision>4</cp:revision>
  <dcterms:created xsi:type="dcterms:W3CDTF">2020-02-26T12:19:19Z</dcterms:created>
  <dcterms:modified xsi:type="dcterms:W3CDTF">2020-02-26T13:12:20Z</dcterms:modified>
</cp:coreProperties>
</file>