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51" d="100"/>
          <a:sy n="51" d="100"/>
        </p:scale>
        <p:origin x="-126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Sentinel</a:t>
            </a:r>
            <a:endParaRPr lang="en-US" sz="9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0" y="4114800"/>
            <a:ext cx="3048000" cy="2514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Rufus Gnana</a:t>
            </a:r>
          </a:p>
          <a:p>
            <a:pPr algn="l"/>
            <a:r>
              <a:rPr lang="en-US" dirty="0" err="1" smtClean="0"/>
              <a:t>Fekri</a:t>
            </a:r>
            <a:r>
              <a:rPr lang="en-US" dirty="0" smtClean="0"/>
              <a:t> </a:t>
            </a:r>
            <a:r>
              <a:rPr lang="en-US" dirty="0" err="1" smtClean="0"/>
              <a:t>Kassem</a:t>
            </a:r>
            <a:endParaRPr lang="en-US" dirty="0" smtClean="0"/>
          </a:p>
          <a:p>
            <a:pPr algn="l"/>
            <a:r>
              <a:rPr lang="en-US" dirty="0" smtClean="0"/>
              <a:t>Kong Cao</a:t>
            </a:r>
          </a:p>
          <a:p>
            <a:pPr algn="l"/>
            <a:r>
              <a:rPr lang="en-US" dirty="0" smtClean="0"/>
              <a:t>Vijay Kumar</a:t>
            </a:r>
            <a:endParaRPr lang="en-US" dirty="0"/>
          </a:p>
        </p:txBody>
      </p:sp>
      <p:pic>
        <p:nvPicPr>
          <p:cNvPr id="1027" name="Picture 3" descr="C:\Users\Rufus Gnana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572000"/>
            <a:ext cx="15240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Quick Introduction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Application snapshots</a:t>
            </a:r>
          </a:p>
          <a:p>
            <a:r>
              <a:rPr lang="en-US" dirty="0" smtClean="0"/>
              <a:t>Competitors</a:t>
            </a:r>
          </a:p>
          <a:p>
            <a:r>
              <a:rPr lang="en-US" dirty="0" smtClean="0"/>
              <a:t>How we stand out</a:t>
            </a:r>
          </a:p>
          <a:p>
            <a:r>
              <a:rPr lang="en-US" dirty="0" smtClean="0"/>
              <a:t>Business model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Agenda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" y="3048000"/>
            <a:ext cx="7848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4000" dirty="0" smtClean="0"/>
              <a:t>View Controllers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Architecture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752600"/>
            <a:ext cx="7848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Navigation Controller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62000" y="3200400"/>
            <a:ext cx="19050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200400"/>
            <a:ext cx="2819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and Edit Camera List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3200400"/>
            <a:ext cx="2133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Tutorial and About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14800"/>
            <a:ext cx="19050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Details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4114800"/>
            <a:ext cx="26670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24600" y="4114800"/>
            <a:ext cx="19050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Surveillance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5715000"/>
            <a:ext cx="784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Data: Camera Details, Default Camera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3G</a:t>
            </a:r>
          </a:p>
          <a:p>
            <a:pPr lvl="1"/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Frame rate</a:t>
            </a:r>
          </a:p>
          <a:p>
            <a:pPr lvl="1"/>
            <a:r>
              <a:rPr lang="en-US" dirty="0" smtClean="0"/>
              <a:t>Depends on network bandwidth</a:t>
            </a:r>
          </a:p>
          <a:p>
            <a:pPr lvl="1"/>
            <a:r>
              <a:rPr lang="en-US" dirty="0" err="1" smtClean="0"/>
              <a:t>Upto</a:t>
            </a:r>
            <a:r>
              <a:rPr lang="en-US" dirty="0" smtClean="0"/>
              <a:t> 20fps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Performance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Snapshots of the application go here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Application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 Snapshots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Browser based access</a:t>
            </a:r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IP Camera Viewer (Robert Chou)</a:t>
            </a:r>
          </a:p>
          <a:p>
            <a:r>
              <a:rPr lang="en-US" dirty="0" err="1" smtClean="0"/>
              <a:t>iPhone</a:t>
            </a:r>
            <a:endParaRPr lang="en-US" dirty="0" smtClean="0"/>
          </a:p>
          <a:p>
            <a:pPr lvl="1"/>
            <a:r>
              <a:rPr lang="en-US" dirty="0" err="1" smtClean="0"/>
              <a:t>NetcamViewer</a:t>
            </a:r>
            <a:r>
              <a:rPr lang="en-US" dirty="0" smtClean="0"/>
              <a:t> (</a:t>
            </a:r>
            <a:r>
              <a:rPr lang="en-US" dirty="0" err="1" smtClean="0"/>
              <a:t>Arkasis</a:t>
            </a:r>
            <a:r>
              <a:rPr lang="en-US" dirty="0" smtClean="0"/>
              <a:t> B.V)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Competitors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Auto camera-make detection</a:t>
            </a:r>
          </a:p>
          <a:p>
            <a:r>
              <a:rPr lang="en-US" dirty="0" smtClean="0"/>
              <a:t>UI </a:t>
            </a:r>
            <a:r>
              <a:rPr lang="en-US" dirty="0" smtClean="0"/>
              <a:t>adapts to the camera</a:t>
            </a:r>
          </a:p>
          <a:p>
            <a:pPr lvl="1"/>
            <a:r>
              <a:rPr lang="en-US" dirty="0" smtClean="0"/>
              <a:t>Based on the camera selected</a:t>
            </a:r>
          </a:p>
          <a:p>
            <a:r>
              <a:rPr lang="en-US" dirty="0" smtClean="0"/>
              <a:t>Advanced Camera controls</a:t>
            </a:r>
          </a:p>
          <a:p>
            <a:pPr lvl="1"/>
            <a:r>
              <a:rPr lang="en-US" dirty="0" smtClean="0"/>
              <a:t>Frame rate selection</a:t>
            </a:r>
          </a:p>
          <a:p>
            <a:pPr lvl="1"/>
            <a:r>
              <a:rPr lang="en-US" dirty="0" smtClean="0"/>
              <a:t>Motion Detection</a:t>
            </a:r>
          </a:p>
          <a:p>
            <a:pPr lvl="1"/>
            <a:r>
              <a:rPr lang="en-US" dirty="0" smtClean="0"/>
              <a:t>Alarms/Email based notification</a:t>
            </a:r>
          </a:p>
          <a:p>
            <a:pPr lvl="1"/>
            <a:r>
              <a:rPr lang="en-US" dirty="0" smtClean="0"/>
              <a:t>Touch based PTZ</a:t>
            </a:r>
          </a:p>
          <a:p>
            <a:r>
              <a:rPr lang="en-US" dirty="0" smtClean="0"/>
              <a:t>Snapshots</a:t>
            </a:r>
          </a:p>
          <a:p>
            <a:r>
              <a:rPr lang="en-US" dirty="0" smtClean="0"/>
              <a:t>Default Camera</a:t>
            </a:r>
          </a:p>
          <a:p>
            <a:r>
              <a:rPr lang="en-US" dirty="0" smtClean="0"/>
              <a:t>Ability to accurately display “Connection Status”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8600"/>
            <a:ext cx="8915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rPr>
              <a:t>How Sentinel stands out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Model 1</a:t>
            </a:r>
          </a:p>
          <a:p>
            <a:pPr lvl="1"/>
            <a:r>
              <a:rPr lang="en-US" dirty="0" smtClean="0"/>
              <a:t>Work with the camera vendors</a:t>
            </a:r>
          </a:p>
          <a:p>
            <a:pPr lvl="1"/>
            <a:r>
              <a:rPr lang="en-US" dirty="0" smtClean="0"/>
              <a:t>License for app available with the camera package</a:t>
            </a:r>
          </a:p>
          <a:p>
            <a:r>
              <a:rPr lang="en-US" dirty="0" smtClean="0"/>
              <a:t>Model 2</a:t>
            </a:r>
          </a:p>
          <a:p>
            <a:pPr lvl="1"/>
            <a:r>
              <a:rPr lang="en-US" dirty="0" smtClean="0"/>
              <a:t>Paid app</a:t>
            </a:r>
          </a:p>
          <a:p>
            <a:r>
              <a:rPr lang="en-US" dirty="0" smtClean="0"/>
              <a:t>Ads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Business</a:t>
            </a:r>
            <a:r>
              <a:rPr kumimoji="0" lang="en-US" sz="8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 Model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153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Sentinel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</dc:title>
  <dc:creator>Rufus Gnana</dc:creator>
  <cp:lastModifiedBy>Rufus Gnana</cp:lastModifiedBy>
  <cp:revision>37</cp:revision>
  <dcterms:created xsi:type="dcterms:W3CDTF">2006-08-16T00:00:00Z</dcterms:created>
  <dcterms:modified xsi:type="dcterms:W3CDTF">2011-12-08T18:21:01Z</dcterms:modified>
</cp:coreProperties>
</file>