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261" r:id="rId4"/>
    <p:sldId id="271" r:id="rId5"/>
    <p:sldId id="262" r:id="rId6"/>
    <p:sldId id="263" r:id="rId7"/>
    <p:sldId id="265" r:id="rId8"/>
    <p:sldId id="266" r:id="rId9"/>
    <p:sldId id="267" r:id="rId10"/>
    <p:sldId id="264"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67881" autoAdjust="0"/>
  </p:normalViewPr>
  <p:slideViewPr>
    <p:cSldViewPr snapToGrid="0">
      <p:cViewPr varScale="1">
        <p:scale>
          <a:sx n="77" d="100"/>
          <a:sy n="77" d="100"/>
        </p:scale>
        <p:origin x="114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D313D-DDD7-43ED-BF38-0F52C58B6004}" type="datetimeFigureOut">
              <a:rPr lang="en-SG" smtClean="0"/>
              <a:t>10/12/2021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F48482-30FF-465B-817E-D41920E035E4}" type="slidenum">
              <a:rPr lang="en-SG" smtClean="0"/>
              <a:t>‹#›</a:t>
            </a:fld>
            <a:endParaRPr lang="en-SG"/>
          </a:p>
        </p:txBody>
      </p:sp>
    </p:spTree>
    <p:extLst>
      <p:ext uri="{BB962C8B-B14F-4D97-AF65-F5344CB8AC3E}">
        <p14:creationId xmlns:p14="http://schemas.microsoft.com/office/powerpoint/2010/main" val="4135711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Authenticate to Azure </a:t>
            </a:r>
            <a:r>
              <a:rPr lang="en-US" dirty="0" err="1"/>
              <a:t>Powershell</a:t>
            </a:r>
            <a:r>
              <a:rPr lang="en-US" dirty="0"/>
              <a:t> using the following command,</a:t>
            </a:r>
          </a:p>
          <a:p>
            <a:endParaRPr lang="en-US" dirty="0"/>
          </a:p>
          <a:p>
            <a:r>
              <a:rPr lang="en-US" dirty="0"/>
              <a:t>When prompted to authenticate, use the Azure Contributor User value (from the script output) as the username and the Azure Contributor User Password value (also from the script output) as the password.</a:t>
            </a:r>
          </a:p>
          <a:p>
            <a:endParaRPr lang="en-US" dirty="0"/>
          </a:p>
          <a:p>
            <a:r>
              <a:rPr lang="en-US" dirty="0"/>
              <a:t>You are now authenticated as the </a:t>
            </a:r>
            <a:r>
              <a:rPr lang="en-US" dirty="0" err="1"/>
              <a:t>contributoruser</a:t>
            </a:r>
            <a:r>
              <a:rPr lang="en-US" dirty="0"/>
              <a:t> account. This account assigned the Contributor role in the Azure Subscription. This account will be used to exploit various weaknesses in the Azure environment. Keep the PowerShell session for this session.</a:t>
            </a:r>
            <a:endParaRPr lang="en-SG" dirty="0"/>
          </a:p>
        </p:txBody>
      </p:sp>
      <p:sp>
        <p:nvSpPr>
          <p:cNvPr id="4" name="Slide Number Placeholder 3"/>
          <p:cNvSpPr>
            <a:spLocks noGrp="1"/>
          </p:cNvSpPr>
          <p:nvPr>
            <p:ph type="sldNum" sz="quarter" idx="5"/>
          </p:nvPr>
        </p:nvSpPr>
        <p:spPr/>
        <p:txBody>
          <a:bodyPr/>
          <a:lstStyle/>
          <a:p>
            <a:fld id="{C2F48482-30FF-465B-817E-D41920E035E4}" type="slidenum">
              <a:rPr lang="en-SG" smtClean="0"/>
              <a:t>2</a:t>
            </a:fld>
            <a:endParaRPr lang="en-SG"/>
          </a:p>
        </p:txBody>
      </p:sp>
    </p:spTree>
    <p:extLst>
      <p:ext uri="{BB962C8B-B14F-4D97-AF65-F5344CB8AC3E}">
        <p14:creationId xmlns:p14="http://schemas.microsoft.com/office/powerpoint/2010/main" val="4161237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Enter Connection Info window, enter the following information. Click Next. </a:t>
            </a:r>
          </a:p>
          <a:p>
            <a:r>
              <a:rPr lang="en-US" dirty="0"/>
              <a:t>In the Summary window, click Connect.</a:t>
            </a:r>
            <a:endParaRPr lang="en-SG" dirty="0"/>
          </a:p>
        </p:txBody>
      </p:sp>
      <p:sp>
        <p:nvSpPr>
          <p:cNvPr id="4" name="Slide Number Placeholder 3"/>
          <p:cNvSpPr>
            <a:spLocks noGrp="1"/>
          </p:cNvSpPr>
          <p:nvPr>
            <p:ph type="sldNum" sz="quarter" idx="5"/>
          </p:nvPr>
        </p:nvSpPr>
        <p:spPr/>
        <p:txBody>
          <a:bodyPr/>
          <a:lstStyle/>
          <a:p>
            <a:fld id="{C2F48482-30FF-465B-817E-D41920E035E4}" type="slidenum">
              <a:rPr lang="en-SG" smtClean="0"/>
              <a:t>11</a:t>
            </a:fld>
            <a:endParaRPr lang="en-SG"/>
          </a:p>
        </p:txBody>
      </p:sp>
    </p:spTree>
    <p:extLst>
      <p:ext uri="{BB962C8B-B14F-4D97-AF65-F5344CB8AC3E}">
        <p14:creationId xmlns:p14="http://schemas.microsoft.com/office/powerpoint/2010/main" val="720589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the files and note that we now have persistent access to the storage account and the content of all services. This gives a lot of room for an attacker to cause damage. For example, an attacker could encrypt data in the service in a ransomware attacker could encrypt data in the service in a ransomware attack, inject malicious data into NoSQL table stores, or poison applications using the storage queues</a:t>
            </a:r>
            <a:endParaRPr lang="en-SG" dirty="0"/>
          </a:p>
        </p:txBody>
      </p:sp>
      <p:sp>
        <p:nvSpPr>
          <p:cNvPr id="4" name="Slide Number Placeholder 3"/>
          <p:cNvSpPr>
            <a:spLocks noGrp="1"/>
          </p:cNvSpPr>
          <p:nvPr>
            <p:ph type="sldNum" sz="quarter" idx="5"/>
          </p:nvPr>
        </p:nvSpPr>
        <p:spPr/>
        <p:txBody>
          <a:bodyPr/>
          <a:lstStyle/>
          <a:p>
            <a:fld id="{C2F48482-30FF-465B-817E-D41920E035E4}" type="slidenum">
              <a:rPr lang="en-SG" smtClean="0"/>
              <a:t>12</a:t>
            </a:fld>
            <a:endParaRPr lang="en-SG"/>
          </a:p>
        </p:txBody>
      </p:sp>
    </p:spTree>
    <p:extLst>
      <p:ext uri="{BB962C8B-B14F-4D97-AF65-F5344CB8AC3E}">
        <p14:creationId xmlns:p14="http://schemas.microsoft.com/office/powerpoint/2010/main" val="2162356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we ate not using Lava for this exercise, it is worth nothing that Lava has a module called </a:t>
            </a:r>
            <a:r>
              <a:rPr lang="en-US" dirty="0" err="1"/>
              <a:t>stg_blob_download</a:t>
            </a:r>
            <a:r>
              <a:rPr lang="en-US" dirty="0"/>
              <a:t> that will automatically exploit this scenario to download all blob containers in an Azure subscription.</a:t>
            </a:r>
          </a:p>
          <a:p>
            <a:endParaRPr lang="en-US" dirty="0"/>
          </a:p>
          <a:p>
            <a:r>
              <a:rPr lang="en-US" dirty="0"/>
              <a:t>Beware that some storage containers can contain significant amounts of data, so there is some risk to running this Lava module. Make sure that you know what you are downloading before initiating download of an entire container. In a </a:t>
            </a:r>
            <a:r>
              <a:rPr lang="en-US" dirty="0" err="1"/>
              <a:t>pentest</a:t>
            </a:r>
            <a:r>
              <a:rPr lang="en-US" dirty="0"/>
              <a:t> engagement, this requires extra care as Personally Identifiable Information may be present in the accounts.</a:t>
            </a:r>
            <a:endParaRPr lang="en-SG" dirty="0"/>
          </a:p>
        </p:txBody>
      </p:sp>
      <p:sp>
        <p:nvSpPr>
          <p:cNvPr id="4" name="Slide Number Placeholder 3"/>
          <p:cNvSpPr>
            <a:spLocks noGrp="1"/>
          </p:cNvSpPr>
          <p:nvPr>
            <p:ph type="sldNum" sz="quarter" idx="5"/>
          </p:nvPr>
        </p:nvSpPr>
        <p:spPr/>
        <p:txBody>
          <a:bodyPr/>
          <a:lstStyle/>
          <a:p>
            <a:fld id="{C2F48482-30FF-465B-817E-D41920E035E4}" type="slidenum">
              <a:rPr lang="en-SG" smtClean="0"/>
              <a:t>13</a:t>
            </a:fld>
            <a:endParaRPr lang="en-SG"/>
          </a:p>
        </p:txBody>
      </p:sp>
    </p:spTree>
    <p:extLst>
      <p:ext uri="{BB962C8B-B14F-4D97-AF65-F5344CB8AC3E}">
        <p14:creationId xmlns:p14="http://schemas.microsoft.com/office/powerpoint/2010/main" val="4100256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the </a:t>
            </a:r>
            <a:r>
              <a:rPr lang="en-US" dirty="0" err="1"/>
              <a:t>MicroBurst</a:t>
            </a:r>
            <a:r>
              <a:rPr lang="en-US" dirty="0"/>
              <a:t> module into your PowerShell session with the following commands.</a:t>
            </a:r>
          </a:p>
          <a:p>
            <a:endParaRPr lang="en-US" dirty="0"/>
          </a:p>
          <a:p>
            <a:r>
              <a:rPr lang="en-US" dirty="0"/>
              <a:t>The </a:t>
            </a:r>
            <a:r>
              <a:rPr lang="en-US" dirty="0" err="1"/>
              <a:t>MicroBurst</a:t>
            </a:r>
            <a:r>
              <a:rPr lang="en-US" dirty="0"/>
              <a:t> toolkit will import different PowerShell functions depending on which PowerShell modules you have installed on your system. Ignore the warning about the </a:t>
            </a:r>
            <a:r>
              <a:rPr lang="en-US" dirty="0" err="1"/>
              <a:t>MSOnline</a:t>
            </a:r>
            <a:r>
              <a:rPr lang="en-US" dirty="0"/>
              <a:t> module not being used.</a:t>
            </a:r>
            <a:endParaRPr lang="en-SG" dirty="0"/>
          </a:p>
        </p:txBody>
      </p:sp>
      <p:sp>
        <p:nvSpPr>
          <p:cNvPr id="4" name="Slide Number Placeholder 3"/>
          <p:cNvSpPr>
            <a:spLocks noGrp="1"/>
          </p:cNvSpPr>
          <p:nvPr>
            <p:ph type="sldNum" sz="quarter" idx="5"/>
          </p:nvPr>
        </p:nvSpPr>
        <p:spPr/>
        <p:txBody>
          <a:bodyPr/>
          <a:lstStyle/>
          <a:p>
            <a:fld id="{C2F48482-30FF-465B-817E-D41920E035E4}" type="slidenum">
              <a:rPr lang="en-SG" smtClean="0"/>
              <a:t>3</a:t>
            </a:fld>
            <a:endParaRPr lang="en-SG"/>
          </a:p>
        </p:txBody>
      </p:sp>
    </p:spTree>
    <p:extLst>
      <p:ext uri="{BB962C8B-B14F-4D97-AF65-F5344CB8AC3E}">
        <p14:creationId xmlns:p14="http://schemas.microsoft.com/office/powerpoint/2010/main" val="2660778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Get-</a:t>
            </a:r>
            <a:r>
              <a:rPr lang="en-US" dirty="0" err="1"/>
              <a:t>AzPasswords</a:t>
            </a:r>
            <a:r>
              <a:rPr lang="en-US" dirty="0"/>
              <a:t> function to perform a comprehensive dump of Azure Storage instances. This function can also be used to extract data plane keys for other PaaS services, but we will exclude those services for now by using the N option for those parameters.</a:t>
            </a:r>
            <a:endParaRPr lang="en-SG" dirty="0"/>
          </a:p>
        </p:txBody>
      </p:sp>
      <p:sp>
        <p:nvSpPr>
          <p:cNvPr id="4" name="Slide Number Placeholder 3"/>
          <p:cNvSpPr>
            <a:spLocks noGrp="1"/>
          </p:cNvSpPr>
          <p:nvPr>
            <p:ph type="sldNum" sz="quarter" idx="5"/>
          </p:nvPr>
        </p:nvSpPr>
        <p:spPr/>
        <p:txBody>
          <a:bodyPr/>
          <a:lstStyle/>
          <a:p>
            <a:fld id="{C2F48482-30FF-465B-817E-D41920E035E4}" type="slidenum">
              <a:rPr lang="en-SG" smtClean="0"/>
              <a:t>4</a:t>
            </a:fld>
            <a:endParaRPr lang="en-SG"/>
          </a:p>
        </p:txBody>
      </p:sp>
    </p:spTree>
    <p:extLst>
      <p:ext uri="{BB962C8B-B14F-4D97-AF65-F5344CB8AC3E}">
        <p14:creationId xmlns:p14="http://schemas.microsoft.com/office/powerpoint/2010/main" val="2007641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prompted to select an Azure subscription, select your test Azure subscription and click OK.</a:t>
            </a:r>
            <a:endParaRPr lang="en-SG" dirty="0"/>
          </a:p>
        </p:txBody>
      </p:sp>
      <p:sp>
        <p:nvSpPr>
          <p:cNvPr id="4" name="Slide Number Placeholder 3"/>
          <p:cNvSpPr>
            <a:spLocks noGrp="1"/>
          </p:cNvSpPr>
          <p:nvPr>
            <p:ph type="sldNum" sz="quarter" idx="5"/>
          </p:nvPr>
        </p:nvSpPr>
        <p:spPr/>
        <p:txBody>
          <a:bodyPr/>
          <a:lstStyle/>
          <a:p>
            <a:fld id="{C2F48482-30FF-465B-817E-D41920E035E4}" type="slidenum">
              <a:rPr lang="en-SG" smtClean="0"/>
              <a:t>5</a:t>
            </a:fld>
            <a:endParaRPr lang="en-SG"/>
          </a:p>
        </p:txBody>
      </p:sp>
    </p:spTree>
    <p:extLst>
      <p:ext uri="{BB962C8B-B14F-4D97-AF65-F5344CB8AC3E}">
        <p14:creationId xmlns:p14="http://schemas.microsoft.com/office/powerpoint/2010/main" val="1372442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resulting output, you should see credentials that were dumped from storage accounts. These credentials can be used to access these services to exfiltrate data or to hunt for other credentials. In the output window, look for  the storage account with the name of </a:t>
            </a:r>
            <a:r>
              <a:rPr lang="en-US" dirty="0" err="1"/>
              <a:t>privstoreXXXXXX</a:t>
            </a:r>
            <a:r>
              <a:rPr lang="en-US" dirty="0"/>
              <a:t>. Copy one of the lines using Ctrl + C.</a:t>
            </a:r>
            <a:endParaRPr lang="en-SG" dirty="0"/>
          </a:p>
        </p:txBody>
      </p:sp>
      <p:sp>
        <p:nvSpPr>
          <p:cNvPr id="4" name="Slide Number Placeholder 3"/>
          <p:cNvSpPr>
            <a:spLocks noGrp="1"/>
          </p:cNvSpPr>
          <p:nvPr>
            <p:ph type="sldNum" sz="quarter" idx="5"/>
          </p:nvPr>
        </p:nvSpPr>
        <p:spPr/>
        <p:txBody>
          <a:bodyPr/>
          <a:lstStyle/>
          <a:p>
            <a:fld id="{C2F48482-30FF-465B-817E-D41920E035E4}" type="slidenum">
              <a:rPr lang="en-SG" smtClean="0"/>
              <a:t>6</a:t>
            </a:fld>
            <a:endParaRPr lang="en-SG"/>
          </a:p>
        </p:txBody>
      </p:sp>
    </p:spTree>
    <p:extLst>
      <p:ext uri="{BB962C8B-B14F-4D97-AF65-F5344CB8AC3E}">
        <p14:creationId xmlns:p14="http://schemas.microsoft.com/office/powerpoint/2010/main" val="2905430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the </a:t>
            </a:r>
            <a:r>
              <a:rPr lang="en-US" dirty="0" err="1"/>
              <a:t>Powershell</a:t>
            </a:r>
            <a:r>
              <a:rPr lang="en-US" dirty="0"/>
              <a:t> prompt and install Azure Storage Explorer using the following command.</a:t>
            </a:r>
            <a:endParaRPr lang="en-SG" dirty="0"/>
          </a:p>
        </p:txBody>
      </p:sp>
      <p:sp>
        <p:nvSpPr>
          <p:cNvPr id="4" name="Slide Number Placeholder 3"/>
          <p:cNvSpPr>
            <a:spLocks noGrp="1"/>
          </p:cNvSpPr>
          <p:nvPr>
            <p:ph type="sldNum" sz="quarter" idx="5"/>
          </p:nvPr>
        </p:nvSpPr>
        <p:spPr/>
        <p:txBody>
          <a:bodyPr/>
          <a:lstStyle/>
          <a:p>
            <a:fld id="{C2F48482-30FF-465B-817E-D41920E035E4}" type="slidenum">
              <a:rPr lang="en-SG" smtClean="0"/>
              <a:t>7</a:t>
            </a:fld>
            <a:endParaRPr lang="en-SG"/>
          </a:p>
        </p:txBody>
      </p:sp>
    </p:spTree>
    <p:extLst>
      <p:ext uri="{BB962C8B-B14F-4D97-AF65-F5344CB8AC3E}">
        <p14:creationId xmlns:p14="http://schemas.microsoft.com/office/powerpoint/2010/main" val="1650265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on start button, search for Storage Explorer, and select the Storage Explorer option.</a:t>
            </a:r>
            <a:endParaRPr lang="en-SG" dirty="0"/>
          </a:p>
        </p:txBody>
      </p:sp>
      <p:sp>
        <p:nvSpPr>
          <p:cNvPr id="4" name="Slide Number Placeholder 3"/>
          <p:cNvSpPr>
            <a:spLocks noGrp="1"/>
          </p:cNvSpPr>
          <p:nvPr>
            <p:ph type="sldNum" sz="quarter" idx="5"/>
          </p:nvPr>
        </p:nvSpPr>
        <p:spPr/>
        <p:txBody>
          <a:bodyPr/>
          <a:lstStyle/>
          <a:p>
            <a:fld id="{C2F48482-30FF-465B-817E-D41920E035E4}" type="slidenum">
              <a:rPr lang="en-SG" smtClean="0"/>
              <a:t>8</a:t>
            </a:fld>
            <a:endParaRPr lang="en-SG"/>
          </a:p>
        </p:txBody>
      </p:sp>
    </p:spTree>
    <p:extLst>
      <p:ext uri="{BB962C8B-B14F-4D97-AF65-F5344CB8AC3E}">
        <p14:creationId xmlns:p14="http://schemas.microsoft.com/office/powerpoint/2010/main" val="785038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Connect to Azure Storage window, select storage account.</a:t>
            </a:r>
            <a:endParaRPr lang="en-SG" dirty="0"/>
          </a:p>
        </p:txBody>
      </p:sp>
      <p:sp>
        <p:nvSpPr>
          <p:cNvPr id="4" name="Slide Number Placeholder 3"/>
          <p:cNvSpPr>
            <a:spLocks noGrp="1"/>
          </p:cNvSpPr>
          <p:nvPr>
            <p:ph type="sldNum" sz="quarter" idx="5"/>
          </p:nvPr>
        </p:nvSpPr>
        <p:spPr/>
        <p:txBody>
          <a:bodyPr/>
          <a:lstStyle/>
          <a:p>
            <a:fld id="{C2F48482-30FF-465B-817E-D41920E035E4}" type="slidenum">
              <a:rPr lang="en-SG" smtClean="0"/>
              <a:t>9</a:t>
            </a:fld>
            <a:endParaRPr lang="en-SG"/>
          </a:p>
        </p:txBody>
      </p:sp>
    </p:spTree>
    <p:extLst>
      <p:ext uri="{BB962C8B-B14F-4D97-AF65-F5344CB8AC3E}">
        <p14:creationId xmlns:p14="http://schemas.microsoft.com/office/powerpoint/2010/main" val="4022271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Select authentication Method window, select Account name and Key then click Next.</a:t>
            </a:r>
            <a:endParaRPr lang="en-SG" dirty="0"/>
          </a:p>
        </p:txBody>
      </p:sp>
      <p:sp>
        <p:nvSpPr>
          <p:cNvPr id="4" name="Slide Number Placeholder 3"/>
          <p:cNvSpPr>
            <a:spLocks noGrp="1"/>
          </p:cNvSpPr>
          <p:nvPr>
            <p:ph type="sldNum" sz="quarter" idx="5"/>
          </p:nvPr>
        </p:nvSpPr>
        <p:spPr/>
        <p:txBody>
          <a:bodyPr/>
          <a:lstStyle/>
          <a:p>
            <a:fld id="{C2F48482-30FF-465B-817E-D41920E035E4}" type="slidenum">
              <a:rPr lang="en-SG" smtClean="0"/>
              <a:t>10</a:t>
            </a:fld>
            <a:endParaRPr lang="en-SG"/>
          </a:p>
        </p:txBody>
      </p:sp>
    </p:spTree>
    <p:extLst>
      <p:ext uri="{BB962C8B-B14F-4D97-AF65-F5344CB8AC3E}">
        <p14:creationId xmlns:p14="http://schemas.microsoft.com/office/powerpoint/2010/main" val="3241137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83EB-A161-4F65-BDC5-FCCA9874BF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509B22F7-3967-445E-A184-582744B5FF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9539B7D-186F-4295-96E1-482E1375682E}"/>
              </a:ext>
            </a:extLst>
          </p:cNvPr>
          <p:cNvSpPr>
            <a:spLocks noGrp="1"/>
          </p:cNvSpPr>
          <p:nvPr>
            <p:ph type="dt" sz="half" idx="10"/>
          </p:nvPr>
        </p:nvSpPr>
        <p:spPr/>
        <p:txBody>
          <a:bodyPr/>
          <a:lstStyle/>
          <a:p>
            <a:fld id="{C33DE9EE-E34D-48B6-87B4-9A3388C67107}" type="datetimeFigureOut">
              <a:rPr lang="en-SG" smtClean="0"/>
              <a:t>10/12/2021</a:t>
            </a:fld>
            <a:endParaRPr lang="en-SG"/>
          </a:p>
        </p:txBody>
      </p:sp>
      <p:sp>
        <p:nvSpPr>
          <p:cNvPr id="5" name="Footer Placeholder 4">
            <a:extLst>
              <a:ext uri="{FF2B5EF4-FFF2-40B4-BE49-F238E27FC236}">
                <a16:creationId xmlns:a16="http://schemas.microsoft.com/office/drawing/2014/main" id="{914126FA-0E89-4C56-9CCA-A16894B898F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61EAB28-1108-412E-9694-7EA3661F8C02}"/>
              </a:ext>
            </a:extLst>
          </p:cNvPr>
          <p:cNvSpPr>
            <a:spLocks noGrp="1"/>
          </p:cNvSpPr>
          <p:nvPr>
            <p:ph type="sldNum" sz="quarter" idx="12"/>
          </p:nvPr>
        </p:nvSpPr>
        <p:spPr/>
        <p:txBody>
          <a:bodyPr/>
          <a:lstStyle/>
          <a:p>
            <a:fld id="{CF856646-55ED-4DA2-979D-BA5E377595BF}" type="slidenum">
              <a:rPr lang="en-SG" smtClean="0"/>
              <a:t>‹#›</a:t>
            </a:fld>
            <a:endParaRPr lang="en-SG"/>
          </a:p>
        </p:txBody>
      </p:sp>
    </p:spTree>
    <p:extLst>
      <p:ext uri="{BB962C8B-B14F-4D97-AF65-F5344CB8AC3E}">
        <p14:creationId xmlns:p14="http://schemas.microsoft.com/office/powerpoint/2010/main" val="4152210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93BD2-4B92-42A7-893C-8CD2799C0557}"/>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2D96B11-BCCE-44F2-9F75-4710F7D05F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E84A11C-750F-4C77-B8BD-3D6AF52338F6}"/>
              </a:ext>
            </a:extLst>
          </p:cNvPr>
          <p:cNvSpPr>
            <a:spLocks noGrp="1"/>
          </p:cNvSpPr>
          <p:nvPr>
            <p:ph type="dt" sz="half" idx="10"/>
          </p:nvPr>
        </p:nvSpPr>
        <p:spPr/>
        <p:txBody>
          <a:bodyPr/>
          <a:lstStyle/>
          <a:p>
            <a:fld id="{C33DE9EE-E34D-48B6-87B4-9A3388C67107}" type="datetimeFigureOut">
              <a:rPr lang="en-SG" smtClean="0"/>
              <a:t>10/12/2021</a:t>
            </a:fld>
            <a:endParaRPr lang="en-SG"/>
          </a:p>
        </p:txBody>
      </p:sp>
      <p:sp>
        <p:nvSpPr>
          <p:cNvPr id="5" name="Footer Placeholder 4">
            <a:extLst>
              <a:ext uri="{FF2B5EF4-FFF2-40B4-BE49-F238E27FC236}">
                <a16:creationId xmlns:a16="http://schemas.microsoft.com/office/drawing/2014/main" id="{0E7E55F9-177C-40CF-967B-8C03EF28920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04E77B9-7E24-46DE-99DC-C451DD0C1156}"/>
              </a:ext>
            </a:extLst>
          </p:cNvPr>
          <p:cNvSpPr>
            <a:spLocks noGrp="1"/>
          </p:cNvSpPr>
          <p:nvPr>
            <p:ph type="sldNum" sz="quarter" idx="12"/>
          </p:nvPr>
        </p:nvSpPr>
        <p:spPr/>
        <p:txBody>
          <a:bodyPr/>
          <a:lstStyle/>
          <a:p>
            <a:fld id="{CF856646-55ED-4DA2-979D-BA5E377595BF}" type="slidenum">
              <a:rPr lang="en-SG" smtClean="0"/>
              <a:t>‹#›</a:t>
            </a:fld>
            <a:endParaRPr lang="en-SG"/>
          </a:p>
        </p:txBody>
      </p:sp>
    </p:spTree>
    <p:extLst>
      <p:ext uri="{BB962C8B-B14F-4D97-AF65-F5344CB8AC3E}">
        <p14:creationId xmlns:p14="http://schemas.microsoft.com/office/powerpoint/2010/main" val="1490761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BDF832-AFF9-4A63-9689-56905933BE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65A29217-1DFC-4B4E-9787-0600BE9BD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49DA0CD-D02F-450A-AFC5-A4B253AAC294}"/>
              </a:ext>
            </a:extLst>
          </p:cNvPr>
          <p:cNvSpPr>
            <a:spLocks noGrp="1"/>
          </p:cNvSpPr>
          <p:nvPr>
            <p:ph type="dt" sz="half" idx="10"/>
          </p:nvPr>
        </p:nvSpPr>
        <p:spPr/>
        <p:txBody>
          <a:bodyPr/>
          <a:lstStyle/>
          <a:p>
            <a:fld id="{C33DE9EE-E34D-48B6-87B4-9A3388C67107}" type="datetimeFigureOut">
              <a:rPr lang="en-SG" smtClean="0"/>
              <a:t>10/12/2021</a:t>
            </a:fld>
            <a:endParaRPr lang="en-SG"/>
          </a:p>
        </p:txBody>
      </p:sp>
      <p:sp>
        <p:nvSpPr>
          <p:cNvPr id="5" name="Footer Placeholder 4">
            <a:extLst>
              <a:ext uri="{FF2B5EF4-FFF2-40B4-BE49-F238E27FC236}">
                <a16:creationId xmlns:a16="http://schemas.microsoft.com/office/drawing/2014/main" id="{BE9CF339-9352-4A14-9162-681FA6C3CE4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51100F3-394D-4BB1-A35A-0A0A75B9007F}"/>
              </a:ext>
            </a:extLst>
          </p:cNvPr>
          <p:cNvSpPr>
            <a:spLocks noGrp="1"/>
          </p:cNvSpPr>
          <p:nvPr>
            <p:ph type="sldNum" sz="quarter" idx="12"/>
          </p:nvPr>
        </p:nvSpPr>
        <p:spPr/>
        <p:txBody>
          <a:bodyPr/>
          <a:lstStyle/>
          <a:p>
            <a:fld id="{CF856646-55ED-4DA2-979D-BA5E377595BF}" type="slidenum">
              <a:rPr lang="en-SG" smtClean="0"/>
              <a:t>‹#›</a:t>
            </a:fld>
            <a:endParaRPr lang="en-SG"/>
          </a:p>
        </p:txBody>
      </p:sp>
    </p:spTree>
    <p:extLst>
      <p:ext uri="{BB962C8B-B14F-4D97-AF65-F5344CB8AC3E}">
        <p14:creationId xmlns:p14="http://schemas.microsoft.com/office/powerpoint/2010/main" val="69535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93F1A-CB34-4950-8C0E-7E4F31396EA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A437A04-4614-46A1-8910-7418A1EF38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FA5AAA9-02C8-4306-89B2-E5881294A6A6}"/>
              </a:ext>
            </a:extLst>
          </p:cNvPr>
          <p:cNvSpPr>
            <a:spLocks noGrp="1"/>
          </p:cNvSpPr>
          <p:nvPr>
            <p:ph type="dt" sz="half" idx="10"/>
          </p:nvPr>
        </p:nvSpPr>
        <p:spPr/>
        <p:txBody>
          <a:bodyPr/>
          <a:lstStyle/>
          <a:p>
            <a:fld id="{C33DE9EE-E34D-48B6-87B4-9A3388C67107}" type="datetimeFigureOut">
              <a:rPr lang="en-SG" smtClean="0"/>
              <a:t>10/12/2021</a:t>
            </a:fld>
            <a:endParaRPr lang="en-SG"/>
          </a:p>
        </p:txBody>
      </p:sp>
      <p:sp>
        <p:nvSpPr>
          <p:cNvPr id="5" name="Footer Placeholder 4">
            <a:extLst>
              <a:ext uri="{FF2B5EF4-FFF2-40B4-BE49-F238E27FC236}">
                <a16:creationId xmlns:a16="http://schemas.microsoft.com/office/drawing/2014/main" id="{ED2BAAAC-C738-4188-92CC-4120EF9ED2A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2D0D3DE-8355-445E-945D-A166DB44AB3E}"/>
              </a:ext>
            </a:extLst>
          </p:cNvPr>
          <p:cNvSpPr>
            <a:spLocks noGrp="1"/>
          </p:cNvSpPr>
          <p:nvPr>
            <p:ph type="sldNum" sz="quarter" idx="12"/>
          </p:nvPr>
        </p:nvSpPr>
        <p:spPr/>
        <p:txBody>
          <a:bodyPr/>
          <a:lstStyle/>
          <a:p>
            <a:fld id="{CF856646-55ED-4DA2-979D-BA5E377595BF}" type="slidenum">
              <a:rPr lang="en-SG" smtClean="0"/>
              <a:t>‹#›</a:t>
            </a:fld>
            <a:endParaRPr lang="en-SG"/>
          </a:p>
        </p:txBody>
      </p:sp>
    </p:spTree>
    <p:extLst>
      <p:ext uri="{BB962C8B-B14F-4D97-AF65-F5344CB8AC3E}">
        <p14:creationId xmlns:p14="http://schemas.microsoft.com/office/powerpoint/2010/main" val="3104720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BCBC2-B93A-457C-8A98-CC27C58D72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A4A9AF8-C39A-4BBD-980C-ECE3593B58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5D8E08-8D0F-4A09-B590-F8E1F1A1FBAD}"/>
              </a:ext>
            </a:extLst>
          </p:cNvPr>
          <p:cNvSpPr>
            <a:spLocks noGrp="1"/>
          </p:cNvSpPr>
          <p:nvPr>
            <p:ph type="dt" sz="half" idx="10"/>
          </p:nvPr>
        </p:nvSpPr>
        <p:spPr/>
        <p:txBody>
          <a:bodyPr/>
          <a:lstStyle/>
          <a:p>
            <a:fld id="{C33DE9EE-E34D-48B6-87B4-9A3388C67107}" type="datetimeFigureOut">
              <a:rPr lang="en-SG" smtClean="0"/>
              <a:t>10/12/2021</a:t>
            </a:fld>
            <a:endParaRPr lang="en-SG"/>
          </a:p>
        </p:txBody>
      </p:sp>
      <p:sp>
        <p:nvSpPr>
          <p:cNvPr id="5" name="Footer Placeholder 4">
            <a:extLst>
              <a:ext uri="{FF2B5EF4-FFF2-40B4-BE49-F238E27FC236}">
                <a16:creationId xmlns:a16="http://schemas.microsoft.com/office/drawing/2014/main" id="{F3FDD8EC-2C6C-448F-9266-8AD32956319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01938B3-6B73-4547-95C5-265864B291EF}"/>
              </a:ext>
            </a:extLst>
          </p:cNvPr>
          <p:cNvSpPr>
            <a:spLocks noGrp="1"/>
          </p:cNvSpPr>
          <p:nvPr>
            <p:ph type="sldNum" sz="quarter" idx="12"/>
          </p:nvPr>
        </p:nvSpPr>
        <p:spPr/>
        <p:txBody>
          <a:bodyPr/>
          <a:lstStyle/>
          <a:p>
            <a:fld id="{CF856646-55ED-4DA2-979D-BA5E377595BF}" type="slidenum">
              <a:rPr lang="en-SG" smtClean="0"/>
              <a:t>‹#›</a:t>
            </a:fld>
            <a:endParaRPr lang="en-SG"/>
          </a:p>
        </p:txBody>
      </p:sp>
    </p:spTree>
    <p:extLst>
      <p:ext uri="{BB962C8B-B14F-4D97-AF65-F5344CB8AC3E}">
        <p14:creationId xmlns:p14="http://schemas.microsoft.com/office/powerpoint/2010/main" val="121353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99031-1500-4472-B3FA-BE0D816C231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5377CB5-0D8B-48B7-A169-895C39DCB4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36E0A29-3896-4FEC-B46C-FC985934D1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B57CBC37-F9E4-4242-BBAD-40DC8D7AA1D8}"/>
              </a:ext>
            </a:extLst>
          </p:cNvPr>
          <p:cNvSpPr>
            <a:spLocks noGrp="1"/>
          </p:cNvSpPr>
          <p:nvPr>
            <p:ph type="dt" sz="half" idx="10"/>
          </p:nvPr>
        </p:nvSpPr>
        <p:spPr/>
        <p:txBody>
          <a:bodyPr/>
          <a:lstStyle/>
          <a:p>
            <a:fld id="{C33DE9EE-E34D-48B6-87B4-9A3388C67107}" type="datetimeFigureOut">
              <a:rPr lang="en-SG" smtClean="0"/>
              <a:t>10/12/2021</a:t>
            </a:fld>
            <a:endParaRPr lang="en-SG"/>
          </a:p>
        </p:txBody>
      </p:sp>
      <p:sp>
        <p:nvSpPr>
          <p:cNvPr id="6" name="Footer Placeholder 5">
            <a:extLst>
              <a:ext uri="{FF2B5EF4-FFF2-40B4-BE49-F238E27FC236}">
                <a16:creationId xmlns:a16="http://schemas.microsoft.com/office/drawing/2014/main" id="{D79B185C-CD54-4269-9236-2FD2DDB0F36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F0A5D69-BD8E-45C4-A450-A153701EA1E0}"/>
              </a:ext>
            </a:extLst>
          </p:cNvPr>
          <p:cNvSpPr>
            <a:spLocks noGrp="1"/>
          </p:cNvSpPr>
          <p:nvPr>
            <p:ph type="sldNum" sz="quarter" idx="12"/>
          </p:nvPr>
        </p:nvSpPr>
        <p:spPr/>
        <p:txBody>
          <a:bodyPr/>
          <a:lstStyle/>
          <a:p>
            <a:fld id="{CF856646-55ED-4DA2-979D-BA5E377595BF}" type="slidenum">
              <a:rPr lang="en-SG" smtClean="0"/>
              <a:t>‹#›</a:t>
            </a:fld>
            <a:endParaRPr lang="en-SG"/>
          </a:p>
        </p:txBody>
      </p:sp>
    </p:spTree>
    <p:extLst>
      <p:ext uri="{BB962C8B-B14F-4D97-AF65-F5344CB8AC3E}">
        <p14:creationId xmlns:p14="http://schemas.microsoft.com/office/powerpoint/2010/main" val="934370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8A248-7D27-4272-BEEB-F8A934BC2DED}"/>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91FBF29-A3E8-4C0A-9515-907CEA8B9A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D29EFA-7C03-4017-A680-D8F8AAA8DC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1BCC4E5-DA8A-4271-89E2-B7AD41E3D2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57E100-9375-48C6-AE85-4776E219A9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DBA7C7DF-5C37-4697-A5FE-A774D3BE8940}"/>
              </a:ext>
            </a:extLst>
          </p:cNvPr>
          <p:cNvSpPr>
            <a:spLocks noGrp="1"/>
          </p:cNvSpPr>
          <p:nvPr>
            <p:ph type="dt" sz="half" idx="10"/>
          </p:nvPr>
        </p:nvSpPr>
        <p:spPr/>
        <p:txBody>
          <a:bodyPr/>
          <a:lstStyle/>
          <a:p>
            <a:fld id="{C33DE9EE-E34D-48B6-87B4-9A3388C67107}" type="datetimeFigureOut">
              <a:rPr lang="en-SG" smtClean="0"/>
              <a:t>10/12/2021</a:t>
            </a:fld>
            <a:endParaRPr lang="en-SG"/>
          </a:p>
        </p:txBody>
      </p:sp>
      <p:sp>
        <p:nvSpPr>
          <p:cNvPr id="8" name="Footer Placeholder 7">
            <a:extLst>
              <a:ext uri="{FF2B5EF4-FFF2-40B4-BE49-F238E27FC236}">
                <a16:creationId xmlns:a16="http://schemas.microsoft.com/office/drawing/2014/main" id="{79235523-A393-45D2-BD51-C19F8FCDE610}"/>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E8A84D7D-2C54-44B5-B56B-C83A10103CB9}"/>
              </a:ext>
            </a:extLst>
          </p:cNvPr>
          <p:cNvSpPr>
            <a:spLocks noGrp="1"/>
          </p:cNvSpPr>
          <p:nvPr>
            <p:ph type="sldNum" sz="quarter" idx="12"/>
          </p:nvPr>
        </p:nvSpPr>
        <p:spPr/>
        <p:txBody>
          <a:bodyPr/>
          <a:lstStyle/>
          <a:p>
            <a:fld id="{CF856646-55ED-4DA2-979D-BA5E377595BF}" type="slidenum">
              <a:rPr lang="en-SG" smtClean="0"/>
              <a:t>‹#›</a:t>
            </a:fld>
            <a:endParaRPr lang="en-SG"/>
          </a:p>
        </p:txBody>
      </p:sp>
    </p:spTree>
    <p:extLst>
      <p:ext uri="{BB962C8B-B14F-4D97-AF65-F5344CB8AC3E}">
        <p14:creationId xmlns:p14="http://schemas.microsoft.com/office/powerpoint/2010/main" val="57209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32CA-7DDB-4118-AF95-8207B9FAD67C}"/>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6FB563B7-1522-440C-B467-97F465BCA724}"/>
              </a:ext>
            </a:extLst>
          </p:cNvPr>
          <p:cNvSpPr>
            <a:spLocks noGrp="1"/>
          </p:cNvSpPr>
          <p:nvPr>
            <p:ph type="dt" sz="half" idx="10"/>
          </p:nvPr>
        </p:nvSpPr>
        <p:spPr/>
        <p:txBody>
          <a:bodyPr/>
          <a:lstStyle/>
          <a:p>
            <a:fld id="{C33DE9EE-E34D-48B6-87B4-9A3388C67107}" type="datetimeFigureOut">
              <a:rPr lang="en-SG" smtClean="0"/>
              <a:t>10/12/2021</a:t>
            </a:fld>
            <a:endParaRPr lang="en-SG"/>
          </a:p>
        </p:txBody>
      </p:sp>
      <p:sp>
        <p:nvSpPr>
          <p:cNvPr id="4" name="Footer Placeholder 3">
            <a:extLst>
              <a:ext uri="{FF2B5EF4-FFF2-40B4-BE49-F238E27FC236}">
                <a16:creationId xmlns:a16="http://schemas.microsoft.com/office/drawing/2014/main" id="{67F65598-7653-4ABF-AF81-D2AF56B0F13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4F10B5B-64AF-40A4-91FA-2B045F5E402F}"/>
              </a:ext>
            </a:extLst>
          </p:cNvPr>
          <p:cNvSpPr>
            <a:spLocks noGrp="1"/>
          </p:cNvSpPr>
          <p:nvPr>
            <p:ph type="sldNum" sz="quarter" idx="12"/>
          </p:nvPr>
        </p:nvSpPr>
        <p:spPr/>
        <p:txBody>
          <a:bodyPr/>
          <a:lstStyle/>
          <a:p>
            <a:fld id="{CF856646-55ED-4DA2-979D-BA5E377595BF}" type="slidenum">
              <a:rPr lang="en-SG" smtClean="0"/>
              <a:t>‹#›</a:t>
            </a:fld>
            <a:endParaRPr lang="en-SG"/>
          </a:p>
        </p:txBody>
      </p:sp>
    </p:spTree>
    <p:extLst>
      <p:ext uri="{BB962C8B-B14F-4D97-AF65-F5344CB8AC3E}">
        <p14:creationId xmlns:p14="http://schemas.microsoft.com/office/powerpoint/2010/main" val="196987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9C2EA5-066E-4B54-84F8-8100ABA94BB3}"/>
              </a:ext>
            </a:extLst>
          </p:cNvPr>
          <p:cNvSpPr>
            <a:spLocks noGrp="1"/>
          </p:cNvSpPr>
          <p:nvPr>
            <p:ph type="dt" sz="half" idx="10"/>
          </p:nvPr>
        </p:nvSpPr>
        <p:spPr/>
        <p:txBody>
          <a:bodyPr/>
          <a:lstStyle/>
          <a:p>
            <a:fld id="{C33DE9EE-E34D-48B6-87B4-9A3388C67107}" type="datetimeFigureOut">
              <a:rPr lang="en-SG" smtClean="0"/>
              <a:t>10/12/2021</a:t>
            </a:fld>
            <a:endParaRPr lang="en-SG"/>
          </a:p>
        </p:txBody>
      </p:sp>
      <p:sp>
        <p:nvSpPr>
          <p:cNvPr id="3" name="Footer Placeholder 2">
            <a:extLst>
              <a:ext uri="{FF2B5EF4-FFF2-40B4-BE49-F238E27FC236}">
                <a16:creationId xmlns:a16="http://schemas.microsoft.com/office/drawing/2014/main" id="{76137F19-7085-4433-AE98-366A92F7056C}"/>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F77F813E-CC8A-4420-9E66-D3E3F4354F92}"/>
              </a:ext>
            </a:extLst>
          </p:cNvPr>
          <p:cNvSpPr>
            <a:spLocks noGrp="1"/>
          </p:cNvSpPr>
          <p:nvPr>
            <p:ph type="sldNum" sz="quarter" idx="12"/>
          </p:nvPr>
        </p:nvSpPr>
        <p:spPr/>
        <p:txBody>
          <a:bodyPr/>
          <a:lstStyle/>
          <a:p>
            <a:fld id="{CF856646-55ED-4DA2-979D-BA5E377595BF}" type="slidenum">
              <a:rPr lang="en-SG" smtClean="0"/>
              <a:t>‹#›</a:t>
            </a:fld>
            <a:endParaRPr lang="en-SG"/>
          </a:p>
        </p:txBody>
      </p:sp>
    </p:spTree>
    <p:extLst>
      <p:ext uri="{BB962C8B-B14F-4D97-AF65-F5344CB8AC3E}">
        <p14:creationId xmlns:p14="http://schemas.microsoft.com/office/powerpoint/2010/main" val="1726890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46A5E-6DBC-4E9D-B05C-D70C6D00B4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A6C57BFF-F35F-485C-8246-C993D97B3F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7FAED889-B10C-4E0F-9DE5-368CB01B90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3B9F2C-CDD2-4D10-8B99-A5AFED030E81}"/>
              </a:ext>
            </a:extLst>
          </p:cNvPr>
          <p:cNvSpPr>
            <a:spLocks noGrp="1"/>
          </p:cNvSpPr>
          <p:nvPr>
            <p:ph type="dt" sz="half" idx="10"/>
          </p:nvPr>
        </p:nvSpPr>
        <p:spPr/>
        <p:txBody>
          <a:bodyPr/>
          <a:lstStyle/>
          <a:p>
            <a:fld id="{C33DE9EE-E34D-48B6-87B4-9A3388C67107}" type="datetimeFigureOut">
              <a:rPr lang="en-SG" smtClean="0"/>
              <a:t>10/12/2021</a:t>
            </a:fld>
            <a:endParaRPr lang="en-SG"/>
          </a:p>
        </p:txBody>
      </p:sp>
      <p:sp>
        <p:nvSpPr>
          <p:cNvPr id="6" name="Footer Placeholder 5">
            <a:extLst>
              <a:ext uri="{FF2B5EF4-FFF2-40B4-BE49-F238E27FC236}">
                <a16:creationId xmlns:a16="http://schemas.microsoft.com/office/drawing/2014/main" id="{DA086FFE-8DA1-4665-BCA0-8404524FD66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E405B2D-23B3-4785-A31B-587AA2547F94}"/>
              </a:ext>
            </a:extLst>
          </p:cNvPr>
          <p:cNvSpPr>
            <a:spLocks noGrp="1"/>
          </p:cNvSpPr>
          <p:nvPr>
            <p:ph type="sldNum" sz="quarter" idx="12"/>
          </p:nvPr>
        </p:nvSpPr>
        <p:spPr/>
        <p:txBody>
          <a:bodyPr/>
          <a:lstStyle/>
          <a:p>
            <a:fld id="{CF856646-55ED-4DA2-979D-BA5E377595BF}" type="slidenum">
              <a:rPr lang="en-SG" smtClean="0"/>
              <a:t>‹#›</a:t>
            </a:fld>
            <a:endParaRPr lang="en-SG"/>
          </a:p>
        </p:txBody>
      </p:sp>
    </p:spTree>
    <p:extLst>
      <p:ext uri="{BB962C8B-B14F-4D97-AF65-F5344CB8AC3E}">
        <p14:creationId xmlns:p14="http://schemas.microsoft.com/office/powerpoint/2010/main" val="3233192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DA5F-6171-44BD-8B44-ABC30C751B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A22403F3-EE64-4DF7-9ACD-3C96274580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9DEA2CC2-9E4F-4AC7-9482-3FAB660AE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8B312E-9A52-4BFA-A06E-2093DFCB606C}"/>
              </a:ext>
            </a:extLst>
          </p:cNvPr>
          <p:cNvSpPr>
            <a:spLocks noGrp="1"/>
          </p:cNvSpPr>
          <p:nvPr>
            <p:ph type="dt" sz="half" idx="10"/>
          </p:nvPr>
        </p:nvSpPr>
        <p:spPr/>
        <p:txBody>
          <a:bodyPr/>
          <a:lstStyle/>
          <a:p>
            <a:fld id="{C33DE9EE-E34D-48B6-87B4-9A3388C67107}" type="datetimeFigureOut">
              <a:rPr lang="en-SG" smtClean="0"/>
              <a:t>10/12/2021</a:t>
            </a:fld>
            <a:endParaRPr lang="en-SG"/>
          </a:p>
        </p:txBody>
      </p:sp>
      <p:sp>
        <p:nvSpPr>
          <p:cNvPr id="6" name="Footer Placeholder 5">
            <a:extLst>
              <a:ext uri="{FF2B5EF4-FFF2-40B4-BE49-F238E27FC236}">
                <a16:creationId xmlns:a16="http://schemas.microsoft.com/office/drawing/2014/main" id="{E2BB68EA-4410-461D-9F1B-759D6160DAC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9B355B-0A32-424A-916A-EC132151AB63}"/>
              </a:ext>
            </a:extLst>
          </p:cNvPr>
          <p:cNvSpPr>
            <a:spLocks noGrp="1"/>
          </p:cNvSpPr>
          <p:nvPr>
            <p:ph type="sldNum" sz="quarter" idx="12"/>
          </p:nvPr>
        </p:nvSpPr>
        <p:spPr/>
        <p:txBody>
          <a:bodyPr/>
          <a:lstStyle/>
          <a:p>
            <a:fld id="{CF856646-55ED-4DA2-979D-BA5E377595BF}" type="slidenum">
              <a:rPr lang="en-SG" smtClean="0"/>
              <a:t>‹#›</a:t>
            </a:fld>
            <a:endParaRPr lang="en-SG"/>
          </a:p>
        </p:txBody>
      </p:sp>
    </p:spTree>
    <p:extLst>
      <p:ext uri="{BB962C8B-B14F-4D97-AF65-F5344CB8AC3E}">
        <p14:creationId xmlns:p14="http://schemas.microsoft.com/office/powerpoint/2010/main" val="3298385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211D71-DF4D-408D-834F-9928AF328A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EA78D47-22B1-4953-886B-CCE3FB4BD9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4F8A0E2-5B83-4483-8E59-6174156DF2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DE9EE-E34D-48B6-87B4-9A3388C67107}" type="datetimeFigureOut">
              <a:rPr lang="en-SG" smtClean="0"/>
              <a:t>10/12/2021</a:t>
            </a:fld>
            <a:endParaRPr lang="en-SG"/>
          </a:p>
        </p:txBody>
      </p:sp>
      <p:sp>
        <p:nvSpPr>
          <p:cNvPr id="5" name="Footer Placeholder 4">
            <a:extLst>
              <a:ext uri="{FF2B5EF4-FFF2-40B4-BE49-F238E27FC236}">
                <a16:creationId xmlns:a16="http://schemas.microsoft.com/office/drawing/2014/main" id="{556B7C30-7AA9-472E-B3D1-4EBB2BF0CB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5BE6C12C-1708-4FE6-B08C-B28322466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856646-55ED-4DA2-979D-BA5E377595BF}" type="slidenum">
              <a:rPr lang="en-SG" smtClean="0"/>
              <a:t>‹#›</a:t>
            </a:fld>
            <a:endParaRPr lang="en-SG"/>
          </a:p>
        </p:txBody>
      </p:sp>
    </p:spTree>
    <p:extLst>
      <p:ext uri="{BB962C8B-B14F-4D97-AF65-F5344CB8AC3E}">
        <p14:creationId xmlns:p14="http://schemas.microsoft.com/office/powerpoint/2010/main" val="3365255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3.mp3"/><Relationship Id="rId1" Type="http://schemas.microsoft.com/office/2007/relationships/media" Target="../media/media3.mp3"/><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p3"/><Relationship Id="rId1" Type="http://schemas.microsoft.com/office/2007/relationships/media" Target="../media/media4.mp3"/><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5.mp3"/><Relationship Id="rId1" Type="http://schemas.microsoft.com/office/2007/relationships/media" Target="../media/media5.mp3"/><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6.mp3"/><Relationship Id="rId1" Type="http://schemas.microsoft.com/office/2007/relationships/media" Target="../media/media6.mp3"/><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7.mp3"/><Relationship Id="rId1" Type="http://schemas.microsoft.com/office/2007/relationships/media" Target="../media/media7.mp3"/><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8.mp3"/><Relationship Id="rId1" Type="http://schemas.microsoft.com/office/2007/relationships/media" Target="../media/media8.mp3"/><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8219689-46C0-47B5-92F5-1846B315E13F}"/>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Dumping Azure Storage Keys using </a:t>
            </a:r>
            <a:r>
              <a:rPr lang="en-US" sz="4800" dirty="0" err="1">
                <a:solidFill>
                  <a:srgbClr val="FFFFFF"/>
                </a:solidFill>
              </a:rPr>
              <a:t>MicroBurst</a:t>
            </a:r>
            <a:endParaRPr lang="en-SG" sz="4800" dirty="0">
              <a:solidFill>
                <a:srgbClr val="FFFFFF"/>
              </a:solidFill>
            </a:endParaRPr>
          </a:p>
        </p:txBody>
      </p:sp>
      <p:sp>
        <p:nvSpPr>
          <p:cNvPr id="3" name="Subtitle 2">
            <a:extLst>
              <a:ext uri="{FF2B5EF4-FFF2-40B4-BE49-F238E27FC236}">
                <a16:creationId xmlns:a16="http://schemas.microsoft.com/office/drawing/2014/main" id="{16C98C58-59A1-4B6D-BFC4-0C082A510EAA}"/>
              </a:ext>
            </a:extLst>
          </p:cNvPr>
          <p:cNvSpPr>
            <a:spLocks noGrp="1"/>
          </p:cNvSpPr>
          <p:nvPr>
            <p:ph type="subTitle" idx="1"/>
          </p:nvPr>
        </p:nvSpPr>
        <p:spPr>
          <a:xfrm>
            <a:off x="1350682" y="4870824"/>
            <a:ext cx="10005951" cy="1458258"/>
          </a:xfrm>
        </p:spPr>
        <p:txBody>
          <a:bodyPr anchor="ctr">
            <a:normAutofit/>
          </a:bodyPr>
          <a:lstStyle/>
          <a:p>
            <a:pPr algn="l"/>
            <a:r>
              <a:rPr lang="en-US" dirty="0"/>
              <a:t>Test at your own risk</a:t>
            </a:r>
            <a:endParaRPr lang="en-SG" dirty="0"/>
          </a:p>
        </p:txBody>
      </p:sp>
      <p:pic>
        <p:nvPicPr>
          <p:cNvPr id="4" name="65029697">
            <a:hlinkClick r:id="" action="ppaction://media"/>
            <a:extLst>
              <a:ext uri="{FF2B5EF4-FFF2-40B4-BE49-F238E27FC236}">
                <a16:creationId xmlns:a16="http://schemas.microsoft.com/office/drawing/2014/main" id="{ED16EFB5-1C2C-47DF-81AC-DD3C4C1D46E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892800" y="3225800"/>
            <a:ext cx="406400" cy="406400"/>
          </a:xfrm>
          <a:prstGeom prst="rect">
            <a:avLst/>
          </a:prstGeom>
        </p:spPr>
      </p:pic>
    </p:spTree>
    <p:extLst>
      <p:ext uri="{BB962C8B-B14F-4D97-AF65-F5344CB8AC3E}">
        <p14:creationId xmlns:p14="http://schemas.microsoft.com/office/powerpoint/2010/main" val="380081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31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85979A2-D8C7-41F3-8BF8-81461FA2614C}"/>
              </a:ext>
            </a:extLst>
          </p:cNvPr>
          <p:cNvPicPr>
            <a:picLocks noChangeAspect="1"/>
          </p:cNvPicPr>
          <p:nvPr/>
        </p:nvPicPr>
        <p:blipFill>
          <a:blip r:embed="rId3"/>
          <a:stretch>
            <a:fillRect/>
          </a:stretch>
        </p:blipFill>
        <p:spPr>
          <a:xfrm>
            <a:off x="457200" y="750570"/>
            <a:ext cx="11277600" cy="5356860"/>
          </a:xfrm>
          <a:prstGeom prst="rect">
            <a:avLst/>
          </a:prstGeom>
        </p:spPr>
      </p:pic>
    </p:spTree>
    <p:extLst>
      <p:ext uri="{BB962C8B-B14F-4D97-AF65-F5344CB8AC3E}">
        <p14:creationId xmlns:p14="http://schemas.microsoft.com/office/powerpoint/2010/main" val="2949888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B77ED62-87F5-4F04-A05D-6557D1A7EF82}"/>
              </a:ext>
            </a:extLst>
          </p:cNvPr>
          <p:cNvPicPr>
            <a:picLocks noChangeAspect="1"/>
          </p:cNvPicPr>
          <p:nvPr/>
        </p:nvPicPr>
        <p:blipFill>
          <a:blip r:embed="rId3"/>
          <a:stretch>
            <a:fillRect/>
          </a:stretch>
        </p:blipFill>
        <p:spPr>
          <a:xfrm>
            <a:off x="2025041" y="457200"/>
            <a:ext cx="8141918" cy="5943600"/>
          </a:xfrm>
          <a:prstGeom prst="rect">
            <a:avLst/>
          </a:prstGeom>
        </p:spPr>
      </p:pic>
    </p:spTree>
    <p:extLst>
      <p:ext uri="{BB962C8B-B14F-4D97-AF65-F5344CB8AC3E}">
        <p14:creationId xmlns:p14="http://schemas.microsoft.com/office/powerpoint/2010/main" val="1670913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605CB05-5A57-4208-A39B-51C49068D78F}"/>
              </a:ext>
            </a:extLst>
          </p:cNvPr>
          <p:cNvPicPr>
            <a:picLocks noChangeAspect="1"/>
          </p:cNvPicPr>
          <p:nvPr/>
        </p:nvPicPr>
        <p:blipFill>
          <a:blip r:embed="rId3"/>
          <a:stretch>
            <a:fillRect/>
          </a:stretch>
        </p:blipFill>
        <p:spPr>
          <a:xfrm>
            <a:off x="457200" y="1314451"/>
            <a:ext cx="11277600" cy="4229098"/>
          </a:xfrm>
          <a:prstGeom prst="rect">
            <a:avLst/>
          </a:prstGeom>
        </p:spPr>
      </p:pic>
    </p:spTree>
    <p:extLst>
      <p:ext uri="{BB962C8B-B14F-4D97-AF65-F5344CB8AC3E}">
        <p14:creationId xmlns:p14="http://schemas.microsoft.com/office/powerpoint/2010/main" val="3829833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7642087-7D81-40C6-8CFC-43C1908A987B}"/>
              </a:ext>
            </a:extLst>
          </p:cNvPr>
          <p:cNvPicPr>
            <a:picLocks noChangeAspect="1"/>
          </p:cNvPicPr>
          <p:nvPr/>
        </p:nvPicPr>
        <p:blipFill>
          <a:blip r:embed="rId3"/>
          <a:stretch>
            <a:fillRect/>
          </a:stretch>
        </p:blipFill>
        <p:spPr>
          <a:xfrm>
            <a:off x="882315" y="457200"/>
            <a:ext cx="10427369" cy="5943600"/>
          </a:xfrm>
          <a:prstGeom prst="rect">
            <a:avLst/>
          </a:prstGeom>
        </p:spPr>
      </p:pic>
    </p:spTree>
    <p:extLst>
      <p:ext uri="{BB962C8B-B14F-4D97-AF65-F5344CB8AC3E}">
        <p14:creationId xmlns:p14="http://schemas.microsoft.com/office/powerpoint/2010/main" val="3583894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EA37FD-9917-4732-9426-5317C1E7DD6B}"/>
              </a:ext>
            </a:extLst>
          </p:cNvPr>
          <p:cNvPicPr>
            <a:picLocks noChangeAspect="1"/>
          </p:cNvPicPr>
          <p:nvPr/>
        </p:nvPicPr>
        <p:blipFill>
          <a:blip r:embed="rId5"/>
          <a:stretch>
            <a:fillRect/>
          </a:stretch>
        </p:blipFill>
        <p:spPr>
          <a:xfrm>
            <a:off x="647699" y="1133475"/>
            <a:ext cx="10798246" cy="1552575"/>
          </a:xfrm>
          <a:prstGeom prst="rect">
            <a:avLst/>
          </a:prstGeom>
        </p:spPr>
      </p:pic>
      <p:pic>
        <p:nvPicPr>
          <p:cNvPr id="2" name="65029700">
            <a:hlinkClick r:id="" action="ppaction://media"/>
            <a:extLst>
              <a:ext uri="{FF2B5EF4-FFF2-40B4-BE49-F238E27FC236}">
                <a16:creationId xmlns:a16="http://schemas.microsoft.com/office/drawing/2014/main" id="{9A174EFD-C636-467C-892F-682190962898}"/>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892800" y="3225800"/>
            <a:ext cx="406400" cy="406400"/>
          </a:xfrm>
          <a:prstGeom prst="rect">
            <a:avLst/>
          </a:prstGeom>
        </p:spPr>
      </p:pic>
    </p:spTree>
    <p:extLst>
      <p:ext uri="{BB962C8B-B14F-4D97-AF65-F5344CB8AC3E}">
        <p14:creationId xmlns:p14="http://schemas.microsoft.com/office/powerpoint/2010/main" val="251261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85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FBC9E765-69D0-4A48-919C-19B984AD850F}"/>
              </a:ext>
            </a:extLst>
          </p:cNvPr>
          <p:cNvPicPr>
            <a:picLocks noChangeAspect="1"/>
          </p:cNvPicPr>
          <p:nvPr/>
        </p:nvPicPr>
        <p:blipFill>
          <a:blip r:embed="rId5"/>
          <a:stretch>
            <a:fillRect/>
          </a:stretch>
        </p:blipFill>
        <p:spPr>
          <a:xfrm>
            <a:off x="1263578" y="2083479"/>
            <a:ext cx="9664846" cy="2512859"/>
          </a:xfrm>
          <a:prstGeom prst="rect">
            <a:avLst/>
          </a:prstGeom>
        </p:spPr>
      </p:pic>
      <p:pic>
        <p:nvPicPr>
          <p:cNvPr id="3" name="65029703">
            <a:hlinkClick r:id="" action="ppaction://media"/>
            <a:extLst>
              <a:ext uri="{FF2B5EF4-FFF2-40B4-BE49-F238E27FC236}">
                <a16:creationId xmlns:a16="http://schemas.microsoft.com/office/drawing/2014/main" id="{98466D3D-E6D8-4503-AFCE-8404A9E2E7B1}"/>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892800" y="3225800"/>
            <a:ext cx="406400" cy="406400"/>
          </a:xfrm>
          <a:prstGeom prst="rect">
            <a:avLst/>
          </a:prstGeom>
        </p:spPr>
      </p:pic>
    </p:spTree>
    <p:extLst>
      <p:ext uri="{BB962C8B-B14F-4D97-AF65-F5344CB8AC3E}">
        <p14:creationId xmlns:p14="http://schemas.microsoft.com/office/powerpoint/2010/main" val="28023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435"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95FA98-4F9D-4999-828A-DBD1801D80CE}"/>
              </a:ext>
            </a:extLst>
          </p:cNvPr>
          <p:cNvSpPr>
            <a:spLocks noGrp="1"/>
          </p:cNvSpPr>
          <p:nvPr>
            <p:ph idx="1"/>
          </p:nvPr>
        </p:nvSpPr>
        <p:spPr>
          <a:xfrm>
            <a:off x="1371599" y="2318197"/>
            <a:ext cx="9724031" cy="3683358"/>
          </a:xfrm>
        </p:spPr>
        <p:txBody>
          <a:bodyPr anchor="ctr">
            <a:normAutofit/>
          </a:bodyPr>
          <a:lstStyle/>
          <a:p>
            <a:pPr marL="0" indent="0">
              <a:buNone/>
            </a:pPr>
            <a:r>
              <a:rPr lang="en-US" sz="2000"/>
              <a:t>Get-AzPasswords –AutomationAccount N – AppServices N –Keys N –ACR N –COsmosDB N –Verbose | Out-GridView</a:t>
            </a:r>
            <a:endParaRPr lang="en-SG" sz="2000"/>
          </a:p>
        </p:txBody>
      </p:sp>
      <p:pic>
        <p:nvPicPr>
          <p:cNvPr id="2" name="65029716">
            <a:hlinkClick r:id="" action="ppaction://media"/>
            <a:extLst>
              <a:ext uri="{FF2B5EF4-FFF2-40B4-BE49-F238E27FC236}">
                <a16:creationId xmlns:a16="http://schemas.microsoft.com/office/drawing/2014/main" id="{091395B9-C6D6-409D-9B1B-8874BAB48F8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892800" y="3225800"/>
            <a:ext cx="406400" cy="406400"/>
          </a:xfrm>
          <a:prstGeom prst="rect">
            <a:avLst/>
          </a:prstGeom>
        </p:spPr>
      </p:pic>
    </p:spTree>
    <p:extLst>
      <p:ext uri="{BB962C8B-B14F-4D97-AF65-F5344CB8AC3E}">
        <p14:creationId xmlns:p14="http://schemas.microsoft.com/office/powerpoint/2010/main" val="12646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60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C70B618-7421-44EF-8A80-9EEC91CC19B4}"/>
              </a:ext>
            </a:extLst>
          </p:cNvPr>
          <p:cNvPicPr>
            <a:picLocks noChangeAspect="1"/>
          </p:cNvPicPr>
          <p:nvPr/>
        </p:nvPicPr>
        <p:blipFill>
          <a:blip r:embed="rId5"/>
          <a:stretch>
            <a:fillRect/>
          </a:stretch>
        </p:blipFill>
        <p:spPr>
          <a:xfrm>
            <a:off x="457200" y="1568197"/>
            <a:ext cx="11277600" cy="3721606"/>
          </a:xfrm>
          <a:prstGeom prst="rect">
            <a:avLst/>
          </a:prstGeom>
        </p:spPr>
      </p:pic>
      <p:pic>
        <p:nvPicPr>
          <p:cNvPr id="3" name="65029722">
            <a:hlinkClick r:id="" action="ppaction://media"/>
            <a:extLst>
              <a:ext uri="{FF2B5EF4-FFF2-40B4-BE49-F238E27FC236}">
                <a16:creationId xmlns:a16="http://schemas.microsoft.com/office/drawing/2014/main" id="{38E93FA8-D4E0-4DF3-8121-CCFA0DB65594}"/>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892800" y="3225800"/>
            <a:ext cx="406400" cy="406400"/>
          </a:xfrm>
          <a:prstGeom prst="rect">
            <a:avLst/>
          </a:prstGeom>
        </p:spPr>
      </p:pic>
    </p:spTree>
    <p:extLst>
      <p:ext uri="{BB962C8B-B14F-4D97-AF65-F5344CB8AC3E}">
        <p14:creationId xmlns:p14="http://schemas.microsoft.com/office/powerpoint/2010/main" val="28420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53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D234F57F-095D-48B5-BC65-B6D5DED229A0}"/>
              </a:ext>
            </a:extLst>
          </p:cNvPr>
          <p:cNvPicPr>
            <a:picLocks noChangeAspect="1"/>
          </p:cNvPicPr>
          <p:nvPr/>
        </p:nvPicPr>
        <p:blipFill>
          <a:blip r:embed="rId5"/>
          <a:stretch>
            <a:fillRect/>
          </a:stretch>
        </p:blipFill>
        <p:spPr>
          <a:xfrm>
            <a:off x="1263578" y="1974749"/>
            <a:ext cx="9664846" cy="2730318"/>
          </a:xfrm>
          <a:prstGeom prst="rect">
            <a:avLst/>
          </a:prstGeom>
        </p:spPr>
      </p:pic>
      <p:pic>
        <p:nvPicPr>
          <p:cNvPr id="3" name="65029730">
            <a:hlinkClick r:id="" action="ppaction://media"/>
            <a:extLst>
              <a:ext uri="{FF2B5EF4-FFF2-40B4-BE49-F238E27FC236}">
                <a16:creationId xmlns:a16="http://schemas.microsoft.com/office/drawing/2014/main" id="{33583D40-FE5B-4896-95B4-EA5BDD3ED329}"/>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892800" y="3225800"/>
            <a:ext cx="406400" cy="406400"/>
          </a:xfrm>
          <a:prstGeom prst="rect">
            <a:avLst/>
          </a:prstGeom>
        </p:spPr>
      </p:pic>
    </p:spTree>
    <p:extLst>
      <p:ext uri="{BB962C8B-B14F-4D97-AF65-F5344CB8AC3E}">
        <p14:creationId xmlns:p14="http://schemas.microsoft.com/office/powerpoint/2010/main" val="402446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77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2459B34-2715-44A3-99AE-C9BFD49687BE}"/>
              </a:ext>
            </a:extLst>
          </p:cNvPr>
          <p:cNvPicPr>
            <a:picLocks noChangeAspect="1"/>
          </p:cNvPicPr>
          <p:nvPr/>
        </p:nvPicPr>
        <p:blipFill>
          <a:blip r:embed="rId5"/>
          <a:stretch>
            <a:fillRect/>
          </a:stretch>
        </p:blipFill>
        <p:spPr>
          <a:xfrm>
            <a:off x="1693333" y="457200"/>
            <a:ext cx="8805333" cy="5943600"/>
          </a:xfrm>
          <a:prstGeom prst="rect">
            <a:avLst/>
          </a:prstGeom>
        </p:spPr>
      </p:pic>
      <p:pic>
        <p:nvPicPr>
          <p:cNvPr id="3" name="65029733">
            <a:hlinkClick r:id="" action="ppaction://media"/>
            <a:extLst>
              <a:ext uri="{FF2B5EF4-FFF2-40B4-BE49-F238E27FC236}">
                <a16:creationId xmlns:a16="http://schemas.microsoft.com/office/drawing/2014/main" id="{7F849070-A10D-4319-80FD-D1E5AA0909D9}"/>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892800" y="3225800"/>
            <a:ext cx="406400" cy="406400"/>
          </a:xfrm>
          <a:prstGeom prst="rect">
            <a:avLst/>
          </a:prstGeom>
        </p:spPr>
      </p:pic>
    </p:spTree>
    <p:extLst>
      <p:ext uri="{BB962C8B-B14F-4D97-AF65-F5344CB8AC3E}">
        <p14:creationId xmlns:p14="http://schemas.microsoft.com/office/powerpoint/2010/main" val="156371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06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ACB4E3-99EC-4258-9AAB-4E1ED28DE428}"/>
              </a:ext>
            </a:extLst>
          </p:cNvPr>
          <p:cNvPicPr>
            <a:picLocks noChangeAspect="1"/>
          </p:cNvPicPr>
          <p:nvPr/>
        </p:nvPicPr>
        <p:blipFill>
          <a:blip r:embed="rId5"/>
          <a:stretch>
            <a:fillRect/>
          </a:stretch>
        </p:blipFill>
        <p:spPr>
          <a:xfrm>
            <a:off x="570195" y="521918"/>
            <a:ext cx="9024742" cy="5940336"/>
          </a:xfrm>
          <a:prstGeom prst="rect">
            <a:avLst/>
          </a:prstGeom>
        </p:spPr>
      </p:pic>
      <p:pic>
        <p:nvPicPr>
          <p:cNvPr id="3" name="65029738">
            <a:hlinkClick r:id="" action="ppaction://media"/>
            <a:extLst>
              <a:ext uri="{FF2B5EF4-FFF2-40B4-BE49-F238E27FC236}">
                <a16:creationId xmlns:a16="http://schemas.microsoft.com/office/drawing/2014/main" id="{5725C09C-44D3-42C0-9E8F-6555CB8BE537}"/>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892800" y="3225800"/>
            <a:ext cx="406400" cy="406400"/>
          </a:xfrm>
          <a:prstGeom prst="rect">
            <a:avLst/>
          </a:prstGeom>
        </p:spPr>
      </p:pic>
    </p:spTree>
    <p:extLst>
      <p:ext uri="{BB962C8B-B14F-4D97-AF65-F5344CB8AC3E}">
        <p14:creationId xmlns:p14="http://schemas.microsoft.com/office/powerpoint/2010/main" val="329791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609"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BA11064-D81C-45F5-8A32-B4344351A6CF}"/>
              </a:ext>
            </a:extLst>
          </p:cNvPr>
          <p:cNvPicPr>
            <a:picLocks noChangeAspect="1"/>
          </p:cNvPicPr>
          <p:nvPr/>
        </p:nvPicPr>
        <p:blipFill>
          <a:blip r:embed="rId3"/>
          <a:stretch>
            <a:fillRect/>
          </a:stretch>
        </p:blipFill>
        <p:spPr>
          <a:xfrm>
            <a:off x="457200" y="821055"/>
            <a:ext cx="11277600" cy="5215889"/>
          </a:xfrm>
          <a:prstGeom prst="rect">
            <a:avLst/>
          </a:prstGeom>
        </p:spPr>
      </p:pic>
    </p:spTree>
    <p:extLst>
      <p:ext uri="{BB962C8B-B14F-4D97-AF65-F5344CB8AC3E}">
        <p14:creationId xmlns:p14="http://schemas.microsoft.com/office/powerpoint/2010/main" val="2178274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560</Words>
  <Application>Microsoft Office PowerPoint</Application>
  <PresentationFormat>Widescreen</PresentationFormat>
  <Paragraphs>36</Paragraphs>
  <Slides>13</Slides>
  <Notes>12</Notes>
  <HiddenSlides>0</HiddenSlides>
  <MMClips>8</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Dumping Azure Storage Keys using MicroBurst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Dumping Azure Storage Keys using MicroBurst</dc:title>
  <dc:creator>Cheah, Eng Soon (SG/Advisory)</dc:creator>
  <cp:lastModifiedBy>Eng Soon Cheah</cp:lastModifiedBy>
  <cp:revision>17</cp:revision>
  <dcterms:created xsi:type="dcterms:W3CDTF">2021-12-10T00:18:11Z</dcterms:created>
  <dcterms:modified xsi:type="dcterms:W3CDTF">2021-12-10T01:08:02Z</dcterms:modified>
</cp:coreProperties>
</file>