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6"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ah, Eng Soon (SG/Advisory)" initials="CES(" lastIdx="1" clrIdx="0">
    <p:extLst>
      <p:ext uri="{19B8F6BF-5375-455C-9EA6-DF929625EA0E}">
        <p15:presenceInfo xmlns:p15="http://schemas.microsoft.com/office/powerpoint/2012/main" userId="S::engsooncheah@kpmg.com.sg::da8babca-08ea-49c7-8e47-62788dd154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65722" autoAdjust="0"/>
  </p:normalViewPr>
  <p:slideViewPr>
    <p:cSldViewPr snapToGrid="0">
      <p:cViewPr varScale="1">
        <p:scale>
          <a:sx n="75" d="100"/>
          <a:sy n="75" d="100"/>
        </p:scale>
        <p:origin x="12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269E3-3FB0-4C94-8870-1BAFA8CD205F}" type="datetimeFigureOut">
              <a:rPr lang="en-SG" smtClean="0"/>
              <a:t>1/12/2021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B6B9B-47A9-4A9E-B04B-F83495552AEC}" type="slidenum">
              <a:rPr lang="en-SG" smtClean="0"/>
              <a:t>‹#›</a:t>
            </a:fld>
            <a:endParaRPr lang="en-SG"/>
          </a:p>
        </p:txBody>
      </p:sp>
    </p:spTree>
    <p:extLst>
      <p:ext uri="{BB962C8B-B14F-4D97-AF65-F5344CB8AC3E}">
        <p14:creationId xmlns:p14="http://schemas.microsoft.com/office/powerpoint/2010/main" val="3437515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Azure portal, click on the Cloud Shell icon in the top-right corner</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2</a:t>
            </a:fld>
            <a:endParaRPr lang="en-SG"/>
          </a:p>
        </p:txBody>
      </p:sp>
    </p:spTree>
    <p:extLst>
      <p:ext uri="{BB962C8B-B14F-4D97-AF65-F5344CB8AC3E}">
        <p14:creationId xmlns:p14="http://schemas.microsoft.com/office/powerpoint/2010/main" val="385596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Azure AD console, in the Manage section, Select Users and click on Multi-Factor Authentication</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11</a:t>
            </a:fld>
            <a:endParaRPr lang="en-SG"/>
          </a:p>
        </p:txBody>
      </p:sp>
    </p:spTree>
    <p:extLst>
      <p:ext uri="{BB962C8B-B14F-4D97-AF65-F5344CB8AC3E}">
        <p14:creationId xmlns:p14="http://schemas.microsoft.com/office/powerpoint/2010/main" val="282149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Opens a new Multi-factor Authentication settings windows. Select the users </a:t>
            </a:r>
            <a:r>
              <a:rPr lang="en-US" dirty="0" err="1"/>
              <a:t>adaeze</a:t>
            </a:r>
            <a:r>
              <a:rPr lang="en-US" dirty="0"/>
              <a:t> and </a:t>
            </a:r>
            <a:r>
              <a:rPr lang="en-US" dirty="0" err="1"/>
              <a:t>juan</a:t>
            </a:r>
            <a:r>
              <a:rPr lang="en-US" dirty="0"/>
              <a:t> and click Enable to enable MFA for them</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12</a:t>
            </a:fld>
            <a:endParaRPr lang="en-SG"/>
          </a:p>
        </p:txBody>
      </p:sp>
    </p:spTree>
    <p:extLst>
      <p:ext uri="{BB962C8B-B14F-4D97-AF65-F5344CB8AC3E}">
        <p14:creationId xmlns:p14="http://schemas.microsoft.com/office/powerpoint/2010/main" val="339287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prompted, click on enable-multi-factor auth, and then click on Close.</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13</a:t>
            </a:fld>
            <a:endParaRPr lang="en-SG"/>
          </a:p>
        </p:txBody>
      </p:sp>
    </p:spTree>
    <p:extLst>
      <p:ext uri="{BB962C8B-B14F-4D97-AF65-F5344CB8AC3E}">
        <p14:creationId xmlns:p14="http://schemas.microsoft.com/office/powerpoint/2010/main" val="90867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VM, open the PowerShell console, switch directories to your user’s directory, and clone the </a:t>
            </a:r>
            <a:r>
              <a:rPr lang="en-US" dirty="0" err="1"/>
              <a:t>MSOLSpray</a:t>
            </a:r>
            <a:r>
              <a:rPr lang="en-US" dirty="0"/>
              <a:t> GitHub repository using the following command.</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14</a:t>
            </a:fld>
            <a:endParaRPr lang="en-SG"/>
          </a:p>
        </p:txBody>
      </p:sp>
    </p:spTree>
    <p:extLst>
      <p:ext uri="{BB962C8B-B14F-4D97-AF65-F5344CB8AC3E}">
        <p14:creationId xmlns:p14="http://schemas.microsoft.com/office/powerpoint/2010/main" val="3973811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Prompted to create a new file, click Yes.</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16</a:t>
            </a:fld>
            <a:endParaRPr lang="en-SG"/>
          </a:p>
        </p:txBody>
      </p:sp>
    </p:spTree>
    <p:extLst>
      <p:ext uri="{BB962C8B-B14F-4D97-AF65-F5344CB8AC3E}">
        <p14:creationId xmlns:p14="http://schemas.microsoft.com/office/powerpoint/2010/main" val="2977643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username output that you made a note of earlier into Notepad. Save and close the Notepad document.</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17</a:t>
            </a:fld>
            <a:endParaRPr lang="en-SG"/>
          </a:p>
        </p:txBody>
      </p:sp>
    </p:spTree>
    <p:extLst>
      <p:ext uri="{BB962C8B-B14F-4D97-AF65-F5344CB8AC3E}">
        <p14:creationId xmlns:p14="http://schemas.microsoft.com/office/powerpoint/2010/main" val="369453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en-US" dirty="0" err="1"/>
              <a:t>MSOLSpray</a:t>
            </a:r>
            <a:r>
              <a:rPr lang="en-US" dirty="0"/>
              <a:t> against the user accounts using the following commands. Specify the password output that you made a  note of earlier.</a:t>
            </a:r>
          </a:p>
          <a:p>
            <a:r>
              <a:rPr lang="en-US" dirty="0"/>
              <a:t>You should see a success message for all the accounts but you should also see the output for the accounts that you enable MFA for.</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18</a:t>
            </a:fld>
            <a:endParaRPr lang="en-SG"/>
          </a:p>
        </p:txBody>
      </p:sp>
    </p:spTree>
    <p:extLst>
      <p:ext uri="{BB962C8B-B14F-4D97-AF65-F5344CB8AC3E}">
        <p14:creationId xmlns:p14="http://schemas.microsoft.com/office/powerpoint/2010/main" val="115884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Azure AD portal in an InPrivate or incognito </a:t>
            </a:r>
            <a:r>
              <a:rPr lang="en-US" dirty="0" err="1"/>
              <a:t>windows.Sing</a:t>
            </a:r>
            <a:r>
              <a:rPr lang="en-US" dirty="0"/>
              <a:t> in with Sandra’s credentials. </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19</a:t>
            </a:fld>
            <a:endParaRPr lang="en-SG"/>
          </a:p>
        </p:txBody>
      </p:sp>
    </p:spTree>
    <p:extLst>
      <p:ext uri="{BB962C8B-B14F-4D97-AF65-F5344CB8AC3E}">
        <p14:creationId xmlns:p14="http://schemas.microsoft.com/office/powerpoint/2010/main" val="361756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now be able access the Azure AD portal as Sandra. Also, you should be able to review the information of other users in the Azure AD tenant as Sandra.</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20</a:t>
            </a:fld>
            <a:endParaRPr lang="en-SG"/>
          </a:p>
        </p:txBody>
      </p:sp>
    </p:spTree>
    <p:extLst>
      <p:ext uri="{BB962C8B-B14F-4D97-AF65-F5344CB8AC3E}">
        <p14:creationId xmlns:p14="http://schemas.microsoft.com/office/powerpoint/2010/main" val="200953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Azure Cloud Shell, logged in as the </a:t>
            </a:r>
            <a:r>
              <a:rPr lang="en-US" dirty="0" err="1"/>
              <a:t>azureadmin</a:t>
            </a:r>
            <a:r>
              <a:rPr lang="en-US" dirty="0"/>
              <a:t> user, Download the cleanup script to remove the test users that were created earlier and validate the download using the following </a:t>
            </a:r>
            <a:r>
              <a:rPr lang="en-US" dirty="0" err="1"/>
              <a:t>gcommands</a:t>
            </a:r>
            <a:r>
              <a:rPr lang="en-US" dirty="0"/>
              <a:t>.</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21</a:t>
            </a:fld>
            <a:endParaRPr lang="en-SG"/>
          </a:p>
        </p:txBody>
      </p:sp>
    </p:spTree>
    <p:extLst>
      <p:ext uri="{BB962C8B-B14F-4D97-AF65-F5344CB8AC3E}">
        <p14:creationId xmlns:p14="http://schemas.microsoft.com/office/powerpoint/2010/main" val="333765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prompted, Select PowerShell</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3</a:t>
            </a:fld>
            <a:endParaRPr lang="en-SG"/>
          </a:p>
        </p:txBody>
      </p:sp>
    </p:spTree>
    <p:extLst>
      <p:ext uri="{BB962C8B-B14F-4D97-AF65-F5344CB8AC3E}">
        <p14:creationId xmlns:p14="http://schemas.microsoft.com/office/powerpoint/2010/main" val="2967278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script using the following command.</a:t>
            </a:r>
          </a:p>
          <a:p>
            <a:endParaRPr lang="en-US" dirty="0"/>
          </a:p>
          <a:p>
            <a:r>
              <a:rPr lang="en-US" dirty="0"/>
              <a:t>Now that we understand how to guess credentials for </a:t>
            </a:r>
            <a:r>
              <a:rPr lang="en-US" dirty="0" err="1"/>
              <a:t>user’s,let’s</a:t>
            </a:r>
            <a:r>
              <a:rPr lang="en-US" dirty="0"/>
              <a:t> look at additional situations that may limit our ability to use these credentials in an </a:t>
            </a:r>
            <a:r>
              <a:rPr lang="en-US"/>
              <a:t>Azure environment.</a:t>
            </a:r>
            <a:endParaRPr lang="en-SG"/>
          </a:p>
        </p:txBody>
      </p:sp>
      <p:sp>
        <p:nvSpPr>
          <p:cNvPr id="4" name="Slide Number Placeholder 3"/>
          <p:cNvSpPr>
            <a:spLocks noGrp="1"/>
          </p:cNvSpPr>
          <p:nvPr>
            <p:ph type="sldNum" sz="quarter" idx="5"/>
          </p:nvPr>
        </p:nvSpPr>
        <p:spPr/>
        <p:txBody>
          <a:bodyPr/>
          <a:lstStyle/>
          <a:p>
            <a:fld id="{028B6B9B-47A9-4A9E-B04B-F83495552AEC}" type="slidenum">
              <a:rPr lang="en-SG" smtClean="0"/>
              <a:t>22</a:t>
            </a:fld>
            <a:endParaRPr lang="en-SG"/>
          </a:p>
        </p:txBody>
      </p:sp>
    </p:spTree>
    <p:extLst>
      <p:ext uri="{BB962C8B-B14F-4D97-AF65-F5344CB8AC3E}">
        <p14:creationId xmlns:p14="http://schemas.microsoft.com/office/powerpoint/2010/main" val="354103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Click Create Storage</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4</a:t>
            </a:fld>
            <a:endParaRPr lang="en-SG"/>
          </a:p>
        </p:txBody>
      </p:sp>
    </p:spTree>
    <p:extLst>
      <p:ext uri="{BB962C8B-B14F-4D97-AF65-F5344CB8AC3E}">
        <p14:creationId xmlns:p14="http://schemas.microsoft.com/office/powerpoint/2010/main" val="421963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PowerShell Session, within the cloud shell pane, run the following command to download a script to provision test users in Azure AD</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5</a:t>
            </a:fld>
            <a:endParaRPr lang="en-SG"/>
          </a:p>
        </p:txBody>
      </p:sp>
    </p:spTree>
    <p:extLst>
      <p:ext uri="{BB962C8B-B14F-4D97-AF65-F5344CB8AC3E}">
        <p14:creationId xmlns:p14="http://schemas.microsoft.com/office/powerpoint/2010/main" val="243494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that the script was successfully downloaded using the following command. You should see a script called create test users.ps1</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6</a:t>
            </a:fld>
            <a:endParaRPr lang="en-SG"/>
          </a:p>
        </p:txBody>
      </p:sp>
    </p:spTree>
    <p:extLst>
      <p:ext uri="{BB962C8B-B14F-4D97-AF65-F5344CB8AC3E}">
        <p14:creationId xmlns:p14="http://schemas.microsoft.com/office/powerpoint/2010/main" val="45700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downloaded script using the following command. When prompted to enter a password, enter myPassword123 and press Enter. The script will provision five new users in your Azure AD tenant with the password that you entered.</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7</a:t>
            </a:fld>
            <a:endParaRPr lang="en-SG"/>
          </a:p>
        </p:txBody>
      </p:sp>
    </p:spTree>
    <p:extLst>
      <p:ext uri="{BB962C8B-B14F-4D97-AF65-F5344CB8AC3E}">
        <p14:creationId xmlns:p14="http://schemas.microsoft.com/office/powerpoint/2010/main" val="142211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script’s output, at the end, make a note of the user principal names and the password.</a:t>
            </a:r>
          </a:p>
          <a:p>
            <a:r>
              <a:rPr lang="en-US" dirty="0"/>
              <a:t>You will need them for the password spray attack.</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8</a:t>
            </a:fld>
            <a:endParaRPr lang="en-SG"/>
          </a:p>
        </p:txBody>
      </p:sp>
    </p:spTree>
    <p:extLst>
      <p:ext uri="{BB962C8B-B14F-4D97-AF65-F5344CB8AC3E}">
        <p14:creationId xmlns:p14="http://schemas.microsoft.com/office/powerpoint/2010/main" val="400895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the Cloud Shell windows</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9</a:t>
            </a:fld>
            <a:endParaRPr lang="en-SG"/>
          </a:p>
        </p:txBody>
      </p:sp>
    </p:spTree>
    <p:extLst>
      <p:ext uri="{BB962C8B-B14F-4D97-AF65-F5344CB8AC3E}">
        <p14:creationId xmlns:p14="http://schemas.microsoft.com/office/powerpoint/2010/main" val="28454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Azure Portal, click the Hub menu icon in the top-left corner and select Azure Active Directory.</a:t>
            </a:r>
            <a:endParaRPr lang="en-SG" dirty="0"/>
          </a:p>
        </p:txBody>
      </p:sp>
      <p:sp>
        <p:nvSpPr>
          <p:cNvPr id="4" name="Slide Number Placeholder 3"/>
          <p:cNvSpPr>
            <a:spLocks noGrp="1"/>
          </p:cNvSpPr>
          <p:nvPr>
            <p:ph type="sldNum" sz="quarter" idx="5"/>
          </p:nvPr>
        </p:nvSpPr>
        <p:spPr/>
        <p:txBody>
          <a:bodyPr/>
          <a:lstStyle/>
          <a:p>
            <a:fld id="{028B6B9B-47A9-4A9E-B04B-F83495552AEC}" type="slidenum">
              <a:rPr lang="en-SG" smtClean="0"/>
              <a:t>10</a:t>
            </a:fld>
            <a:endParaRPr lang="en-SG"/>
          </a:p>
        </p:txBody>
      </p:sp>
    </p:spTree>
    <p:extLst>
      <p:ext uri="{BB962C8B-B14F-4D97-AF65-F5344CB8AC3E}">
        <p14:creationId xmlns:p14="http://schemas.microsoft.com/office/powerpoint/2010/main" val="165614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6188-9252-4C92-9089-2BE64B70D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F2D1F4D-DA9C-456C-B355-8514A9864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1B83B3B-0A33-45A1-8FD1-A2035F6B2C4B}"/>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5" name="Footer Placeholder 4">
            <a:extLst>
              <a:ext uri="{FF2B5EF4-FFF2-40B4-BE49-F238E27FC236}">
                <a16:creationId xmlns:a16="http://schemas.microsoft.com/office/drawing/2014/main" id="{48D367E0-8DE5-40C4-9F36-C79C987CD07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D1A7D1B-5EF9-4BD9-B3B9-721EE1504525}"/>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313431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0BB4-7470-40A2-8389-0AD55563D27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F73DA58-61B1-49BB-8E58-74743EB4EE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F7F61E-0DAA-4D71-9A4E-A1DE28102175}"/>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5" name="Footer Placeholder 4">
            <a:extLst>
              <a:ext uri="{FF2B5EF4-FFF2-40B4-BE49-F238E27FC236}">
                <a16:creationId xmlns:a16="http://schemas.microsoft.com/office/drawing/2014/main" id="{AC0DFA35-D23D-4DB0-BF7D-C8E98FE8E19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E953F-8607-4729-906E-A88D31F9A0BB}"/>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161934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7430C-E978-4B0E-A63B-9319F79966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A667A12-E715-4D9C-8BB1-C962D47AB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C4BFD38-F5B2-4C5B-B93F-C622CFB3B94E}"/>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5" name="Footer Placeholder 4">
            <a:extLst>
              <a:ext uri="{FF2B5EF4-FFF2-40B4-BE49-F238E27FC236}">
                <a16:creationId xmlns:a16="http://schemas.microsoft.com/office/drawing/2014/main" id="{21CFBE19-EF20-4BE3-81F3-7FF867C53EC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47191DE-542B-48C8-B613-65197ED602C4}"/>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16780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81F0-6A60-4A77-8F9A-A7A894F7BEB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DDBF2BE-C5CC-456F-A8DC-6766EC39D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446C2A-AF7F-43F4-A6F8-E48EB69C2D1A}"/>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5" name="Footer Placeholder 4">
            <a:extLst>
              <a:ext uri="{FF2B5EF4-FFF2-40B4-BE49-F238E27FC236}">
                <a16:creationId xmlns:a16="http://schemas.microsoft.com/office/drawing/2014/main" id="{F18EE265-A3DB-4C1E-8589-973B27EC2B1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0F33E25-829B-4A9D-A65E-57FC42C9ABB1}"/>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385702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AE6F-99AE-46C0-AA7A-1E39F094A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E72C796-0D87-4DD6-8F97-DA45593DE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7A5CB-8F13-49A6-B0D9-A356BF3ED48D}"/>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5" name="Footer Placeholder 4">
            <a:extLst>
              <a:ext uri="{FF2B5EF4-FFF2-40B4-BE49-F238E27FC236}">
                <a16:creationId xmlns:a16="http://schemas.microsoft.com/office/drawing/2014/main" id="{3A7AF727-41FF-4A96-9BD4-E7F2F69357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EAB9BAB-7F28-424A-8D59-CD98C0147F40}"/>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289300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70F9-F275-4444-922F-3BC9CCD96C9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3509EE3-84AC-4D27-9278-6E9BC5096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3823AF2-BB5B-456B-B683-CDA854805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75198CA-9750-4849-AB54-C5BFD883D61F}"/>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6" name="Footer Placeholder 5">
            <a:extLst>
              <a:ext uri="{FF2B5EF4-FFF2-40B4-BE49-F238E27FC236}">
                <a16:creationId xmlns:a16="http://schemas.microsoft.com/office/drawing/2014/main" id="{D6A3B604-DEB9-41B3-9914-F043F349F2F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8709F1D-F829-455A-92BC-113519AE27F5}"/>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226723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127A-370F-452E-9091-A3B7C5AB88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FAEC548-F4E6-4CD7-A4A8-1F6E1DDD8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6D42F-632D-4DE3-AFA4-E4C2B80E3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B8CDA52-8F2A-42A7-A3A7-06291AE92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CC159-49CD-472D-ACCA-E9D7BA243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7D84DCB-AA64-4BE7-A38C-447704CA909E}"/>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8" name="Footer Placeholder 7">
            <a:extLst>
              <a:ext uri="{FF2B5EF4-FFF2-40B4-BE49-F238E27FC236}">
                <a16:creationId xmlns:a16="http://schemas.microsoft.com/office/drawing/2014/main" id="{0D612931-6EEF-45D7-86E1-6C824782EB3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9B37F3E-DDB3-49F6-B097-7407C5B33F87}"/>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201597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B700-7078-419B-BD67-8007EC4ACB5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77AB142-767C-4C38-A024-F60902F1D25B}"/>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4" name="Footer Placeholder 3">
            <a:extLst>
              <a:ext uri="{FF2B5EF4-FFF2-40B4-BE49-F238E27FC236}">
                <a16:creationId xmlns:a16="http://schemas.microsoft.com/office/drawing/2014/main" id="{EE280357-6251-4886-BC9C-0E6F5C4E9D6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6A852DA-1A15-4A76-A326-E596516AD92C}"/>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316555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BC4EC-0FBB-4713-AA5A-EF495BA7F7DB}"/>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3" name="Footer Placeholder 2">
            <a:extLst>
              <a:ext uri="{FF2B5EF4-FFF2-40B4-BE49-F238E27FC236}">
                <a16:creationId xmlns:a16="http://schemas.microsoft.com/office/drawing/2014/main" id="{105A8CDE-C3D0-4777-BB03-7BAC332EF7C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7FC4871-7F8A-44C0-85E5-26A2B74E282A}"/>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159057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A25F-37D0-4864-BBD3-BB0F7898E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D94D2A7-B980-4D60-9DA2-DF9009EEF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90F159A-78D1-464B-AE13-AFDAC6879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EC360-4630-48D9-ABD9-9EA614ABA019}"/>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6" name="Footer Placeholder 5">
            <a:extLst>
              <a:ext uri="{FF2B5EF4-FFF2-40B4-BE49-F238E27FC236}">
                <a16:creationId xmlns:a16="http://schemas.microsoft.com/office/drawing/2014/main" id="{C73B2BFA-3E3C-4067-A943-0A76102514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C2D112B-3D04-4C56-A500-2F52B660D6E1}"/>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112119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9D40-0CC7-4D60-A984-3B29F7F73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21DF8F9-2401-4E07-8D31-6D9997E32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9247A11-939E-4D0A-8C2A-E0632E709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34F1-2B22-45C7-A019-67833345F5F1}"/>
              </a:ext>
            </a:extLst>
          </p:cNvPr>
          <p:cNvSpPr>
            <a:spLocks noGrp="1"/>
          </p:cNvSpPr>
          <p:nvPr>
            <p:ph type="dt" sz="half" idx="10"/>
          </p:nvPr>
        </p:nvSpPr>
        <p:spPr/>
        <p:txBody>
          <a:bodyPr/>
          <a:lstStyle/>
          <a:p>
            <a:fld id="{27A41C07-D9DB-4D09-AB42-1C5541F17C62}" type="datetimeFigureOut">
              <a:rPr lang="en-SG" smtClean="0"/>
              <a:t>1/12/2021</a:t>
            </a:fld>
            <a:endParaRPr lang="en-SG"/>
          </a:p>
        </p:txBody>
      </p:sp>
      <p:sp>
        <p:nvSpPr>
          <p:cNvPr id="6" name="Footer Placeholder 5">
            <a:extLst>
              <a:ext uri="{FF2B5EF4-FFF2-40B4-BE49-F238E27FC236}">
                <a16:creationId xmlns:a16="http://schemas.microsoft.com/office/drawing/2014/main" id="{D5ACA38C-BC13-4B4E-8442-5D9A066A17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D433607-CB5C-410F-AB64-2E233FF67A13}"/>
              </a:ext>
            </a:extLst>
          </p:cNvPr>
          <p:cNvSpPr>
            <a:spLocks noGrp="1"/>
          </p:cNvSpPr>
          <p:nvPr>
            <p:ph type="sldNum" sz="quarter" idx="12"/>
          </p:nvPr>
        </p:nvSpPr>
        <p:spPr/>
        <p:txBody>
          <a:bodyPr/>
          <a:lstStyle/>
          <a:p>
            <a:fld id="{2DFEA4B3-CE3A-4BD6-9607-46B409C82994}" type="slidenum">
              <a:rPr lang="en-SG" smtClean="0"/>
              <a:t>‹#›</a:t>
            </a:fld>
            <a:endParaRPr lang="en-SG"/>
          </a:p>
        </p:txBody>
      </p:sp>
    </p:spTree>
    <p:extLst>
      <p:ext uri="{BB962C8B-B14F-4D97-AF65-F5344CB8AC3E}">
        <p14:creationId xmlns:p14="http://schemas.microsoft.com/office/powerpoint/2010/main" val="320119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5279C-480E-450B-9159-A1B7E27F0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B3F6578-2154-4299-99BE-C5302A96E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01DD1FD-41A7-4698-9CD6-E69C91B8F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41C07-D9DB-4D09-AB42-1C5541F17C62}" type="datetimeFigureOut">
              <a:rPr lang="en-SG" smtClean="0"/>
              <a:t>1/12/2021</a:t>
            </a:fld>
            <a:endParaRPr lang="en-SG"/>
          </a:p>
        </p:txBody>
      </p:sp>
      <p:sp>
        <p:nvSpPr>
          <p:cNvPr id="5" name="Footer Placeholder 4">
            <a:extLst>
              <a:ext uri="{FF2B5EF4-FFF2-40B4-BE49-F238E27FC236}">
                <a16:creationId xmlns:a16="http://schemas.microsoft.com/office/drawing/2014/main" id="{4091B85B-DCD4-43FE-9A1D-56A8978E0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97F043-F77B-45F9-AC4D-414DFD654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EA4B3-CE3A-4BD6-9607-46B409C82994}" type="slidenum">
              <a:rPr lang="en-SG" smtClean="0"/>
              <a:t>‹#›</a:t>
            </a:fld>
            <a:endParaRPr lang="en-SG"/>
          </a:p>
        </p:txBody>
      </p:sp>
    </p:spTree>
    <p:extLst>
      <p:ext uri="{BB962C8B-B14F-4D97-AF65-F5344CB8AC3E}">
        <p14:creationId xmlns:p14="http://schemas.microsoft.com/office/powerpoint/2010/main" val="3166249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D53B84B-EA10-4250-9279-129AC5438441}"/>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Guessing Azure AD credentials using MSOLSpray</a:t>
            </a:r>
          </a:p>
        </p:txBody>
      </p:sp>
      <p:sp>
        <p:nvSpPr>
          <p:cNvPr id="5" name="Subtitle 4">
            <a:extLst>
              <a:ext uri="{FF2B5EF4-FFF2-40B4-BE49-F238E27FC236}">
                <a16:creationId xmlns:a16="http://schemas.microsoft.com/office/drawing/2014/main" id="{D8BAC10A-4CCC-49CD-BAD5-CC715F2E8D6D}"/>
              </a:ext>
            </a:extLst>
          </p:cNvPr>
          <p:cNvSpPr>
            <a:spLocks noGrp="1"/>
          </p:cNvSpPr>
          <p:nvPr>
            <p:ph type="subTitle" idx="1"/>
          </p:nvPr>
        </p:nvSpPr>
        <p:spPr>
          <a:xfrm>
            <a:off x="1559943" y="5171093"/>
            <a:ext cx="9078628" cy="860620"/>
          </a:xfrm>
        </p:spPr>
        <p:txBody>
          <a:bodyPr anchor="ctr">
            <a:normAutofit/>
          </a:bodyPr>
          <a:lstStyle/>
          <a:p>
            <a:r>
              <a:rPr lang="en-US">
                <a:solidFill>
                  <a:srgbClr val="FFFFFF"/>
                </a:solidFill>
              </a:rPr>
              <a:t>Test at your own risk</a:t>
            </a:r>
            <a:endParaRPr lang="en-SG">
              <a:solidFill>
                <a:srgbClr val="FFFFFF"/>
              </a:solidFill>
            </a:endParaRPr>
          </a:p>
        </p:txBody>
      </p:sp>
    </p:spTree>
    <p:extLst>
      <p:ext uri="{BB962C8B-B14F-4D97-AF65-F5344CB8AC3E}">
        <p14:creationId xmlns:p14="http://schemas.microsoft.com/office/powerpoint/2010/main" val="419891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6218546-29A2-4846-A1DB-CFCAE38EE38F}"/>
              </a:ext>
            </a:extLst>
          </p:cNvPr>
          <p:cNvPicPr>
            <a:picLocks noChangeAspect="1"/>
          </p:cNvPicPr>
          <p:nvPr/>
        </p:nvPicPr>
        <p:blipFill rotWithShape="1">
          <a:blip r:embed="rId3"/>
          <a:srcRect l="37891" t="66298" r="38281" b="3269"/>
          <a:stretch/>
        </p:blipFill>
        <p:spPr>
          <a:xfrm>
            <a:off x="1806932" y="457200"/>
            <a:ext cx="8578136" cy="5943600"/>
          </a:xfrm>
          <a:prstGeom prst="rect">
            <a:avLst/>
          </a:prstGeom>
        </p:spPr>
      </p:pic>
    </p:spTree>
    <p:extLst>
      <p:ext uri="{BB962C8B-B14F-4D97-AF65-F5344CB8AC3E}">
        <p14:creationId xmlns:p14="http://schemas.microsoft.com/office/powerpoint/2010/main" val="298499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B253E01-155B-4E99-99BE-D7BC3B2BB0F6}"/>
              </a:ext>
            </a:extLst>
          </p:cNvPr>
          <p:cNvPicPr>
            <a:picLocks noChangeAspect="1"/>
          </p:cNvPicPr>
          <p:nvPr/>
        </p:nvPicPr>
        <p:blipFill rotWithShape="1">
          <a:blip r:embed="rId3"/>
          <a:srcRect l="32601" t="16600" r="32403" b="63809"/>
          <a:stretch/>
        </p:blipFill>
        <p:spPr>
          <a:xfrm>
            <a:off x="457200" y="1716523"/>
            <a:ext cx="11277600" cy="3424954"/>
          </a:xfrm>
          <a:prstGeom prst="rect">
            <a:avLst/>
          </a:prstGeom>
        </p:spPr>
      </p:pic>
    </p:spTree>
    <p:extLst>
      <p:ext uri="{BB962C8B-B14F-4D97-AF65-F5344CB8AC3E}">
        <p14:creationId xmlns:p14="http://schemas.microsoft.com/office/powerpoint/2010/main" val="406117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B253E01-155B-4E99-99BE-D7BC3B2BB0F6}"/>
              </a:ext>
            </a:extLst>
          </p:cNvPr>
          <p:cNvPicPr>
            <a:picLocks noChangeAspect="1"/>
          </p:cNvPicPr>
          <p:nvPr/>
        </p:nvPicPr>
        <p:blipFill rotWithShape="1">
          <a:blip r:embed="rId3"/>
          <a:srcRect l="32579" t="36587" r="33125" b="31250"/>
          <a:stretch/>
        </p:blipFill>
        <p:spPr>
          <a:xfrm>
            <a:off x="457200" y="560209"/>
            <a:ext cx="11277600" cy="5737582"/>
          </a:xfrm>
          <a:prstGeom prst="rect">
            <a:avLst/>
          </a:prstGeom>
        </p:spPr>
      </p:pic>
    </p:spTree>
    <p:extLst>
      <p:ext uri="{BB962C8B-B14F-4D97-AF65-F5344CB8AC3E}">
        <p14:creationId xmlns:p14="http://schemas.microsoft.com/office/powerpoint/2010/main" val="126076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B253E01-155B-4E99-99BE-D7BC3B2BB0F6}"/>
              </a:ext>
            </a:extLst>
          </p:cNvPr>
          <p:cNvPicPr>
            <a:picLocks noChangeAspect="1"/>
          </p:cNvPicPr>
          <p:nvPr/>
        </p:nvPicPr>
        <p:blipFill rotWithShape="1">
          <a:blip r:embed="rId3"/>
          <a:srcRect l="32656" t="69183" r="33828" b="10337"/>
          <a:stretch/>
        </p:blipFill>
        <p:spPr>
          <a:xfrm>
            <a:off x="457200" y="1559761"/>
            <a:ext cx="11277600" cy="3738478"/>
          </a:xfrm>
          <a:prstGeom prst="rect">
            <a:avLst/>
          </a:prstGeom>
        </p:spPr>
      </p:pic>
    </p:spTree>
    <p:extLst>
      <p:ext uri="{BB962C8B-B14F-4D97-AF65-F5344CB8AC3E}">
        <p14:creationId xmlns:p14="http://schemas.microsoft.com/office/powerpoint/2010/main" val="256238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69443FA-4515-4BC4-AA73-6BE590FC638A}"/>
              </a:ext>
            </a:extLst>
          </p:cNvPr>
          <p:cNvPicPr>
            <a:picLocks noChangeAspect="1"/>
          </p:cNvPicPr>
          <p:nvPr/>
        </p:nvPicPr>
        <p:blipFill rotWithShape="1">
          <a:blip r:embed="rId3"/>
          <a:srcRect l="32969" t="19423" r="34141" b="59808"/>
          <a:stretch/>
        </p:blipFill>
        <p:spPr>
          <a:xfrm>
            <a:off x="457200" y="1497305"/>
            <a:ext cx="11277600" cy="3863389"/>
          </a:xfrm>
          <a:prstGeom prst="rect">
            <a:avLst/>
          </a:prstGeom>
        </p:spPr>
      </p:pic>
    </p:spTree>
    <p:extLst>
      <p:ext uri="{BB962C8B-B14F-4D97-AF65-F5344CB8AC3E}">
        <p14:creationId xmlns:p14="http://schemas.microsoft.com/office/powerpoint/2010/main" val="150398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AEDDB7-2E27-467F-8C93-F5961C48DE60}"/>
              </a:ext>
            </a:extLst>
          </p:cNvPr>
          <p:cNvSpPr>
            <a:spLocks noGrp="1"/>
          </p:cNvSpPr>
          <p:nvPr>
            <p:ph idx="1"/>
          </p:nvPr>
        </p:nvSpPr>
        <p:spPr>
          <a:xfrm>
            <a:off x="1371599" y="2318197"/>
            <a:ext cx="9724031" cy="3683358"/>
          </a:xfrm>
        </p:spPr>
        <p:txBody>
          <a:bodyPr anchor="ctr">
            <a:normAutofit/>
          </a:bodyPr>
          <a:lstStyle/>
          <a:p>
            <a:pPr marL="0" indent="0">
              <a:buNone/>
            </a:pPr>
            <a:r>
              <a:rPr lang="en-US" sz="2000"/>
              <a:t>Import the MSOLSpray PowerShell modules using the following commands:</a:t>
            </a:r>
          </a:p>
          <a:p>
            <a:pPr>
              <a:buFontTx/>
              <a:buChar char="-"/>
            </a:pPr>
            <a:r>
              <a:rPr lang="en-US" sz="2000"/>
              <a:t>Cd .\MSOLSpray\</a:t>
            </a:r>
          </a:p>
          <a:p>
            <a:pPr>
              <a:buFontTx/>
              <a:buChar char="-"/>
            </a:pPr>
            <a:r>
              <a:rPr lang="en-US" sz="2000"/>
              <a:t>Import-Module .\MSOLSpray.ps1</a:t>
            </a:r>
          </a:p>
          <a:p>
            <a:pPr>
              <a:buFontTx/>
              <a:buChar char="-"/>
            </a:pPr>
            <a:endParaRPr lang="en-US" sz="2000"/>
          </a:p>
          <a:p>
            <a:pPr marL="0" indent="0">
              <a:buNone/>
            </a:pPr>
            <a:r>
              <a:rPr lang="en-US" sz="2000"/>
              <a:t>Create a username list using the following command</a:t>
            </a:r>
          </a:p>
          <a:p>
            <a:pPr marL="0" indent="0">
              <a:buNone/>
            </a:pPr>
            <a:r>
              <a:rPr lang="en-US" sz="2000"/>
              <a:t>- Noteped userlist.txt</a:t>
            </a:r>
            <a:endParaRPr lang="en-SG" sz="2000"/>
          </a:p>
        </p:txBody>
      </p:sp>
    </p:spTree>
    <p:extLst>
      <p:ext uri="{BB962C8B-B14F-4D97-AF65-F5344CB8AC3E}">
        <p14:creationId xmlns:p14="http://schemas.microsoft.com/office/powerpoint/2010/main" val="203619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69443FA-4515-4BC4-AA73-6BE590FC638A}"/>
              </a:ext>
            </a:extLst>
          </p:cNvPr>
          <p:cNvPicPr>
            <a:picLocks noChangeAspect="1"/>
          </p:cNvPicPr>
          <p:nvPr/>
        </p:nvPicPr>
        <p:blipFill rotWithShape="1">
          <a:blip r:embed="rId3"/>
          <a:srcRect l="41875" t="42356" r="42812" b="42211"/>
          <a:stretch/>
        </p:blipFill>
        <p:spPr>
          <a:xfrm>
            <a:off x="660619" y="457200"/>
            <a:ext cx="10870763" cy="5943600"/>
          </a:xfrm>
          <a:prstGeom prst="rect">
            <a:avLst/>
          </a:prstGeom>
        </p:spPr>
      </p:pic>
    </p:spTree>
    <p:extLst>
      <p:ext uri="{BB962C8B-B14F-4D97-AF65-F5344CB8AC3E}">
        <p14:creationId xmlns:p14="http://schemas.microsoft.com/office/powerpoint/2010/main" val="35110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69443FA-4515-4BC4-AA73-6BE590FC638A}"/>
              </a:ext>
            </a:extLst>
          </p:cNvPr>
          <p:cNvPicPr>
            <a:picLocks noChangeAspect="1"/>
          </p:cNvPicPr>
          <p:nvPr/>
        </p:nvPicPr>
        <p:blipFill rotWithShape="1">
          <a:blip r:embed="rId3"/>
          <a:srcRect l="42969" t="60673" r="41640" b="23317"/>
          <a:stretch/>
        </p:blipFill>
        <p:spPr>
          <a:xfrm>
            <a:off x="829810" y="457200"/>
            <a:ext cx="10532380" cy="5943600"/>
          </a:xfrm>
          <a:prstGeom prst="rect">
            <a:avLst/>
          </a:prstGeom>
        </p:spPr>
      </p:pic>
    </p:spTree>
    <p:extLst>
      <p:ext uri="{BB962C8B-B14F-4D97-AF65-F5344CB8AC3E}">
        <p14:creationId xmlns:p14="http://schemas.microsoft.com/office/powerpoint/2010/main" val="366770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69443FA-4515-4BC4-AA73-6BE590FC638A}"/>
              </a:ext>
            </a:extLst>
          </p:cNvPr>
          <p:cNvPicPr>
            <a:picLocks noChangeAspect="1"/>
          </p:cNvPicPr>
          <p:nvPr/>
        </p:nvPicPr>
        <p:blipFill rotWithShape="1">
          <a:blip r:embed="rId3"/>
          <a:srcRect l="32891" t="77981" r="33359" b="4134"/>
          <a:stretch/>
        </p:blipFill>
        <p:spPr>
          <a:xfrm>
            <a:off x="457200" y="1807931"/>
            <a:ext cx="11277600" cy="3242138"/>
          </a:xfrm>
          <a:prstGeom prst="rect">
            <a:avLst/>
          </a:prstGeom>
        </p:spPr>
      </p:pic>
    </p:spTree>
    <p:extLst>
      <p:ext uri="{BB962C8B-B14F-4D97-AF65-F5344CB8AC3E}">
        <p14:creationId xmlns:p14="http://schemas.microsoft.com/office/powerpoint/2010/main" val="203296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625CEA3-A85C-4C85-910A-95A6EC4940B9}"/>
              </a:ext>
            </a:extLst>
          </p:cNvPr>
          <p:cNvSpPr>
            <a:spLocks noGrp="1"/>
          </p:cNvSpPr>
          <p:nvPr>
            <p:ph idx="1"/>
          </p:nvPr>
        </p:nvSpPr>
        <p:spPr>
          <a:xfrm>
            <a:off x="1371599" y="2318197"/>
            <a:ext cx="9724031" cy="3683358"/>
          </a:xfrm>
        </p:spPr>
        <p:txBody>
          <a:bodyPr anchor="ctr">
            <a:normAutofit/>
          </a:bodyPr>
          <a:lstStyle/>
          <a:p>
            <a:pPr marL="0" indent="0">
              <a:buNone/>
            </a:pPr>
            <a:r>
              <a:rPr lang="en-US" sz="2000"/>
              <a:t>Username: Sandra@&lt;domain_name_suffix&gt;</a:t>
            </a:r>
          </a:p>
          <a:p>
            <a:pPr marL="0" indent="0">
              <a:buNone/>
            </a:pPr>
            <a:r>
              <a:rPr lang="en-US" sz="2000"/>
              <a:t>Password: myPassword123</a:t>
            </a:r>
            <a:endParaRPr lang="en-SG" sz="2000"/>
          </a:p>
        </p:txBody>
      </p:sp>
    </p:spTree>
    <p:extLst>
      <p:ext uri="{BB962C8B-B14F-4D97-AF65-F5344CB8AC3E}">
        <p14:creationId xmlns:p14="http://schemas.microsoft.com/office/powerpoint/2010/main" val="16616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7D12ED-2073-4384-9F70-316194D52358}"/>
              </a:ext>
            </a:extLst>
          </p:cNvPr>
          <p:cNvPicPr>
            <a:picLocks noChangeAspect="1"/>
          </p:cNvPicPr>
          <p:nvPr/>
        </p:nvPicPr>
        <p:blipFill rotWithShape="1">
          <a:blip r:embed="rId3"/>
          <a:srcRect l="36641" t="26779" r="37578" b="68317"/>
          <a:stretch/>
        </p:blipFill>
        <p:spPr>
          <a:xfrm>
            <a:off x="457200" y="2847110"/>
            <a:ext cx="11277600" cy="1163779"/>
          </a:xfrm>
          <a:prstGeom prst="rect">
            <a:avLst/>
          </a:prstGeom>
        </p:spPr>
      </p:pic>
    </p:spTree>
    <p:extLst>
      <p:ext uri="{BB962C8B-B14F-4D97-AF65-F5344CB8AC3E}">
        <p14:creationId xmlns:p14="http://schemas.microsoft.com/office/powerpoint/2010/main" val="40216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14D17E0-FDAD-44FF-8794-A1D7F02AFBE3}"/>
              </a:ext>
            </a:extLst>
          </p:cNvPr>
          <p:cNvPicPr>
            <a:picLocks noChangeAspect="1"/>
          </p:cNvPicPr>
          <p:nvPr/>
        </p:nvPicPr>
        <p:blipFill rotWithShape="1">
          <a:blip r:embed="rId3"/>
          <a:srcRect l="33047" t="16394" r="32735" b="47404"/>
          <a:stretch/>
        </p:blipFill>
        <p:spPr>
          <a:xfrm>
            <a:off x="918242" y="457200"/>
            <a:ext cx="10355516" cy="5943600"/>
          </a:xfrm>
          <a:prstGeom prst="rect">
            <a:avLst/>
          </a:prstGeom>
        </p:spPr>
      </p:pic>
    </p:spTree>
    <p:extLst>
      <p:ext uri="{BB962C8B-B14F-4D97-AF65-F5344CB8AC3E}">
        <p14:creationId xmlns:p14="http://schemas.microsoft.com/office/powerpoint/2010/main" val="300811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14D17E0-FDAD-44FF-8794-A1D7F02AFBE3}"/>
              </a:ext>
            </a:extLst>
          </p:cNvPr>
          <p:cNvPicPr>
            <a:picLocks noChangeAspect="1"/>
          </p:cNvPicPr>
          <p:nvPr/>
        </p:nvPicPr>
        <p:blipFill rotWithShape="1">
          <a:blip r:embed="rId3"/>
          <a:srcRect l="32813" t="53317" r="33594" b="18414"/>
          <a:stretch/>
        </p:blipFill>
        <p:spPr>
          <a:xfrm>
            <a:off x="457200" y="854764"/>
            <a:ext cx="11277600" cy="5148472"/>
          </a:xfrm>
          <a:prstGeom prst="rect">
            <a:avLst/>
          </a:prstGeom>
        </p:spPr>
      </p:pic>
    </p:spTree>
    <p:extLst>
      <p:ext uri="{BB962C8B-B14F-4D97-AF65-F5344CB8AC3E}">
        <p14:creationId xmlns:p14="http://schemas.microsoft.com/office/powerpoint/2010/main" val="3812021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29B696E-281F-431F-8D9D-F5AF2DFC13C6}"/>
              </a:ext>
            </a:extLst>
          </p:cNvPr>
          <p:cNvPicPr>
            <a:picLocks noChangeAspect="1"/>
          </p:cNvPicPr>
          <p:nvPr/>
        </p:nvPicPr>
        <p:blipFill rotWithShape="1">
          <a:blip r:embed="rId3"/>
          <a:srcRect l="35469" t="53894" r="36250" b="26634"/>
          <a:stretch/>
        </p:blipFill>
        <p:spPr>
          <a:xfrm>
            <a:off x="457200" y="1322787"/>
            <a:ext cx="11277600" cy="4212425"/>
          </a:xfrm>
          <a:prstGeom prst="rect">
            <a:avLst/>
          </a:prstGeom>
        </p:spPr>
      </p:pic>
    </p:spTree>
    <p:extLst>
      <p:ext uri="{BB962C8B-B14F-4D97-AF65-F5344CB8AC3E}">
        <p14:creationId xmlns:p14="http://schemas.microsoft.com/office/powerpoint/2010/main" val="285972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7D12ED-2073-4384-9F70-316194D52358}"/>
              </a:ext>
            </a:extLst>
          </p:cNvPr>
          <p:cNvPicPr>
            <a:picLocks noChangeAspect="1"/>
          </p:cNvPicPr>
          <p:nvPr/>
        </p:nvPicPr>
        <p:blipFill rotWithShape="1">
          <a:blip r:embed="rId3"/>
          <a:srcRect l="35625" t="33269" r="33906" b="35577"/>
          <a:stretch/>
        </p:blipFill>
        <p:spPr>
          <a:xfrm>
            <a:off x="738469" y="457200"/>
            <a:ext cx="10715062" cy="5943600"/>
          </a:xfrm>
          <a:prstGeom prst="rect">
            <a:avLst/>
          </a:prstGeom>
        </p:spPr>
      </p:pic>
    </p:spTree>
    <p:extLst>
      <p:ext uri="{BB962C8B-B14F-4D97-AF65-F5344CB8AC3E}">
        <p14:creationId xmlns:p14="http://schemas.microsoft.com/office/powerpoint/2010/main" val="326712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E27362-0F67-45C9-9D41-88537C528AA5}"/>
              </a:ext>
            </a:extLst>
          </p:cNvPr>
          <p:cNvPicPr>
            <a:picLocks noChangeAspect="1"/>
          </p:cNvPicPr>
          <p:nvPr/>
        </p:nvPicPr>
        <p:blipFill rotWithShape="1">
          <a:blip r:embed="rId3"/>
          <a:srcRect l="32500" t="21442" r="33515" b="58654"/>
          <a:stretch/>
        </p:blipFill>
        <p:spPr>
          <a:xfrm>
            <a:off x="457200" y="1637408"/>
            <a:ext cx="11277600" cy="3583183"/>
          </a:xfrm>
          <a:prstGeom prst="rect">
            <a:avLst/>
          </a:prstGeom>
        </p:spPr>
      </p:pic>
    </p:spTree>
    <p:extLst>
      <p:ext uri="{BB962C8B-B14F-4D97-AF65-F5344CB8AC3E}">
        <p14:creationId xmlns:p14="http://schemas.microsoft.com/office/powerpoint/2010/main" val="41716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E27362-0F67-45C9-9D41-88537C528AA5}"/>
              </a:ext>
            </a:extLst>
          </p:cNvPr>
          <p:cNvPicPr>
            <a:picLocks noChangeAspect="1"/>
          </p:cNvPicPr>
          <p:nvPr/>
        </p:nvPicPr>
        <p:blipFill rotWithShape="1">
          <a:blip r:embed="rId3"/>
          <a:srcRect l="32188" t="43365" r="33203" b="43942"/>
          <a:stretch/>
        </p:blipFill>
        <p:spPr>
          <a:xfrm>
            <a:off x="457200" y="2307078"/>
            <a:ext cx="11277600" cy="2243843"/>
          </a:xfrm>
          <a:prstGeom prst="rect">
            <a:avLst/>
          </a:prstGeom>
        </p:spPr>
      </p:pic>
    </p:spTree>
    <p:extLst>
      <p:ext uri="{BB962C8B-B14F-4D97-AF65-F5344CB8AC3E}">
        <p14:creationId xmlns:p14="http://schemas.microsoft.com/office/powerpoint/2010/main" val="33096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E27362-0F67-45C9-9D41-88537C528AA5}"/>
              </a:ext>
            </a:extLst>
          </p:cNvPr>
          <p:cNvPicPr>
            <a:picLocks noChangeAspect="1"/>
          </p:cNvPicPr>
          <p:nvPr/>
        </p:nvPicPr>
        <p:blipFill rotWithShape="1">
          <a:blip r:embed="rId3"/>
          <a:srcRect l="32969" t="56634" r="33203" b="25481"/>
          <a:stretch/>
        </p:blipFill>
        <p:spPr>
          <a:xfrm>
            <a:off x="457200" y="1811669"/>
            <a:ext cx="11277600" cy="3234661"/>
          </a:xfrm>
          <a:prstGeom prst="rect">
            <a:avLst/>
          </a:prstGeom>
        </p:spPr>
      </p:pic>
    </p:spTree>
    <p:extLst>
      <p:ext uri="{BB962C8B-B14F-4D97-AF65-F5344CB8AC3E}">
        <p14:creationId xmlns:p14="http://schemas.microsoft.com/office/powerpoint/2010/main" val="220401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E27362-0F67-45C9-9D41-88537C528AA5}"/>
              </a:ext>
            </a:extLst>
          </p:cNvPr>
          <p:cNvPicPr>
            <a:picLocks noChangeAspect="1"/>
          </p:cNvPicPr>
          <p:nvPr/>
        </p:nvPicPr>
        <p:blipFill rotWithShape="1">
          <a:blip r:embed="rId3"/>
          <a:srcRect l="34922" t="76538" r="35781" b="12789"/>
          <a:stretch/>
        </p:blipFill>
        <p:spPr>
          <a:xfrm>
            <a:off x="457200" y="2314577"/>
            <a:ext cx="11277600" cy="2228846"/>
          </a:xfrm>
          <a:prstGeom prst="rect">
            <a:avLst/>
          </a:prstGeom>
        </p:spPr>
      </p:pic>
    </p:spTree>
    <p:extLst>
      <p:ext uri="{BB962C8B-B14F-4D97-AF65-F5344CB8AC3E}">
        <p14:creationId xmlns:p14="http://schemas.microsoft.com/office/powerpoint/2010/main" val="167396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6218546-29A2-4846-A1DB-CFCAE38EE38F}"/>
              </a:ext>
            </a:extLst>
          </p:cNvPr>
          <p:cNvPicPr>
            <a:picLocks noChangeAspect="1"/>
          </p:cNvPicPr>
          <p:nvPr/>
        </p:nvPicPr>
        <p:blipFill rotWithShape="1">
          <a:blip r:embed="rId3"/>
          <a:srcRect l="35781" t="24760" r="36094" b="53750"/>
          <a:stretch/>
        </p:blipFill>
        <p:spPr>
          <a:xfrm>
            <a:off x="457200" y="1091610"/>
            <a:ext cx="11277600" cy="4674779"/>
          </a:xfrm>
          <a:prstGeom prst="rect">
            <a:avLst/>
          </a:prstGeom>
        </p:spPr>
      </p:pic>
    </p:spTree>
    <p:extLst>
      <p:ext uri="{BB962C8B-B14F-4D97-AF65-F5344CB8AC3E}">
        <p14:creationId xmlns:p14="http://schemas.microsoft.com/office/powerpoint/2010/main" val="118914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6218546-29A2-4846-A1DB-CFCAE38EE38F}"/>
              </a:ext>
            </a:extLst>
          </p:cNvPr>
          <p:cNvPicPr>
            <a:picLocks noChangeAspect="1"/>
          </p:cNvPicPr>
          <p:nvPr/>
        </p:nvPicPr>
        <p:blipFill rotWithShape="1">
          <a:blip r:embed="rId3"/>
          <a:srcRect l="34453" t="47692" r="35000" b="35000"/>
          <a:stretch/>
        </p:blipFill>
        <p:spPr>
          <a:xfrm>
            <a:off x="457200" y="1695737"/>
            <a:ext cx="11277600" cy="3466525"/>
          </a:xfrm>
          <a:prstGeom prst="rect">
            <a:avLst/>
          </a:prstGeom>
        </p:spPr>
      </p:pic>
    </p:spTree>
    <p:extLst>
      <p:ext uri="{BB962C8B-B14F-4D97-AF65-F5344CB8AC3E}">
        <p14:creationId xmlns:p14="http://schemas.microsoft.com/office/powerpoint/2010/main" val="368592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536</Words>
  <Application>Microsoft Office PowerPoint</Application>
  <PresentationFormat>Widescreen</PresentationFormat>
  <Paragraphs>54</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Guessing Azure AD credentials using MSOLSpray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Guessing Azure AD credentials using MSOLSpray</dc:title>
  <dc:creator>Cheah, Eng Soon (SG/Advisory)</dc:creator>
  <cp:lastModifiedBy>Eng Soon Cheah</cp:lastModifiedBy>
  <cp:revision>13</cp:revision>
  <dcterms:created xsi:type="dcterms:W3CDTF">2021-12-01T11:59:25Z</dcterms:created>
  <dcterms:modified xsi:type="dcterms:W3CDTF">2021-12-01T12:40:02Z</dcterms:modified>
</cp:coreProperties>
</file>