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4" r:id="rId6"/>
    <p:sldId id="260" r:id="rId7"/>
    <p:sldId id="261"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75441" autoAdjust="0"/>
  </p:normalViewPr>
  <p:slideViewPr>
    <p:cSldViewPr snapToGrid="0">
      <p:cViewPr varScale="1">
        <p:scale>
          <a:sx n="86" d="100"/>
          <a:sy n="86" d="100"/>
        </p:scale>
        <p:origin x="15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169.254.169.254/metadata/instance?api-version=2020-09-01"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hyperlink" Target="http://169.254.169.254/metadata/instance?api-version=2020-09-0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19E1E-F2E6-4A54-9B2D-9A7197AC0C0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6D60CF-84BD-483F-BD1A-8AB39E529B90}">
      <dgm:prSet/>
      <dgm:spPr/>
      <dgm:t>
        <a:bodyPr/>
        <a:lstStyle/>
        <a:p>
          <a:pPr>
            <a:lnSpc>
              <a:spcPct val="100000"/>
            </a:lnSpc>
          </a:pPr>
          <a:r>
            <a:rPr lang="en-US"/>
            <a:t>azureadmin@LinuxVM:~# sudo su-</a:t>
          </a:r>
        </a:p>
      </dgm:t>
    </dgm:pt>
    <dgm:pt modelId="{2A8F069D-CF5C-46B4-B79C-0BD7B332A945}" type="parTrans" cxnId="{AB176129-6226-4DD7-80EC-A3ACDAB798CC}">
      <dgm:prSet/>
      <dgm:spPr/>
      <dgm:t>
        <a:bodyPr/>
        <a:lstStyle/>
        <a:p>
          <a:endParaRPr lang="en-US"/>
        </a:p>
      </dgm:t>
    </dgm:pt>
    <dgm:pt modelId="{867CF5C4-56C0-48F8-8498-4AD4DFB63774}" type="sibTrans" cxnId="{AB176129-6226-4DD7-80EC-A3ACDAB798CC}">
      <dgm:prSet/>
      <dgm:spPr/>
      <dgm:t>
        <a:bodyPr/>
        <a:lstStyle/>
        <a:p>
          <a:endParaRPr lang="en-US"/>
        </a:p>
      </dgm:t>
    </dgm:pt>
    <dgm:pt modelId="{A812D0DA-1C3D-4DA9-9EFF-6067E81991D9}">
      <dgm:prSet/>
      <dgm:spPr/>
      <dgm:t>
        <a:bodyPr/>
        <a:lstStyle/>
        <a:p>
          <a:pPr>
            <a:lnSpc>
              <a:spcPct val="100000"/>
            </a:lnSpc>
          </a:pPr>
          <a:r>
            <a:rPr lang="en-US"/>
            <a:t>Root@LinuxVM:~# apt update –y</a:t>
          </a:r>
        </a:p>
      </dgm:t>
    </dgm:pt>
    <dgm:pt modelId="{0AFE31F1-ADF2-42A6-B593-DE0000DD6764}" type="parTrans" cxnId="{FC7FEAB0-112D-4528-8497-3871B6F8D65E}">
      <dgm:prSet/>
      <dgm:spPr/>
      <dgm:t>
        <a:bodyPr/>
        <a:lstStyle/>
        <a:p>
          <a:endParaRPr lang="en-US"/>
        </a:p>
      </dgm:t>
    </dgm:pt>
    <dgm:pt modelId="{5345047F-EF5E-4429-883B-364EA4346B88}" type="sibTrans" cxnId="{FC7FEAB0-112D-4528-8497-3871B6F8D65E}">
      <dgm:prSet/>
      <dgm:spPr/>
      <dgm:t>
        <a:bodyPr/>
        <a:lstStyle/>
        <a:p>
          <a:endParaRPr lang="en-US"/>
        </a:p>
      </dgm:t>
    </dgm:pt>
    <dgm:pt modelId="{83329578-3477-4CCB-9670-A1B440A594A2}">
      <dgm:prSet/>
      <dgm:spPr/>
      <dgm:t>
        <a:bodyPr/>
        <a:lstStyle/>
        <a:p>
          <a:pPr>
            <a:lnSpc>
              <a:spcPct val="100000"/>
            </a:lnSpc>
          </a:pPr>
          <a:r>
            <a:rPr lang="en-US"/>
            <a:t>root@LinuxVM:~# apt install jq –y</a:t>
          </a:r>
        </a:p>
      </dgm:t>
    </dgm:pt>
    <dgm:pt modelId="{5432745C-819E-4556-ADEF-D4783663FD1E}" type="parTrans" cxnId="{4F9383BF-C3D8-4B2A-A7DE-7C67E6001D96}">
      <dgm:prSet/>
      <dgm:spPr/>
      <dgm:t>
        <a:bodyPr/>
        <a:lstStyle/>
        <a:p>
          <a:endParaRPr lang="en-US"/>
        </a:p>
      </dgm:t>
    </dgm:pt>
    <dgm:pt modelId="{9F7F54A0-7DB4-45DF-BBA9-AFEE97377C0A}" type="sibTrans" cxnId="{4F9383BF-C3D8-4B2A-A7DE-7C67E6001D96}">
      <dgm:prSet/>
      <dgm:spPr/>
      <dgm:t>
        <a:bodyPr/>
        <a:lstStyle/>
        <a:p>
          <a:endParaRPr lang="en-US"/>
        </a:p>
      </dgm:t>
    </dgm:pt>
    <dgm:pt modelId="{632A7F49-F886-42C7-B6B6-6CAB6FEB2D53}">
      <dgm:prSet/>
      <dgm:spPr/>
      <dgm:t>
        <a:bodyPr/>
        <a:lstStyle/>
        <a:p>
          <a:pPr>
            <a:lnSpc>
              <a:spcPct val="100000"/>
            </a:lnSpc>
          </a:pPr>
          <a:r>
            <a:rPr lang="en-US"/>
            <a:t>root@LinuxVM:~# curl –H Metadata:true –no proxy “*” </a:t>
          </a:r>
          <a:r>
            <a:rPr lang="en-US">
              <a:hlinkClick xmlns:r="http://schemas.openxmlformats.org/officeDocument/2006/relationships" r:id="rId1"/>
            </a:rPr>
            <a:t>http://169.254.169.254/metadata/instance?api-version=2020-09-01</a:t>
          </a:r>
          <a:r>
            <a:rPr lang="en-US"/>
            <a:t>|jq</a:t>
          </a:r>
        </a:p>
      </dgm:t>
    </dgm:pt>
    <dgm:pt modelId="{349097CB-029E-4905-980D-D87107E11289}" type="parTrans" cxnId="{BADFA7BF-98FC-4E75-94B7-94AB2CC9476E}">
      <dgm:prSet/>
      <dgm:spPr/>
      <dgm:t>
        <a:bodyPr/>
        <a:lstStyle/>
        <a:p>
          <a:endParaRPr lang="en-US"/>
        </a:p>
      </dgm:t>
    </dgm:pt>
    <dgm:pt modelId="{7530FD36-C295-4F2A-9D24-D0A3DA527771}" type="sibTrans" cxnId="{BADFA7BF-98FC-4E75-94B7-94AB2CC9476E}">
      <dgm:prSet/>
      <dgm:spPr/>
      <dgm:t>
        <a:bodyPr/>
        <a:lstStyle/>
        <a:p>
          <a:endParaRPr lang="en-US"/>
        </a:p>
      </dgm:t>
    </dgm:pt>
    <dgm:pt modelId="{9A44E67B-C4D7-4603-9ABA-2736F3622763}" type="pres">
      <dgm:prSet presAssocID="{AA619E1E-F2E6-4A54-9B2D-9A7197AC0C07}" presName="root" presStyleCnt="0">
        <dgm:presLayoutVars>
          <dgm:dir/>
          <dgm:resizeHandles val="exact"/>
        </dgm:presLayoutVars>
      </dgm:prSet>
      <dgm:spPr/>
    </dgm:pt>
    <dgm:pt modelId="{0CA62206-F37B-450D-9685-31272AE4A793}" type="pres">
      <dgm:prSet presAssocID="{826D60CF-84BD-483F-BD1A-8AB39E529B90}" presName="compNode" presStyleCnt="0"/>
      <dgm:spPr/>
    </dgm:pt>
    <dgm:pt modelId="{0C1D8C0A-661B-4366-85FB-3C744BA508A5}" type="pres">
      <dgm:prSet presAssocID="{826D60CF-84BD-483F-BD1A-8AB39E529B90}" presName="bgRect" presStyleLbl="bgShp" presStyleIdx="0" presStyleCnt="4"/>
      <dgm:spPr/>
    </dgm:pt>
    <dgm:pt modelId="{75DD0D5F-F7C0-4911-98B9-314AB046EA73}" type="pres">
      <dgm:prSet presAssocID="{826D60CF-84BD-483F-BD1A-8AB39E529B90}"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ubtitles"/>
        </a:ext>
      </dgm:extLst>
    </dgm:pt>
    <dgm:pt modelId="{FB62F488-2ECA-4F94-BA59-3969A19CCB12}" type="pres">
      <dgm:prSet presAssocID="{826D60CF-84BD-483F-BD1A-8AB39E529B90}" presName="spaceRect" presStyleCnt="0"/>
      <dgm:spPr/>
    </dgm:pt>
    <dgm:pt modelId="{28215151-2447-49D5-A855-A6D6BAE309FA}" type="pres">
      <dgm:prSet presAssocID="{826D60CF-84BD-483F-BD1A-8AB39E529B90}" presName="parTx" presStyleLbl="revTx" presStyleIdx="0" presStyleCnt="4">
        <dgm:presLayoutVars>
          <dgm:chMax val="0"/>
          <dgm:chPref val="0"/>
        </dgm:presLayoutVars>
      </dgm:prSet>
      <dgm:spPr/>
    </dgm:pt>
    <dgm:pt modelId="{8D07B6ED-C72D-468D-9881-4C68EF20C2D3}" type="pres">
      <dgm:prSet presAssocID="{867CF5C4-56C0-48F8-8498-4AD4DFB63774}" presName="sibTrans" presStyleCnt="0"/>
      <dgm:spPr/>
    </dgm:pt>
    <dgm:pt modelId="{57054DC5-ACAD-4EDC-B4EA-36B7A5984394}" type="pres">
      <dgm:prSet presAssocID="{A812D0DA-1C3D-4DA9-9EFF-6067E81991D9}" presName="compNode" presStyleCnt="0"/>
      <dgm:spPr/>
    </dgm:pt>
    <dgm:pt modelId="{BEE5B624-4848-41A8-9BBC-2BAEBADBE288}" type="pres">
      <dgm:prSet presAssocID="{A812D0DA-1C3D-4DA9-9EFF-6067E81991D9}" presName="bgRect" presStyleLbl="bgShp" presStyleIdx="1" presStyleCnt="4"/>
      <dgm:spPr/>
    </dgm:pt>
    <dgm:pt modelId="{993DF118-DDB2-45B2-9A68-6A043E305BAE}" type="pres">
      <dgm:prSet presAssocID="{A812D0DA-1C3D-4DA9-9EFF-6067E81991D9}"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Exclamation Mark"/>
        </a:ext>
      </dgm:extLst>
    </dgm:pt>
    <dgm:pt modelId="{8941F3F1-7240-473B-93EF-EBDCBAA2ED93}" type="pres">
      <dgm:prSet presAssocID="{A812D0DA-1C3D-4DA9-9EFF-6067E81991D9}" presName="spaceRect" presStyleCnt="0"/>
      <dgm:spPr/>
    </dgm:pt>
    <dgm:pt modelId="{C8480592-C564-42C7-9D73-BB6D717CDEF4}" type="pres">
      <dgm:prSet presAssocID="{A812D0DA-1C3D-4DA9-9EFF-6067E81991D9}" presName="parTx" presStyleLbl="revTx" presStyleIdx="1" presStyleCnt="4">
        <dgm:presLayoutVars>
          <dgm:chMax val="0"/>
          <dgm:chPref val="0"/>
        </dgm:presLayoutVars>
      </dgm:prSet>
      <dgm:spPr/>
    </dgm:pt>
    <dgm:pt modelId="{19636C3E-3BBC-459E-96AB-841694C6C32C}" type="pres">
      <dgm:prSet presAssocID="{5345047F-EF5E-4429-883B-364EA4346B88}" presName="sibTrans" presStyleCnt="0"/>
      <dgm:spPr/>
    </dgm:pt>
    <dgm:pt modelId="{51A202E1-F464-415B-A60E-93C07D77D2ED}" type="pres">
      <dgm:prSet presAssocID="{83329578-3477-4CCB-9670-A1B440A594A2}" presName="compNode" presStyleCnt="0"/>
      <dgm:spPr/>
    </dgm:pt>
    <dgm:pt modelId="{4BABBE1A-9DB7-4F69-ACD4-E767F9ECFE50}" type="pres">
      <dgm:prSet presAssocID="{83329578-3477-4CCB-9670-A1B440A594A2}" presName="bgRect" presStyleLbl="bgShp" presStyleIdx="2" presStyleCnt="4"/>
      <dgm:spPr/>
    </dgm:pt>
    <dgm:pt modelId="{AD156C55-A413-4FDC-81FB-8DF55BBE3F0B}" type="pres">
      <dgm:prSet presAssocID="{83329578-3477-4CCB-9670-A1B440A594A2}"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Tooth"/>
        </a:ext>
      </dgm:extLst>
    </dgm:pt>
    <dgm:pt modelId="{AF7A8D3C-84D1-44B7-96B5-A6859114E0DB}" type="pres">
      <dgm:prSet presAssocID="{83329578-3477-4CCB-9670-A1B440A594A2}" presName="spaceRect" presStyleCnt="0"/>
      <dgm:spPr/>
    </dgm:pt>
    <dgm:pt modelId="{9EF35730-2F16-4063-9C95-E88DDEE985CC}" type="pres">
      <dgm:prSet presAssocID="{83329578-3477-4CCB-9670-A1B440A594A2}" presName="parTx" presStyleLbl="revTx" presStyleIdx="2" presStyleCnt="4">
        <dgm:presLayoutVars>
          <dgm:chMax val="0"/>
          <dgm:chPref val="0"/>
        </dgm:presLayoutVars>
      </dgm:prSet>
      <dgm:spPr/>
    </dgm:pt>
    <dgm:pt modelId="{87AA1415-E32B-4D20-8E60-AD22F5C8C22B}" type="pres">
      <dgm:prSet presAssocID="{9F7F54A0-7DB4-45DF-BBA9-AFEE97377C0A}" presName="sibTrans" presStyleCnt="0"/>
      <dgm:spPr/>
    </dgm:pt>
    <dgm:pt modelId="{3A76C024-4995-45B9-8202-BD4721BDDB33}" type="pres">
      <dgm:prSet presAssocID="{632A7F49-F886-42C7-B6B6-6CAB6FEB2D53}" presName="compNode" presStyleCnt="0"/>
      <dgm:spPr/>
    </dgm:pt>
    <dgm:pt modelId="{DFF0FFE0-538E-4172-B1D4-3190B7396160}" type="pres">
      <dgm:prSet presAssocID="{632A7F49-F886-42C7-B6B6-6CAB6FEB2D53}" presName="bgRect" presStyleLbl="bgShp" presStyleIdx="3" presStyleCnt="4"/>
      <dgm:spPr/>
    </dgm:pt>
    <dgm:pt modelId="{F2AEA7DD-C4C7-432A-A1FE-4A0F501A9578}" type="pres">
      <dgm:prSet presAssocID="{632A7F49-F886-42C7-B6B6-6CAB6FEB2D53}"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Lashes"/>
        </a:ext>
      </dgm:extLst>
    </dgm:pt>
    <dgm:pt modelId="{347433D9-46D1-45FC-A566-96A4C53D1511}" type="pres">
      <dgm:prSet presAssocID="{632A7F49-F886-42C7-B6B6-6CAB6FEB2D53}" presName="spaceRect" presStyleCnt="0"/>
      <dgm:spPr/>
    </dgm:pt>
    <dgm:pt modelId="{58F48CEA-853C-45FA-9667-6FA7AA752F50}" type="pres">
      <dgm:prSet presAssocID="{632A7F49-F886-42C7-B6B6-6CAB6FEB2D53}" presName="parTx" presStyleLbl="revTx" presStyleIdx="3" presStyleCnt="4">
        <dgm:presLayoutVars>
          <dgm:chMax val="0"/>
          <dgm:chPref val="0"/>
        </dgm:presLayoutVars>
      </dgm:prSet>
      <dgm:spPr/>
    </dgm:pt>
  </dgm:ptLst>
  <dgm:cxnLst>
    <dgm:cxn modelId="{AB176129-6226-4DD7-80EC-A3ACDAB798CC}" srcId="{AA619E1E-F2E6-4A54-9B2D-9A7197AC0C07}" destId="{826D60CF-84BD-483F-BD1A-8AB39E529B90}" srcOrd="0" destOrd="0" parTransId="{2A8F069D-CF5C-46B4-B79C-0BD7B332A945}" sibTransId="{867CF5C4-56C0-48F8-8498-4AD4DFB63774}"/>
    <dgm:cxn modelId="{8ABA6F35-76FA-4C96-B07F-A6C3FBD43080}" type="presOf" srcId="{83329578-3477-4CCB-9670-A1B440A594A2}" destId="{9EF35730-2F16-4063-9C95-E88DDEE985CC}" srcOrd="0" destOrd="0" presId="urn:microsoft.com/office/officeart/2018/2/layout/IconVerticalSolidList"/>
    <dgm:cxn modelId="{8870EF5F-DD6F-4F33-A991-088CB879A082}" type="presOf" srcId="{826D60CF-84BD-483F-BD1A-8AB39E529B90}" destId="{28215151-2447-49D5-A855-A6D6BAE309FA}" srcOrd="0" destOrd="0" presId="urn:microsoft.com/office/officeart/2018/2/layout/IconVerticalSolidList"/>
    <dgm:cxn modelId="{E98D987F-A80F-4D5A-9814-32AE0EF94046}" type="presOf" srcId="{A812D0DA-1C3D-4DA9-9EFF-6067E81991D9}" destId="{C8480592-C564-42C7-9D73-BB6D717CDEF4}" srcOrd="0" destOrd="0" presId="urn:microsoft.com/office/officeart/2018/2/layout/IconVerticalSolidList"/>
    <dgm:cxn modelId="{0AE5C089-A70C-4569-94CB-A15665F7612D}" type="presOf" srcId="{AA619E1E-F2E6-4A54-9B2D-9A7197AC0C07}" destId="{9A44E67B-C4D7-4603-9ABA-2736F3622763}" srcOrd="0" destOrd="0" presId="urn:microsoft.com/office/officeart/2018/2/layout/IconVerticalSolidList"/>
    <dgm:cxn modelId="{FC7FEAB0-112D-4528-8497-3871B6F8D65E}" srcId="{AA619E1E-F2E6-4A54-9B2D-9A7197AC0C07}" destId="{A812D0DA-1C3D-4DA9-9EFF-6067E81991D9}" srcOrd="1" destOrd="0" parTransId="{0AFE31F1-ADF2-42A6-B593-DE0000DD6764}" sibTransId="{5345047F-EF5E-4429-883B-364EA4346B88}"/>
    <dgm:cxn modelId="{4F9383BF-C3D8-4B2A-A7DE-7C67E6001D96}" srcId="{AA619E1E-F2E6-4A54-9B2D-9A7197AC0C07}" destId="{83329578-3477-4CCB-9670-A1B440A594A2}" srcOrd="2" destOrd="0" parTransId="{5432745C-819E-4556-ADEF-D4783663FD1E}" sibTransId="{9F7F54A0-7DB4-45DF-BBA9-AFEE97377C0A}"/>
    <dgm:cxn modelId="{BADFA7BF-98FC-4E75-94B7-94AB2CC9476E}" srcId="{AA619E1E-F2E6-4A54-9B2D-9A7197AC0C07}" destId="{632A7F49-F886-42C7-B6B6-6CAB6FEB2D53}" srcOrd="3" destOrd="0" parTransId="{349097CB-029E-4905-980D-D87107E11289}" sibTransId="{7530FD36-C295-4F2A-9D24-D0A3DA527771}"/>
    <dgm:cxn modelId="{A77B25D4-04EC-45CA-BE12-E415542EE9D9}" type="presOf" srcId="{632A7F49-F886-42C7-B6B6-6CAB6FEB2D53}" destId="{58F48CEA-853C-45FA-9667-6FA7AA752F50}" srcOrd="0" destOrd="0" presId="urn:microsoft.com/office/officeart/2018/2/layout/IconVerticalSolidList"/>
    <dgm:cxn modelId="{0E46FA38-2D99-4FA9-B9C5-37A90451DDB8}" type="presParOf" srcId="{9A44E67B-C4D7-4603-9ABA-2736F3622763}" destId="{0CA62206-F37B-450D-9685-31272AE4A793}" srcOrd="0" destOrd="0" presId="urn:microsoft.com/office/officeart/2018/2/layout/IconVerticalSolidList"/>
    <dgm:cxn modelId="{56E7279D-AC90-42D6-8EA6-3A5AB33E3CE1}" type="presParOf" srcId="{0CA62206-F37B-450D-9685-31272AE4A793}" destId="{0C1D8C0A-661B-4366-85FB-3C744BA508A5}" srcOrd="0" destOrd="0" presId="urn:microsoft.com/office/officeart/2018/2/layout/IconVerticalSolidList"/>
    <dgm:cxn modelId="{DFE9F9B6-731F-4DE8-858A-20205506C981}" type="presParOf" srcId="{0CA62206-F37B-450D-9685-31272AE4A793}" destId="{75DD0D5F-F7C0-4911-98B9-314AB046EA73}" srcOrd="1" destOrd="0" presId="urn:microsoft.com/office/officeart/2018/2/layout/IconVerticalSolidList"/>
    <dgm:cxn modelId="{EA76BEC1-269C-4614-82EC-B08DF362D4C7}" type="presParOf" srcId="{0CA62206-F37B-450D-9685-31272AE4A793}" destId="{FB62F488-2ECA-4F94-BA59-3969A19CCB12}" srcOrd="2" destOrd="0" presId="urn:microsoft.com/office/officeart/2018/2/layout/IconVerticalSolidList"/>
    <dgm:cxn modelId="{859381E8-213A-43FB-AED5-47E4408CAB35}" type="presParOf" srcId="{0CA62206-F37B-450D-9685-31272AE4A793}" destId="{28215151-2447-49D5-A855-A6D6BAE309FA}" srcOrd="3" destOrd="0" presId="urn:microsoft.com/office/officeart/2018/2/layout/IconVerticalSolidList"/>
    <dgm:cxn modelId="{24EA6865-966E-4134-BBD1-BAE196EE777B}" type="presParOf" srcId="{9A44E67B-C4D7-4603-9ABA-2736F3622763}" destId="{8D07B6ED-C72D-468D-9881-4C68EF20C2D3}" srcOrd="1" destOrd="0" presId="urn:microsoft.com/office/officeart/2018/2/layout/IconVerticalSolidList"/>
    <dgm:cxn modelId="{7A5CE0B3-CDD4-4521-B80D-253E86CB8B51}" type="presParOf" srcId="{9A44E67B-C4D7-4603-9ABA-2736F3622763}" destId="{57054DC5-ACAD-4EDC-B4EA-36B7A5984394}" srcOrd="2" destOrd="0" presId="urn:microsoft.com/office/officeart/2018/2/layout/IconVerticalSolidList"/>
    <dgm:cxn modelId="{8473754B-1DC3-4A21-9114-97BB5422E9B6}" type="presParOf" srcId="{57054DC5-ACAD-4EDC-B4EA-36B7A5984394}" destId="{BEE5B624-4848-41A8-9BBC-2BAEBADBE288}" srcOrd="0" destOrd="0" presId="urn:microsoft.com/office/officeart/2018/2/layout/IconVerticalSolidList"/>
    <dgm:cxn modelId="{ACCF676C-7E35-484B-B3DF-4555187649AF}" type="presParOf" srcId="{57054DC5-ACAD-4EDC-B4EA-36B7A5984394}" destId="{993DF118-DDB2-45B2-9A68-6A043E305BAE}" srcOrd="1" destOrd="0" presId="urn:microsoft.com/office/officeart/2018/2/layout/IconVerticalSolidList"/>
    <dgm:cxn modelId="{58A6F51E-6E33-4DD8-A665-09E8D36B039E}" type="presParOf" srcId="{57054DC5-ACAD-4EDC-B4EA-36B7A5984394}" destId="{8941F3F1-7240-473B-93EF-EBDCBAA2ED93}" srcOrd="2" destOrd="0" presId="urn:microsoft.com/office/officeart/2018/2/layout/IconVerticalSolidList"/>
    <dgm:cxn modelId="{99A7135A-C659-4E5E-9AAE-7B951C3DE396}" type="presParOf" srcId="{57054DC5-ACAD-4EDC-B4EA-36B7A5984394}" destId="{C8480592-C564-42C7-9D73-BB6D717CDEF4}" srcOrd="3" destOrd="0" presId="urn:microsoft.com/office/officeart/2018/2/layout/IconVerticalSolidList"/>
    <dgm:cxn modelId="{965D2EA5-292C-4FBF-90AC-F38E60DD3363}" type="presParOf" srcId="{9A44E67B-C4D7-4603-9ABA-2736F3622763}" destId="{19636C3E-3BBC-459E-96AB-841694C6C32C}" srcOrd="3" destOrd="0" presId="urn:microsoft.com/office/officeart/2018/2/layout/IconVerticalSolidList"/>
    <dgm:cxn modelId="{A08C9DCB-798C-434E-92EB-66334C88C044}" type="presParOf" srcId="{9A44E67B-C4D7-4603-9ABA-2736F3622763}" destId="{51A202E1-F464-415B-A60E-93C07D77D2ED}" srcOrd="4" destOrd="0" presId="urn:microsoft.com/office/officeart/2018/2/layout/IconVerticalSolidList"/>
    <dgm:cxn modelId="{EE76B389-722F-4D62-A62B-D5002973D047}" type="presParOf" srcId="{51A202E1-F464-415B-A60E-93C07D77D2ED}" destId="{4BABBE1A-9DB7-4F69-ACD4-E767F9ECFE50}" srcOrd="0" destOrd="0" presId="urn:microsoft.com/office/officeart/2018/2/layout/IconVerticalSolidList"/>
    <dgm:cxn modelId="{8DC3D077-2EFB-4AAC-A411-FDF8270BDE85}" type="presParOf" srcId="{51A202E1-F464-415B-A60E-93C07D77D2ED}" destId="{AD156C55-A413-4FDC-81FB-8DF55BBE3F0B}" srcOrd="1" destOrd="0" presId="urn:microsoft.com/office/officeart/2018/2/layout/IconVerticalSolidList"/>
    <dgm:cxn modelId="{3C2F7E70-908C-4025-ABAA-9D064DB5CCE8}" type="presParOf" srcId="{51A202E1-F464-415B-A60E-93C07D77D2ED}" destId="{AF7A8D3C-84D1-44B7-96B5-A6859114E0DB}" srcOrd="2" destOrd="0" presId="urn:microsoft.com/office/officeart/2018/2/layout/IconVerticalSolidList"/>
    <dgm:cxn modelId="{8156E911-3C63-43B6-84DC-FB6FD43CB289}" type="presParOf" srcId="{51A202E1-F464-415B-A60E-93C07D77D2ED}" destId="{9EF35730-2F16-4063-9C95-E88DDEE985CC}" srcOrd="3" destOrd="0" presId="urn:microsoft.com/office/officeart/2018/2/layout/IconVerticalSolidList"/>
    <dgm:cxn modelId="{A621E61F-01A3-43C6-B2E4-E705C310D571}" type="presParOf" srcId="{9A44E67B-C4D7-4603-9ABA-2736F3622763}" destId="{87AA1415-E32B-4D20-8E60-AD22F5C8C22B}" srcOrd="5" destOrd="0" presId="urn:microsoft.com/office/officeart/2018/2/layout/IconVerticalSolidList"/>
    <dgm:cxn modelId="{D7184B27-8FA5-4066-B662-89C1B5B6201E}" type="presParOf" srcId="{9A44E67B-C4D7-4603-9ABA-2736F3622763}" destId="{3A76C024-4995-45B9-8202-BD4721BDDB33}" srcOrd="6" destOrd="0" presId="urn:microsoft.com/office/officeart/2018/2/layout/IconVerticalSolidList"/>
    <dgm:cxn modelId="{E1557DA9-593E-4BF8-AB68-64838798E429}" type="presParOf" srcId="{3A76C024-4995-45B9-8202-BD4721BDDB33}" destId="{DFF0FFE0-538E-4172-B1D4-3190B7396160}" srcOrd="0" destOrd="0" presId="urn:microsoft.com/office/officeart/2018/2/layout/IconVerticalSolidList"/>
    <dgm:cxn modelId="{11FE73C2-FEBC-40DA-B467-4E0D35141968}" type="presParOf" srcId="{3A76C024-4995-45B9-8202-BD4721BDDB33}" destId="{F2AEA7DD-C4C7-432A-A1FE-4A0F501A9578}" srcOrd="1" destOrd="0" presId="urn:microsoft.com/office/officeart/2018/2/layout/IconVerticalSolidList"/>
    <dgm:cxn modelId="{DE6E7470-6FAF-4F9C-B607-7A3E86F997D8}" type="presParOf" srcId="{3A76C024-4995-45B9-8202-BD4721BDDB33}" destId="{347433D9-46D1-45FC-A566-96A4C53D1511}" srcOrd="2" destOrd="0" presId="urn:microsoft.com/office/officeart/2018/2/layout/IconVerticalSolidList"/>
    <dgm:cxn modelId="{62EB714D-8290-485D-BC68-823850BAD75F}" type="presParOf" srcId="{3A76C024-4995-45B9-8202-BD4721BDDB33}" destId="{58F48CEA-853C-45FA-9667-6FA7AA752F5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D8C0A-661B-4366-85FB-3C744BA508A5}">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D0D5F-F7C0-4911-98B9-314AB046EA7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15151-2447-49D5-A855-A6D6BAE309F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azureadmin@LinuxVM:~# sudo su-</a:t>
          </a:r>
        </a:p>
      </dsp:txBody>
      <dsp:txXfrm>
        <a:off x="1057183" y="1805"/>
        <a:ext cx="9458416" cy="915310"/>
      </dsp:txXfrm>
    </dsp:sp>
    <dsp:sp modelId="{BEE5B624-4848-41A8-9BBC-2BAEBADBE28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3DF118-DDB2-45B2-9A68-6A043E305BAE}">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80592-C564-42C7-9D73-BB6D717CDEF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Root@LinuxVM:~# apt update –y</a:t>
          </a:r>
        </a:p>
      </dsp:txBody>
      <dsp:txXfrm>
        <a:off x="1057183" y="1145944"/>
        <a:ext cx="9458416" cy="915310"/>
      </dsp:txXfrm>
    </dsp:sp>
    <dsp:sp modelId="{4BABBE1A-9DB7-4F69-ACD4-E767F9ECFE5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56C55-A413-4FDC-81FB-8DF55BBE3F0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F35730-2F16-4063-9C95-E88DDEE985CC}">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root@LinuxVM:~# apt install jq –y</a:t>
          </a:r>
        </a:p>
      </dsp:txBody>
      <dsp:txXfrm>
        <a:off x="1057183" y="2290082"/>
        <a:ext cx="9458416" cy="915310"/>
      </dsp:txXfrm>
    </dsp:sp>
    <dsp:sp modelId="{DFF0FFE0-538E-4172-B1D4-3190B7396160}">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EA7DD-C4C7-432A-A1FE-4A0F501A9578}">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F48CEA-853C-45FA-9667-6FA7AA752F5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root@LinuxVM:~# curl –H Metadata:true –no proxy “*” </a:t>
          </a:r>
          <a:r>
            <a:rPr lang="en-US" sz="2200" kern="1200">
              <a:hlinkClick xmlns:r="http://schemas.openxmlformats.org/officeDocument/2006/relationships" r:id="rId9"/>
            </a:rPr>
            <a:t>http://169.254.169.254/metadata/instance?api-version=2020-09-01</a:t>
          </a:r>
          <a:r>
            <a:rPr lang="en-US" sz="2200" kern="1200"/>
            <a:t>|jq</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D7DDC-12A2-4664-83A1-04E511506900}" type="datetimeFigureOut">
              <a:rPr lang="en-SG" smtClean="0"/>
              <a:t>3/12/2021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9B0AA-B5B7-4C79-8EF4-4886D6A80032}" type="slidenum">
              <a:rPr lang="en-SG" smtClean="0"/>
              <a:t>‹#›</a:t>
            </a:fld>
            <a:endParaRPr lang="en-SG"/>
          </a:p>
        </p:txBody>
      </p:sp>
    </p:spTree>
    <p:extLst>
      <p:ext uri="{BB962C8B-B14F-4D97-AF65-F5344CB8AC3E}">
        <p14:creationId xmlns:p14="http://schemas.microsoft.com/office/powerpoint/2010/main" val="258688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the test file where the enumerated resource group deployment information is stored. The file will be in the microburst-output folder.</a:t>
            </a:r>
          </a:p>
          <a:p>
            <a:endParaRPr lang="en-US" dirty="0"/>
          </a:p>
          <a:p>
            <a:r>
              <a:rPr lang="en-US" dirty="0"/>
              <a:t>Az-&gt;&lt;</a:t>
            </a:r>
            <a:r>
              <a:rPr lang="en-US" dirty="0" err="1"/>
              <a:t>SubscriptionName</a:t>
            </a:r>
            <a:r>
              <a:rPr lang="en-US" dirty="0"/>
              <a:t>&gt;-&gt;Resources-&gt;Deployments.txt</a:t>
            </a:r>
          </a:p>
          <a:p>
            <a:endParaRPr lang="en-US" dirty="0"/>
          </a:p>
          <a:p>
            <a:r>
              <a:rPr lang="en-US" dirty="0"/>
              <a:t>Our subscription name is Development,</a:t>
            </a:r>
          </a:p>
          <a:p>
            <a:r>
              <a:rPr lang="en-US" dirty="0"/>
              <a:t>You will need to change this to your own subscription’s name.</a:t>
            </a:r>
          </a:p>
          <a:p>
            <a:endParaRPr lang="en-US" dirty="0"/>
          </a:p>
        </p:txBody>
      </p:sp>
      <p:sp>
        <p:nvSpPr>
          <p:cNvPr id="4" name="Slide Number Placeholder 3"/>
          <p:cNvSpPr>
            <a:spLocks noGrp="1"/>
          </p:cNvSpPr>
          <p:nvPr>
            <p:ph type="sldNum" sz="quarter" idx="5"/>
          </p:nvPr>
        </p:nvSpPr>
        <p:spPr/>
        <p:txBody>
          <a:bodyPr/>
          <a:lstStyle/>
          <a:p>
            <a:fld id="{A559B0AA-B5B7-4C79-8EF4-4886D6A80032}" type="slidenum">
              <a:rPr lang="en-SG" smtClean="0"/>
              <a:t>2</a:t>
            </a:fld>
            <a:endParaRPr lang="en-SG"/>
          </a:p>
        </p:txBody>
      </p:sp>
    </p:spTree>
    <p:extLst>
      <p:ext uri="{BB962C8B-B14F-4D97-AF65-F5344CB8AC3E}">
        <p14:creationId xmlns:p14="http://schemas.microsoft.com/office/powerpoint/2010/main" val="1536093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parameters and output section of the file for exposed credentials.</a:t>
            </a:r>
          </a:p>
          <a:p>
            <a:r>
              <a:rPr lang="en-US" dirty="0"/>
              <a:t>You can search for the terms Outputs and Parameters to locate the interesting information faster.</a:t>
            </a:r>
          </a:p>
          <a:p>
            <a:endParaRPr lang="en-US" dirty="0"/>
          </a:p>
          <a:p>
            <a:r>
              <a:rPr lang="en-US" dirty="0"/>
              <a:t>You should find the hostname, username, and password to a Linux VM that is exposed in a past deployment. Copy the SSH command output as you will need this to connect to the Linux VM using that you found. Also, copy the password value.</a:t>
            </a:r>
          </a:p>
          <a:p>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3</a:t>
            </a:fld>
            <a:endParaRPr lang="en-SG"/>
          </a:p>
        </p:txBody>
      </p:sp>
    </p:spTree>
    <p:extLst>
      <p:ext uri="{BB962C8B-B14F-4D97-AF65-F5344CB8AC3E}">
        <p14:creationId xmlns:p14="http://schemas.microsoft.com/office/powerpoint/2010/main" val="3255549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PowerShell session of your </a:t>
            </a:r>
            <a:r>
              <a:rPr lang="en-US" dirty="0" err="1"/>
              <a:t>pentest</a:t>
            </a:r>
            <a:r>
              <a:rPr lang="en-US" dirty="0"/>
              <a:t> VM, paste the SSH command that you copied in Previous slide and press Enter (PowerShell now supports SSH natively).</a:t>
            </a:r>
          </a:p>
          <a:p>
            <a:r>
              <a:rPr lang="en-US" dirty="0"/>
              <a:t>Type yes and press Enter when prompted about the fingerprint. Enter the password that you copied from previous slide and press Enter when Prompted. </a:t>
            </a:r>
          </a:p>
          <a:p>
            <a:endParaRPr lang="en-US" dirty="0"/>
          </a:p>
          <a:p>
            <a:r>
              <a:rPr lang="en-US" dirty="0"/>
              <a:t>You should now have shell access to the Linux VM using the credentials exposed in the resource group deployment output. From here, we can look for opportunities to move laterally or escalate privileges. In this case, let’s check to see whether this Linux VM has a managed identity associated with it. As part of checking for the managed identity, we will be  querying in Azure Instance Metadata Service (IMDS).</a:t>
            </a:r>
          </a:p>
          <a:p>
            <a:endParaRPr lang="en-US" dirty="0"/>
          </a:p>
          <a:p>
            <a:r>
              <a:rPr lang="en-US" dirty="0"/>
              <a:t>Remember that a managed identity is an identity that can be associated with an Azure resource and granted permissions in Azure.</a:t>
            </a:r>
          </a:p>
          <a:p>
            <a:endParaRPr lang="en-US" dirty="0"/>
          </a:p>
          <a:p>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4</a:t>
            </a:fld>
            <a:endParaRPr lang="en-SG"/>
          </a:p>
        </p:txBody>
      </p:sp>
    </p:spTree>
    <p:extLst>
      <p:ext uri="{BB962C8B-B14F-4D97-AF65-F5344CB8AC3E}">
        <p14:creationId xmlns:p14="http://schemas.microsoft.com/office/powerpoint/2010/main" val="374730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Azure VM instance metadata to obtain more information about how the VM is configured in Azure.</a:t>
            </a:r>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5</a:t>
            </a:fld>
            <a:endParaRPr lang="en-SG"/>
          </a:p>
        </p:txBody>
      </p:sp>
    </p:spTree>
    <p:extLst>
      <p:ext uri="{BB962C8B-B14F-4D97-AF65-F5344CB8AC3E}">
        <p14:creationId xmlns:p14="http://schemas.microsoft.com/office/powerpoint/2010/main" val="3452789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is a test system in our environment, you may want to avoid adding additional tools to a system that you have compromised in a test. In this case, </a:t>
            </a:r>
            <a:r>
              <a:rPr lang="en-US" dirty="0" err="1"/>
              <a:t>jq</a:t>
            </a:r>
            <a:r>
              <a:rPr lang="en-US" dirty="0"/>
              <a:t> helps us to get a well-formatted JSON output.</a:t>
            </a:r>
          </a:p>
          <a:p>
            <a:endParaRPr lang="en-US" dirty="0"/>
          </a:p>
          <a:p>
            <a:r>
              <a:rPr lang="en-US" dirty="0"/>
              <a:t>The output will contain information about the VM’s compute, network, disk, and other configuration.</a:t>
            </a:r>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6</a:t>
            </a:fld>
            <a:endParaRPr lang="en-SG"/>
          </a:p>
        </p:txBody>
      </p:sp>
    </p:spTree>
    <p:extLst>
      <p:ext uri="{BB962C8B-B14F-4D97-AF65-F5344CB8AC3E}">
        <p14:creationId xmlns:p14="http://schemas.microsoft.com/office/powerpoint/2010/main" val="3400293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whether the VM had an associated managed identity using the following command. If one is used, an </a:t>
            </a:r>
            <a:r>
              <a:rPr lang="en-US" dirty="0" err="1"/>
              <a:t>access_token</a:t>
            </a:r>
            <a:r>
              <a:rPr lang="en-US" dirty="0"/>
              <a:t> will be returned and this could present an opportunity to escalate privileges.</a:t>
            </a:r>
          </a:p>
          <a:p>
            <a:endParaRPr lang="en-US" dirty="0"/>
          </a:p>
          <a:p>
            <a:r>
              <a:rPr lang="en-US" dirty="0"/>
              <a:t>You can see here that we got an access token for the Azure Management plane (Resource Manager). This token can now be used to interact with the Azure REST APIs. The </a:t>
            </a:r>
            <a:r>
              <a:rPr lang="en-US" dirty="0" err="1"/>
              <a:t>MicroBurst</a:t>
            </a:r>
            <a:r>
              <a:rPr lang="en-US" dirty="0"/>
              <a:t> toolset had a set of functions that can use these tokens to interact with the APIs to gather key vault secrets and storage accounts keys and even run commands on VMs. </a:t>
            </a:r>
          </a:p>
          <a:p>
            <a:endParaRPr lang="en-US" dirty="0"/>
          </a:p>
          <a:p>
            <a:r>
              <a:rPr lang="en-US" dirty="0"/>
              <a:t>While we could use the access token with the Azure REST APIs, it’s much easier to use the Azure CLI to interact with the subscription. Since this us our testing environment (and not a client’s), let’s install the Azure CLI to check the permissions that this VM has.</a:t>
            </a:r>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7</a:t>
            </a:fld>
            <a:endParaRPr lang="en-SG"/>
          </a:p>
        </p:txBody>
      </p:sp>
    </p:spTree>
    <p:extLst>
      <p:ext uri="{BB962C8B-B14F-4D97-AF65-F5344CB8AC3E}">
        <p14:creationId xmlns:p14="http://schemas.microsoft.com/office/powerpoint/2010/main" val="63151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Install the Azure CLI on the Linux system using the following command</a:t>
            </a:r>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8</a:t>
            </a:fld>
            <a:endParaRPr lang="en-SG"/>
          </a:p>
        </p:txBody>
      </p:sp>
    </p:spTree>
    <p:extLst>
      <p:ext uri="{BB962C8B-B14F-4D97-AF65-F5344CB8AC3E}">
        <p14:creationId xmlns:p14="http://schemas.microsoft.com/office/powerpoint/2010/main" val="851769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 with the VM’s managed identity using the following command</a:t>
            </a:r>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9</a:t>
            </a:fld>
            <a:endParaRPr lang="en-SG"/>
          </a:p>
        </p:txBody>
      </p:sp>
    </p:spTree>
    <p:extLst>
      <p:ext uri="{BB962C8B-B14F-4D97-AF65-F5344CB8AC3E}">
        <p14:creationId xmlns:p14="http://schemas.microsoft.com/office/powerpoint/2010/main" val="166473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verify the permissions that this identity had using the following two commands.</a:t>
            </a:r>
          </a:p>
          <a:p>
            <a:endParaRPr lang="en-US" dirty="0"/>
          </a:p>
          <a:p>
            <a:r>
              <a:rPr lang="en-US" dirty="0"/>
              <a:t>First, we will make a request for </a:t>
            </a:r>
            <a:r>
              <a:rPr lang="en-US" dirty="0" err="1"/>
              <a:t>LinuxVM</a:t>
            </a:r>
            <a:r>
              <a:rPr lang="en-US" dirty="0"/>
              <a:t> resource information and cast it to the </a:t>
            </a:r>
            <a:r>
              <a:rPr lang="en-US" dirty="0" err="1"/>
              <a:t>appid</a:t>
            </a:r>
            <a:r>
              <a:rPr lang="en-US" dirty="0"/>
              <a:t> variable. In another environment, the $HOSTNAME environment variable can also be referenced instead of the hardcoded VM name use here.</a:t>
            </a:r>
          </a:p>
          <a:p>
            <a:endParaRPr lang="en-US" dirty="0"/>
          </a:p>
          <a:p>
            <a:r>
              <a:rPr lang="en-US" dirty="0"/>
              <a:t>Using the </a:t>
            </a:r>
            <a:r>
              <a:rPr lang="en-US" dirty="0" err="1"/>
              <a:t>appid</a:t>
            </a:r>
            <a:r>
              <a:rPr lang="en-US" dirty="0"/>
              <a:t> variable, we will list the role assignments for the subscription, specifically querying for the principal name, role name, type , and scope.</a:t>
            </a:r>
          </a:p>
          <a:p>
            <a:endParaRPr lang="en-US" dirty="0"/>
          </a:p>
          <a:p>
            <a:r>
              <a:rPr lang="en-US" dirty="0"/>
              <a:t>Awesome! This VM has the Contributor role applied at the subscription scope! This means that we now have write access to the subscription.</a:t>
            </a:r>
          </a:p>
          <a:p>
            <a:endParaRPr lang="en-US" dirty="0"/>
          </a:p>
          <a:p>
            <a:r>
              <a:rPr lang="en-US" dirty="0"/>
              <a:t>Credentials can appear in many different forms in deployment details. Common sources include parameters, outputs, and HTTP links with active SAS tokens.</a:t>
            </a:r>
          </a:p>
          <a:p>
            <a:r>
              <a:rPr lang="en-US" dirty="0"/>
              <a:t>So , Make sure that you keep an eye out for less obvious sources.</a:t>
            </a:r>
          </a:p>
          <a:p>
            <a:endParaRPr lang="en-US" dirty="0"/>
          </a:p>
          <a:p>
            <a:endParaRPr lang="en-SG" dirty="0"/>
          </a:p>
        </p:txBody>
      </p:sp>
      <p:sp>
        <p:nvSpPr>
          <p:cNvPr id="4" name="Slide Number Placeholder 3"/>
          <p:cNvSpPr>
            <a:spLocks noGrp="1"/>
          </p:cNvSpPr>
          <p:nvPr>
            <p:ph type="sldNum" sz="quarter" idx="5"/>
          </p:nvPr>
        </p:nvSpPr>
        <p:spPr/>
        <p:txBody>
          <a:bodyPr/>
          <a:lstStyle/>
          <a:p>
            <a:fld id="{A559B0AA-B5B7-4C79-8EF4-4886D6A80032}" type="slidenum">
              <a:rPr lang="en-SG" smtClean="0"/>
              <a:t>10</a:t>
            </a:fld>
            <a:endParaRPr lang="en-SG"/>
          </a:p>
        </p:txBody>
      </p:sp>
    </p:spTree>
    <p:extLst>
      <p:ext uri="{BB962C8B-B14F-4D97-AF65-F5344CB8AC3E}">
        <p14:creationId xmlns:p14="http://schemas.microsoft.com/office/powerpoint/2010/main" val="12710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655C-9FF5-4D70-97C6-3B6C095782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E552024E-4B8F-4A79-858B-EC7C82D34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25830DB-F1B0-4519-842A-F1A2074491A3}"/>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3588304C-352C-423B-8CE0-D0AEB0314C9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F335F08-E0A9-47D7-BDF9-20DC76944DDF}"/>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274346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7A0AB-6F5E-4C76-8D3C-DD675F11D86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0823AA3-11DA-4E03-8B2C-17A6202A8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2BB5D7D-5F78-4435-9CEB-65118F8F6A13}"/>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DE4EFA8E-802B-491F-AD0A-7496AF44A13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666A10F-7BB0-41B8-BF2D-04672CA13707}"/>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89590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D274A-78E7-422F-9737-4C37A0AB71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B98230F-9297-46AC-AB61-1076B7493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3115B9E-B67D-4684-A69D-2D2177EF1974}"/>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7DE49267-0F57-46BA-88C2-8E593BAE8D4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996C9F4-DD3C-409D-B66A-69FE47CE6519}"/>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95997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3E83D-0EA1-4B86-A194-BD181A2AA1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60DD19E-765D-4EFE-9C94-88AD38D11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72B6048-03D5-417B-9EAC-BAAF0B113305}"/>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45AAF992-6BA5-4307-94C0-611FFF5E6A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D777F13-CC2E-45CE-81CB-05676AD7969B}"/>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308480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FCC4-4FB1-478B-87A5-95A7F78B2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72FEF73-221F-4183-A7BB-23258C9EA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2A5038-F5DD-4748-9B19-5B81C58ABE60}"/>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433E7080-F885-45F6-BAA0-DC5CB582CA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ADD0DA7-884B-4E8A-B9B3-D4D2392C2328}"/>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21092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A365-8F57-4845-B93C-51A55B84311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130BD50-D2DA-4786-9668-8AECC5C3F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9DFC660-2C30-40BC-8B0A-8E445EDAE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8F51E6A-394F-47FD-8FC0-4A9C00E8FE48}"/>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6" name="Footer Placeholder 5">
            <a:extLst>
              <a:ext uri="{FF2B5EF4-FFF2-40B4-BE49-F238E27FC236}">
                <a16:creationId xmlns:a16="http://schemas.microsoft.com/office/drawing/2014/main" id="{032353B9-F82A-47A4-AF40-6D726039B97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826B35F-4E2C-41B1-8F2C-23A720B30F39}"/>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1013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F198-65FE-4508-B11B-FBB89A6C2420}"/>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79F3917-4EA9-423E-BE23-C7C17DBC9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579568-73B7-4DC9-A758-F5BCB01C5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4BDB4DE-6986-4597-9C1A-7E49BF305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BFC948-083C-430E-B725-E1E9075AE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1E283A1-FC6B-4F97-8FD0-027E9311386D}"/>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8" name="Footer Placeholder 7">
            <a:extLst>
              <a:ext uri="{FF2B5EF4-FFF2-40B4-BE49-F238E27FC236}">
                <a16:creationId xmlns:a16="http://schemas.microsoft.com/office/drawing/2014/main" id="{88EFB59B-8386-44C3-832D-1E6FC33A333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351BE22-EDFF-43F4-AFED-7670610313A9}"/>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60949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92E5-BEFD-4199-9781-BDC4A6A0209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01CAA5F-23B4-4EBB-9DFE-35B6B06524BF}"/>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4" name="Footer Placeholder 3">
            <a:extLst>
              <a:ext uri="{FF2B5EF4-FFF2-40B4-BE49-F238E27FC236}">
                <a16:creationId xmlns:a16="http://schemas.microsoft.com/office/drawing/2014/main" id="{A3826CE5-D828-4BDA-AEFA-3DE742067513}"/>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5C63251-561B-466C-A451-5282742A79AE}"/>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12712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3E3E18-DA3C-4ECE-A61A-A07FF95849C0}"/>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3" name="Footer Placeholder 2">
            <a:extLst>
              <a:ext uri="{FF2B5EF4-FFF2-40B4-BE49-F238E27FC236}">
                <a16:creationId xmlns:a16="http://schemas.microsoft.com/office/drawing/2014/main" id="{42EFD14A-6A34-45EB-88E0-33F22AE60FE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FFF2461-FA3A-4995-AAB6-F01745156E86}"/>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11472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DFF3D-37EC-4B30-97C6-5D6F3414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ED06BFE-4848-455F-A56D-92047D333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46815A6-8BBF-431A-905F-43E2A2CB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A148F-4659-4830-99F0-DFF30CC323EA}"/>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6" name="Footer Placeholder 5">
            <a:extLst>
              <a:ext uri="{FF2B5EF4-FFF2-40B4-BE49-F238E27FC236}">
                <a16:creationId xmlns:a16="http://schemas.microsoft.com/office/drawing/2014/main" id="{76534296-AD5D-429F-BEB4-141B79ED7D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B0CBC1-3927-4EE9-BE41-30A5215B6DE2}"/>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126431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5B7D-4B9E-4683-B4C3-4200FA768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80BA03E6-E2CA-4D70-986E-8EA8FF970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BC1A6A0-9576-4857-A84C-311FC166F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D5F31-9484-4B90-873F-4F0E21474A18}"/>
              </a:ext>
            </a:extLst>
          </p:cNvPr>
          <p:cNvSpPr>
            <a:spLocks noGrp="1"/>
          </p:cNvSpPr>
          <p:nvPr>
            <p:ph type="dt" sz="half" idx="10"/>
          </p:nvPr>
        </p:nvSpPr>
        <p:spPr/>
        <p:txBody>
          <a:bodyPr/>
          <a:lstStyle/>
          <a:p>
            <a:fld id="{1182FBAD-3D23-432F-B7DC-A0CB0EC33D75}" type="datetimeFigureOut">
              <a:rPr lang="en-SG" smtClean="0"/>
              <a:t>3/12/2021</a:t>
            </a:fld>
            <a:endParaRPr lang="en-SG"/>
          </a:p>
        </p:txBody>
      </p:sp>
      <p:sp>
        <p:nvSpPr>
          <p:cNvPr id="6" name="Footer Placeholder 5">
            <a:extLst>
              <a:ext uri="{FF2B5EF4-FFF2-40B4-BE49-F238E27FC236}">
                <a16:creationId xmlns:a16="http://schemas.microsoft.com/office/drawing/2014/main" id="{DDE301A7-0C66-41AD-BA8A-821914A95AD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A4DEB14-138A-45C3-BB78-3C19358DF550}"/>
              </a:ext>
            </a:extLst>
          </p:cNvPr>
          <p:cNvSpPr>
            <a:spLocks noGrp="1"/>
          </p:cNvSpPr>
          <p:nvPr>
            <p:ph type="sldNum" sz="quarter" idx="12"/>
          </p:nvPr>
        </p:nvSpPr>
        <p:spPr/>
        <p:txBody>
          <a:bodyPr/>
          <a:lstStyle/>
          <a:p>
            <a:fld id="{90CB1D6D-1740-458E-8C03-FB1C8F529742}" type="slidenum">
              <a:rPr lang="en-SG" smtClean="0"/>
              <a:t>‹#›</a:t>
            </a:fld>
            <a:endParaRPr lang="en-SG"/>
          </a:p>
        </p:txBody>
      </p:sp>
    </p:spTree>
    <p:extLst>
      <p:ext uri="{BB962C8B-B14F-4D97-AF65-F5344CB8AC3E}">
        <p14:creationId xmlns:p14="http://schemas.microsoft.com/office/powerpoint/2010/main" val="384163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8704C-F388-404B-9238-C2E1FD7F9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A31E73D-D6AD-47DE-9EF9-DCAF43D51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CB4BA1A-75D8-4DED-8522-304C5C0C3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2FBAD-3D23-432F-B7DC-A0CB0EC33D75}" type="datetimeFigureOut">
              <a:rPr lang="en-SG" smtClean="0"/>
              <a:t>3/12/2021</a:t>
            </a:fld>
            <a:endParaRPr lang="en-SG"/>
          </a:p>
        </p:txBody>
      </p:sp>
      <p:sp>
        <p:nvSpPr>
          <p:cNvPr id="5" name="Footer Placeholder 4">
            <a:extLst>
              <a:ext uri="{FF2B5EF4-FFF2-40B4-BE49-F238E27FC236}">
                <a16:creationId xmlns:a16="http://schemas.microsoft.com/office/drawing/2014/main" id="{36F90DFF-40C0-4FA4-A190-5E3520FB7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F28C32C-0259-4C4C-949E-0E18455FE7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CB1D6D-1740-458E-8C03-FB1C8F529742}" type="slidenum">
              <a:rPr lang="en-SG" smtClean="0"/>
              <a:t>‹#›</a:t>
            </a:fld>
            <a:endParaRPr lang="en-SG"/>
          </a:p>
        </p:txBody>
      </p:sp>
    </p:spTree>
    <p:extLst>
      <p:ext uri="{BB962C8B-B14F-4D97-AF65-F5344CB8AC3E}">
        <p14:creationId xmlns:p14="http://schemas.microsoft.com/office/powerpoint/2010/main" val="291566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ka.ms/InstallAzureCLIDe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6316F2-311C-4A75-B2DF-6AA39063C001}"/>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Hunting Credentials in Resource Group Deployment</a:t>
            </a:r>
            <a:endParaRPr lang="en-SG"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076243B-3D05-4FD2-9426-183CE0108442}"/>
              </a:ext>
            </a:extLst>
          </p:cNvPr>
          <p:cNvSpPr>
            <a:spLocks noGrp="1"/>
          </p:cNvSpPr>
          <p:nvPr>
            <p:ph type="subTitle" idx="1"/>
          </p:nvPr>
        </p:nvSpPr>
        <p:spPr>
          <a:xfrm>
            <a:off x="1931874" y="4797188"/>
            <a:ext cx="6051236" cy="1241828"/>
          </a:xfrm>
        </p:spPr>
        <p:txBody>
          <a:bodyPr>
            <a:normAutofit/>
          </a:bodyPr>
          <a:lstStyle/>
          <a:p>
            <a:pPr algn="r"/>
            <a:r>
              <a:rPr lang="en-US">
                <a:solidFill>
                  <a:srgbClr val="FFFFFF"/>
                </a:solidFill>
              </a:rPr>
              <a:t>Test at your own risk</a:t>
            </a:r>
            <a:endParaRPr lang="en-SG">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53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89E54AD-7721-4766-B38A-12D593539252}"/>
              </a:ext>
            </a:extLst>
          </p:cNvPr>
          <p:cNvPicPr>
            <a:picLocks noChangeAspect="1"/>
          </p:cNvPicPr>
          <p:nvPr/>
        </p:nvPicPr>
        <p:blipFill>
          <a:blip r:embed="rId3"/>
          <a:stretch>
            <a:fillRect/>
          </a:stretch>
        </p:blipFill>
        <p:spPr>
          <a:xfrm>
            <a:off x="457200" y="976123"/>
            <a:ext cx="11277600" cy="4905754"/>
          </a:xfrm>
          <a:prstGeom prst="rect">
            <a:avLst/>
          </a:prstGeom>
        </p:spPr>
      </p:pic>
    </p:spTree>
    <p:extLst>
      <p:ext uri="{BB962C8B-B14F-4D97-AF65-F5344CB8AC3E}">
        <p14:creationId xmlns:p14="http://schemas.microsoft.com/office/powerpoint/2010/main" val="375690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4F1DA1-8255-4035-8556-479BAA842DF1}"/>
              </a:ext>
            </a:extLst>
          </p:cNvPr>
          <p:cNvPicPr>
            <a:picLocks noChangeAspect="1"/>
          </p:cNvPicPr>
          <p:nvPr/>
        </p:nvPicPr>
        <p:blipFill>
          <a:blip r:embed="rId3"/>
          <a:stretch>
            <a:fillRect/>
          </a:stretch>
        </p:blipFill>
        <p:spPr>
          <a:xfrm>
            <a:off x="3176207" y="457200"/>
            <a:ext cx="5839585" cy="5943600"/>
          </a:xfrm>
          <a:prstGeom prst="rect">
            <a:avLst/>
          </a:prstGeom>
        </p:spPr>
      </p:pic>
    </p:spTree>
    <p:extLst>
      <p:ext uri="{BB962C8B-B14F-4D97-AF65-F5344CB8AC3E}">
        <p14:creationId xmlns:p14="http://schemas.microsoft.com/office/powerpoint/2010/main" val="204211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E9066012-6553-4AEF-85DC-CA51CACB0BD6}"/>
              </a:ext>
            </a:extLst>
          </p:cNvPr>
          <p:cNvPicPr>
            <a:picLocks noChangeAspect="1"/>
          </p:cNvPicPr>
          <p:nvPr/>
        </p:nvPicPr>
        <p:blipFill>
          <a:blip r:embed="rId3"/>
          <a:stretch>
            <a:fillRect/>
          </a:stretch>
        </p:blipFill>
        <p:spPr>
          <a:xfrm>
            <a:off x="1263578" y="2131803"/>
            <a:ext cx="9664846" cy="2416211"/>
          </a:xfrm>
          <a:prstGeom prst="rect">
            <a:avLst/>
          </a:prstGeom>
        </p:spPr>
      </p:pic>
    </p:spTree>
    <p:extLst>
      <p:ext uri="{BB962C8B-B14F-4D97-AF65-F5344CB8AC3E}">
        <p14:creationId xmlns:p14="http://schemas.microsoft.com/office/powerpoint/2010/main" val="43933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D438B8A-FBE5-49FE-835A-C6D102D57395}"/>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t>PS C:\&gt; ssh linuxadmin@&lt;azure_vm_host&gt;</a:t>
            </a:r>
            <a:endParaRPr lang="en-SG" sz="2000"/>
          </a:p>
        </p:txBody>
      </p:sp>
      <p:pic>
        <p:nvPicPr>
          <p:cNvPr id="2" name="Picture 1">
            <a:extLst>
              <a:ext uri="{FF2B5EF4-FFF2-40B4-BE49-F238E27FC236}">
                <a16:creationId xmlns:a16="http://schemas.microsoft.com/office/drawing/2014/main" id="{35D67DE2-86F5-4689-A916-FDFB7A16160D}"/>
              </a:ext>
            </a:extLst>
          </p:cNvPr>
          <p:cNvPicPr>
            <a:picLocks noChangeAspect="1"/>
          </p:cNvPicPr>
          <p:nvPr/>
        </p:nvPicPr>
        <p:blipFill>
          <a:blip r:embed="rId3"/>
          <a:stretch>
            <a:fillRect/>
          </a:stretch>
        </p:blipFill>
        <p:spPr>
          <a:xfrm>
            <a:off x="835154" y="3132407"/>
            <a:ext cx="10515595" cy="2444876"/>
          </a:xfrm>
          <a:prstGeom prst="rect">
            <a:avLst/>
          </a:prstGeom>
        </p:spPr>
      </p:pic>
    </p:spTree>
    <p:extLst>
      <p:ext uri="{BB962C8B-B14F-4D97-AF65-F5344CB8AC3E}">
        <p14:creationId xmlns:p14="http://schemas.microsoft.com/office/powerpoint/2010/main" val="145972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DFD1045C-6A29-44E3-A434-83481BA93BB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4266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94D9DF4-B0A9-4CED-8B7F-0F6C1F9F7E01}"/>
              </a:ext>
            </a:extLst>
          </p:cNvPr>
          <p:cNvPicPr>
            <a:picLocks noChangeAspect="1"/>
          </p:cNvPicPr>
          <p:nvPr/>
        </p:nvPicPr>
        <p:blipFill>
          <a:blip r:embed="rId3"/>
          <a:stretch>
            <a:fillRect/>
          </a:stretch>
        </p:blipFill>
        <p:spPr>
          <a:xfrm>
            <a:off x="1627128" y="457200"/>
            <a:ext cx="8937743" cy="5943600"/>
          </a:xfrm>
          <a:prstGeom prst="rect">
            <a:avLst/>
          </a:prstGeom>
        </p:spPr>
      </p:pic>
    </p:spTree>
    <p:extLst>
      <p:ext uri="{BB962C8B-B14F-4D97-AF65-F5344CB8AC3E}">
        <p14:creationId xmlns:p14="http://schemas.microsoft.com/office/powerpoint/2010/main" val="35087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D2F9EC-F690-4045-B689-8F154BA427F1}"/>
              </a:ext>
            </a:extLst>
          </p:cNvPr>
          <p:cNvPicPr>
            <a:picLocks noChangeAspect="1"/>
          </p:cNvPicPr>
          <p:nvPr/>
        </p:nvPicPr>
        <p:blipFill>
          <a:blip r:embed="rId3"/>
          <a:stretch>
            <a:fillRect/>
          </a:stretch>
        </p:blipFill>
        <p:spPr>
          <a:xfrm>
            <a:off x="643467" y="1888659"/>
            <a:ext cx="10905066" cy="3080680"/>
          </a:xfrm>
          <a:prstGeom prst="rect">
            <a:avLst/>
          </a:prstGeom>
        </p:spPr>
      </p:pic>
    </p:spTree>
    <p:extLst>
      <p:ext uri="{BB962C8B-B14F-4D97-AF65-F5344CB8AC3E}">
        <p14:creationId xmlns:p14="http://schemas.microsoft.com/office/powerpoint/2010/main" val="18061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8DB1A5-AAD4-41CB-A4C6-36957B61341F}"/>
              </a:ext>
            </a:extLst>
          </p:cNvPr>
          <p:cNvSpPr>
            <a:spLocks noGrp="1"/>
          </p:cNvSpPr>
          <p:nvPr>
            <p:ph idx="1"/>
          </p:nvPr>
        </p:nvSpPr>
        <p:spPr>
          <a:xfrm>
            <a:off x="1371599" y="2318197"/>
            <a:ext cx="9724031" cy="3683358"/>
          </a:xfrm>
        </p:spPr>
        <p:txBody>
          <a:bodyPr anchor="ctr">
            <a:normAutofit/>
          </a:bodyPr>
          <a:lstStyle/>
          <a:p>
            <a:pPr marL="0" indent="0">
              <a:buNone/>
            </a:pPr>
            <a:r>
              <a:rPr lang="en-US" sz="2000"/>
              <a:t>root@LinuxVM:~# curl –sL </a:t>
            </a:r>
            <a:r>
              <a:rPr lang="en-US" sz="2000">
                <a:hlinkClick r:id="rId3"/>
              </a:rPr>
              <a:t>https://aka.ms/InstallAzureCLIDeb</a:t>
            </a:r>
            <a:r>
              <a:rPr lang="en-US" sz="2000"/>
              <a:t> | sudo bash</a:t>
            </a:r>
            <a:endParaRPr lang="en-SG" sz="2000"/>
          </a:p>
        </p:txBody>
      </p:sp>
    </p:spTree>
    <p:extLst>
      <p:ext uri="{BB962C8B-B14F-4D97-AF65-F5344CB8AC3E}">
        <p14:creationId xmlns:p14="http://schemas.microsoft.com/office/powerpoint/2010/main" val="9724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91BD0CE-A3AE-43E7-91EB-A10FD3011D33}"/>
              </a:ext>
            </a:extLst>
          </p:cNvPr>
          <p:cNvPicPr>
            <a:picLocks noChangeAspect="1"/>
          </p:cNvPicPr>
          <p:nvPr/>
        </p:nvPicPr>
        <p:blipFill rotWithShape="1">
          <a:blip r:embed="rId3"/>
          <a:srcRect l="339" r="1359"/>
          <a:stretch/>
        </p:blipFill>
        <p:spPr>
          <a:xfrm>
            <a:off x="1618852" y="457200"/>
            <a:ext cx="8954295" cy="5943600"/>
          </a:xfrm>
          <a:prstGeom prst="rect">
            <a:avLst/>
          </a:prstGeom>
        </p:spPr>
      </p:pic>
    </p:spTree>
    <p:extLst>
      <p:ext uri="{BB962C8B-B14F-4D97-AF65-F5344CB8AC3E}">
        <p14:creationId xmlns:p14="http://schemas.microsoft.com/office/powerpoint/2010/main" val="294223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793</Words>
  <Application>Microsoft Office PowerPoint</Application>
  <PresentationFormat>Widescreen</PresentationFormat>
  <Paragraphs>54</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Hunting Credentials in Resource Group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Hunting Credentials in Resource Group Deployment</dc:title>
  <dc:creator>Cheah, Eng Soon (SG/Advisory)</dc:creator>
  <cp:lastModifiedBy>Eng Soon Cheah</cp:lastModifiedBy>
  <cp:revision>14</cp:revision>
  <dcterms:created xsi:type="dcterms:W3CDTF">2021-12-03T00:35:23Z</dcterms:created>
  <dcterms:modified xsi:type="dcterms:W3CDTF">2021-12-03T01:32:12Z</dcterms:modified>
</cp:coreProperties>
</file>