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70" r:id="rId3"/>
    <p:sldId id="266" r:id="rId4"/>
    <p:sldId id="271" r:id="rId5"/>
    <p:sldId id="259" r:id="rId6"/>
    <p:sldId id="267" r:id="rId7"/>
    <p:sldId id="272" r:id="rId8"/>
    <p:sldId id="260" r:id="rId9"/>
    <p:sldId id="273" r:id="rId10"/>
    <p:sldId id="274" r:id="rId11"/>
    <p:sldId id="268" r:id="rId12"/>
    <p:sldId id="263" r:id="rId13"/>
    <p:sldId id="269" r:id="rId14"/>
    <p:sldId id="275" r:id="rId15"/>
    <p:sldId id="26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43" autoAdjust="0"/>
    <p:restoredTop sz="54116" autoAdjust="0"/>
  </p:normalViewPr>
  <p:slideViewPr>
    <p:cSldViewPr snapToGrid="0">
      <p:cViewPr varScale="1">
        <p:scale>
          <a:sx n="61" d="100"/>
          <a:sy n="61" d="100"/>
        </p:scale>
        <p:origin x="178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4C1DDEC-F0AE-428D-BE5F-BC5D7E8A7BF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1ACB4CEA-E979-4A8C-A1C7-FE4F2E830402}">
      <dgm:prSet/>
      <dgm:spPr/>
      <dgm:t>
        <a:bodyPr/>
        <a:lstStyle/>
        <a:p>
          <a:r>
            <a:rPr lang="en-US"/>
            <a:t>Install Docker on WSL using the following command</a:t>
          </a:r>
        </a:p>
      </dgm:t>
    </dgm:pt>
    <dgm:pt modelId="{1D1EEF48-CFB8-4E2E-B634-F6FE744F1EDA}" type="parTrans" cxnId="{FFB043C3-04EA-4E88-A32C-DED3D2F83898}">
      <dgm:prSet/>
      <dgm:spPr/>
      <dgm:t>
        <a:bodyPr/>
        <a:lstStyle/>
        <a:p>
          <a:endParaRPr lang="en-US"/>
        </a:p>
      </dgm:t>
    </dgm:pt>
    <dgm:pt modelId="{FF5DF60D-859F-4BCE-BBF5-294BE15A25DF}" type="sibTrans" cxnId="{FFB043C3-04EA-4E88-A32C-DED3D2F83898}">
      <dgm:prSet/>
      <dgm:spPr/>
      <dgm:t>
        <a:bodyPr/>
        <a:lstStyle/>
        <a:p>
          <a:endParaRPr lang="en-US"/>
        </a:p>
      </dgm:t>
    </dgm:pt>
    <dgm:pt modelId="{330FC219-56CD-43A6-8657-7DB037B42E66}">
      <dgm:prSet/>
      <dgm:spPr/>
      <dgm:t>
        <a:bodyPr/>
        <a:lstStyle/>
        <a:p>
          <a:r>
            <a:rPr lang="en-US"/>
            <a:t>root@PentestVM:~# apt update &amp;&amp; apt install docker.io -y</a:t>
          </a:r>
        </a:p>
      </dgm:t>
    </dgm:pt>
    <dgm:pt modelId="{952C4BD7-58D4-4874-94DE-CF7C84004CD0}" type="parTrans" cxnId="{E71B2A47-BF85-4F3B-AEAA-65F0A0E9784A}">
      <dgm:prSet/>
      <dgm:spPr/>
      <dgm:t>
        <a:bodyPr/>
        <a:lstStyle/>
        <a:p>
          <a:endParaRPr lang="en-US"/>
        </a:p>
      </dgm:t>
    </dgm:pt>
    <dgm:pt modelId="{7713944F-7F08-4AC0-9B62-6546A596A5A0}" type="sibTrans" cxnId="{E71B2A47-BF85-4F3B-AEAA-65F0A0E9784A}">
      <dgm:prSet/>
      <dgm:spPr/>
      <dgm:t>
        <a:bodyPr/>
        <a:lstStyle/>
        <a:p>
          <a:endParaRPr lang="en-US"/>
        </a:p>
      </dgm:t>
    </dgm:pt>
    <dgm:pt modelId="{540F4875-044A-4A2C-BED9-309942EFD264}" type="pres">
      <dgm:prSet presAssocID="{84C1DDEC-F0AE-428D-BE5F-BC5D7E8A7BF6}" presName="linear" presStyleCnt="0">
        <dgm:presLayoutVars>
          <dgm:animLvl val="lvl"/>
          <dgm:resizeHandles val="exact"/>
        </dgm:presLayoutVars>
      </dgm:prSet>
      <dgm:spPr/>
    </dgm:pt>
    <dgm:pt modelId="{71175531-90F8-4875-8661-B5171C913F0E}" type="pres">
      <dgm:prSet presAssocID="{1ACB4CEA-E979-4A8C-A1C7-FE4F2E830402}" presName="parentText" presStyleLbl="node1" presStyleIdx="0" presStyleCnt="2">
        <dgm:presLayoutVars>
          <dgm:chMax val="0"/>
          <dgm:bulletEnabled val="1"/>
        </dgm:presLayoutVars>
      </dgm:prSet>
      <dgm:spPr/>
    </dgm:pt>
    <dgm:pt modelId="{08786D2D-FEFE-4C24-AFE8-FA6B52977BFA}" type="pres">
      <dgm:prSet presAssocID="{FF5DF60D-859F-4BCE-BBF5-294BE15A25DF}" presName="spacer" presStyleCnt="0"/>
      <dgm:spPr/>
    </dgm:pt>
    <dgm:pt modelId="{58230E5A-4FBF-4E67-8152-5D342E158820}" type="pres">
      <dgm:prSet presAssocID="{330FC219-56CD-43A6-8657-7DB037B42E66}" presName="parentText" presStyleLbl="node1" presStyleIdx="1" presStyleCnt="2">
        <dgm:presLayoutVars>
          <dgm:chMax val="0"/>
          <dgm:bulletEnabled val="1"/>
        </dgm:presLayoutVars>
      </dgm:prSet>
      <dgm:spPr/>
    </dgm:pt>
  </dgm:ptLst>
  <dgm:cxnLst>
    <dgm:cxn modelId="{78B26D17-E5A0-42A9-87E1-D5046024A09C}" type="presOf" srcId="{1ACB4CEA-E979-4A8C-A1C7-FE4F2E830402}" destId="{71175531-90F8-4875-8661-B5171C913F0E}" srcOrd="0" destOrd="0" presId="urn:microsoft.com/office/officeart/2005/8/layout/vList2"/>
    <dgm:cxn modelId="{D2A34319-105C-48A9-840C-2F8DF299D5D6}" type="presOf" srcId="{330FC219-56CD-43A6-8657-7DB037B42E66}" destId="{58230E5A-4FBF-4E67-8152-5D342E158820}" srcOrd="0" destOrd="0" presId="urn:microsoft.com/office/officeart/2005/8/layout/vList2"/>
    <dgm:cxn modelId="{E71B2A47-BF85-4F3B-AEAA-65F0A0E9784A}" srcId="{84C1DDEC-F0AE-428D-BE5F-BC5D7E8A7BF6}" destId="{330FC219-56CD-43A6-8657-7DB037B42E66}" srcOrd="1" destOrd="0" parTransId="{952C4BD7-58D4-4874-94DE-CF7C84004CD0}" sibTransId="{7713944F-7F08-4AC0-9B62-6546A596A5A0}"/>
    <dgm:cxn modelId="{0C1C42AE-3CC2-4429-A4E9-90204CAD18A0}" type="presOf" srcId="{84C1DDEC-F0AE-428D-BE5F-BC5D7E8A7BF6}" destId="{540F4875-044A-4A2C-BED9-309942EFD264}" srcOrd="0" destOrd="0" presId="urn:microsoft.com/office/officeart/2005/8/layout/vList2"/>
    <dgm:cxn modelId="{FFB043C3-04EA-4E88-A32C-DED3D2F83898}" srcId="{84C1DDEC-F0AE-428D-BE5F-BC5D7E8A7BF6}" destId="{1ACB4CEA-E979-4A8C-A1C7-FE4F2E830402}" srcOrd="0" destOrd="0" parTransId="{1D1EEF48-CFB8-4E2E-B634-F6FE744F1EDA}" sibTransId="{FF5DF60D-859F-4BCE-BBF5-294BE15A25DF}"/>
    <dgm:cxn modelId="{3A6A65F5-3A37-486D-BC77-5666FB403DC6}" type="presParOf" srcId="{540F4875-044A-4A2C-BED9-309942EFD264}" destId="{71175531-90F8-4875-8661-B5171C913F0E}" srcOrd="0" destOrd="0" presId="urn:microsoft.com/office/officeart/2005/8/layout/vList2"/>
    <dgm:cxn modelId="{C2F9404A-C1C2-4829-A868-E79A60A7C438}" type="presParOf" srcId="{540F4875-044A-4A2C-BED9-309942EFD264}" destId="{08786D2D-FEFE-4C24-AFE8-FA6B52977BFA}" srcOrd="1" destOrd="0" presId="urn:microsoft.com/office/officeart/2005/8/layout/vList2"/>
    <dgm:cxn modelId="{4FF0F05A-C5D5-446C-8177-5BF3FA999118}" type="presParOf" srcId="{540F4875-044A-4A2C-BED9-309942EFD264}" destId="{58230E5A-4FBF-4E67-8152-5D342E158820}"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FC44632-42E0-4F10-B420-FA0A29CC28F7}"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A19AF154-06FD-4724-8B0B-E54D69112E3C}">
      <dgm:prSet/>
      <dgm:spPr/>
      <dgm:t>
        <a:bodyPr/>
        <a:lstStyle/>
        <a:p>
          <a:r>
            <a:rPr lang="en-US"/>
            <a:t>PS C:\&gt;$loginserver=“LOGIN_SERVER”</a:t>
          </a:r>
        </a:p>
      </dgm:t>
    </dgm:pt>
    <dgm:pt modelId="{17132BE5-0709-4C31-ADFA-89CEA3D0A603}" type="parTrans" cxnId="{5A68C247-42B0-414A-A2FF-D3B86315ACCA}">
      <dgm:prSet/>
      <dgm:spPr/>
      <dgm:t>
        <a:bodyPr/>
        <a:lstStyle/>
        <a:p>
          <a:endParaRPr lang="en-US"/>
        </a:p>
      </dgm:t>
    </dgm:pt>
    <dgm:pt modelId="{725F1E4F-1690-467E-A7F1-0256D33A0FC3}" type="sibTrans" cxnId="{5A68C247-42B0-414A-A2FF-D3B86315ACCA}">
      <dgm:prSet/>
      <dgm:spPr/>
      <dgm:t>
        <a:bodyPr/>
        <a:lstStyle/>
        <a:p>
          <a:endParaRPr lang="en-US"/>
        </a:p>
      </dgm:t>
    </dgm:pt>
    <dgm:pt modelId="{F419BB84-45BD-4C1A-8188-22D27D409837}">
      <dgm:prSet/>
      <dgm:spPr/>
      <dgm:t>
        <a:bodyPr/>
        <a:lstStyle/>
        <a:p>
          <a:r>
            <a:rPr lang="en-US"/>
            <a:t>PS C:\&gt;$accesstoken=“ACCESS_TOKEN”</a:t>
          </a:r>
        </a:p>
      </dgm:t>
    </dgm:pt>
    <dgm:pt modelId="{FABA0955-F244-4C21-800A-2BC58AE12EEC}" type="parTrans" cxnId="{2638361A-FB03-4516-8BF1-27A2E27B423E}">
      <dgm:prSet/>
      <dgm:spPr/>
      <dgm:t>
        <a:bodyPr/>
        <a:lstStyle/>
        <a:p>
          <a:endParaRPr lang="en-US"/>
        </a:p>
      </dgm:t>
    </dgm:pt>
    <dgm:pt modelId="{82C2C9A9-6033-4047-968C-691D71937D01}" type="sibTrans" cxnId="{2638361A-FB03-4516-8BF1-27A2E27B423E}">
      <dgm:prSet/>
      <dgm:spPr/>
      <dgm:t>
        <a:bodyPr/>
        <a:lstStyle/>
        <a:p>
          <a:endParaRPr lang="en-US"/>
        </a:p>
      </dgm:t>
    </dgm:pt>
    <dgm:pt modelId="{62A6E163-7413-4D5A-B370-729D4CC37906}" type="pres">
      <dgm:prSet presAssocID="{5FC44632-42E0-4F10-B420-FA0A29CC28F7}" presName="linear" presStyleCnt="0">
        <dgm:presLayoutVars>
          <dgm:animLvl val="lvl"/>
          <dgm:resizeHandles val="exact"/>
        </dgm:presLayoutVars>
      </dgm:prSet>
      <dgm:spPr/>
    </dgm:pt>
    <dgm:pt modelId="{23D65BDC-9BA5-4B36-B378-54EF3C57E512}" type="pres">
      <dgm:prSet presAssocID="{A19AF154-06FD-4724-8B0B-E54D69112E3C}" presName="parentText" presStyleLbl="node1" presStyleIdx="0" presStyleCnt="2">
        <dgm:presLayoutVars>
          <dgm:chMax val="0"/>
          <dgm:bulletEnabled val="1"/>
        </dgm:presLayoutVars>
      </dgm:prSet>
      <dgm:spPr/>
    </dgm:pt>
    <dgm:pt modelId="{19324616-DFEA-4BE1-B104-877325D4883F}" type="pres">
      <dgm:prSet presAssocID="{725F1E4F-1690-467E-A7F1-0256D33A0FC3}" presName="spacer" presStyleCnt="0"/>
      <dgm:spPr/>
    </dgm:pt>
    <dgm:pt modelId="{6E3E31E4-994A-41CA-85CF-0F8E433935AC}" type="pres">
      <dgm:prSet presAssocID="{F419BB84-45BD-4C1A-8188-22D27D409837}" presName="parentText" presStyleLbl="node1" presStyleIdx="1" presStyleCnt="2">
        <dgm:presLayoutVars>
          <dgm:chMax val="0"/>
          <dgm:bulletEnabled val="1"/>
        </dgm:presLayoutVars>
      </dgm:prSet>
      <dgm:spPr/>
    </dgm:pt>
  </dgm:ptLst>
  <dgm:cxnLst>
    <dgm:cxn modelId="{15F01B1A-F0B9-4381-A322-03C9A94CD595}" type="presOf" srcId="{A19AF154-06FD-4724-8B0B-E54D69112E3C}" destId="{23D65BDC-9BA5-4B36-B378-54EF3C57E512}" srcOrd="0" destOrd="0" presId="urn:microsoft.com/office/officeart/2005/8/layout/vList2"/>
    <dgm:cxn modelId="{2638361A-FB03-4516-8BF1-27A2E27B423E}" srcId="{5FC44632-42E0-4F10-B420-FA0A29CC28F7}" destId="{F419BB84-45BD-4C1A-8188-22D27D409837}" srcOrd="1" destOrd="0" parTransId="{FABA0955-F244-4C21-800A-2BC58AE12EEC}" sibTransId="{82C2C9A9-6033-4047-968C-691D71937D01}"/>
    <dgm:cxn modelId="{5A68C247-42B0-414A-A2FF-D3B86315ACCA}" srcId="{5FC44632-42E0-4F10-B420-FA0A29CC28F7}" destId="{A19AF154-06FD-4724-8B0B-E54D69112E3C}" srcOrd="0" destOrd="0" parTransId="{17132BE5-0709-4C31-ADFA-89CEA3D0A603}" sibTransId="{725F1E4F-1690-467E-A7F1-0256D33A0FC3}"/>
    <dgm:cxn modelId="{B6D89B52-197A-4ABE-95A0-5EA009F14023}" type="presOf" srcId="{5FC44632-42E0-4F10-B420-FA0A29CC28F7}" destId="{62A6E163-7413-4D5A-B370-729D4CC37906}" srcOrd="0" destOrd="0" presId="urn:microsoft.com/office/officeart/2005/8/layout/vList2"/>
    <dgm:cxn modelId="{B15632A1-8CD5-4DFE-9765-5E3352D636BE}" type="presOf" srcId="{F419BB84-45BD-4C1A-8188-22D27D409837}" destId="{6E3E31E4-994A-41CA-85CF-0F8E433935AC}" srcOrd="0" destOrd="0" presId="urn:microsoft.com/office/officeart/2005/8/layout/vList2"/>
    <dgm:cxn modelId="{297FEA7A-644A-4130-B669-B6F5645982A1}" type="presParOf" srcId="{62A6E163-7413-4D5A-B370-729D4CC37906}" destId="{23D65BDC-9BA5-4B36-B378-54EF3C57E512}" srcOrd="0" destOrd="0" presId="urn:microsoft.com/office/officeart/2005/8/layout/vList2"/>
    <dgm:cxn modelId="{C5962259-9386-40AD-AA34-6B67A2CFC875}" type="presParOf" srcId="{62A6E163-7413-4D5A-B370-729D4CC37906}" destId="{19324616-DFEA-4BE1-B104-877325D4883F}" srcOrd="1" destOrd="0" presId="urn:microsoft.com/office/officeart/2005/8/layout/vList2"/>
    <dgm:cxn modelId="{7260EA5F-B92F-4F6E-A17C-E24419C59DAC}" type="presParOf" srcId="{62A6E163-7413-4D5A-B370-729D4CC37906}" destId="{6E3E31E4-994A-41CA-85CF-0F8E433935AC}"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175531-90F8-4875-8661-B5171C913F0E}">
      <dsp:nvSpPr>
        <dsp:cNvPr id="0" name=""/>
        <dsp:cNvSpPr/>
      </dsp:nvSpPr>
      <dsp:spPr>
        <a:xfrm>
          <a:off x="0" y="32228"/>
          <a:ext cx="10515600" cy="20685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8120" tIns="198120" rIns="198120" bIns="198120" numCol="1" spcCol="1270" anchor="ctr" anchorCtr="0">
          <a:noAutofit/>
        </a:bodyPr>
        <a:lstStyle/>
        <a:p>
          <a:pPr marL="0" lvl="0" indent="0" algn="l" defTabSz="2311400">
            <a:lnSpc>
              <a:spcPct val="90000"/>
            </a:lnSpc>
            <a:spcBef>
              <a:spcPct val="0"/>
            </a:spcBef>
            <a:spcAft>
              <a:spcPct val="35000"/>
            </a:spcAft>
            <a:buNone/>
          </a:pPr>
          <a:r>
            <a:rPr lang="en-US" sz="5200" kern="1200"/>
            <a:t>Install Docker on WSL using the following command</a:t>
          </a:r>
        </a:p>
      </dsp:txBody>
      <dsp:txXfrm>
        <a:off x="100979" y="133207"/>
        <a:ext cx="10313642" cy="1866602"/>
      </dsp:txXfrm>
    </dsp:sp>
    <dsp:sp modelId="{58230E5A-4FBF-4E67-8152-5D342E158820}">
      <dsp:nvSpPr>
        <dsp:cNvPr id="0" name=""/>
        <dsp:cNvSpPr/>
      </dsp:nvSpPr>
      <dsp:spPr>
        <a:xfrm>
          <a:off x="0" y="2250549"/>
          <a:ext cx="10515600" cy="20685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8120" tIns="198120" rIns="198120" bIns="198120" numCol="1" spcCol="1270" anchor="ctr" anchorCtr="0">
          <a:noAutofit/>
        </a:bodyPr>
        <a:lstStyle/>
        <a:p>
          <a:pPr marL="0" lvl="0" indent="0" algn="l" defTabSz="2311400">
            <a:lnSpc>
              <a:spcPct val="90000"/>
            </a:lnSpc>
            <a:spcBef>
              <a:spcPct val="0"/>
            </a:spcBef>
            <a:spcAft>
              <a:spcPct val="35000"/>
            </a:spcAft>
            <a:buNone/>
          </a:pPr>
          <a:r>
            <a:rPr lang="en-US" sz="5200" kern="1200"/>
            <a:t>root@PentestVM:~# apt update &amp;&amp; apt install docker.io -y</a:t>
          </a:r>
        </a:p>
      </dsp:txBody>
      <dsp:txXfrm>
        <a:off x="100979" y="2351528"/>
        <a:ext cx="10313642" cy="18666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D65BDC-9BA5-4B36-B378-54EF3C57E512}">
      <dsp:nvSpPr>
        <dsp:cNvPr id="0" name=""/>
        <dsp:cNvSpPr/>
      </dsp:nvSpPr>
      <dsp:spPr>
        <a:xfrm>
          <a:off x="0" y="1250264"/>
          <a:ext cx="6253721" cy="123317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PS C:\&gt;$loginserver=“LOGIN_SERVER”</a:t>
          </a:r>
        </a:p>
      </dsp:txBody>
      <dsp:txXfrm>
        <a:off x="60199" y="1310463"/>
        <a:ext cx="6133323" cy="1112781"/>
      </dsp:txXfrm>
    </dsp:sp>
    <dsp:sp modelId="{6E3E31E4-994A-41CA-85CF-0F8E433935AC}">
      <dsp:nvSpPr>
        <dsp:cNvPr id="0" name=""/>
        <dsp:cNvSpPr/>
      </dsp:nvSpPr>
      <dsp:spPr>
        <a:xfrm>
          <a:off x="0" y="2572725"/>
          <a:ext cx="6253721" cy="1233179"/>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PS C:\&gt;$accesstoken=“ACCESS_TOKEN”</a:t>
          </a:r>
        </a:p>
      </dsp:txBody>
      <dsp:txXfrm>
        <a:off x="60199" y="2632924"/>
        <a:ext cx="6133323" cy="111278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172FCC-9267-4DE8-80ED-0231C605C489}" type="datetimeFigureOut">
              <a:rPr lang="en-SG" smtClean="0"/>
              <a:t>3/12/2021</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BAE995-B44B-47C6-828B-14A29ABDBB45}" type="slidenum">
              <a:rPr lang="en-SG" smtClean="0"/>
              <a:t>‹#›</a:t>
            </a:fld>
            <a:endParaRPr lang="en-SG"/>
          </a:p>
        </p:txBody>
      </p:sp>
    </p:spTree>
    <p:extLst>
      <p:ext uri="{BB962C8B-B14F-4D97-AF65-F5344CB8AC3E}">
        <p14:creationId xmlns:p14="http://schemas.microsoft.com/office/powerpoint/2010/main" val="42201017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your machine, open </a:t>
            </a:r>
            <a:r>
              <a:rPr lang="en-US" dirty="0" err="1"/>
              <a:t>Powershell</a:t>
            </a:r>
            <a:r>
              <a:rPr lang="en-US" dirty="0"/>
              <a:t> console as an administrator, switch to WSL, and authenticate to Azure using the </a:t>
            </a:r>
            <a:r>
              <a:rPr lang="en-US" dirty="0" err="1"/>
              <a:t>readeruser</a:t>
            </a:r>
            <a:r>
              <a:rPr lang="en-US" dirty="0"/>
              <a:t> account. Replace &lt;DOMAIN&gt; with the domain name from the output of the setup script.</a:t>
            </a:r>
            <a:endParaRPr lang="en-SG" dirty="0"/>
          </a:p>
        </p:txBody>
      </p:sp>
      <p:sp>
        <p:nvSpPr>
          <p:cNvPr id="4" name="Slide Number Placeholder 3"/>
          <p:cNvSpPr>
            <a:spLocks noGrp="1"/>
          </p:cNvSpPr>
          <p:nvPr>
            <p:ph type="sldNum" sz="quarter" idx="5"/>
          </p:nvPr>
        </p:nvSpPr>
        <p:spPr/>
        <p:txBody>
          <a:bodyPr/>
          <a:lstStyle/>
          <a:p>
            <a:fld id="{14BAE995-B44B-47C6-828B-14A29ABDBB45}" type="slidenum">
              <a:rPr lang="en-SG" smtClean="0"/>
              <a:t>2</a:t>
            </a:fld>
            <a:endParaRPr lang="en-SG"/>
          </a:p>
        </p:txBody>
      </p:sp>
    </p:spTree>
    <p:extLst>
      <p:ext uri="{BB962C8B-B14F-4D97-AF65-F5344CB8AC3E}">
        <p14:creationId xmlns:p14="http://schemas.microsoft.com/office/powerpoint/2010/main" val="20677184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get an error message when pulling the image, you can troubleshoot by first, in the Docker for Desktop windows, clicking in the troubleshoot icon. Ensure that the Docker status icon displays green. If it is any other color other than green, click on the option to reset to factory default.</a:t>
            </a:r>
            <a:endParaRPr lang="en-SG" dirty="0"/>
          </a:p>
        </p:txBody>
      </p:sp>
      <p:sp>
        <p:nvSpPr>
          <p:cNvPr id="4" name="Slide Number Placeholder 3"/>
          <p:cNvSpPr>
            <a:spLocks noGrp="1"/>
          </p:cNvSpPr>
          <p:nvPr>
            <p:ph type="sldNum" sz="quarter" idx="5"/>
          </p:nvPr>
        </p:nvSpPr>
        <p:spPr/>
        <p:txBody>
          <a:bodyPr/>
          <a:lstStyle/>
          <a:p>
            <a:fld id="{14BAE995-B44B-47C6-828B-14A29ABDBB45}" type="slidenum">
              <a:rPr lang="en-SG" smtClean="0"/>
              <a:t>12</a:t>
            </a:fld>
            <a:endParaRPr lang="en-SG"/>
          </a:p>
        </p:txBody>
      </p:sp>
    </p:spTree>
    <p:extLst>
      <p:ext uri="{BB962C8B-B14F-4D97-AF65-F5344CB8AC3E}">
        <p14:creationId xmlns:p14="http://schemas.microsoft.com/office/powerpoint/2010/main" val="37095925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Examine the downloaded image for sensitive credentials by using the following command to list out the environmental variables.</a:t>
            </a:r>
          </a:p>
          <a:p>
            <a:r>
              <a:rPr lang="en-US" dirty="0"/>
              <a:t>You will see that this image has service principal information embedded in it.</a:t>
            </a:r>
          </a:p>
          <a:p>
            <a:r>
              <a:rPr lang="en-US" dirty="0"/>
              <a:t>We can test this credential to see whether it is still valid and the level of access that it has.</a:t>
            </a:r>
          </a:p>
          <a:p>
            <a:r>
              <a:rPr lang="en-US" dirty="0"/>
              <a:t>Make a note of the APP_ID,APP_KEY, and TENANT_ID values.</a:t>
            </a:r>
            <a:endParaRPr lang="en-SG" dirty="0"/>
          </a:p>
        </p:txBody>
      </p:sp>
      <p:sp>
        <p:nvSpPr>
          <p:cNvPr id="4" name="Slide Number Placeholder 3"/>
          <p:cNvSpPr>
            <a:spLocks noGrp="1"/>
          </p:cNvSpPr>
          <p:nvPr>
            <p:ph type="sldNum" sz="quarter" idx="5"/>
          </p:nvPr>
        </p:nvSpPr>
        <p:spPr/>
        <p:txBody>
          <a:bodyPr/>
          <a:lstStyle/>
          <a:p>
            <a:fld id="{14BAE995-B44B-47C6-828B-14A29ABDBB45}" type="slidenum">
              <a:rPr lang="en-SG" smtClean="0"/>
              <a:t>13</a:t>
            </a:fld>
            <a:endParaRPr lang="en-SG"/>
          </a:p>
        </p:txBody>
      </p:sp>
    </p:spTree>
    <p:extLst>
      <p:ext uri="{BB962C8B-B14F-4D97-AF65-F5344CB8AC3E}">
        <p14:creationId xmlns:p14="http://schemas.microsoft.com/office/powerpoint/2010/main" val="24655754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Switch back to the WSL session that you have open. Authenticate as the service principal using the following command. Replace APP_ID with the APP_ID value from Step 10. Replace SECRET_KEY with the APP_KEY value from Step 10. Replace TENANT_ID with the TENANT_ID value from Step 10. Press Enter.</a:t>
            </a:r>
          </a:p>
          <a:p>
            <a:r>
              <a:rPr lang="en-US" dirty="0" err="1"/>
              <a:t>Youa</a:t>
            </a:r>
            <a:r>
              <a:rPr lang="en-US" dirty="0"/>
              <a:t> re now logged in as the service principal. Next, we will verify the permissions that this service principal has.</a:t>
            </a:r>
            <a:endParaRPr lang="en-SG" dirty="0"/>
          </a:p>
        </p:txBody>
      </p:sp>
      <p:sp>
        <p:nvSpPr>
          <p:cNvPr id="4" name="Slide Number Placeholder 3"/>
          <p:cNvSpPr>
            <a:spLocks noGrp="1"/>
          </p:cNvSpPr>
          <p:nvPr>
            <p:ph type="sldNum" sz="quarter" idx="5"/>
          </p:nvPr>
        </p:nvSpPr>
        <p:spPr/>
        <p:txBody>
          <a:bodyPr/>
          <a:lstStyle/>
          <a:p>
            <a:fld id="{14BAE995-B44B-47C6-828B-14A29ABDBB45}" type="slidenum">
              <a:rPr lang="en-SG" smtClean="0"/>
              <a:t>14</a:t>
            </a:fld>
            <a:endParaRPr lang="en-SG"/>
          </a:p>
        </p:txBody>
      </p:sp>
    </p:spTree>
    <p:extLst>
      <p:ext uri="{BB962C8B-B14F-4D97-AF65-F5344CB8AC3E}">
        <p14:creationId xmlns:p14="http://schemas.microsoft.com/office/powerpoint/2010/main" val="30124517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Verify the role assignment and scope of the service principal using the following command. Replace APP_ID with the </a:t>
            </a:r>
            <a:r>
              <a:rPr lang="en-US" dirty="0" err="1"/>
              <a:t>APP_Id</a:t>
            </a:r>
            <a:r>
              <a:rPr lang="en-US" dirty="0"/>
              <a:t> value from Step 10.</a:t>
            </a:r>
          </a:p>
          <a:p>
            <a:endParaRPr lang="en-US" dirty="0"/>
          </a:p>
          <a:p>
            <a:r>
              <a:rPr lang="en-US" dirty="0"/>
              <a:t>You can see that this service principal is assigned the contributor role at the subscription scope. Awesome! We have managed to escalate permissions from the Reader role to the Contributor role using a credential that we scavenged from an image in the container registry!</a:t>
            </a:r>
          </a:p>
        </p:txBody>
      </p:sp>
      <p:sp>
        <p:nvSpPr>
          <p:cNvPr id="4" name="Slide Number Placeholder 3"/>
          <p:cNvSpPr>
            <a:spLocks noGrp="1"/>
          </p:cNvSpPr>
          <p:nvPr>
            <p:ph type="sldNum" sz="quarter" idx="5"/>
          </p:nvPr>
        </p:nvSpPr>
        <p:spPr/>
        <p:txBody>
          <a:bodyPr/>
          <a:lstStyle/>
          <a:p>
            <a:fld id="{14BAE995-B44B-47C6-828B-14A29ABDBB45}" type="slidenum">
              <a:rPr lang="en-SG" smtClean="0"/>
              <a:t>15</a:t>
            </a:fld>
            <a:endParaRPr lang="en-SG"/>
          </a:p>
        </p:txBody>
      </p:sp>
    </p:spTree>
    <p:extLst>
      <p:ext uri="{BB962C8B-B14F-4D97-AF65-F5344CB8AC3E}">
        <p14:creationId xmlns:p14="http://schemas.microsoft.com/office/powerpoint/2010/main" val="30009359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List the container registries in the subscription using the following command.</a:t>
            </a:r>
          </a:p>
          <a:p>
            <a:r>
              <a:rPr lang="en-US" dirty="0"/>
              <a:t>You can see there is a container registry with the name format </a:t>
            </a:r>
            <a:r>
              <a:rPr lang="en-US" dirty="0" err="1"/>
              <a:t>acrXXXX</a:t>
            </a:r>
            <a:r>
              <a:rPr lang="en-US" dirty="0"/>
              <a:t> (</a:t>
            </a:r>
            <a:r>
              <a:rPr lang="en-US" dirty="0" err="1"/>
              <a:t>whereXXXX</a:t>
            </a:r>
            <a:r>
              <a:rPr lang="en-US" dirty="0"/>
              <a:t> is a randomly generated number during deployment).</a:t>
            </a:r>
          </a:p>
          <a:p>
            <a:r>
              <a:rPr lang="en-US" dirty="0"/>
              <a:t>Make a note of this name.</a:t>
            </a:r>
            <a:endParaRPr lang="en-SG" dirty="0"/>
          </a:p>
        </p:txBody>
      </p:sp>
      <p:sp>
        <p:nvSpPr>
          <p:cNvPr id="4" name="Slide Number Placeholder 3"/>
          <p:cNvSpPr>
            <a:spLocks noGrp="1"/>
          </p:cNvSpPr>
          <p:nvPr>
            <p:ph type="sldNum" sz="quarter" idx="5"/>
          </p:nvPr>
        </p:nvSpPr>
        <p:spPr/>
        <p:txBody>
          <a:bodyPr/>
          <a:lstStyle/>
          <a:p>
            <a:fld id="{14BAE995-B44B-47C6-828B-14A29ABDBB45}" type="slidenum">
              <a:rPr lang="en-SG" smtClean="0"/>
              <a:t>3</a:t>
            </a:fld>
            <a:endParaRPr lang="en-SG"/>
          </a:p>
        </p:txBody>
      </p:sp>
    </p:spTree>
    <p:extLst>
      <p:ext uri="{BB962C8B-B14F-4D97-AF65-F5344CB8AC3E}">
        <p14:creationId xmlns:p14="http://schemas.microsoft.com/office/powerpoint/2010/main" val="2242982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Generate a docker login for the registry using the following commands. Replace ACR_NAME with the actual name that you made a note of in Step 2. Also, connect to the registry using the generated token.</a:t>
            </a:r>
            <a:endParaRPr lang="en-SG" dirty="0"/>
          </a:p>
        </p:txBody>
      </p:sp>
      <p:sp>
        <p:nvSpPr>
          <p:cNvPr id="4" name="Slide Number Placeholder 3"/>
          <p:cNvSpPr>
            <a:spLocks noGrp="1"/>
          </p:cNvSpPr>
          <p:nvPr>
            <p:ph type="sldNum" sz="quarter" idx="5"/>
          </p:nvPr>
        </p:nvSpPr>
        <p:spPr/>
        <p:txBody>
          <a:bodyPr/>
          <a:lstStyle/>
          <a:p>
            <a:fld id="{14BAE995-B44B-47C6-828B-14A29ABDBB45}" type="slidenum">
              <a:rPr lang="en-SG" smtClean="0"/>
              <a:t>5</a:t>
            </a:fld>
            <a:endParaRPr lang="en-SG"/>
          </a:p>
        </p:txBody>
      </p:sp>
    </p:spTree>
    <p:extLst>
      <p:ext uri="{BB962C8B-B14F-4D97-AF65-F5344CB8AC3E}">
        <p14:creationId xmlns:p14="http://schemas.microsoft.com/office/powerpoint/2010/main" val="13153203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List the images in the container registry using the following command</a:t>
            </a:r>
            <a:r>
              <a:rPr lang="en-SG" dirty="0"/>
              <a:t>.</a:t>
            </a:r>
          </a:p>
          <a:p>
            <a:r>
              <a:rPr lang="en-SG" dirty="0"/>
              <a:t>You will see a single repository listed called </a:t>
            </a:r>
            <a:r>
              <a:rPr lang="en-SG" dirty="0" err="1"/>
              <a:t>nodeapp</a:t>
            </a:r>
            <a:r>
              <a:rPr lang="en-SG" dirty="0"/>
              <a:t>-web.</a:t>
            </a:r>
            <a:endParaRPr lang="en-US" dirty="0"/>
          </a:p>
        </p:txBody>
      </p:sp>
      <p:sp>
        <p:nvSpPr>
          <p:cNvPr id="4" name="Slide Number Placeholder 3"/>
          <p:cNvSpPr>
            <a:spLocks noGrp="1"/>
          </p:cNvSpPr>
          <p:nvPr>
            <p:ph type="sldNum" sz="quarter" idx="5"/>
          </p:nvPr>
        </p:nvSpPr>
        <p:spPr/>
        <p:txBody>
          <a:bodyPr/>
          <a:lstStyle/>
          <a:p>
            <a:fld id="{14BAE995-B44B-47C6-828B-14A29ABDBB45}" type="slidenum">
              <a:rPr lang="en-SG" smtClean="0"/>
              <a:t>6</a:t>
            </a:fld>
            <a:endParaRPr lang="en-SG"/>
          </a:p>
        </p:txBody>
      </p:sp>
    </p:spTree>
    <p:extLst>
      <p:ext uri="{BB962C8B-B14F-4D97-AF65-F5344CB8AC3E}">
        <p14:creationId xmlns:p14="http://schemas.microsoft.com/office/powerpoint/2010/main" val="13271056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 image may have multiple versions stored in the container registry. We can enumerate the versions using tags. List the tags for a specific image in the container registry using the following command.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You will see a single tag called v1. This information is useful as there may be multiple version of the same image in the repository. It is not unusual for previous versions to contain sensitive credentials, but they have just not been cleaned up in the registry.</a:t>
            </a:r>
            <a:endParaRPr lang="en-SG" dirty="0"/>
          </a:p>
          <a:p>
            <a:endParaRPr lang="en-SG" dirty="0"/>
          </a:p>
        </p:txBody>
      </p:sp>
      <p:sp>
        <p:nvSpPr>
          <p:cNvPr id="4" name="Slide Number Placeholder 3"/>
          <p:cNvSpPr>
            <a:spLocks noGrp="1"/>
          </p:cNvSpPr>
          <p:nvPr>
            <p:ph type="sldNum" sz="quarter" idx="5"/>
          </p:nvPr>
        </p:nvSpPr>
        <p:spPr/>
        <p:txBody>
          <a:bodyPr/>
          <a:lstStyle/>
          <a:p>
            <a:fld id="{14BAE995-B44B-47C6-828B-14A29ABDBB45}" type="slidenum">
              <a:rPr lang="en-SG" smtClean="0"/>
              <a:t>7</a:t>
            </a:fld>
            <a:endParaRPr lang="en-SG"/>
          </a:p>
        </p:txBody>
      </p:sp>
    </p:spTree>
    <p:extLst>
      <p:ext uri="{BB962C8B-B14F-4D97-AF65-F5344CB8AC3E}">
        <p14:creationId xmlns:p14="http://schemas.microsoft.com/office/powerpoint/2010/main" val="39296947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 a note of the registry credentials that we will need in subsequent tasks.</a:t>
            </a:r>
          </a:p>
          <a:p>
            <a:r>
              <a:rPr lang="en-US" dirty="0"/>
              <a:t>Run the following commands in the WSL session and make a note of them.</a:t>
            </a:r>
            <a:endParaRPr lang="en-SG" dirty="0"/>
          </a:p>
        </p:txBody>
      </p:sp>
      <p:sp>
        <p:nvSpPr>
          <p:cNvPr id="4" name="Slide Number Placeholder 3"/>
          <p:cNvSpPr>
            <a:spLocks noGrp="1"/>
          </p:cNvSpPr>
          <p:nvPr>
            <p:ph type="sldNum" sz="quarter" idx="5"/>
          </p:nvPr>
        </p:nvSpPr>
        <p:spPr/>
        <p:txBody>
          <a:bodyPr/>
          <a:lstStyle/>
          <a:p>
            <a:fld id="{14BAE995-B44B-47C6-828B-14A29ABDBB45}" type="slidenum">
              <a:rPr lang="en-SG" smtClean="0"/>
              <a:t>8</a:t>
            </a:fld>
            <a:endParaRPr lang="en-SG"/>
          </a:p>
        </p:txBody>
      </p:sp>
    </p:spTree>
    <p:extLst>
      <p:ext uri="{BB962C8B-B14F-4D97-AF65-F5344CB8AC3E}">
        <p14:creationId xmlns:p14="http://schemas.microsoft.com/office/powerpoint/2010/main" val="21840394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 a new PowerShell console as an administrator. Set the values from Step 4 as variables. Replace LOGIN_SERVER and ACCESS_TOKEN with the values from Step 4.</a:t>
            </a:r>
          </a:p>
          <a:p>
            <a:endParaRPr lang="en-US" dirty="0"/>
          </a:p>
          <a:p>
            <a:r>
              <a:rPr lang="en-US" dirty="0"/>
              <a:t>To pull the image from the registry to your local cache , you will need to use the PowerShell console (not WSL). This is because WSL does not have access to the locally installed Docker application. Newer version of Windows 10 (build 18362 or higher) support this but it is not yet supported for the build version on our lab VM.</a:t>
            </a:r>
          </a:p>
          <a:p>
            <a:endParaRPr lang="en-SG" dirty="0"/>
          </a:p>
        </p:txBody>
      </p:sp>
      <p:sp>
        <p:nvSpPr>
          <p:cNvPr id="4" name="Slide Number Placeholder 3"/>
          <p:cNvSpPr>
            <a:spLocks noGrp="1"/>
          </p:cNvSpPr>
          <p:nvPr>
            <p:ph type="sldNum" sz="quarter" idx="5"/>
          </p:nvPr>
        </p:nvSpPr>
        <p:spPr/>
        <p:txBody>
          <a:bodyPr/>
          <a:lstStyle/>
          <a:p>
            <a:fld id="{14BAE995-B44B-47C6-828B-14A29ABDBB45}" type="slidenum">
              <a:rPr lang="en-SG" smtClean="0"/>
              <a:t>9</a:t>
            </a:fld>
            <a:endParaRPr lang="en-SG"/>
          </a:p>
        </p:txBody>
      </p:sp>
    </p:spTree>
    <p:extLst>
      <p:ext uri="{BB962C8B-B14F-4D97-AF65-F5344CB8AC3E}">
        <p14:creationId xmlns:p14="http://schemas.microsoft.com/office/powerpoint/2010/main" val="19012610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Connect to the container registry from the PowerShell console.</a:t>
            </a:r>
            <a:endParaRPr lang="en-SG" dirty="0"/>
          </a:p>
        </p:txBody>
      </p:sp>
      <p:sp>
        <p:nvSpPr>
          <p:cNvPr id="4" name="Slide Number Placeholder 3"/>
          <p:cNvSpPr>
            <a:spLocks noGrp="1"/>
          </p:cNvSpPr>
          <p:nvPr>
            <p:ph type="sldNum" sz="quarter" idx="5"/>
          </p:nvPr>
        </p:nvSpPr>
        <p:spPr/>
        <p:txBody>
          <a:bodyPr/>
          <a:lstStyle/>
          <a:p>
            <a:fld id="{14BAE995-B44B-47C6-828B-14A29ABDBB45}" type="slidenum">
              <a:rPr lang="en-SG" smtClean="0"/>
              <a:t>10</a:t>
            </a:fld>
            <a:endParaRPr lang="en-SG"/>
          </a:p>
        </p:txBody>
      </p:sp>
    </p:spTree>
    <p:extLst>
      <p:ext uri="{BB962C8B-B14F-4D97-AF65-F5344CB8AC3E}">
        <p14:creationId xmlns:p14="http://schemas.microsoft.com/office/powerpoint/2010/main" val="6866076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Pull the image from the container registry to your local cache using the following command.</a:t>
            </a:r>
            <a:endParaRPr lang="en-SG" dirty="0"/>
          </a:p>
        </p:txBody>
      </p:sp>
      <p:sp>
        <p:nvSpPr>
          <p:cNvPr id="4" name="Slide Number Placeholder 3"/>
          <p:cNvSpPr>
            <a:spLocks noGrp="1"/>
          </p:cNvSpPr>
          <p:nvPr>
            <p:ph type="sldNum" sz="quarter" idx="5"/>
          </p:nvPr>
        </p:nvSpPr>
        <p:spPr/>
        <p:txBody>
          <a:bodyPr/>
          <a:lstStyle/>
          <a:p>
            <a:fld id="{14BAE995-B44B-47C6-828B-14A29ABDBB45}" type="slidenum">
              <a:rPr lang="en-SG" smtClean="0"/>
              <a:t>11</a:t>
            </a:fld>
            <a:endParaRPr lang="en-SG"/>
          </a:p>
        </p:txBody>
      </p:sp>
    </p:spTree>
    <p:extLst>
      <p:ext uri="{BB962C8B-B14F-4D97-AF65-F5344CB8AC3E}">
        <p14:creationId xmlns:p14="http://schemas.microsoft.com/office/powerpoint/2010/main" val="30656906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2C854-FC91-4575-87DC-7D2716BCBC0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3FC41BD4-EAC2-4357-871C-8B4EB53CB5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B65C8453-F17F-4D86-84E9-FE3C1519A8E7}"/>
              </a:ext>
            </a:extLst>
          </p:cNvPr>
          <p:cNvSpPr>
            <a:spLocks noGrp="1"/>
          </p:cNvSpPr>
          <p:nvPr>
            <p:ph type="dt" sz="half" idx="10"/>
          </p:nvPr>
        </p:nvSpPr>
        <p:spPr/>
        <p:txBody>
          <a:bodyPr/>
          <a:lstStyle/>
          <a:p>
            <a:fld id="{55ABE6FD-DF3F-4502-B722-A0FC9BBF6A1B}" type="datetimeFigureOut">
              <a:rPr lang="en-SG" smtClean="0"/>
              <a:t>3/12/2021</a:t>
            </a:fld>
            <a:endParaRPr lang="en-SG"/>
          </a:p>
        </p:txBody>
      </p:sp>
      <p:sp>
        <p:nvSpPr>
          <p:cNvPr id="5" name="Footer Placeholder 4">
            <a:extLst>
              <a:ext uri="{FF2B5EF4-FFF2-40B4-BE49-F238E27FC236}">
                <a16:creationId xmlns:a16="http://schemas.microsoft.com/office/drawing/2014/main" id="{4D062D30-2BCB-43AE-BD57-C97B6398A771}"/>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93D2FC4B-3B68-4886-9689-262E720B9E1F}"/>
              </a:ext>
            </a:extLst>
          </p:cNvPr>
          <p:cNvSpPr>
            <a:spLocks noGrp="1"/>
          </p:cNvSpPr>
          <p:nvPr>
            <p:ph type="sldNum" sz="quarter" idx="12"/>
          </p:nvPr>
        </p:nvSpPr>
        <p:spPr/>
        <p:txBody>
          <a:bodyPr/>
          <a:lstStyle/>
          <a:p>
            <a:fld id="{D729BF18-3023-4FE6-8BF3-5559B9C666A7}" type="slidenum">
              <a:rPr lang="en-SG" smtClean="0"/>
              <a:t>‹#›</a:t>
            </a:fld>
            <a:endParaRPr lang="en-SG"/>
          </a:p>
        </p:txBody>
      </p:sp>
    </p:spTree>
    <p:extLst>
      <p:ext uri="{BB962C8B-B14F-4D97-AF65-F5344CB8AC3E}">
        <p14:creationId xmlns:p14="http://schemas.microsoft.com/office/powerpoint/2010/main" val="258693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007BB-5AA2-4E2A-8532-FF41C52974E4}"/>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FF5F77B4-2BD0-47D5-B773-720A5AB468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E19F90E0-6DC8-44B9-B733-AA95197C8ABC}"/>
              </a:ext>
            </a:extLst>
          </p:cNvPr>
          <p:cNvSpPr>
            <a:spLocks noGrp="1"/>
          </p:cNvSpPr>
          <p:nvPr>
            <p:ph type="dt" sz="half" idx="10"/>
          </p:nvPr>
        </p:nvSpPr>
        <p:spPr/>
        <p:txBody>
          <a:bodyPr/>
          <a:lstStyle/>
          <a:p>
            <a:fld id="{55ABE6FD-DF3F-4502-B722-A0FC9BBF6A1B}" type="datetimeFigureOut">
              <a:rPr lang="en-SG" smtClean="0"/>
              <a:t>3/12/2021</a:t>
            </a:fld>
            <a:endParaRPr lang="en-SG"/>
          </a:p>
        </p:txBody>
      </p:sp>
      <p:sp>
        <p:nvSpPr>
          <p:cNvPr id="5" name="Footer Placeholder 4">
            <a:extLst>
              <a:ext uri="{FF2B5EF4-FFF2-40B4-BE49-F238E27FC236}">
                <a16:creationId xmlns:a16="http://schemas.microsoft.com/office/drawing/2014/main" id="{D017C615-B521-4AD4-AF27-28C453445552}"/>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D52297A7-D951-4EE8-A603-B80466F2655A}"/>
              </a:ext>
            </a:extLst>
          </p:cNvPr>
          <p:cNvSpPr>
            <a:spLocks noGrp="1"/>
          </p:cNvSpPr>
          <p:nvPr>
            <p:ph type="sldNum" sz="quarter" idx="12"/>
          </p:nvPr>
        </p:nvSpPr>
        <p:spPr/>
        <p:txBody>
          <a:bodyPr/>
          <a:lstStyle/>
          <a:p>
            <a:fld id="{D729BF18-3023-4FE6-8BF3-5559B9C666A7}" type="slidenum">
              <a:rPr lang="en-SG" smtClean="0"/>
              <a:t>‹#›</a:t>
            </a:fld>
            <a:endParaRPr lang="en-SG"/>
          </a:p>
        </p:txBody>
      </p:sp>
    </p:spTree>
    <p:extLst>
      <p:ext uri="{BB962C8B-B14F-4D97-AF65-F5344CB8AC3E}">
        <p14:creationId xmlns:p14="http://schemas.microsoft.com/office/powerpoint/2010/main" val="695085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98F63E-13D5-46C1-B351-8A1580059B2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AC21F051-8522-425F-9B46-3C9C0FA6E7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F8E6A9C7-469E-4163-BD71-16602F607CEA}"/>
              </a:ext>
            </a:extLst>
          </p:cNvPr>
          <p:cNvSpPr>
            <a:spLocks noGrp="1"/>
          </p:cNvSpPr>
          <p:nvPr>
            <p:ph type="dt" sz="half" idx="10"/>
          </p:nvPr>
        </p:nvSpPr>
        <p:spPr/>
        <p:txBody>
          <a:bodyPr/>
          <a:lstStyle/>
          <a:p>
            <a:fld id="{55ABE6FD-DF3F-4502-B722-A0FC9BBF6A1B}" type="datetimeFigureOut">
              <a:rPr lang="en-SG" smtClean="0"/>
              <a:t>3/12/2021</a:t>
            </a:fld>
            <a:endParaRPr lang="en-SG"/>
          </a:p>
        </p:txBody>
      </p:sp>
      <p:sp>
        <p:nvSpPr>
          <p:cNvPr id="5" name="Footer Placeholder 4">
            <a:extLst>
              <a:ext uri="{FF2B5EF4-FFF2-40B4-BE49-F238E27FC236}">
                <a16:creationId xmlns:a16="http://schemas.microsoft.com/office/drawing/2014/main" id="{F3C33E0E-351A-4C90-B428-9C4A3070B246}"/>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79A238C3-6B8C-4ADC-B923-A0156CEDAB2B}"/>
              </a:ext>
            </a:extLst>
          </p:cNvPr>
          <p:cNvSpPr>
            <a:spLocks noGrp="1"/>
          </p:cNvSpPr>
          <p:nvPr>
            <p:ph type="sldNum" sz="quarter" idx="12"/>
          </p:nvPr>
        </p:nvSpPr>
        <p:spPr/>
        <p:txBody>
          <a:bodyPr/>
          <a:lstStyle/>
          <a:p>
            <a:fld id="{D729BF18-3023-4FE6-8BF3-5559B9C666A7}" type="slidenum">
              <a:rPr lang="en-SG" smtClean="0"/>
              <a:t>‹#›</a:t>
            </a:fld>
            <a:endParaRPr lang="en-SG"/>
          </a:p>
        </p:txBody>
      </p:sp>
    </p:spTree>
    <p:extLst>
      <p:ext uri="{BB962C8B-B14F-4D97-AF65-F5344CB8AC3E}">
        <p14:creationId xmlns:p14="http://schemas.microsoft.com/office/powerpoint/2010/main" val="565182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805FA-D104-4A46-93FA-39B1F3B012B0}"/>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B0AC0433-A609-46E2-AEC4-A216D3EF90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A1DA8E4F-F581-4196-B22A-AEB7C5B75347}"/>
              </a:ext>
            </a:extLst>
          </p:cNvPr>
          <p:cNvSpPr>
            <a:spLocks noGrp="1"/>
          </p:cNvSpPr>
          <p:nvPr>
            <p:ph type="dt" sz="half" idx="10"/>
          </p:nvPr>
        </p:nvSpPr>
        <p:spPr/>
        <p:txBody>
          <a:bodyPr/>
          <a:lstStyle/>
          <a:p>
            <a:fld id="{55ABE6FD-DF3F-4502-B722-A0FC9BBF6A1B}" type="datetimeFigureOut">
              <a:rPr lang="en-SG" smtClean="0"/>
              <a:t>3/12/2021</a:t>
            </a:fld>
            <a:endParaRPr lang="en-SG"/>
          </a:p>
        </p:txBody>
      </p:sp>
      <p:sp>
        <p:nvSpPr>
          <p:cNvPr id="5" name="Footer Placeholder 4">
            <a:extLst>
              <a:ext uri="{FF2B5EF4-FFF2-40B4-BE49-F238E27FC236}">
                <a16:creationId xmlns:a16="http://schemas.microsoft.com/office/drawing/2014/main" id="{A21F46C0-CCA8-4412-89FE-3628E9E57151}"/>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3223DBA2-A9C9-4FAD-89B3-1F8581D60589}"/>
              </a:ext>
            </a:extLst>
          </p:cNvPr>
          <p:cNvSpPr>
            <a:spLocks noGrp="1"/>
          </p:cNvSpPr>
          <p:nvPr>
            <p:ph type="sldNum" sz="quarter" idx="12"/>
          </p:nvPr>
        </p:nvSpPr>
        <p:spPr/>
        <p:txBody>
          <a:bodyPr/>
          <a:lstStyle/>
          <a:p>
            <a:fld id="{D729BF18-3023-4FE6-8BF3-5559B9C666A7}" type="slidenum">
              <a:rPr lang="en-SG" smtClean="0"/>
              <a:t>‹#›</a:t>
            </a:fld>
            <a:endParaRPr lang="en-SG"/>
          </a:p>
        </p:txBody>
      </p:sp>
    </p:spTree>
    <p:extLst>
      <p:ext uri="{BB962C8B-B14F-4D97-AF65-F5344CB8AC3E}">
        <p14:creationId xmlns:p14="http://schemas.microsoft.com/office/powerpoint/2010/main" val="3349428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2010E-04FE-48F9-9C02-F7ADE7AE8ED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81E3D38D-5264-4AE4-B964-C6AF0BC6B4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70D32A1-A719-4A0D-8E59-3C7E42CAFB63}"/>
              </a:ext>
            </a:extLst>
          </p:cNvPr>
          <p:cNvSpPr>
            <a:spLocks noGrp="1"/>
          </p:cNvSpPr>
          <p:nvPr>
            <p:ph type="dt" sz="half" idx="10"/>
          </p:nvPr>
        </p:nvSpPr>
        <p:spPr/>
        <p:txBody>
          <a:bodyPr/>
          <a:lstStyle/>
          <a:p>
            <a:fld id="{55ABE6FD-DF3F-4502-B722-A0FC9BBF6A1B}" type="datetimeFigureOut">
              <a:rPr lang="en-SG" smtClean="0"/>
              <a:t>3/12/2021</a:t>
            </a:fld>
            <a:endParaRPr lang="en-SG"/>
          </a:p>
        </p:txBody>
      </p:sp>
      <p:sp>
        <p:nvSpPr>
          <p:cNvPr id="5" name="Footer Placeholder 4">
            <a:extLst>
              <a:ext uri="{FF2B5EF4-FFF2-40B4-BE49-F238E27FC236}">
                <a16:creationId xmlns:a16="http://schemas.microsoft.com/office/drawing/2014/main" id="{298AE013-6734-4296-9BA7-C4F98179E059}"/>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E08AE7BB-606E-4847-9D0C-8CB95A53B907}"/>
              </a:ext>
            </a:extLst>
          </p:cNvPr>
          <p:cNvSpPr>
            <a:spLocks noGrp="1"/>
          </p:cNvSpPr>
          <p:nvPr>
            <p:ph type="sldNum" sz="quarter" idx="12"/>
          </p:nvPr>
        </p:nvSpPr>
        <p:spPr/>
        <p:txBody>
          <a:bodyPr/>
          <a:lstStyle/>
          <a:p>
            <a:fld id="{D729BF18-3023-4FE6-8BF3-5559B9C666A7}" type="slidenum">
              <a:rPr lang="en-SG" smtClean="0"/>
              <a:t>‹#›</a:t>
            </a:fld>
            <a:endParaRPr lang="en-SG"/>
          </a:p>
        </p:txBody>
      </p:sp>
    </p:spTree>
    <p:extLst>
      <p:ext uri="{BB962C8B-B14F-4D97-AF65-F5344CB8AC3E}">
        <p14:creationId xmlns:p14="http://schemas.microsoft.com/office/powerpoint/2010/main" val="3257492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54C37-9ABF-4108-8A39-8A5C210D6FFD}"/>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57B74166-B4BF-48EB-ADE7-96EC79B13CA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CAA2A9C4-8ACB-409C-9248-71E7FFE0990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1C79D288-6F7F-4D06-BABF-CFB25EB0A6DD}"/>
              </a:ext>
            </a:extLst>
          </p:cNvPr>
          <p:cNvSpPr>
            <a:spLocks noGrp="1"/>
          </p:cNvSpPr>
          <p:nvPr>
            <p:ph type="dt" sz="half" idx="10"/>
          </p:nvPr>
        </p:nvSpPr>
        <p:spPr/>
        <p:txBody>
          <a:bodyPr/>
          <a:lstStyle/>
          <a:p>
            <a:fld id="{55ABE6FD-DF3F-4502-B722-A0FC9BBF6A1B}" type="datetimeFigureOut">
              <a:rPr lang="en-SG" smtClean="0"/>
              <a:t>3/12/2021</a:t>
            </a:fld>
            <a:endParaRPr lang="en-SG"/>
          </a:p>
        </p:txBody>
      </p:sp>
      <p:sp>
        <p:nvSpPr>
          <p:cNvPr id="6" name="Footer Placeholder 5">
            <a:extLst>
              <a:ext uri="{FF2B5EF4-FFF2-40B4-BE49-F238E27FC236}">
                <a16:creationId xmlns:a16="http://schemas.microsoft.com/office/drawing/2014/main" id="{7848E271-9286-4E2D-ABD7-C80FC218D900}"/>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5E8C1A1A-5B4F-412D-88CF-E2FCE9842A24}"/>
              </a:ext>
            </a:extLst>
          </p:cNvPr>
          <p:cNvSpPr>
            <a:spLocks noGrp="1"/>
          </p:cNvSpPr>
          <p:nvPr>
            <p:ph type="sldNum" sz="quarter" idx="12"/>
          </p:nvPr>
        </p:nvSpPr>
        <p:spPr/>
        <p:txBody>
          <a:bodyPr/>
          <a:lstStyle/>
          <a:p>
            <a:fld id="{D729BF18-3023-4FE6-8BF3-5559B9C666A7}" type="slidenum">
              <a:rPr lang="en-SG" smtClean="0"/>
              <a:t>‹#›</a:t>
            </a:fld>
            <a:endParaRPr lang="en-SG"/>
          </a:p>
        </p:txBody>
      </p:sp>
    </p:spTree>
    <p:extLst>
      <p:ext uri="{BB962C8B-B14F-4D97-AF65-F5344CB8AC3E}">
        <p14:creationId xmlns:p14="http://schemas.microsoft.com/office/powerpoint/2010/main" val="3749929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F972F-DA04-4C05-9738-54A8A842C90A}"/>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2257D6A4-AE52-440E-A7AD-DA357C495A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1C06E6-5364-4C73-802F-5AC7842F75D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479BE754-FAB3-43FC-9B34-CB5086576B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EBAAD65-10D7-471C-9A6D-D220B73651C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42378E56-A532-459E-A7A7-97B090E5BDD5}"/>
              </a:ext>
            </a:extLst>
          </p:cNvPr>
          <p:cNvSpPr>
            <a:spLocks noGrp="1"/>
          </p:cNvSpPr>
          <p:nvPr>
            <p:ph type="dt" sz="half" idx="10"/>
          </p:nvPr>
        </p:nvSpPr>
        <p:spPr/>
        <p:txBody>
          <a:bodyPr/>
          <a:lstStyle/>
          <a:p>
            <a:fld id="{55ABE6FD-DF3F-4502-B722-A0FC9BBF6A1B}" type="datetimeFigureOut">
              <a:rPr lang="en-SG" smtClean="0"/>
              <a:t>3/12/2021</a:t>
            </a:fld>
            <a:endParaRPr lang="en-SG"/>
          </a:p>
        </p:txBody>
      </p:sp>
      <p:sp>
        <p:nvSpPr>
          <p:cNvPr id="8" name="Footer Placeholder 7">
            <a:extLst>
              <a:ext uri="{FF2B5EF4-FFF2-40B4-BE49-F238E27FC236}">
                <a16:creationId xmlns:a16="http://schemas.microsoft.com/office/drawing/2014/main" id="{FAB0BFBB-AC6F-45DA-B935-CB2120F6E9AE}"/>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FC2182E9-2DEB-4C88-B5C8-99CC3FB2061F}"/>
              </a:ext>
            </a:extLst>
          </p:cNvPr>
          <p:cNvSpPr>
            <a:spLocks noGrp="1"/>
          </p:cNvSpPr>
          <p:nvPr>
            <p:ph type="sldNum" sz="quarter" idx="12"/>
          </p:nvPr>
        </p:nvSpPr>
        <p:spPr/>
        <p:txBody>
          <a:bodyPr/>
          <a:lstStyle/>
          <a:p>
            <a:fld id="{D729BF18-3023-4FE6-8BF3-5559B9C666A7}" type="slidenum">
              <a:rPr lang="en-SG" smtClean="0"/>
              <a:t>‹#›</a:t>
            </a:fld>
            <a:endParaRPr lang="en-SG"/>
          </a:p>
        </p:txBody>
      </p:sp>
    </p:spTree>
    <p:extLst>
      <p:ext uri="{BB962C8B-B14F-4D97-AF65-F5344CB8AC3E}">
        <p14:creationId xmlns:p14="http://schemas.microsoft.com/office/powerpoint/2010/main" val="3965120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E735F-D345-4D5E-8A80-EB92D291C62B}"/>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57D81A1D-41CD-4DF3-AF99-371F35B7C814}"/>
              </a:ext>
            </a:extLst>
          </p:cNvPr>
          <p:cNvSpPr>
            <a:spLocks noGrp="1"/>
          </p:cNvSpPr>
          <p:nvPr>
            <p:ph type="dt" sz="half" idx="10"/>
          </p:nvPr>
        </p:nvSpPr>
        <p:spPr/>
        <p:txBody>
          <a:bodyPr/>
          <a:lstStyle/>
          <a:p>
            <a:fld id="{55ABE6FD-DF3F-4502-B722-A0FC9BBF6A1B}" type="datetimeFigureOut">
              <a:rPr lang="en-SG" smtClean="0"/>
              <a:t>3/12/2021</a:t>
            </a:fld>
            <a:endParaRPr lang="en-SG"/>
          </a:p>
        </p:txBody>
      </p:sp>
      <p:sp>
        <p:nvSpPr>
          <p:cNvPr id="4" name="Footer Placeholder 3">
            <a:extLst>
              <a:ext uri="{FF2B5EF4-FFF2-40B4-BE49-F238E27FC236}">
                <a16:creationId xmlns:a16="http://schemas.microsoft.com/office/drawing/2014/main" id="{2D7D8558-9189-4013-8BAA-270A1D6467DD}"/>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168FCE7E-5505-4FCE-AA27-F75682C2479C}"/>
              </a:ext>
            </a:extLst>
          </p:cNvPr>
          <p:cNvSpPr>
            <a:spLocks noGrp="1"/>
          </p:cNvSpPr>
          <p:nvPr>
            <p:ph type="sldNum" sz="quarter" idx="12"/>
          </p:nvPr>
        </p:nvSpPr>
        <p:spPr/>
        <p:txBody>
          <a:bodyPr/>
          <a:lstStyle/>
          <a:p>
            <a:fld id="{D729BF18-3023-4FE6-8BF3-5559B9C666A7}" type="slidenum">
              <a:rPr lang="en-SG" smtClean="0"/>
              <a:t>‹#›</a:t>
            </a:fld>
            <a:endParaRPr lang="en-SG"/>
          </a:p>
        </p:txBody>
      </p:sp>
    </p:spTree>
    <p:extLst>
      <p:ext uri="{BB962C8B-B14F-4D97-AF65-F5344CB8AC3E}">
        <p14:creationId xmlns:p14="http://schemas.microsoft.com/office/powerpoint/2010/main" val="3503028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C6887C-ADF6-4C25-A3E9-A28DE47FBF73}"/>
              </a:ext>
            </a:extLst>
          </p:cNvPr>
          <p:cNvSpPr>
            <a:spLocks noGrp="1"/>
          </p:cNvSpPr>
          <p:nvPr>
            <p:ph type="dt" sz="half" idx="10"/>
          </p:nvPr>
        </p:nvSpPr>
        <p:spPr/>
        <p:txBody>
          <a:bodyPr/>
          <a:lstStyle/>
          <a:p>
            <a:fld id="{55ABE6FD-DF3F-4502-B722-A0FC9BBF6A1B}" type="datetimeFigureOut">
              <a:rPr lang="en-SG" smtClean="0"/>
              <a:t>3/12/2021</a:t>
            </a:fld>
            <a:endParaRPr lang="en-SG"/>
          </a:p>
        </p:txBody>
      </p:sp>
      <p:sp>
        <p:nvSpPr>
          <p:cNvPr id="3" name="Footer Placeholder 2">
            <a:extLst>
              <a:ext uri="{FF2B5EF4-FFF2-40B4-BE49-F238E27FC236}">
                <a16:creationId xmlns:a16="http://schemas.microsoft.com/office/drawing/2014/main" id="{1304770F-F9C8-4223-A4F1-A5C8A3AA9B85}"/>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C1BBB64A-F3F1-413B-8DAA-2A005D956BE7}"/>
              </a:ext>
            </a:extLst>
          </p:cNvPr>
          <p:cNvSpPr>
            <a:spLocks noGrp="1"/>
          </p:cNvSpPr>
          <p:nvPr>
            <p:ph type="sldNum" sz="quarter" idx="12"/>
          </p:nvPr>
        </p:nvSpPr>
        <p:spPr/>
        <p:txBody>
          <a:bodyPr/>
          <a:lstStyle/>
          <a:p>
            <a:fld id="{D729BF18-3023-4FE6-8BF3-5559B9C666A7}" type="slidenum">
              <a:rPr lang="en-SG" smtClean="0"/>
              <a:t>‹#›</a:t>
            </a:fld>
            <a:endParaRPr lang="en-SG"/>
          </a:p>
        </p:txBody>
      </p:sp>
    </p:spTree>
    <p:extLst>
      <p:ext uri="{BB962C8B-B14F-4D97-AF65-F5344CB8AC3E}">
        <p14:creationId xmlns:p14="http://schemas.microsoft.com/office/powerpoint/2010/main" val="3606520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5BF64-3304-4804-B7C8-2D44833A79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C9C75163-5347-4DC8-A837-50F03AF2F0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5B9E5FCC-3ECA-4D8A-8E11-F525A4DED5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EEBEAB-C5BC-40C4-BD97-250164138B30}"/>
              </a:ext>
            </a:extLst>
          </p:cNvPr>
          <p:cNvSpPr>
            <a:spLocks noGrp="1"/>
          </p:cNvSpPr>
          <p:nvPr>
            <p:ph type="dt" sz="half" idx="10"/>
          </p:nvPr>
        </p:nvSpPr>
        <p:spPr/>
        <p:txBody>
          <a:bodyPr/>
          <a:lstStyle/>
          <a:p>
            <a:fld id="{55ABE6FD-DF3F-4502-B722-A0FC9BBF6A1B}" type="datetimeFigureOut">
              <a:rPr lang="en-SG" smtClean="0"/>
              <a:t>3/12/2021</a:t>
            </a:fld>
            <a:endParaRPr lang="en-SG"/>
          </a:p>
        </p:txBody>
      </p:sp>
      <p:sp>
        <p:nvSpPr>
          <p:cNvPr id="6" name="Footer Placeholder 5">
            <a:extLst>
              <a:ext uri="{FF2B5EF4-FFF2-40B4-BE49-F238E27FC236}">
                <a16:creationId xmlns:a16="http://schemas.microsoft.com/office/drawing/2014/main" id="{913C87F0-BEC2-4DE8-9738-30F7C492E330}"/>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E3A7A26B-9A31-4B87-BF59-2C24393B530C}"/>
              </a:ext>
            </a:extLst>
          </p:cNvPr>
          <p:cNvSpPr>
            <a:spLocks noGrp="1"/>
          </p:cNvSpPr>
          <p:nvPr>
            <p:ph type="sldNum" sz="quarter" idx="12"/>
          </p:nvPr>
        </p:nvSpPr>
        <p:spPr/>
        <p:txBody>
          <a:bodyPr/>
          <a:lstStyle/>
          <a:p>
            <a:fld id="{D729BF18-3023-4FE6-8BF3-5559B9C666A7}" type="slidenum">
              <a:rPr lang="en-SG" smtClean="0"/>
              <a:t>‹#›</a:t>
            </a:fld>
            <a:endParaRPr lang="en-SG"/>
          </a:p>
        </p:txBody>
      </p:sp>
    </p:spTree>
    <p:extLst>
      <p:ext uri="{BB962C8B-B14F-4D97-AF65-F5344CB8AC3E}">
        <p14:creationId xmlns:p14="http://schemas.microsoft.com/office/powerpoint/2010/main" val="3133870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98F9C-A901-4F85-8347-18FDD246BD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F808BCC4-1ADA-4D5B-A0DB-BF03AF9F13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24EF19AB-F3E4-469C-8FD2-EB4D10D3FA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5F0BE1-3DCA-4C50-852C-5E705FF6D728}"/>
              </a:ext>
            </a:extLst>
          </p:cNvPr>
          <p:cNvSpPr>
            <a:spLocks noGrp="1"/>
          </p:cNvSpPr>
          <p:nvPr>
            <p:ph type="dt" sz="half" idx="10"/>
          </p:nvPr>
        </p:nvSpPr>
        <p:spPr/>
        <p:txBody>
          <a:bodyPr/>
          <a:lstStyle/>
          <a:p>
            <a:fld id="{55ABE6FD-DF3F-4502-B722-A0FC9BBF6A1B}" type="datetimeFigureOut">
              <a:rPr lang="en-SG" smtClean="0"/>
              <a:t>3/12/2021</a:t>
            </a:fld>
            <a:endParaRPr lang="en-SG"/>
          </a:p>
        </p:txBody>
      </p:sp>
      <p:sp>
        <p:nvSpPr>
          <p:cNvPr id="6" name="Footer Placeholder 5">
            <a:extLst>
              <a:ext uri="{FF2B5EF4-FFF2-40B4-BE49-F238E27FC236}">
                <a16:creationId xmlns:a16="http://schemas.microsoft.com/office/drawing/2014/main" id="{20EE0B99-052D-44DC-9B73-0E01EC05F1BE}"/>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C19BE3D7-0073-4C39-90D2-7443DB856A25}"/>
              </a:ext>
            </a:extLst>
          </p:cNvPr>
          <p:cNvSpPr>
            <a:spLocks noGrp="1"/>
          </p:cNvSpPr>
          <p:nvPr>
            <p:ph type="sldNum" sz="quarter" idx="12"/>
          </p:nvPr>
        </p:nvSpPr>
        <p:spPr/>
        <p:txBody>
          <a:bodyPr/>
          <a:lstStyle/>
          <a:p>
            <a:fld id="{D729BF18-3023-4FE6-8BF3-5559B9C666A7}" type="slidenum">
              <a:rPr lang="en-SG" smtClean="0"/>
              <a:t>‹#›</a:t>
            </a:fld>
            <a:endParaRPr lang="en-SG"/>
          </a:p>
        </p:txBody>
      </p:sp>
    </p:spTree>
    <p:extLst>
      <p:ext uri="{BB962C8B-B14F-4D97-AF65-F5344CB8AC3E}">
        <p14:creationId xmlns:p14="http://schemas.microsoft.com/office/powerpoint/2010/main" val="3240595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29A649-A6BE-4D9F-B3D6-913B53CE93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1A7638C8-2B99-4BFE-AB83-FC01D1B76E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0F47DC4D-FE39-4577-8E01-39DE209D06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ABE6FD-DF3F-4502-B722-A0FC9BBF6A1B}" type="datetimeFigureOut">
              <a:rPr lang="en-SG" smtClean="0"/>
              <a:t>3/12/2021</a:t>
            </a:fld>
            <a:endParaRPr lang="en-SG"/>
          </a:p>
        </p:txBody>
      </p:sp>
      <p:sp>
        <p:nvSpPr>
          <p:cNvPr id="5" name="Footer Placeholder 4">
            <a:extLst>
              <a:ext uri="{FF2B5EF4-FFF2-40B4-BE49-F238E27FC236}">
                <a16:creationId xmlns:a16="http://schemas.microsoft.com/office/drawing/2014/main" id="{981BE203-8213-4643-B97C-42B8DFE962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3A10E8FE-BB3B-49ED-911D-568685F7B6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29BF18-3023-4FE6-8BF3-5559B9C666A7}" type="slidenum">
              <a:rPr lang="en-SG" smtClean="0"/>
              <a:t>‹#›</a:t>
            </a:fld>
            <a:endParaRPr lang="en-SG"/>
          </a:p>
        </p:txBody>
      </p:sp>
    </p:spTree>
    <p:extLst>
      <p:ext uri="{BB962C8B-B14F-4D97-AF65-F5344CB8AC3E}">
        <p14:creationId xmlns:p14="http://schemas.microsoft.com/office/powerpoint/2010/main" val="36104348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7">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9">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1">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3">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15">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17">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Shape 19">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F8D23DB-5AAC-4BF7-84E2-92B88D219182}"/>
              </a:ext>
            </a:extLst>
          </p:cNvPr>
          <p:cNvSpPr>
            <a:spLocks noGrp="1"/>
          </p:cNvSpPr>
          <p:nvPr>
            <p:ph type="ctrTitle"/>
          </p:nvPr>
        </p:nvSpPr>
        <p:spPr>
          <a:xfrm>
            <a:off x="2026693" y="1030406"/>
            <a:ext cx="8147713" cy="3081242"/>
          </a:xfrm>
        </p:spPr>
        <p:txBody>
          <a:bodyPr anchor="ctr">
            <a:normAutofit/>
          </a:bodyPr>
          <a:lstStyle/>
          <a:p>
            <a:r>
              <a:rPr lang="en-US" sz="4800">
                <a:solidFill>
                  <a:srgbClr val="FFFFFF"/>
                </a:solidFill>
              </a:rPr>
              <a:t>Hunting for credentials in the container registry</a:t>
            </a:r>
            <a:endParaRPr lang="en-SG" sz="4800">
              <a:solidFill>
                <a:srgbClr val="FFFFFF"/>
              </a:solidFill>
            </a:endParaRPr>
          </a:p>
        </p:txBody>
      </p:sp>
      <p:sp>
        <p:nvSpPr>
          <p:cNvPr id="3" name="Subtitle 2">
            <a:extLst>
              <a:ext uri="{FF2B5EF4-FFF2-40B4-BE49-F238E27FC236}">
                <a16:creationId xmlns:a16="http://schemas.microsoft.com/office/drawing/2014/main" id="{C71CAE6C-B835-49BA-823B-49F3AFC1916D}"/>
              </a:ext>
            </a:extLst>
          </p:cNvPr>
          <p:cNvSpPr>
            <a:spLocks noGrp="1"/>
          </p:cNvSpPr>
          <p:nvPr>
            <p:ph type="subTitle" idx="1"/>
          </p:nvPr>
        </p:nvSpPr>
        <p:spPr>
          <a:xfrm>
            <a:off x="1559943" y="5171093"/>
            <a:ext cx="9078628" cy="860620"/>
          </a:xfrm>
        </p:spPr>
        <p:txBody>
          <a:bodyPr anchor="ctr">
            <a:normAutofit/>
          </a:bodyPr>
          <a:lstStyle/>
          <a:p>
            <a:r>
              <a:rPr lang="en-US">
                <a:solidFill>
                  <a:srgbClr val="FFFFFF"/>
                </a:solidFill>
              </a:rPr>
              <a:t>Test at your own risk</a:t>
            </a:r>
            <a:endParaRPr lang="en-SG">
              <a:solidFill>
                <a:srgbClr val="FFFFFF"/>
              </a:solidFill>
            </a:endParaRPr>
          </a:p>
        </p:txBody>
      </p:sp>
    </p:spTree>
    <p:extLst>
      <p:ext uri="{BB962C8B-B14F-4D97-AF65-F5344CB8AC3E}">
        <p14:creationId xmlns:p14="http://schemas.microsoft.com/office/powerpoint/2010/main" val="2591845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99BD1EF-78A9-4B7A-9AAA-5C14566A4943}"/>
              </a:ext>
            </a:extLst>
          </p:cNvPr>
          <p:cNvSpPr>
            <a:spLocks noGrp="1"/>
          </p:cNvSpPr>
          <p:nvPr>
            <p:ph idx="1"/>
          </p:nvPr>
        </p:nvSpPr>
        <p:spPr>
          <a:xfrm>
            <a:off x="1371599" y="2318197"/>
            <a:ext cx="9724031" cy="3683358"/>
          </a:xfrm>
        </p:spPr>
        <p:txBody>
          <a:bodyPr anchor="ctr">
            <a:normAutofit/>
          </a:bodyPr>
          <a:lstStyle/>
          <a:p>
            <a:pPr marL="0" indent="0">
              <a:buNone/>
            </a:pPr>
            <a:r>
              <a:rPr lang="en-US" sz="2000"/>
              <a:t>PS C:\&gt; docker login $loginserver –u 00000000-0000-0000-0000-00000000000 –p $accesstoekn</a:t>
            </a:r>
            <a:endParaRPr lang="en-SG" sz="2000"/>
          </a:p>
        </p:txBody>
      </p:sp>
    </p:spTree>
    <p:extLst>
      <p:ext uri="{BB962C8B-B14F-4D97-AF65-F5344CB8AC3E}">
        <p14:creationId xmlns:p14="http://schemas.microsoft.com/office/powerpoint/2010/main" val="2726683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4DB0E7F0-6320-4BF3-AAF1-76B84F0C5FE5}"/>
              </a:ext>
            </a:extLst>
          </p:cNvPr>
          <p:cNvPicPr>
            <a:picLocks noChangeAspect="1"/>
          </p:cNvPicPr>
          <p:nvPr/>
        </p:nvPicPr>
        <p:blipFill>
          <a:blip r:embed="rId3"/>
          <a:stretch>
            <a:fillRect/>
          </a:stretch>
        </p:blipFill>
        <p:spPr>
          <a:xfrm>
            <a:off x="457200" y="1060703"/>
            <a:ext cx="11277600" cy="4736593"/>
          </a:xfrm>
          <a:prstGeom prst="rect">
            <a:avLst/>
          </a:prstGeom>
        </p:spPr>
      </p:pic>
    </p:spTree>
    <p:extLst>
      <p:ext uri="{BB962C8B-B14F-4D97-AF65-F5344CB8AC3E}">
        <p14:creationId xmlns:p14="http://schemas.microsoft.com/office/powerpoint/2010/main" val="973122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968C5F27-A8A3-4BAA-978B-3B47A408D669}"/>
              </a:ext>
            </a:extLst>
          </p:cNvPr>
          <p:cNvPicPr>
            <a:picLocks noChangeAspect="1"/>
          </p:cNvPicPr>
          <p:nvPr/>
        </p:nvPicPr>
        <p:blipFill>
          <a:blip r:embed="rId3"/>
          <a:stretch>
            <a:fillRect/>
          </a:stretch>
        </p:blipFill>
        <p:spPr>
          <a:xfrm>
            <a:off x="1101377" y="457200"/>
            <a:ext cx="9989246" cy="5943600"/>
          </a:xfrm>
          <a:prstGeom prst="rect">
            <a:avLst/>
          </a:prstGeom>
        </p:spPr>
      </p:pic>
    </p:spTree>
    <p:extLst>
      <p:ext uri="{BB962C8B-B14F-4D97-AF65-F5344CB8AC3E}">
        <p14:creationId xmlns:p14="http://schemas.microsoft.com/office/powerpoint/2010/main" val="34718718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D41DE91E-62CC-4C2A-AC04-FEDA0B38810E}"/>
              </a:ext>
            </a:extLst>
          </p:cNvPr>
          <p:cNvPicPr>
            <a:picLocks noChangeAspect="1"/>
          </p:cNvPicPr>
          <p:nvPr/>
        </p:nvPicPr>
        <p:blipFill>
          <a:blip r:embed="rId3"/>
          <a:stretch>
            <a:fillRect/>
          </a:stretch>
        </p:blipFill>
        <p:spPr>
          <a:xfrm>
            <a:off x="457200" y="1624583"/>
            <a:ext cx="11277600" cy="3608834"/>
          </a:xfrm>
          <a:prstGeom prst="rect">
            <a:avLst/>
          </a:prstGeom>
        </p:spPr>
      </p:pic>
    </p:spTree>
    <p:extLst>
      <p:ext uri="{BB962C8B-B14F-4D97-AF65-F5344CB8AC3E}">
        <p14:creationId xmlns:p14="http://schemas.microsoft.com/office/powerpoint/2010/main" val="3008577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B444693-270C-461E-9D13-20D6DAE20F33}"/>
              </a:ext>
            </a:extLst>
          </p:cNvPr>
          <p:cNvSpPr>
            <a:spLocks noGrp="1"/>
          </p:cNvSpPr>
          <p:nvPr>
            <p:ph idx="1"/>
          </p:nvPr>
        </p:nvSpPr>
        <p:spPr>
          <a:xfrm>
            <a:off x="1371599" y="2318197"/>
            <a:ext cx="9724031" cy="3683358"/>
          </a:xfrm>
        </p:spPr>
        <p:txBody>
          <a:bodyPr anchor="ctr">
            <a:normAutofit/>
          </a:bodyPr>
          <a:lstStyle/>
          <a:p>
            <a:pPr marL="0" indent="0">
              <a:buNone/>
            </a:pPr>
            <a:r>
              <a:rPr lang="en-US" sz="2000"/>
              <a:t>root@PentestVM:~# az login –service-principal –username APP_ID –password SECRET_KEY –tenant TENANT_ID</a:t>
            </a:r>
            <a:endParaRPr lang="en-SG" sz="2000"/>
          </a:p>
        </p:txBody>
      </p:sp>
    </p:spTree>
    <p:extLst>
      <p:ext uri="{BB962C8B-B14F-4D97-AF65-F5344CB8AC3E}">
        <p14:creationId xmlns:p14="http://schemas.microsoft.com/office/powerpoint/2010/main" val="286099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B078EBF3-433A-4CF1-8F32-A2F2322BC51A}"/>
              </a:ext>
            </a:extLst>
          </p:cNvPr>
          <p:cNvPicPr>
            <a:picLocks noChangeAspect="1"/>
          </p:cNvPicPr>
          <p:nvPr/>
        </p:nvPicPr>
        <p:blipFill>
          <a:blip r:embed="rId3"/>
          <a:stretch>
            <a:fillRect/>
          </a:stretch>
        </p:blipFill>
        <p:spPr>
          <a:xfrm>
            <a:off x="457200" y="1328546"/>
            <a:ext cx="11277600" cy="4200907"/>
          </a:xfrm>
          <a:prstGeom prst="rect">
            <a:avLst/>
          </a:prstGeom>
        </p:spPr>
      </p:pic>
    </p:spTree>
    <p:extLst>
      <p:ext uri="{BB962C8B-B14F-4D97-AF65-F5344CB8AC3E}">
        <p14:creationId xmlns:p14="http://schemas.microsoft.com/office/powerpoint/2010/main" val="2459427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8C91B6E9-B8D1-4B82-8F35-7C433577AB49}"/>
              </a:ext>
            </a:extLst>
          </p:cNvPr>
          <p:cNvPicPr>
            <a:picLocks noChangeAspect="1"/>
          </p:cNvPicPr>
          <p:nvPr/>
        </p:nvPicPr>
        <p:blipFill>
          <a:blip r:embed="rId3"/>
          <a:stretch>
            <a:fillRect/>
          </a:stretch>
        </p:blipFill>
        <p:spPr>
          <a:xfrm>
            <a:off x="457200" y="553211"/>
            <a:ext cx="11277600" cy="5751577"/>
          </a:xfrm>
          <a:prstGeom prst="rect">
            <a:avLst/>
          </a:prstGeom>
        </p:spPr>
      </p:pic>
    </p:spTree>
    <p:extLst>
      <p:ext uri="{BB962C8B-B14F-4D97-AF65-F5344CB8AC3E}">
        <p14:creationId xmlns:p14="http://schemas.microsoft.com/office/powerpoint/2010/main" val="1993229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AA6AEF8-CF52-4307-81D6-4C812ADD2DFE}"/>
              </a:ext>
            </a:extLst>
          </p:cNvPr>
          <p:cNvPicPr>
            <a:picLocks noChangeAspect="1"/>
          </p:cNvPicPr>
          <p:nvPr/>
        </p:nvPicPr>
        <p:blipFill>
          <a:blip r:embed="rId3"/>
          <a:stretch>
            <a:fillRect/>
          </a:stretch>
        </p:blipFill>
        <p:spPr>
          <a:xfrm>
            <a:off x="461684" y="716423"/>
            <a:ext cx="11348702" cy="2313648"/>
          </a:xfrm>
          <a:prstGeom prst="rect">
            <a:avLst/>
          </a:prstGeom>
        </p:spPr>
      </p:pic>
    </p:spTree>
    <p:extLst>
      <p:ext uri="{BB962C8B-B14F-4D97-AF65-F5344CB8AC3E}">
        <p14:creationId xmlns:p14="http://schemas.microsoft.com/office/powerpoint/2010/main" val="2923184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2">
            <a:extLst>
              <a:ext uri="{FF2B5EF4-FFF2-40B4-BE49-F238E27FC236}">
                <a16:creationId xmlns:a16="http://schemas.microsoft.com/office/drawing/2014/main" id="{B4366354-FB1B-4E8D-80C8-064A1AF281F7}"/>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49857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7DB5934E-8C25-4F02-844A-7970F877ADB3}"/>
              </a:ext>
            </a:extLst>
          </p:cNvPr>
          <p:cNvPicPr>
            <a:picLocks noChangeAspect="1"/>
          </p:cNvPicPr>
          <p:nvPr/>
        </p:nvPicPr>
        <p:blipFill>
          <a:blip r:embed="rId3"/>
          <a:stretch>
            <a:fillRect/>
          </a:stretch>
        </p:blipFill>
        <p:spPr>
          <a:xfrm>
            <a:off x="457200" y="525018"/>
            <a:ext cx="11277600" cy="5807964"/>
          </a:xfrm>
          <a:prstGeom prst="rect">
            <a:avLst/>
          </a:prstGeom>
        </p:spPr>
      </p:pic>
    </p:spTree>
    <p:extLst>
      <p:ext uri="{BB962C8B-B14F-4D97-AF65-F5344CB8AC3E}">
        <p14:creationId xmlns:p14="http://schemas.microsoft.com/office/powerpoint/2010/main" val="2558287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B7A7621-3599-45AC-9A37-BE858C969FCB}"/>
              </a:ext>
            </a:extLst>
          </p:cNvPr>
          <p:cNvPicPr>
            <a:picLocks noChangeAspect="1"/>
          </p:cNvPicPr>
          <p:nvPr/>
        </p:nvPicPr>
        <p:blipFill>
          <a:blip r:embed="rId3"/>
          <a:stretch>
            <a:fillRect/>
          </a:stretch>
        </p:blipFill>
        <p:spPr>
          <a:xfrm>
            <a:off x="234839" y="716061"/>
            <a:ext cx="11786488" cy="2062997"/>
          </a:xfrm>
          <a:prstGeom prst="rect">
            <a:avLst/>
          </a:prstGeom>
        </p:spPr>
      </p:pic>
    </p:spTree>
    <p:extLst>
      <p:ext uri="{BB962C8B-B14F-4D97-AF65-F5344CB8AC3E}">
        <p14:creationId xmlns:p14="http://schemas.microsoft.com/office/powerpoint/2010/main" val="2424835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FAA31A6-81A4-4F22-8ECD-0C55D5C877A2}"/>
              </a:ext>
            </a:extLst>
          </p:cNvPr>
          <p:cNvSpPr>
            <a:spLocks noGrp="1"/>
          </p:cNvSpPr>
          <p:nvPr>
            <p:ph idx="1"/>
          </p:nvPr>
        </p:nvSpPr>
        <p:spPr>
          <a:xfrm>
            <a:off x="1371599" y="2318197"/>
            <a:ext cx="9724031" cy="3683358"/>
          </a:xfrm>
        </p:spPr>
        <p:txBody>
          <a:bodyPr anchor="ctr">
            <a:normAutofit/>
          </a:bodyPr>
          <a:lstStyle/>
          <a:p>
            <a:pPr marL="0" indent="0">
              <a:buNone/>
            </a:pPr>
            <a:r>
              <a:rPr lang="en-US" sz="2000"/>
              <a:t>root@PentestVM:~# az acr repository show-tags –n $acr –repository nodeapp-web</a:t>
            </a:r>
            <a:endParaRPr lang="en-SG" sz="2000"/>
          </a:p>
        </p:txBody>
      </p:sp>
    </p:spTree>
    <p:extLst>
      <p:ext uri="{BB962C8B-B14F-4D97-AF65-F5344CB8AC3E}">
        <p14:creationId xmlns:p14="http://schemas.microsoft.com/office/powerpoint/2010/main" val="3613705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9A5745E7-232D-4FCA-9F01-A588FFF177F6}"/>
              </a:ext>
            </a:extLst>
          </p:cNvPr>
          <p:cNvPicPr>
            <a:picLocks noChangeAspect="1"/>
          </p:cNvPicPr>
          <p:nvPr/>
        </p:nvPicPr>
        <p:blipFill>
          <a:blip r:embed="rId3"/>
          <a:stretch>
            <a:fillRect/>
          </a:stretch>
        </p:blipFill>
        <p:spPr>
          <a:xfrm>
            <a:off x="741405" y="457200"/>
            <a:ext cx="10709190" cy="5943600"/>
          </a:xfrm>
          <a:prstGeom prst="rect">
            <a:avLst/>
          </a:prstGeom>
        </p:spPr>
      </p:pic>
    </p:spTree>
    <p:extLst>
      <p:ext uri="{BB962C8B-B14F-4D97-AF65-F5344CB8AC3E}">
        <p14:creationId xmlns:p14="http://schemas.microsoft.com/office/powerpoint/2010/main" val="743551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3EFF7B1-6CB7-47D1-AD37-B870CA2B21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FA2962B-21B6-4689-A95D-A8FF6ADE4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745280D-ED36-41FE-8EB1-CE597C99CF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117348" y="774914"/>
            <a:ext cx="304800" cy="429768"/>
            <a:chOff x="215328" y="-46937"/>
            <a:chExt cx="304800" cy="2773841"/>
          </a:xfrm>
        </p:grpSpPr>
        <p:cxnSp>
          <p:nvCxnSpPr>
            <p:cNvPr id="14" name="Straight Connector 13">
              <a:extLst>
                <a:ext uri="{FF2B5EF4-FFF2-40B4-BE49-F238E27FC236}">
                  <a16:creationId xmlns:a16="http://schemas.microsoft.com/office/drawing/2014/main" id="{3D26CEB3-5AE4-4088-AD63-396DB50F28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AA9279A-AD34-474C-834E-6BF658144A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3589559-7D9A-4ECD-90BB-A5565E2DAE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01B1A71-DCEA-4EB2-8133-98A2CD6F09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80E95A5C-1E97-41C3-9DEC-245FF6DEBF1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20" name="Oval 19">
              <a:extLst>
                <a:ext uri="{FF2B5EF4-FFF2-40B4-BE49-F238E27FC236}">
                  <a16:creationId xmlns:a16="http://schemas.microsoft.com/office/drawing/2014/main" id="{8D3C3374-C720-4FCD-B6CD-AEF1D1A6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7639E2EF-4D23-4EA3-B29E-D6362FF722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730820A4-6CEA-4BF7-8DE4-F5B2D2EB2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F320E002-8AED-4D4F-A104-0585FFFB9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6A0BF3F3-3A09-42CE-9483-114BD01DD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B233BD5C-DFC7-4EB7-B348-7C9B5B8D0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A00D2CE1-35C1-46E6-BD59-CEE668BD90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A58DCE86-9AE1-46D1-96D6-04B8B3EDF6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30" name="Straight Connector 29">
              <a:extLst>
                <a:ext uri="{FF2B5EF4-FFF2-40B4-BE49-F238E27FC236}">
                  <a16:creationId xmlns:a16="http://schemas.microsoft.com/office/drawing/2014/main" id="{89B74739-D423-4F25-A976-0A6CD86D17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018E700-FF08-42AA-9237-24E7A74AD3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6B3488A-8A55-403E-B9C9-75AFA0CF53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5089B9D-BA8D-4A64-B95F-33940D9D68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5" name="Rectangle 34">
            <a:extLst>
              <a:ext uri="{FF2B5EF4-FFF2-40B4-BE49-F238E27FC236}">
                <a16:creationId xmlns:a16="http://schemas.microsoft.com/office/drawing/2014/main" id="{E18403B7-F2C7-4C07-8522-21C319109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23B58CC6-A99E-43AF-A467-256F19287F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8" name="Straight Connector 37">
              <a:extLst>
                <a:ext uri="{FF2B5EF4-FFF2-40B4-BE49-F238E27FC236}">
                  <a16:creationId xmlns:a16="http://schemas.microsoft.com/office/drawing/2014/main" id="{8FE97852-3A18-4317-B17E-8C45174F96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9D0BC6E-6D0B-4589-B1BF-372BAA3839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30B892E-E062-4B0A-B79E-E55D36EC9A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D1A4DF9-C28A-4C0A-B273-702F0C4880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aphicFrame>
        <p:nvGraphicFramePr>
          <p:cNvPr id="5" name="Content Placeholder 2">
            <a:extLst>
              <a:ext uri="{FF2B5EF4-FFF2-40B4-BE49-F238E27FC236}">
                <a16:creationId xmlns:a16="http://schemas.microsoft.com/office/drawing/2014/main" id="{99493E7B-8A7C-4034-B587-E2363B5FF7C7}"/>
              </a:ext>
            </a:extLst>
          </p:cNvPr>
          <p:cNvGraphicFramePr>
            <a:graphicFrameLocks noGrp="1"/>
          </p:cNvGraphicFramePr>
          <p:nvPr>
            <p:ph idx="1"/>
            <p:extLst>
              <p:ext uri="{D42A27DB-BD31-4B8C-83A1-F6EECF244321}">
                <p14:modId xmlns:p14="http://schemas.microsoft.com/office/powerpoint/2010/main" val="2259206816"/>
              </p:ext>
            </p:extLst>
          </p:nvPr>
        </p:nvGraphicFramePr>
        <p:xfrm>
          <a:off x="4915947" y="866585"/>
          <a:ext cx="6253722" cy="50561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11831829"/>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TotalTime>
  <Words>802</Words>
  <Application>Microsoft Office PowerPoint</Application>
  <PresentationFormat>Widescreen</PresentationFormat>
  <Paragraphs>49</Paragraphs>
  <Slides>15</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Hunting for credentials in the container registry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Hunting for credentials in the container registry</dc:title>
  <dc:creator>Cheah, Eng Soon (SG/Advisory)</dc:creator>
  <cp:lastModifiedBy>Eng Soon Cheah</cp:lastModifiedBy>
  <cp:revision>18</cp:revision>
  <dcterms:created xsi:type="dcterms:W3CDTF">2021-12-03T11:08:03Z</dcterms:created>
  <dcterms:modified xsi:type="dcterms:W3CDTF">2021-12-03T11:56:25Z</dcterms:modified>
</cp:coreProperties>
</file>