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  <p:sldMasterId id="2147483779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A8C62-9861-4C43-BC73-4C5499AEC0FC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507C-DB1C-4E08-8A89-3C2714CCA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3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8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6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8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4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4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0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3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295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76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699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9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23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3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3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91" y="209550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363" y="833950"/>
            <a:ext cx="540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7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3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6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791" y="209550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2363" y="833950"/>
            <a:ext cx="540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93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791" y="209550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2363" y="833950"/>
            <a:ext cx="54000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05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57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10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01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01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38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8621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4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53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746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383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3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7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2016-04-03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written by Sentio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2016-04-03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written by </a:t>
            </a:r>
            <a:r>
              <a:rPr lang="en-US" altLang="ko-KR" dirty="0" err="1" smtClean="0"/>
              <a:t>Sentio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168A753-EA86-4144-98D6-44C6918164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2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SentioMe/D2D_Project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6" y="1255001"/>
            <a:ext cx="7766936" cy="177558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  <a:t>Direct2D</a:t>
            </a:r>
            <a:b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</a:b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  <a:t>Framework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6" y="3126377"/>
            <a:ext cx="7766936" cy="191810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2" action="ppaction://hlinksldjump"/>
              </a:rPr>
              <a:t>Intro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3" action="ppaction://hlinksldjump"/>
              </a:rPr>
              <a:t>Design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Reflect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86499" y="5413818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dirty="0">
                <a:solidFill>
                  <a:srgbClr val="00206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hlinkClick r:id="rId4"/>
              </a:rPr>
              <a:t>https://github.com/SentioMe/D2D_Project.git</a:t>
            </a:r>
            <a:endParaRPr lang="ko-KR" altLang="en-US" dirty="0">
              <a:solidFill>
                <a:srgbClr val="00206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8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93372"/>
            <a:ext cx="8596668" cy="445640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제작 목표 </a:t>
            </a:r>
            <a:r>
              <a:rPr lang="en-US" altLang="ko-KR" dirty="0" smtClean="0"/>
              <a:t>: Direct2D</a:t>
            </a:r>
            <a:r>
              <a:rPr lang="ko-KR" altLang="en-US" dirty="0" smtClean="0"/>
              <a:t>를 기반으로 하는 </a:t>
            </a:r>
            <a:r>
              <a:rPr lang="en-US" altLang="ko-KR" dirty="0" smtClean="0"/>
              <a:t>Game Framework</a:t>
            </a:r>
            <a:r>
              <a:rPr lang="ko-KR" altLang="en-US" dirty="0" smtClean="0"/>
              <a:t>의 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-</a:t>
            </a:r>
            <a:r>
              <a:rPr lang="ko-KR" altLang="en-US" dirty="0" smtClean="0"/>
              <a:t>완성 후 해당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를 이용해 간단한 게임 제작을 고려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제작 이유 </a:t>
            </a:r>
            <a:r>
              <a:rPr lang="en-US" altLang="ko-KR" dirty="0" smtClean="0"/>
              <a:t>: Programming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Skill</a:t>
            </a:r>
            <a:r>
              <a:rPr lang="ko-KR" altLang="en-US" dirty="0"/>
              <a:t> </a:t>
            </a:r>
            <a:r>
              <a:rPr lang="ko-KR" altLang="en-US" dirty="0" smtClean="0"/>
              <a:t>상승을 최우선 목표로 하기 위해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dirty="0" smtClean="0"/>
              <a:t>구조 설계를 가장 많이 할 수 있는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에 도전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, Direct2D</a:t>
            </a:r>
            <a:r>
              <a:rPr lang="ko-KR" altLang="en-US" dirty="0" smtClean="0"/>
              <a:t>를 활용하고 싶기 때문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제작 기간 </a:t>
            </a:r>
            <a:r>
              <a:rPr lang="en-US" altLang="ko-KR" dirty="0" smtClean="0"/>
              <a:t>: 2016. 04. 03 ~ 2016. 07. 03 (3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제작 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 </a:t>
            </a:r>
            <a:r>
              <a:rPr lang="en-US" altLang="ko-KR" dirty="0" smtClean="0"/>
              <a:t>: C++</a:t>
            </a:r>
          </a:p>
          <a:p>
            <a:pPr lvl="1"/>
            <a:r>
              <a:rPr lang="ko-KR" altLang="en-US" dirty="0" smtClean="0"/>
              <a:t>라이브러리 </a:t>
            </a:r>
            <a:r>
              <a:rPr lang="en-US" altLang="ko-KR" dirty="0" smtClean="0"/>
              <a:t>: Direct2D (Rendering), WIC (Image Convert), FMOD (Sound)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8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677334" y="1393372"/>
            <a:ext cx="8596668" cy="4456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설계 내역은 첨부된 파일에 작성하였으며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조정에 따라 갱신되며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기본적인 규약은 아래에 간략히 정리하였다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Pointer</a:t>
            </a:r>
            <a:r>
              <a:rPr lang="ko-KR" altLang="en-US" dirty="0" smtClean="0"/>
              <a:t>를 활용해 </a:t>
            </a:r>
            <a:r>
              <a:rPr lang="en-US" altLang="ko-KR" dirty="0" smtClean="0"/>
              <a:t>Scene Graph </a:t>
            </a:r>
            <a:r>
              <a:rPr lang="ko-KR" altLang="en-US" dirty="0" smtClean="0"/>
              <a:t>기반의 구조를 설계한다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기본형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상속하여 각 기능을 가진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만든다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필요에 따라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Collider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화 할 가능성이 존재한다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Design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2" name="내용 개체 틀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885726"/>
              </p:ext>
            </p:extLst>
          </p:nvPr>
        </p:nvGraphicFramePr>
        <p:xfrm>
          <a:off x="7717543" y="4439849"/>
          <a:ext cx="1367675" cy="115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워크시트" showAsIcon="1" r:id="rId3" imgW="914400" imgH="771480" progId="Excel.Sheet.12">
                  <p:embed/>
                </p:oleObj>
              </mc:Choice>
              <mc:Fallback>
                <p:oleObj name="워크시트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543" y="4439849"/>
                        <a:ext cx="1367675" cy="115397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23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675746" y="1348183"/>
            <a:ext cx="4185623" cy="576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75746" y="1924445"/>
            <a:ext cx="4185623" cy="392217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>
          <a:xfrm>
            <a:off x="5088384" y="1348183"/>
            <a:ext cx="4185618" cy="576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4"/>
          </p:nvPr>
        </p:nvSpPr>
        <p:spPr>
          <a:xfrm>
            <a:off x="5088385" y="1924445"/>
            <a:ext cx="4185617" cy="392217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2016-04-03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written by Sentio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Reflect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0291" y="1681018"/>
            <a:ext cx="9430327" cy="3472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 </a:t>
            </a:r>
            <a:r>
              <a:rPr lang="en-US" altLang="ko-KR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Framework </a:t>
            </a:r>
            <a:r>
              <a:rPr lang="ko-KR" altLang="en-US" sz="24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제작에 대한 평가 내역을 기록 예정</a:t>
            </a:r>
            <a:endParaRPr lang="ko-KR" altLang="en-US" sz="24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33508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111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21" baseType="lpstr">
      <vt:lpstr>HY그래픽M</vt:lpstr>
      <vt:lpstr>HY중고딕</vt:lpstr>
      <vt:lpstr>HY헤드라인M</vt:lpstr>
      <vt:lpstr>나눔바른펜</vt:lpstr>
      <vt:lpstr>맑은 고딕</vt:lpstr>
      <vt:lpstr>휴먼편지체</vt:lpstr>
      <vt:lpstr>Arial</vt:lpstr>
      <vt:lpstr>Calibri</vt:lpstr>
      <vt:lpstr>Calibri Light</vt:lpstr>
      <vt:lpstr>Century Gothic</vt:lpstr>
      <vt:lpstr>Rockwell Extra Bold</vt:lpstr>
      <vt:lpstr>Trebuchet MS</vt:lpstr>
      <vt:lpstr>Wingdings 3</vt:lpstr>
      <vt:lpstr>추억</vt:lpstr>
      <vt:lpstr>줄기</vt:lpstr>
      <vt:lpstr>패싯</vt:lpstr>
      <vt:lpstr>Microsoft Excel 워크시트</vt:lpstr>
      <vt:lpstr>Direct2D Framework</vt:lpstr>
      <vt:lpstr>1. Intro</vt:lpstr>
      <vt:lpstr>2. Design</vt:lpstr>
      <vt:lpstr>4. Reflect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Direct2D Framework</dc:title>
  <dc:creator>Sentio</dc:creator>
  <cp:lastModifiedBy>Sentio</cp:lastModifiedBy>
  <cp:revision>7</cp:revision>
  <dcterms:created xsi:type="dcterms:W3CDTF">2016-04-03T13:51:22Z</dcterms:created>
  <dcterms:modified xsi:type="dcterms:W3CDTF">2016-04-05T10:38:03Z</dcterms:modified>
</cp:coreProperties>
</file>