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  <p:sldMasterId id="2147483762" r:id="rId2"/>
    <p:sldMasterId id="2147483779" r:id="rId3"/>
    <p:sldMasterId id="2147483796" r:id="rId4"/>
    <p:sldMasterId id="2147483813" r:id="rId5"/>
  </p:sldMasterIdLst>
  <p:sldIdLst>
    <p:sldId id="256" r:id="rId6"/>
    <p:sldId id="25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21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7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06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88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76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07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89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67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44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42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9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40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601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383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72957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1763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96990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8391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236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430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E85F-F389-4DAD-BFE3-266C3406FF2A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9342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E85F-F389-4DAD-BFE3-266C3406FF2A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7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4036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E85F-F389-4DAD-BFE3-266C3406FF2A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663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E85F-F389-4DAD-BFE3-266C3406FF2A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3938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E85F-F389-4DAD-BFE3-266C3406FF2A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6057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E85F-F389-4DAD-BFE3-266C3406FF2A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3571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E85F-F389-4DAD-BFE3-266C3406FF2A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10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E85F-F389-4DAD-BFE3-266C3406FF2A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8011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E85F-F389-4DAD-BFE3-266C3406FF2A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6017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E85F-F389-4DAD-BFE3-266C3406FF2A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7381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E85F-F389-4DAD-BFE3-266C3406FF2A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68621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E85F-F389-4DAD-BFE3-266C3406FF2A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04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0531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E85F-F389-4DAD-BFE3-266C3406FF2A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77464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E85F-F389-4DAD-BFE3-266C3406FF2A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2383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E85F-F389-4DAD-BFE3-266C3406FF2A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36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E85F-F389-4DAD-BFE3-266C3406FF2A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9332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9254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27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8691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936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481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6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06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4269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052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690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08690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265804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360451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2355594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40129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0392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30891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449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9346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76671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551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6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08023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35740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0521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7147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42999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07124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7658374"/>
      </p:ext>
    </p:extLst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967832"/>
      </p:ext>
    </p:extLst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029802"/>
      </p:ext>
    </p:extLst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51894"/>
      </p:ext>
    </p:extLst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35284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33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8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0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05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8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7E85F-F389-4DAD-BFE3-266C3406FF2A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68A753-EA86-4144-98D6-44C691816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20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9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41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Rockwell Extra Bold" panose="02060903040505020403" pitchFamily="18" charset="0"/>
                <a:ea typeface="나눔바른펜" panose="020B0503000000000000" pitchFamily="50" charset="-127"/>
              </a:rPr>
              <a:t>Direct2D</a:t>
            </a:r>
            <a:b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Rockwell Extra Bold" panose="02060903040505020403" pitchFamily="18" charset="0"/>
                <a:ea typeface="나눔바른펜" panose="020B0503000000000000" pitchFamily="50" charset="-127"/>
              </a:rPr>
            </a:b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Rockwell Extra Bold" panose="02060903040505020403" pitchFamily="18" charset="0"/>
                <a:ea typeface="나눔바른펜" panose="020B0503000000000000" pitchFamily="50" charset="-127"/>
              </a:rPr>
              <a:t>Framework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Rockwell Extra Bold" panose="02060903040505020403" pitchFamily="18" charset="0"/>
              <a:ea typeface="나눔바른펜" panose="020B0503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altLang="ko-KR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Design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681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9017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1_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5.xml><?xml version="1.0" encoding="utf-8"?>
<a:theme xmlns:a="http://schemas.openxmlformats.org/drawingml/2006/main" name="2_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2</vt:i4>
      </vt:variant>
    </vt:vector>
  </HeadingPairs>
  <TitlesOfParts>
    <vt:vector size="18" baseType="lpstr">
      <vt:lpstr>HY그래픽M</vt:lpstr>
      <vt:lpstr>HY중고딕</vt:lpstr>
      <vt:lpstr>나눔바른펜</vt:lpstr>
      <vt:lpstr>맑은 고딕</vt:lpstr>
      <vt:lpstr>Arial</vt:lpstr>
      <vt:lpstr>Calibri</vt:lpstr>
      <vt:lpstr>Calibri Light</vt:lpstr>
      <vt:lpstr>Century Gothic</vt:lpstr>
      <vt:lpstr>Rockwell Extra Bold</vt:lpstr>
      <vt:lpstr>Trebuchet MS</vt:lpstr>
      <vt:lpstr>Wingdings 3</vt:lpstr>
      <vt:lpstr>추억</vt:lpstr>
      <vt:lpstr>줄기</vt:lpstr>
      <vt:lpstr>패싯</vt:lpstr>
      <vt:lpstr>1_패싯</vt:lpstr>
      <vt:lpstr>2_패싯</vt:lpstr>
      <vt:lpstr>Direct2D Framework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Direct2D Framework</dc:title>
  <dc:creator>Sentio</dc:creator>
  <cp:lastModifiedBy>Sentio</cp:lastModifiedBy>
  <cp:revision>1</cp:revision>
  <dcterms:created xsi:type="dcterms:W3CDTF">2016-04-03T13:51:22Z</dcterms:created>
  <dcterms:modified xsi:type="dcterms:W3CDTF">2016-04-03T13:56:08Z</dcterms:modified>
</cp:coreProperties>
</file>