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62" r:id="rId2"/>
    <p:sldMasterId id="2147483779" r:id="rId3"/>
    <p:sldMasterId id="2147483796" r:id="rId4"/>
    <p:sldMasterId id="2147483813" r:id="rId5"/>
  </p:sldMasterIdLst>
  <p:notesMasterIdLst>
    <p:notesMasterId r:id="rId7"/>
  </p:notesMasterIdLst>
  <p:sldIdLst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A8C62-9861-4C43-BC73-4C5499AEC0FC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507C-DB1C-4E08-8A89-3C2714CCA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3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1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7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0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88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6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07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89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6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44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42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9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4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0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3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295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76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699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39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23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3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93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7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03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63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938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05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571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10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011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017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381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68621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4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531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7464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383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6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332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254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27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691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936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481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6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06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426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52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690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086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2658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604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3555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401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039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089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44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34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667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551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6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802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574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52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714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2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712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6583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6783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0298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518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528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8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0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5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8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hdr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2016-04-03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written by </a:t>
            </a:r>
            <a:r>
              <a:rPr lang="en-US" altLang="ko-KR" dirty="0" err="1" smtClean="0"/>
              <a:t>Sentio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168A753-EA86-4144-98D6-44C6918164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20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9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hf hdr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1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hf hdr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ntioMe/D2D_Project.git" TargetMode="Externa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6" y="1255001"/>
            <a:ext cx="7766936" cy="177558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  <a:ea typeface="나눔바른펜" panose="020B0503000000000000" pitchFamily="50" charset="-127"/>
              </a:rPr>
              <a:t>Direct2D</a:t>
            </a:r>
            <a:b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  <a:ea typeface="나눔바른펜" panose="020B0503000000000000" pitchFamily="50" charset="-127"/>
              </a:rPr>
            </a:b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  <a:ea typeface="나눔바른펜" panose="020B0503000000000000" pitchFamily="50" charset="-127"/>
              </a:rPr>
              <a:t>Framework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Rockwell Extra Bold" panose="02060903040505020403" pitchFamily="18" charset="0"/>
              <a:ea typeface="나눔바른펜" panose="020B0503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6" y="3399914"/>
            <a:ext cx="7766936" cy="1644572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Design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Plan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Reflect</a:t>
            </a:r>
            <a:endParaRPr lang="en-US" altLang="ko-KR" sz="2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86499" y="5413818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" dirty="0">
                <a:solidFill>
                  <a:srgbClr val="00206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hlinkClick r:id="rId2"/>
              </a:rPr>
              <a:t>https://github.com/SentioMe/D2D_Project.git</a:t>
            </a:r>
            <a:endParaRPr lang="ko-KR" altLang="en-US" dirty="0">
              <a:solidFill>
                <a:srgbClr val="00206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8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1_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2_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12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HY그래픽M</vt:lpstr>
      <vt:lpstr>HY중고딕</vt:lpstr>
      <vt:lpstr>나눔바른펜</vt:lpstr>
      <vt:lpstr>맑은 고딕</vt:lpstr>
      <vt:lpstr>휴먼편지체</vt:lpstr>
      <vt:lpstr>Arial</vt:lpstr>
      <vt:lpstr>Calibri</vt:lpstr>
      <vt:lpstr>Calibri Light</vt:lpstr>
      <vt:lpstr>Century Gothic</vt:lpstr>
      <vt:lpstr>Rockwell Extra Bold</vt:lpstr>
      <vt:lpstr>Trebuchet MS</vt:lpstr>
      <vt:lpstr>Wingdings 3</vt:lpstr>
      <vt:lpstr>추억</vt:lpstr>
      <vt:lpstr>줄기</vt:lpstr>
      <vt:lpstr>패싯</vt:lpstr>
      <vt:lpstr>1_패싯</vt:lpstr>
      <vt:lpstr>2_패싯</vt:lpstr>
      <vt:lpstr>Direct2D Framework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Direct2D Framework</dc:title>
  <dc:creator>Sentio</dc:creator>
  <cp:lastModifiedBy>Sentio</cp:lastModifiedBy>
  <cp:revision>2</cp:revision>
  <dcterms:created xsi:type="dcterms:W3CDTF">2016-04-03T13:51:22Z</dcterms:created>
  <dcterms:modified xsi:type="dcterms:W3CDTF">2016-04-03T14:04:42Z</dcterms:modified>
</cp:coreProperties>
</file>