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8BC171-FD5B-4D78-A0C0-14E47B602B3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D2AE25-9859-4D2D-B35C-10B58DBE6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8BC171-FD5B-4D78-A0C0-14E47B602B3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D2AE25-9859-4D2D-B35C-10B58DBE6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8BC171-FD5B-4D78-A0C0-14E47B602B3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D2AE25-9859-4D2D-B35C-10B58DBE6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8BC171-FD5B-4D78-A0C0-14E47B602B3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D2AE25-9859-4D2D-B35C-10B58DBE6A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8BC171-FD5B-4D78-A0C0-14E47B602B3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D2AE25-9859-4D2D-B35C-10B58DBE6A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8BC171-FD5B-4D78-A0C0-14E47B602B3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D2AE25-9859-4D2D-B35C-10B58DBE6A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8BC171-FD5B-4D78-A0C0-14E47B602B3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D2AE25-9859-4D2D-B35C-10B58DBE6A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8BC171-FD5B-4D78-A0C0-14E47B602B3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D2AE25-9859-4D2D-B35C-10B58DBE6A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8BC171-FD5B-4D78-A0C0-14E47B602B3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D2AE25-9859-4D2D-B35C-10B58DBE6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8BC171-FD5B-4D78-A0C0-14E47B602B3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D2AE25-9859-4D2D-B35C-10B58DBE6A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8BC171-FD5B-4D78-A0C0-14E47B602B3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D2AE25-9859-4D2D-B35C-10B58DBE6A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8BC171-FD5B-4D78-A0C0-14E47B602B3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D2AE25-9859-4D2D-B35C-10B58DBE6A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Silent Auction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Tyler </a:t>
            </a:r>
            <a:r>
              <a:rPr lang="en-US" dirty="0" err="1" smtClean="0"/>
              <a:t>Rusch</a:t>
            </a:r>
            <a:endParaRPr lang="en-US" dirty="0" smtClean="0"/>
          </a:p>
          <a:p>
            <a:r>
              <a:rPr lang="en-US" dirty="0" smtClean="0"/>
              <a:t>CS491</a:t>
            </a:r>
          </a:p>
          <a:p>
            <a:r>
              <a:rPr lang="en-US" dirty="0" smtClean="0"/>
              <a:t>5/21/2015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Approach</a:t>
            </a:r>
          </a:p>
          <a:p>
            <a:pPr lvl="1"/>
            <a:r>
              <a:rPr lang="en-US" dirty="0" smtClean="0"/>
              <a:t>Two tiered system</a:t>
            </a:r>
          </a:p>
          <a:p>
            <a:pPr lvl="2"/>
            <a:r>
              <a:rPr lang="en-US" dirty="0" smtClean="0"/>
              <a:t>Blackboard</a:t>
            </a:r>
          </a:p>
          <a:p>
            <a:pPr lvl="2"/>
            <a:r>
              <a:rPr lang="en-US" dirty="0" smtClean="0"/>
              <a:t>Individual Agents</a:t>
            </a:r>
          </a:p>
          <a:p>
            <a:pPr lvl="1"/>
            <a:r>
              <a:rPr lang="en-US" dirty="0" smtClean="0"/>
              <a:t>Implemented in Java</a:t>
            </a:r>
          </a:p>
          <a:p>
            <a:pPr lvl="1"/>
            <a:r>
              <a:rPr lang="en-US" dirty="0" smtClean="0"/>
              <a:t>Uses up to 5 agents per Auction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functions:</a:t>
            </a:r>
          </a:p>
          <a:p>
            <a:pPr lvl="1"/>
            <a:r>
              <a:rPr lang="en-US" dirty="0" smtClean="0"/>
              <a:t>Handles User input</a:t>
            </a:r>
          </a:p>
          <a:p>
            <a:pPr lvl="2"/>
            <a:r>
              <a:rPr lang="en-US" dirty="0" smtClean="0"/>
              <a:t>Naming the item</a:t>
            </a:r>
          </a:p>
          <a:p>
            <a:pPr lvl="2"/>
            <a:r>
              <a:rPr lang="en-US" dirty="0" smtClean="0"/>
              <a:t>How much said item is worth</a:t>
            </a:r>
          </a:p>
          <a:p>
            <a:pPr lvl="2"/>
            <a:r>
              <a:rPr lang="en-US" dirty="0" smtClean="0"/>
              <a:t>Determining the number of agents</a:t>
            </a:r>
          </a:p>
          <a:p>
            <a:pPr lvl="1"/>
            <a:r>
              <a:rPr lang="en-US" dirty="0" smtClean="0"/>
              <a:t>Determines when the Auction is over</a:t>
            </a:r>
          </a:p>
          <a:p>
            <a:pPr lvl="2"/>
            <a:r>
              <a:rPr lang="en-US" dirty="0" smtClean="0"/>
              <a:t>Done by what is being bid (-1 for stopped bidding)</a:t>
            </a:r>
          </a:p>
          <a:p>
            <a:pPr lvl="2"/>
            <a:r>
              <a:rPr lang="en-US" dirty="0" smtClean="0"/>
              <a:t>Determines the winner at the end</a:t>
            </a:r>
          </a:p>
          <a:p>
            <a:pPr lvl="2"/>
            <a:r>
              <a:rPr lang="en-US" dirty="0" smtClean="0"/>
              <a:t>Handles all text functionality.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“Blackboard”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all the bidding Math</a:t>
            </a:r>
          </a:p>
          <a:p>
            <a:pPr lvl="1"/>
            <a:r>
              <a:rPr lang="en-US" dirty="0" smtClean="0"/>
              <a:t>Simulated Annealing Agent</a:t>
            </a:r>
          </a:p>
          <a:p>
            <a:pPr lvl="2"/>
            <a:r>
              <a:rPr lang="en-US" dirty="0" smtClean="0"/>
              <a:t>Uses probability to determine if it will bid beyond threshold.</a:t>
            </a:r>
          </a:p>
          <a:p>
            <a:pPr lvl="1"/>
            <a:r>
              <a:rPr lang="en-US" dirty="0" smtClean="0"/>
              <a:t>Steepest Ascent Agent</a:t>
            </a:r>
          </a:p>
          <a:p>
            <a:pPr lvl="2"/>
            <a:r>
              <a:rPr lang="en-US" dirty="0" smtClean="0"/>
              <a:t>Stops at threshold.</a:t>
            </a:r>
          </a:p>
          <a:p>
            <a:pPr lvl="1"/>
            <a:r>
              <a:rPr lang="en-US" dirty="0" smtClean="0"/>
              <a:t>Contains all individual info.</a:t>
            </a:r>
          </a:p>
          <a:p>
            <a:pPr lvl="2"/>
            <a:r>
              <a:rPr lang="en-US" dirty="0" smtClean="0"/>
              <a:t>Name, Last bid  made, Running bid, Individual value.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command prompt interface</a:t>
            </a:r>
          </a:p>
          <a:p>
            <a:pPr lvl="1"/>
            <a:r>
              <a:rPr lang="en-US" dirty="0" smtClean="0"/>
              <a:t>Acquires information by User input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Displays all information about each agent’s bidding</a:t>
            </a:r>
          </a:p>
          <a:p>
            <a:pPr lvl="1"/>
            <a:r>
              <a:rPr lang="en-US" dirty="0" smtClean="0"/>
              <a:t>Each individual’s weight, bid they made,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bidding pool error</a:t>
            </a:r>
          </a:p>
          <a:p>
            <a:pPr lvl="1"/>
            <a:r>
              <a:rPr lang="en-US" dirty="0" smtClean="0"/>
              <a:t>When there is only one agent bidding the auction is considered over.</a:t>
            </a:r>
          </a:p>
          <a:p>
            <a:pPr lvl="1"/>
            <a:r>
              <a:rPr lang="en-US" dirty="0" smtClean="0"/>
              <a:t>Each agent is designed to end the auction if they are the only bidder left (prevents self inflation)</a:t>
            </a:r>
          </a:p>
          <a:p>
            <a:pPr lvl="1"/>
            <a:r>
              <a:rPr lang="en-US" dirty="0" smtClean="0"/>
              <a:t>Low bidding amounts throw this into effect.</a:t>
            </a:r>
          </a:p>
          <a:p>
            <a:r>
              <a:rPr lang="en-US" dirty="0" smtClean="0"/>
              <a:t>Massive Bidder “error”</a:t>
            </a:r>
          </a:p>
          <a:p>
            <a:pPr lvl="1"/>
            <a:r>
              <a:rPr lang="en-US" dirty="0" smtClean="0"/>
              <a:t>Having more than 5 agents makes the auction difficult to follow</a:t>
            </a:r>
            <a:r>
              <a:rPr lang="en-US" smtClean="0"/>
              <a:t>.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222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Silent Auction</vt:lpstr>
      <vt:lpstr>Overview of the Design</vt:lpstr>
      <vt:lpstr>The “Blackboard”</vt:lpstr>
      <vt:lpstr>Individual Agent</vt:lpstr>
      <vt:lpstr>User Interface</vt:lpstr>
      <vt:lpstr>Current Bugs</vt:lpstr>
      <vt:lpstr>Questions?</vt:lpstr>
    </vt:vector>
  </TitlesOfParts>
  <Company>n0ak95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Auction</dc:title>
  <dc:creator>n0ak95</dc:creator>
  <cp:lastModifiedBy>n0ak95</cp:lastModifiedBy>
  <cp:revision>2</cp:revision>
  <dcterms:created xsi:type="dcterms:W3CDTF">2015-05-22T15:51:13Z</dcterms:created>
  <dcterms:modified xsi:type="dcterms:W3CDTF">2015-05-22T16:09:30Z</dcterms:modified>
</cp:coreProperties>
</file>